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21"/>
  </p:handoutMasterIdLst>
  <p:sldIdLst>
    <p:sldId id="3516" r:id="rId3"/>
    <p:sldId id="3344" r:id="rId5"/>
    <p:sldId id="3518" r:id="rId6"/>
    <p:sldId id="3560" r:id="rId7"/>
    <p:sldId id="3565" r:id="rId8"/>
    <p:sldId id="3566" r:id="rId9"/>
    <p:sldId id="3563" r:id="rId10"/>
    <p:sldId id="3571" r:id="rId11"/>
    <p:sldId id="3572" r:id="rId12"/>
    <p:sldId id="3568" r:id="rId13"/>
    <p:sldId id="3573" r:id="rId14"/>
    <p:sldId id="3579" r:id="rId15"/>
    <p:sldId id="3578" r:id="rId16"/>
    <p:sldId id="3576" r:id="rId17"/>
    <p:sldId id="3432" r:id="rId18"/>
    <p:sldId id="3584" r:id="rId19"/>
    <p:sldId id="3410" r:id="rId20"/>
  </p:sldIdLst>
  <p:sldSz cx="9145270" cy="5144770"/>
  <p:notesSz cx="6858000" cy="9144000"/>
  <p:custDataLst>
    <p:tags r:id="rId26"/>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5295" indent="-1295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495" indent="-26162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69695" indent="-39433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6895" indent="-52641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62560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5072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7584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601595"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1D5"/>
    <a:srgbClr val="889EB6"/>
    <a:srgbClr val="AE1233"/>
    <a:srgbClr val="9F7B63"/>
    <a:srgbClr val="F48E77"/>
    <a:srgbClr val="A1BD70"/>
    <a:srgbClr val="004236"/>
    <a:srgbClr val="169274"/>
    <a:srgbClr val="60AEA9"/>
    <a:srgbClr val="8400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82" autoAdjust="0"/>
    <p:restoredTop sz="95580" autoAdjust="0"/>
  </p:normalViewPr>
  <p:slideViewPr>
    <p:cSldViewPr>
      <p:cViewPr varScale="1">
        <p:scale>
          <a:sx n="146" d="100"/>
          <a:sy n="146" d="100"/>
        </p:scale>
        <p:origin x="438" y="126"/>
      </p:cViewPr>
      <p:guideLst>
        <p:guide orient="horz" pos="441"/>
        <p:guide orient="horz" pos="4183"/>
        <p:guide orient="horz" pos="249"/>
        <p:guide orient="horz" pos="3128"/>
        <p:guide pos="4138"/>
        <p:guide pos="7588"/>
        <p:guide pos="340"/>
        <p:guide pos="1370"/>
        <p:guide pos="2823"/>
        <p:guide pos="5563"/>
        <p:guide pos="250"/>
        <p:guide pos="945"/>
      </p:guideLst>
    </p:cSldViewPr>
  </p:slideViewPr>
  <p:outlineViewPr>
    <p:cViewPr>
      <p:scale>
        <a:sx n="100" d="100"/>
        <a:sy n="100" d="100"/>
      </p:scale>
      <p:origin x="0" y="-14412"/>
    </p:cViewPr>
  </p:outlineViewPr>
  <p:notesTextViewPr>
    <p:cViewPr>
      <p:scale>
        <a:sx n="1" d="1"/>
        <a:sy n="1" d="1"/>
      </p:scale>
      <p:origin x="0" y="0"/>
    </p:cViewPr>
  </p:notesTextViewPr>
  <p:sorterViewPr>
    <p:cViewPr>
      <p:scale>
        <a:sx n="75" d="100"/>
        <a:sy n="75" d="100"/>
      </p:scale>
      <p:origin x="0" y="828"/>
    </p:cViewPr>
  </p:sorterViewPr>
  <p:notesViewPr>
    <p:cSldViewPr>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13.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23850" algn="l" rtl="0" eaLnBrk="0" fontAlgn="base" hangingPunct="0">
      <a:spcBef>
        <a:spcPct val="30000"/>
      </a:spcBef>
      <a:spcAft>
        <a:spcPct val="0"/>
      </a:spcAft>
      <a:defRPr sz="900" kern="1200">
        <a:solidFill>
          <a:schemeClr val="tx1"/>
        </a:solidFill>
        <a:latin typeface="+mn-lt"/>
        <a:ea typeface="+mn-ea"/>
        <a:cs typeface="+mn-cs"/>
      </a:defRPr>
    </a:lvl2pPr>
    <a:lvl3pPr marL="648970" algn="l" rtl="0" eaLnBrk="0" fontAlgn="base" hangingPunct="0">
      <a:spcBef>
        <a:spcPct val="30000"/>
      </a:spcBef>
      <a:spcAft>
        <a:spcPct val="0"/>
      </a:spcAft>
      <a:defRPr sz="900" kern="1200">
        <a:solidFill>
          <a:schemeClr val="tx1"/>
        </a:solidFill>
        <a:latin typeface="+mn-lt"/>
        <a:ea typeface="+mn-ea"/>
        <a:cs typeface="+mn-cs"/>
      </a:defRPr>
    </a:lvl3pPr>
    <a:lvl4pPr marL="974090" algn="l" rtl="0" eaLnBrk="0" fontAlgn="base" hangingPunct="0">
      <a:spcBef>
        <a:spcPct val="30000"/>
      </a:spcBef>
      <a:spcAft>
        <a:spcPct val="0"/>
      </a:spcAft>
      <a:defRPr sz="900" kern="1200">
        <a:solidFill>
          <a:schemeClr val="tx1"/>
        </a:solidFill>
        <a:latin typeface="+mn-lt"/>
        <a:ea typeface="+mn-ea"/>
        <a:cs typeface="+mn-cs"/>
      </a:defRPr>
    </a:lvl4pPr>
    <a:lvl5pPr marL="1299210" algn="l" rtl="0" eaLnBrk="0" fontAlgn="base" hangingPunct="0">
      <a:spcBef>
        <a:spcPct val="30000"/>
      </a:spcBef>
      <a:spcAft>
        <a:spcPct val="0"/>
      </a:spcAft>
      <a:defRPr sz="900" kern="1200">
        <a:solidFill>
          <a:schemeClr val="tx1"/>
        </a:solidFill>
        <a:latin typeface="+mn-lt"/>
        <a:ea typeface="+mn-ea"/>
        <a:cs typeface="+mn-cs"/>
      </a:defRPr>
    </a:lvl5pPr>
    <a:lvl6pPr marL="1625600" algn="l" defTabSz="650240" rtl="0" eaLnBrk="1" latinLnBrk="0" hangingPunct="1">
      <a:defRPr sz="900" kern="1200">
        <a:solidFill>
          <a:schemeClr val="tx1"/>
        </a:solidFill>
        <a:latin typeface="+mn-lt"/>
        <a:ea typeface="+mn-ea"/>
        <a:cs typeface="+mn-cs"/>
      </a:defRPr>
    </a:lvl6pPr>
    <a:lvl7pPr marL="1950720" algn="l" defTabSz="650240" rtl="0" eaLnBrk="1" latinLnBrk="0" hangingPunct="1">
      <a:defRPr sz="900" kern="1200">
        <a:solidFill>
          <a:schemeClr val="tx1"/>
        </a:solidFill>
        <a:latin typeface="+mn-lt"/>
        <a:ea typeface="+mn-ea"/>
        <a:cs typeface="+mn-cs"/>
      </a:defRPr>
    </a:lvl7pPr>
    <a:lvl8pPr marL="2275840" algn="l" defTabSz="650240" rtl="0" eaLnBrk="1" latinLnBrk="0" hangingPunct="1">
      <a:defRPr sz="900" kern="1200">
        <a:solidFill>
          <a:schemeClr val="tx1"/>
        </a:solidFill>
        <a:latin typeface="+mn-lt"/>
        <a:ea typeface="+mn-ea"/>
        <a:cs typeface="+mn-cs"/>
      </a:defRPr>
    </a:lvl8pPr>
    <a:lvl9pPr marL="2600960" algn="l" defTabSz="65024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EC530858-BF76-453D-8D3B-E94317EF6EAB}" type="slidenum">
              <a:rPr lang="zh-CN" altLang="en-US" smtClean="0">
                <a:latin typeface="Calibri" panose="020F0502020204030204" pitchFamily="34" charset="0"/>
              </a:rPr>
            </a:fld>
            <a:endParaRPr lang="zh-CN"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更多精品素材：</a:t>
            </a:r>
            <a:r>
              <a:rPr lang="en-US" altLang="zh-CN" dirty="0" smtClean="0"/>
              <a:t>http://shop248912786.taobao.com/index.htm  </a:t>
            </a:r>
            <a:r>
              <a:rPr lang="zh-CN" altLang="en-US" dirty="0" smtClean="0"/>
              <a:t>（下拉可隐藏）</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文本框 32"/>
          <p:cNvSpPr txBox="1"/>
          <p:nvPr userDrawn="1"/>
        </p:nvSpPr>
        <p:spPr>
          <a:xfrm>
            <a:off x="265159" y="268288"/>
            <a:ext cx="856653" cy="284697"/>
          </a:xfrm>
          <a:prstGeom prst="rect">
            <a:avLst/>
          </a:prstGeom>
          <a:noFill/>
        </p:spPr>
        <p:txBody>
          <a:bodyPr wrap="none" lIns="68584" tIns="34292" rIns="68584" bIns="34292">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教学分析</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userDrawn="1"/>
        </p:nvSpPr>
        <p:spPr>
          <a:xfrm>
            <a:off x="0" y="196280"/>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800">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fld>
            <a:endParaRPr lang="zh-CN" altLang="en-US"/>
          </a:p>
        </p:txBody>
      </p:sp>
    </p:spTree>
  </p:cSld>
  <p:clrMapOvr>
    <a:masterClrMapping/>
  </p:clrMapOvr>
  <p:transition spd="med" advClick="0" advTm="0">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135"/>
            <a:ext cx="9145270" cy="5140502"/>
          </a:xfrm>
          <a:prstGeom prst="rect">
            <a:avLst/>
          </a:prstGeom>
        </p:spPr>
      </p:pic>
      <p:sp>
        <p:nvSpPr>
          <p:cNvPr id="6" name="矩形 5"/>
          <p:cNvSpPr/>
          <p:nvPr userDrawn="1"/>
        </p:nvSpPr>
        <p:spPr bwMode="auto">
          <a:xfrm>
            <a:off x="76329" y="590748"/>
            <a:ext cx="8992613" cy="4496792"/>
          </a:xfrm>
          <a:prstGeom prst="rect">
            <a:avLst/>
          </a:prstGeom>
          <a:solidFill>
            <a:schemeClr val="bg1"/>
          </a:solidFill>
          <a:ln w="9525" cap="flat" cmpd="sng" algn="ctr">
            <a:noFill/>
            <a:prstDash val="solid"/>
            <a:round/>
            <a:headEnd type="none" w="med" len="med"/>
            <a:tailEnd type="none" w="med" len="med"/>
          </a:ln>
          <a:effectLst/>
        </p:spPr>
        <p:txBody>
          <a:bodyPr vert="horz" wrap="square" lIns="91452" tIns="45726" rIns="91452" bIns="45726"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印品黑体" panose="00000500000000000000" pitchFamily="2" charset="-122"/>
              <a:ea typeface="宋体" panose="02010600030101010101" pitchFamily="2" charset="-122"/>
            </a:endParaRPr>
          </a:p>
        </p:txBody>
      </p:sp>
    </p:spTree>
  </p:cSld>
  <p:clrMapOvr>
    <a:masterClrMapping/>
  </p:clrMapOvr>
  <p:transition spd="slow" advClick="0" advTm="3713"/>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fld>
            <a:endParaRPr lang="zh-CN" altLang="en-US"/>
          </a:p>
        </p:txBody>
      </p:sp>
      <p:sp>
        <p:nvSpPr>
          <p:cNvPr id="9" name="文本框 32"/>
          <p:cNvSpPr txBox="1"/>
          <p:nvPr userDrawn="1"/>
        </p:nvSpPr>
        <p:spPr>
          <a:xfrm>
            <a:off x="265159" y="268288"/>
            <a:ext cx="856653" cy="284697"/>
          </a:xfrm>
          <a:prstGeom prst="rect">
            <a:avLst/>
          </a:prstGeom>
          <a:noFill/>
        </p:spPr>
        <p:txBody>
          <a:bodyPr wrap="none" lIns="68584" tIns="34292" rIns="68584" bIns="34292">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教学方案</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userDrawn="1"/>
        </p:nvSpPr>
        <p:spPr>
          <a:xfrm>
            <a:off x="0" y="196280"/>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800">
              <a:defRPr/>
            </a:pPr>
            <a:endParaRPr lang="zh-CN" altLang="en-US" sz="1400" dirty="0">
              <a:solidFill>
                <a:srgbClr val="E7E6E6">
                  <a:lumMod val="50000"/>
                </a:srgbClr>
              </a:solidFill>
              <a:cs typeface="+mn-ea"/>
              <a:sym typeface="+mn-lt"/>
            </a:endParaRPr>
          </a:p>
        </p:txBody>
      </p:sp>
    </p:spTree>
  </p:cSld>
  <p:clrMapOvr>
    <a:masterClrMapping/>
  </p:clrMapOvr>
  <p:transition spd="med" advClick="0" advTm="0">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fld>
            <a:endParaRPr lang="zh-CN" altLang="en-US"/>
          </a:p>
        </p:txBody>
      </p:sp>
      <p:sp>
        <p:nvSpPr>
          <p:cNvPr id="9" name="文本框 32"/>
          <p:cNvSpPr txBox="1"/>
          <p:nvPr userDrawn="1"/>
        </p:nvSpPr>
        <p:spPr>
          <a:xfrm>
            <a:off x="265159" y="268288"/>
            <a:ext cx="856653" cy="284697"/>
          </a:xfrm>
          <a:prstGeom prst="rect">
            <a:avLst/>
          </a:prstGeom>
          <a:noFill/>
        </p:spPr>
        <p:txBody>
          <a:bodyPr wrap="none" lIns="68584" tIns="34292" rIns="68584" bIns="34292">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教学内容</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userDrawn="1"/>
        </p:nvSpPr>
        <p:spPr>
          <a:xfrm>
            <a:off x="0" y="196280"/>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800">
              <a:defRPr/>
            </a:pPr>
            <a:endParaRPr lang="zh-CN" altLang="en-US" sz="1400" dirty="0">
              <a:solidFill>
                <a:srgbClr val="E7E6E6">
                  <a:lumMod val="50000"/>
                </a:srgbClr>
              </a:solidFill>
              <a:cs typeface="+mn-ea"/>
              <a:sym typeface="+mn-lt"/>
            </a:endParaRPr>
          </a:p>
        </p:txBody>
      </p:sp>
    </p:spTree>
  </p:cSld>
  <p:clrMapOvr>
    <a:masterClrMapping/>
  </p:clrMapOvr>
  <p:transition spd="med" advClick="0" advTm="0">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fld>
            <a:endParaRPr lang="zh-CN" altLang="en-US"/>
          </a:p>
        </p:txBody>
      </p:sp>
      <p:sp>
        <p:nvSpPr>
          <p:cNvPr id="9" name="文本框 32"/>
          <p:cNvSpPr txBox="1"/>
          <p:nvPr userDrawn="1"/>
        </p:nvSpPr>
        <p:spPr>
          <a:xfrm>
            <a:off x="265159" y="268288"/>
            <a:ext cx="856653" cy="284697"/>
          </a:xfrm>
          <a:prstGeom prst="rect">
            <a:avLst/>
          </a:prstGeom>
          <a:noFill/>
        </p:spPr>
        <p:txBody>
          <a:bodyPr wrap="none" lIns="68584" tIns="34292" rIns="68584" bIns="34292">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教学总结</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userDrawn="1"/>
        </p:nvSpPr>
        <p:spPr>
          <a:xfrm>
            <a:off x="0" y="196280"/>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800">
              <a:defRPr/>
            </a:pPr>
            <a:endParaRPr lang="zh-CN" altLang="en-US" sz="1400" dirty="0">
              <a:solidFill>
                <a:srgbClr val="E7E6E6">
                  <a:lumMod val="50000"/>
                </a:srgbClr>
              </a:solidFill>
              <a:cs typeface="+mn-ea"/>
              <a:sym typeface="+mn-lt"/>
            </a:endParaRPr>
          </a:p>
        </p:txBody>
      </p:sp>
    </p:spTree>
  </p:cSld>
  <p:clrMapOvr>
    <a:masterClrMapping/>
  </p:clrMapOvr>
  <p:transition spd="med" advClick="0" advTm="0">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p:transition spd="med" advClick="0" advTm="0">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25B2B0-692A-46A2-956F-D87A1A3CFB5B}"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CE584FB-8213-408C-973A-0BFE315A5B2C}" type="slidenum">
              <a:rPr lang="zh-CN" altLang="en-US"/>
            </a:fld>
            <a:endParaRPr lang="zh-CN" altLang="en-US"/>
          </a:p>
        </p:txBody>
      </p:sp>
    </p:spTree>
  </p:cSld>
  <p:clrMapOvr>
    <a:masterClrMapping/>
  </p:clrMapOvr>
  <p:transition spd="med" advClick="0" advTm="0">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 y="0"/>
            <a:ext cx="9145087" cy="5145088"/>
          </a:xfrm>
          <a:prstGeom prst="rect">
            <a:avLst/>
          </a:prstGeom>
        </p:spPr>
      </p:pic>
      <p:grpSp>
        <p:nvGrpSpPr>
          <p:cNvPr id="2" name="组合 3"/>
          <p:cNvGrpSpPr/>
          <p:nvPr userDrawn="1"/>
        </p:nvGrpSpPr>
        <p:grpSpPr bwMode="auto">
          <a:xfrm flipH="1">
            <a:off x="-1" y="248094"/>
            <a:ext cx="1797478" cy="507363"/>
            <a:chOff x="2370576" y="533400"/>
            <a:chExt cx="2417494" cy="675969"/>
          </a:xfrm>
          <a:solidFill>
            <a:srgbClr val="EE1C39"/>
          </a:solidFill>
        </p:grpSpPr>
        <p:sp>
          <p:nvSpPr>
            <p:cNvPr id="3" name="矩形 2"/>
            <p:cNvSpPr/>
            <p:nvPr/>
          </p:nvSpPr>
          <p:spPr>
            <a:xfrm>
              <a:off x="2738030" y="533400"/>
              <a:ext cx="2050040" cy="675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25">
                <a:cs typeface="+mn-ea"/>
                <a:sym typeface="+mn-lt"/>
              </a:endParaRPr>
            </a:p>
          </p:txBody>
        </p:sp>
        <p:sp>
          <p:nvSpPr>
            <p:cNvPr id="4" name="椭圆 3"/>
            <p:cNvSpPr/>
            <p:nvPr/>
          </p:nvSpPr>
          <p:spPr>
            <a:xfrm>
              <a:off x="2370576" y="533400"/>
              <a:ext cx="623734" cy="6759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25">
                <a:cs typeface="+mn-ea"/>
                <a:sym typeface="+mn-lt"/>
              </a:endParaRPr>
            </a:p>
          </p:txBody>
        </p:sp>
      </p:grpSp>
      <p:sp>
        <p:nvSpPr>
          <p:cNvPr id="6" name="文本框 12"/>
          <p:cNvSpPr txBox="1">
            <a:spLocks noChangeArrowheads="1"/>
          </p:cNvSpPr>
          <p:nvPr userDrawn="1"/>
        </p:nvSpPr>
        <p:spPr bwMode="auto">
          <a:xfrm>
            <a:off x="-1" y="370410"/>
            <a:ext cx="17964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dirty="0">
                <a:solidFill>
                  <a:schemeClr val="bg1"/>
                </a:solidFill>
                <a:latin typeface="微软雅黑" panose="020B0503020204020204" pitchFamily="34" charset="-122"/>
                <a:ea typeface="微软雅黑" panose="020B0503020204020204" pitchFamily="34" charset="-122"/>
                <a:cs typeface="+mn-ea"/>
                <a:sym typeface="+mn-lt"/>
              </a:rPr>
              <a:t>点击添加相关标题文字</a:t>
            </a:r>
            <a:endParaRPr lang="zh-CN" altLang="en-US"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med" advClick="0" advTm="0">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5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199" y="842032"/>
            <a:ext cx="6859191" cy="1791253"/>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199" y="2702363"/>
            <a:ext cx="6859191" cy="124220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935" indent="0" algn="ctr">
              <a:buNone/>
              <a:defRPr sz="1200"/>
            </a:lvl8pPr>
            <a:lvl9pPr marL="2743835"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spd="med" advClick="0" advTm="0">
    <p:push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901" y="274420"/>
            <a:ext cx="7887787" cy="993783"/>
          </a:xfrm>
          <a:prstGeom prst="rect">
            <a:avLst/>
          </a:prstGeom>
        </p:spPr>
        <p:txBody>
          <a:bodyPr vert="horz" lIns="65032" tIns="32516" rIns="65032" bIns="32516"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901" y="1369841"/>
            <a:ext cx="7887787" cy="3264804"/>
          </a:xfrm>
          <a:prstGeom prst="rect">
            <a:avLst/>
          </a:prstGeom>
        </p:spPr>
        <p:txBody>
          <a:bodyPr vert="horz" lIns="65032" tIns="32516" rIns="65032" bIns="32516"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901" y="4769032"/>
            <a:ext cx="2057193" cy="273290"/>
          </a:xfrm>
          <a:prstGeom prst="rect">
            <a:avLst/>
          </a:prstGeom>
        </p:spPr>
        <p:txBody>
          <a:bodyPr vert="horz" lIns="65032" tIns="32516" rIns="65032" bIns="32516" rtlCol="0" anchor="ctr"/>
          <a:lstStyle>
            <a:lvl1pPr algn="l">
              <a:defRPr sz="90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3029336" y="4769032"/>
            <a:ext cx="3086918" cy="273290"/>
          </a:xfrm>
          <a:prstGeom prst="rect">
            <a:avLst/>
          </a:prstGeom>
        </p:spPr>
        <p:txBody>
          <a:bodyPr vert="horz" lIns="65032" tIns="32516" rIns="65032" bIns="32516"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9496" y="4769032"/>
            <a:ext cx="2057193" cy="273290"/>
          </a:xfrm>
          <a:prstGeom prst="rect">
            <a:avLst/>
          </a:prstGeom>
        </p:spPr>
        <p:txBody>
          <a:bodyPr vert="horz" lIns="65032" tIns="32516" rIns="65032" bIns="32516" rtlCol="0" anchor="ctr"/>
          <a:lstStyle>
            <a:lvl1pPr algn="r">
              <a:defRPr sz="90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advClick="0" advTm="0">
    <p:push dir="r"/>
  </p:transition>
  <p:txStyles>
    <p:titleStyle>
      <a:lvl1pPr algn="l" defTabSz="650240"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60" indent="-162560" algn="l" defTabSz="650240" rtl="0" eaLnBrk="1" latinLnBrk="0" hangingPunct="1">
        <a:lnSpc>
          <a:spcPct val="90000"/>
        </a:lnSpc>
        <a:spcBef>
          <a:spcPts val="710"/>
        </a:spcBef>
        <a:buFont typeface="Arial" panose="020B0604020202020204" pitchFamily="34" charset="0"/>
        <a:buChar char="•"/>
        <a:defRPr sz="2000" kern="1200">
          <a:solidFill>
            <a:schemeClr val="tx1"/>
          </a:solidFill>
          <a:latin typeface="+mn-lt"/>
          <a:ea typeface="+mn-ea"/>
          <a:cs typeface="+mn-cs"/>
        </a:defRPr>
      </a:lvl1pPr>
      <a:lvl2pPr marL="487680" indent="-162560" algn="l" defTabSz="650240" rtl="0" eaLnBrk="1" latinLnBrk="0" hangingPunct="1">
        <a:lnSpc>
          <a:spcPct val="90000"/>
        </a:lnSpc>
        <a:spcBef>
          <a:spcPts val="355"/>
        </a:spcBef>
        <a:buFont typeface="Arial" panose="020B0604020202020204" pitchFamily="34" charset="0"/>
        <a:buChar char="•"/>
        <a:defRPr sz="1700" kern="1200">
          <a:solidFill>
            <a:schemeClr val="tx1"/>
          </a:solidFill>
          <a:latin typeface="+mn-lt"/>
          <a:ea typeface="+mn-ea"/>
          <a:cs typeface="+mn-cs"/>
        </a:defRPr>
      </a:lvl2pPr>
      <a:lvl3pPr marL="812800" indent="-162560" algn="l" defTabSz="650240" rtl="0" eaLnBrk="1" latinLnBrk="0" hangingPunct="1">
        <a:lnSpc>
          <a:spcPct val="90000"/>
        </a:lnSpc>
        <a:spcBef>
          <a:spcPts val="355"/>
        </a:spcBef>
        <a:buFont typeface="Arial" panose="020B0604020202020204" pitchFamily="34" charset="0"/>
        <a:buChar char="•"/>
        <a:defRPr sz="1400" kern="1200">
          <a:solidFill>
            <a:schemeClr val="tx1"/>
          </a:solidFill>
          <a:latin typeface="+mn-lt"/>
          <a:ea typeface="+mn-ea"/>
          <a:cs typeface="+mn-cs"/>
        </a:defRPr>
      </a:lvl3pPr>
      <a:lvl4pPr marL="113792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4pPr>
      <a:lvl5pPr marL="146304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5pPr>
      <a:lvl6pPr marL="178816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6pPr>
      <a:lvl7pPr marL="211328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7pPr>
      <a:lvl8pPr marL="243840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8pPr>
      <a:lvl9pPr marL="2764155"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240" rtl="0" eaLnBrk="1" latinLnBrk="0" hangingPunct="1">
        <a:defRPr sz="1300" kern="1200">
          <a:solidFill>
            <a:schemeClr val="tx1"/>
          </a:solidFill>
          <a:latin typeface="+mn-lt"/>
          <a:ea typeface="+mn-ea"/>
          <a:cs typeface="+mn-cs"/>
        </a:defRPr>
      </a:lvl1pPr>
      <a:lvl2pPr marL="325120" algn="l" defTabSz="650240" rtl="0" eaLnBrk="1" latinLnBrk="0" hangingPunct="1">
        <a:defRPr sz="1300" kern="1200">
          <a:solidFill>
            <a:schemeClr val="tx1"/>
          </a:solidFill>
          <a:latin typeface="+mn-lt"/>
          <a:ea typeface="+mn-ea"/>
          <a:cs typeface="+mn-cs"/>
        </a:defRPr>
      </a:lvl2pPr>
      <a:lvl3pPr marL="650240" algn="l" defTabSz="650240" rtl="0" eaLnBrk="1" latinLnBrk="0" hangingPunct="1">
        <a:defRPr sz="1300" kern="1200">
          <a:solidFill>
            <a:schemeClr val="tx1"/>
          </a:solidFill>
          <a:latin typeface="+mn-lt"/>
          <a:ea typeface="+mn-ea"/>
          <a:cs typeface="+mn-cs"/>
        </a:defRPr>
      </a:lvl3pPr>
      <a:lvl4pPr marL="975360" algn="l" defTabSz="650240" rtl="0" eaLnBrk="1" latinLnBrk="0" hangingPunct="1">
        <a:defRPr sz="1300" kern="1200">
          <a:solidFill>
            <a:schemeClr val="tx1"/>
          </a:solidFill>
          <a:latin typeface="+mn-lt"/>
          <a:ea typeface="+mn-ea"/>
          <a:cs typeface="+mn-cs"/>
        </a:defRPr>
      </a:lvl4pPr>
      <a:lvl5pPr marL="1300480" algn="l" defTabSz="650240" rtl="0" eaLnBrk="1" latinLnBrk="0" hangingPunct="1">
        <a:defRPr sz="1300" kern="1200">
          <a:solidFill>
            <a:schemeClr val="tx1"/>
          </a:solidFill>
          <a:latin typeface="+mn-lt"/>
          <a:ea typeface="+mn-ea"/>
          <a:cs typeface="+mn-cs"/>
        </a:defRPr>
      </a:lvl5pPr>
      <a:lvl6pPr marL="1625600" algn="l" defTabSz="650240" rtl="0" eaLnBrk="1" latinLnBrk="0" hangingPunct="1">
        <a:defRPr sz="1300" kern="1200">
          <a:solidFill>
            <a:schemeClr val="tx1"/>
          </a:solidFill>
          <a:latin typeface="+mn-lt"/>
          <a:ea typeface="+mn-ea"/>
          <a:cs typeface="+mn-cs"/>
        </a:defRPr>
      </a:lvl6pPr>
      <a:lvl7pPr marL="1950720" algn="l" defTabSz="650240" rtl="0" eaLnBrk="1" latinLnBrk="0" hangingPunct="1">
        <a:defRPr sz="1300" kern="1200">
          <a:solidFill>
            <a:schemeClr val="tx1"/>
          </a:solidFill>
          <a:latin typeface="+mn-lt"/>
          <a:ea typeface="+mn-ea"/>
          <a:cs typeface="+mn-cs"/>
        </a:defRPr>
      </a:lvl7pPr>
      <a:lvl8pPr marL="2275840" algn="l" defTabSz="650240" rtl="0" eaLnBrk="1" latinLnBrk="0" hangingPunct="1">
        <a:defRPr sz="1300" kern="1200">
          <a:solidFill>
            <a:schemeClr val="tx1"/>
          </a:solidFill>
          <a:latin typeface="+mn-lt"/>
          <a:ea typeface="+mn-ea"/>
          <a:cs typeface="+mn-cs"/>
        </a:defRPr>
      </a:lvl8pPr>
      <a:lvl9pPr marL="2601595" algn="l" defTabSz="650240"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1" Type="http://schemas.openxmlformats.org/officeDocument/2006/relationships/notesSlide" Target="../notesSlides/notesSlide5.xml"/><Relationship Id="rId10" Type="http://schemas.openxmlformats.org/officeDocument/2006/relationships/slideLayout" Target="../slideLayouts/slideLayout6.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1044352" y="1348036"/>
            <a:ext cx="6554058" cy="1905215"/>
          </a:xfrm>
          <a:prstGeom prst="rect">
            <a:avLst/>
          </a:prstGeom>
          <a:solidFill>
            <a:srgbClr val="E8D2A3"/>
          </a:solidFill>
          <a:ln w="9525" cap="flat" cmpd="sng" algn="ctr">
            <a:noFill/>
            <a:prstDash val="solid"/>
            <a:round/>
            <a:headEnd type="none" w="med" len="med"/>
            <a:tailEnd type="none" w="med" len="med"/>
          </a:ln>
          <a:effectLst/>
        </p:spPr>
        <p:txBody>
          <a:bodyPr rot="0" spcFirstLastPara="0" vertOverflow="overflow" horzOverflow="overflow" vert="horz" wrap="square" lIns="91452" tIns="45726" rIns="91452" bIns="45726" numCol="1" spcCol="0" rtlCol="0" fromWordArt="0" anchor="t" anchorCtr="0" forceAA="0" compatLnSpc="1">
            <a:noAutofit/>
          </a:bodyPr>
          <a:lstStyle/>
          <a:p>
            <a:endParaRPr lang="zh-CN" altLang="en-US" sz="100">
              <a:latin typeface="印品黑体" panose="00000500000000000000" pitchFamily="2" charset="-122"/>
            </a:endParaRPr>
          </a:p>
        </p:txBody>
      </p:sp>
      <p:sp>
        <p:nvSpPr>
          <p:cNvPr id="7" name="文本框 6"/>
          <p:cNvSpPr txBox="1"/>
          <p:nvPr/>
        </p:nvSpPr>
        <p:spPr>
          <a:xfrm>
            <a:off x="1980438" y="1977962"/>
            <a:ext cx="4485640" cy="645160"/>
          </a:xfrm>
          <a:prstGeom prst="rect">
            <a:avLst/>
          </a:prstGeom>
          <a:noFill/>
        </p:spPr>
        <p:txBody>
          <a:bodyPr wrap="none" rtlCol="0">
            <a:spAutoFit/>
          </a:bodyPr>
          <a:lstStyle/>
          <a:p>
            <a:r>
              <a:rPr lang="en-US" altLang="zh-CN" sz="3600" b="1" dirty="0">
                <a:solidFill>
                  <a:srgbClr val="531E06"/>
                </a:solidFill>
                <a:latin typeface="Arial Black" panose="020B0A04020102020204" pitchFamily="34" charset="0"/>
              </a:rPr>
              <a:t>Summary Writing</a:t>
            </a:r>
            <a:endParaRPr lang="zh-CN" altLang="en-US" sz="3600" b="1" dirty="0">
              <a:solidFill>
                <a:srgbClr val="531E06"/>
              </a:solidFill>
              <a:latin typeface="Arial Black" panose="020B0A04020102020204" pitchFamily="34" charset="0"/>
            </a:endParaRPr>
          </a:p>
        </p:txBody>
      </p:sp>
      <p:sp>
        <p:nvSpPr>
          <p:cNvPr id="11" name="文本框 10"/>
          <p:cNvSpPr txBox="1"/>
          <p:nvPr/>
        </p:nvSpPr>
        <p:spPr>
          <a:xfrm>
            <a:off x="6972805" y="209919"/>
            <a:ext cx="381000" cy="106680"/>
          </a:xfrm>
          <a:prstGeom prst="rect">
            <a:avLst/>
          </a:prstGeom>
          <a:noFill/>
        </p:spPr>
        <p:txBody>
          <a:bodyPr wrap="none" rtlCol="0">
            <a:spAutoFit/>
          </a:bodyPr>
          <a:lstStyle/>
          <a:p>
            <a:pPr algn="ctr"/>
            <a:r>
              <a:rPr lang="en-US" altLang="zh-CN" sz="100" i="1" dirty="0">
                <a:solidFill>
                  <a:srgbClr val="531E06"/>
                </a:solidFill>
                <a:latin typeface="Tw Cen MT Condensed Extra Bold" panose="020B0803020202020204" pitchFamily="34" charset="0"/>
              </a:rPr>
              <a:t>By Iris from Jinhua </a:t>
            </a:r>
            <a:r>
              <a:rPr lang="en-US" altLang="zh-CN" sz="100" i="1" dirty="0" err="1">
                <a:solidFill>
                  <a:srgbClr val="531E06"/>
                </a:solidFill>
                <a:latin typeface="Tw Cen MT Condensed Extra Bold" panose="020B0803020202020204" pitchFamily="34" charset="0"/>
              </a:rPr>
              <a:t>Xiaoshun</a:t>
            </a:r>
            <a:r>
              <a:rPr lang="en-US" altLang="zh-CN" sz="100" i="1" dirty="0">
                <a:solidFill>
                  <a:srgbClr val="531E06"/>
                </a:solidFill>
                <a:latin typeface="Tw Cen MT Condensed Extra Bold" panose="020B0803020202020204" pitchFamily="34" charset="0"/>
              </a:rPr>
              <a:t> high school </a:t>
            </a:r>
            <a:endParaRPr lang="zh-CN" altLang="en-US" sz="100" i="1" dirty="0">
              <a:solidFill>
                <a:srgbClr val="531E06"/>
              </a:solidFill>
              <a:latin typeface="Tw Cen MT Condensed Extra Bold" panose="020B0803020202020204" pitchFamily="34" charset="0"/>
            </a:endParaRPr>
          </a:p>
        </p:txBody>
      </p:sp>
    </p:spTree>
    <p:custDataLst>
      <p:tags r:id="rId1"/>
    </p:custDataLst>
  </p:cSld>
  <p:clrMapOvr>
    <a:masterClrMapping/>
  </p:clrMapOvr>
  <p:transition spd="slow" advClick="0" advTm="3713"/>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358140" y="786765"/>
            <a:ext cx="8531225" cy="4180205"/>
          </a:xfrm>
          <a:prstGeom prst="roundRect">
            <a:avLst>
              <a:gd name="adj" fmla="val 9450"/>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100" name="文本框 99"/>
          <p:cNvSpPr txBox="1"/>
          <p:nvPr/>
        </p:nvSpPr>
        <p:spPr>
          <a:xfrm>
            <a:off x="444500" y="799465"/>
            <a:ext cx="8264525" cy="3784600"/>
          </a:xfrm>
          <a:prstGeom prst="rect">
            <a:avLst/>
          </a:prstGeom>
          <a:noFill/>
          <a:ln w="9525">
            <a:noFill/>
          </a:ln>
        </p:spPr>
        <p:txBody>
          <a:bodyPr wrap="square">
            <a:spAutoFit/>
          </a:bodyPr>
          <a:p>
            <a:pPr marL="0" indent="266700" algn="just"/>
            <a:r>
              <a:rPr lang="en-US" sz="2400" b="0">
                <a:latin typeface="Times New Roman" panose="02020603050405020304" pitchFamily="18" charset="0"/>
                <a:ea typeface="宋体" panose="02010600030101010101" pitchFamily="2" charset="-122"/>
              </a:rPr>
              <a:t>    It’s no wonder we are tempted</a:t>
            </a:r>
            <a:r>
              <a:rPr lang="en-US" sz="2400" b="0">
                <a:latin typeface="Times New Roman" panose="02020603050405020304" pitchFamily="18" charset="0"/>
                <a:ea typeface="宋体" panose="02010600030101010101" pitchFamily="2" charset="-122"/>
                <a:cs typeface="Times New Roman" panose="02020603050405020304" pitchFamily="18" charset="0"/>
              </a:rPr>
              <a:t> </a:t>
            </a:r>
            <a:r>
              <a:rPr lang="en-US" sz="2400" b="0">
                <a:latin typeface="Times New Roman" panose="02020603050405020304" pitchFamily="18" charset="0"/>
                <a:ea typeface="宋体" panose="02010600030101010101" pitchFamily="2" charset="-122"/>
              </a:rPr>
              <a:t>(</a:t>
            </a:r>
            <a:r>
              <a:rPr lang="zh-CN" sz="2400" b="0">
                <a:latin typeface="Times New Roman" panose="02020603050405020304" pitchFamily="18" charset="0"/>
                <a:ea typeface="宋体" panose="02010600030101010101" pitchFamily="2" charset="-122"/>
              </a:rPr>
              <a:t>诱惑</a:t>
            </a:r>
            <a:r>
              <a:rPr lang="en-US" sz="2400" b="0">
                <a:latin typeface="Times New Roman" panose="02020603050405020304" pitchFamily="18" charset="0"/>
                <a:ea typeface="宋体" panose="02010600030101010101" pitchFamily="2" charset="-122"/>
              </a:rPr>
              <a:t>) to skip the grocery shopping, avoid the kitchen, and tuck into (</a:t>
            </a:r>
            <a:r>
              <a:rPr lang="zh-CN" sz="2400" b="0">
                <a:latin typeface="Times New Roman" panose="02020603050405020304" pitchFamily="18" charset="0"/>
                <a:ea typeface="宋体" panose="02010600030101010101" pitchFamily="2" charset="-122"/>
              </a:rPr>
              <a:t>大口吃</a:t>
            </a:r>
            <a:r>
              <a:rPr lang="en-US" sz="2400" b="0">
                <a:latin typeface="Times New Roman" panose="02020603050405020304" pitchFamily="18" charset="0"/>
                <a:ea typeface="宋体" panose="02010600030101010101" pitchFamily="2" charset="-122"/>
              </a:rPr>
              <a:t>) something that someone else has prepared. But ordering a deep crust pizza, a spicy curry or a box of noodles, can come at a price both financially and to our health. Eating too much processed and unhealthy fast food has some effect on obesity and the risk of developing certain diseases. Children and adolescents who eat fast food at least three times a week are more likely to develop eczema, according to one study. Eczema is a skin condition that causes patches of itchy skin.</a:t>
            </a:r>
            <a:r>
              <a:rPr lang="en-US" sz="1050" b="0">
                <a:latin typeface="Times New Roman" panose="02020603050405020304" pitchFamily="18" charset="0"/>
                <a:ea typeface="宋体" panose="02010600030101010101" pitchFamily="2" charset="-122"/>
              </a:rPr>
              <a:t> </a:t>
            </a:r>
            <a:endParaRPr lang="zh-CN" altLang="en-US"/>
          </a:p>
        </p:txBody>
      </p:sp>
      <p:sp>
        <p:nvSpPr>
          <p:cNvPr id="2" name="圆角矩形 1"/>
          <p:cNvSpPr/>
          <p:nvPr/>
        </p:nvSpPr>
        <p:spPr>
          <a:xfrm>
            <a:off x="0" y="52070"/>
            <a:ext cx="3001010" cy="622935"/>
          </a:xfrm>
          <a:prstGeom prst="roundRect">
            <a:avLst/>
          </a:prstGeom>
          <a:solidFill>
            <a:schemeClr val="accent5">
              <a:lumMod val="40000"/>
              <a:lumOff val="6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buClrTx/>
              <a:buSzTx/>
              <a:buFontTx/>
            </a:pPr>
            <a:r>
              <a:rPr lang="en-US" altLang="zh-CN" sz="3200" b="1" dirty="0" smtClean="0">
                <a:solidFill>
                  <a:schemeClr val="tx1"/>
                </a:solidFill>
              </a:rPr>
              <a:t>Para.3 </a:t>
            </a:r>
            <a:r>
              <a:rPr lang="en-US" altLang="zh-CN" sz="3200" b="1" dirty="0" smtClean="0">
                <a:solidFill>
                  <a:schemeClr val="tx1"/>
                </a:solidFill>
                <a:sym typeface="+mn-ea"/>
              </a:rPr>
              <a:t>Effects</a:t>
            </a:r>
            <a:endParaRPr lang="en-US" altLang="zh-CN" sz="3200" b="1" dirty="0" smtClean="0">
              <a:solidFill>
                <a:schemeClr val="tx1"/>
              </a:solidFill>
            </a:endParaRPr>
          </a:p>
        </p:txBody>
      </p:sp>
      <p:sp>
        <p:nvSpPr>
          <p:cNvPr id="4" name="文本框 3"/>
          <p:cNvSpPr txBox="1"/>
          <p:nvPr/>
        </p:nvSpPr>
        <p:spPr>
          <a:xfrm>
            <a:off x="3204845" y="306705"/>
            <a:ext cx="5635625" cy="460375"/>
          </a:xfrm>
          <a:prstGeom prst="rect">
            <a:avLst/>
          </a:prstGeom>
          <a:noFill/>
        </p:spPr>
        <p:txBody>
          <a:bodyPr wrap="none" rtlCol="0" anchor="t">
            <a:spAutoFit/>
          </a:bodyPr>
          <a:p>
            <a:r>
              <a:rPr lang="en-US" altLang="zh-CN" sz="2400" b="1" dirty="0" smtClean="0">
                <a:solidFill>
                  <a:srgbClr val="FF0000"/>
                </a:solidFill>
                <a:latin typeface="Times New Roman" panose="02020603050405020304" pitchFamily="18" charset="0"/>
                <a:cs typeface="Times New Roman" panose="02020603050405020304" pitchFamily="18" charset="0"/>
                <a:sym typeface="+mn-ea"/>
              </a:rPr>
              <a:t>Extract the topic sentences and key words</a:t>
            </a:r>
            <a:endParaRPr lang="zh-CN" altLang="en-US" sz="2400"/>
          </a:p>
        </p:txBody>
      </p:sp>
    </p:spTree>
  </p:cSld>
  <p:clrMapOvr>
    <a:masterClrMapping/>
  </p:clrMapOvr>
  <p:transition advClick="0" advTm="0">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358140" y="786765"/>
            <a:ext cx="8531225" cy="4180205"/>
          </a:xfrm>
          <a:prstGeom prst="roundRect">
            <a:avLst>
              <a:gd name="adj" fmla="val 9450"/>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100" name="文本框 99"/>
          <p:cNvSpPr txBox="1"/>
          <p:nvPr/>
        </p:nvSpPr>
        <p:spPr>
          <a:xfrm>
            <a:off x="444500" y="799465"/>
            <a:ext cx="8264525" cy="3784600"/>
          </a:xfrm>
          <a:prstGeom prst="rect">
            <a:avLst/>
          </a:prstGeom>
          <a:noFill/>
          <a:ln w="9525">
            <a:noFill/>
          </a:ln>
        </p:spPr>
        <p:txBody>
          <a:bodyPr wrap="square">
            <a:spAutoFit/>
          </a:bodyPr>
          <a:p>
            <a:pPr marL="0" indent="266700" algn="just">
              <a:buClrTx/>
              <a:buSzTx/>
              <a:buFontTx/>
            </a:pPr>
            <a:r>
              <a:rPr lang="en-US" sz="2400" b="0">
                <a:latin typeface="Times New Roman" panose="02020603050405020304" pitchFamily="18" charset="0"/>
                <a:ea typeface="宋体" panose="02010600030101010101" pitchFamily="2" charset="-122"/>
              </a:rPr>
              <a:t>    </a:t>
            </a:r>
            <a:r>
              <a:rPr lang="en-US" altLang="zh-CN" sz="2400" b="0" strike="sngStrike" dirty="0">
                <a:solidFill>
                  <a:schemeClr val="bg1">
                    <a:lumMod val="75000"/>
                  </a:schemeClr>
                </a:solidFill>
                <a:latin typeface="Times New Roman" panose="02020603050405020304" pitchFamily="18" charset="0"/>
                <a:ea typeface="+mn-ea"/>
                <a:cs typeface="Times New Roman" panose="02020603050405020304" pitchFamily="18" charset="0"/>
              </a:rPr>
              <a:t>It’s no wonder we are tempted (诱惑) to skip the grocery shopping, avoid the kitchen, and tuck into (大口吃) something that someone else has prepared. </a:t>
            </a:r>
            <a:r>
              <a:rPr lang="en-US" sz="2400" b="0">
                <a:latin typeface="Times New Roman" panose="02020603050405020304" pitchFamily="18" charset="0"/>
                <a:ea typeface="宋体" panose="02010600030101010101" pitchFamily="2" charset="-122"/>
              </a:rPr>
              <a:t>But ordering a deep crust pizza, a spicy curry or a box of noodles, can come at a price both financially and to our health. </a:t>
            </a:r>
            <a:r>
              <a:rPr lang="en-US" altLang="zh-CN" sz="2400" b="0" strike="sngStrike" dirty="0">
                <a:solidFill>
                  <a:schemeClr val="bg1">
                    <a:lumMod val="75000"/>
                  </a:schemeClr>
                </a:solidFill>
                <a:latin typeface="Times New Roman" panose="02020603050405020304" pitchFamily="18" charset="0"/>
                <a:ea typeface="+mn-ea"/>
                <a:cs typeface="Times New Roman" panose="02020603050405020304" pitchFamily="18" charset="0"/>
              </a:rPr>
              <a:t>Eating too much processed and unhealthy fast food has some effect on obesity and the risk of developing certain diseases. Children and adolescents who eat fast food at least three times a week are more likely to develop eczema, according to one study. Eczema is a skin condition that causes patches of itchy skin. </a:t>
            </a:r>
            <a:endParaRPr lang="en-US" altLang="zh-CN" sz="2400" strike="sngStrike" dirty="0">
              <a:solidFill>
                <a:schemeClr val="bg1">
                  <a:lumMod val="75000"/>
                </a:schemeClr>
              </a:solidFill>
              <a:latin typeface="Times New Roman" panose="02020603050405020304" pitchFamily="18" charset="0"/>
              <a:ea typeface="+mn-ea"/>
              <a:cs typeface="Times New Roman" panose="02020603050405020304" pitchFamily="18" charset="0"/>
            </a:endParaRPr>
          </a:p>
        </p:txBody>
      </p:sp>
      <p:sp>
        <p:nvSpPr>
          <p:cNvPr id="2" name="圆角矩形 1"/>
          <p:cNvSpPr/>
          <p:nvPr/>
        </p:nvSpPr>
        <p:spPr>
          <a:xfrm>
            <a:off x="0" y="52070"/>
            <a:ext cx="3001010" cy="622935"/>
          </a:xfrm>
          <a:prstGeom prst="roundRect">
            <a:avLst/>
          </a:prstGeom>
          <a:solidFill>
            <a:schemeClr val="accent5">
              <a:lumMod val="40000"/>
              <a:lumOff val="6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buClrTx/>
              <a:buSzTx/>
              <a:buFontTx/>
            </a:pPr>
            <a:r>
              <a:rPr lang="en-US" altLang="zh-CN" sz="3200" b="1" dirty="0" smtClean="0">
                <a:solidFill>
                  <a:schemeClr val="tx1"/>
                </a:solidFill>
              </a:rPr>
              <a:t>Para.3 </a:t>
            </a:r>
            <a:r>
              <a:rPr lang="en-US" altLang="zh-CN" sz="3200" b="1" dirty="0" smtClean="0">
                <a:solidFill>
                  <a:schemeClr val="tx1"/>
                </a:solidFill>
                <a:sym typeface="+mn-ea"/>
              </a:rPr>
              <a:t>Effects</a:t>
            </a:r>
            <a:endParaRPr lang="en-US" altLang="zh-CN" sz="3200" b="1" dirty="0" smtClean="0">
              <a:solidFill>
                <a:schemeClr val="tx1"/>
              </a:solidFill>
            </a:endParaRPr>
          </a:p>
        </p:txBody>
      </p:sp>
      <p:cxnSp>
        <p:nvCxnSpPr>
          <p:cNvPr id="19" name="直接连接符 18"/>
          <p:cNvCxnSpPr/>
          <p:nvPr/>
        </p:nvCxnSpPr>
        <p:spPr bwMode="auto">
          <a:xfrm>
            <a:off x="4645025" y="1864360"/>
            <a:ext cx="3816350" cy="59690"/>
          </a:xfrm>
          <a:prstGeom prst="line">
            <a:avLst/>
          </a:prstGeom>
          <a:solidFill>
            <a:schemeClr val="accent1"/>
          </a:solidFill>
          <a:ln w="38100" cap="flat" cmpd="sng" algn="ctr">
            <a:solidFill>
              <a:srgbClr val="C00000"/>
            </a:solidFill>
            <a:prstDash val="solid"/>
            <a:round/>
            <a:headEnd type="none" w="med" len="med"/>
            <a:tailEnd type="none" w="med" len="med"/>
          </a:ln>
          <a:effectLst>
            <a:outerShdw dist="17961" dir="2700000" algn="ctr" rotWithShape="0">
              <a:schemeClr val="tx1">
                <a:gamma/>
                <a:shade val="60000"/>
                <a:invGamma/>
              </a:schemeClr>
            </a:outerShdw>
          </a:effectLst>
        </p:spPr>
      </p:cxnSp>
      <p:cxnSp>
        <p:nvCxnSpPr>
          <p:cNvPr id="3" name="直接连接符 2"/>
          <p:cNvCxnSpPr/>
          <p:nvPr/>
        </p:nvCxnSpPr>
        <p:spPr bwMode="auto">
          <a:xfrm>
            <a:off x="468630" y="2284095"/>
            <a:ext cx="4392295" cy="0"/>
          </a:xfrm>
          <a:prstGeom prst="line">
            <a:avLst/>
          </a:prstGeom>
          <a:solidFill>
            <a:schemeClr val="accent1"/>
          </a:solidFill>
          <a:ln w="38100" cap="flat" cmpd="sng" algn="ctr">
            <a:solidFill>
              <a:srgbClr val="C00000"/>
            </a:solidFill>
            <a:prstDash val="solid"/>
            <a:round/>
            <a:headEnd type="none" w="med" len="med"/>
            <a:tailEnd type="none" w="med" len="med"/>
          </a:ln>
          <a:effectLst>
            <a:outerShdw dist="17961" dir="2700000" algn="ctr" rotWithShape="0">
              <a:schemeClr val="tx1">
                <a:gamma/>
                <a:shade val="60000"/>
                <a:invGamma/>
              </a:schemeClr>
            </a:outerShdw>
          </a:effectLst>
        </p:spPr>
      </p:cxnSp>
      <p:sp>
        <p:nvSpPr>
          <p:cNvPr id="12" name="左弧形箭头 11"/>
          <p:cNvSpPr/>
          <p:nvPr/>
        </p:nvSpPr>
        <p:spPr>
          <a:xfrm rot="8377051">
            <a:off x="7529830" y="-83185"/>
            <a:ext cx="901700" cy="1793875"/>
          </a:xfrm>
          <a:prstGeom prst="curvedRightArrow">
            <a:avLst/>
          </a:prstGeom>
          <a:solidFill>
            <a:srgbClr val="AF36D7"/>
          </a:solidFill>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a:solidFill>
                <a:schemeClr val="tx1"/>
              </a:solidFill>
            </a:endParaRPr>
          </a:p>
        </p:txBody>
      </p:sp>
      <p:sp>
        <p:nvSpPr>
          <p:cNvPr id="13" name="Text Box 6"/>
          <p:cNvSpPr txBox="1">
            <a:spLocks noChangeArrowheads="1"/>
          </p:cNvSpPr>
          <p:nvPr/>
        </p:nvSpPr>
        <p:spPr bwMode="auto">
          <a:xfrm>
            <a:off x="5107305" y="340360"/>
            <a:ext cx="2080895" cy="368300"/>
          </a:xfrm>
          <a:prstGeom prst="rect">
            <a:avLst/>
          </a:prstGeom>
          <a:noFill/>
          <a:ln w="38100">
            <a:solidFill>
              <a:srgbClr val="FF0000"/>
            </a:solidFill>
            <a:miter lim="800000"/>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dirty="0" smtClean="0"/>
              <a:t>   takeaway food</a:t>
            </a:r>
            <a:endParaRPr lang="en-US" altLang="zh-CN" b="1" dirty="0"/>
          </a:p>
        </p:txBody>
      </p:sp>
      <p:sp>
        <p:nvSpPr>
          <p:cNvPr id="4" name="椭圆 3"/>
          <p:cNvSpPr/>
          <p:nvPr/>
        </p:nvSpPr>
        <p:spPr>
          <a:xfrm>
            <a:off x="3348990" y="2284095"/>
            <a:ext cx="1134745" cy="37655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358140" y="2284095"/>
            <a:ext cx="1754505" cy="37655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7" name="组合 16"/>
          <p:cNvGrpSpPr/>
          <p:nvPr/>
        </p:nvGrpSpPr>
        <p:grpSpPr>
          <a:xfrm>
            <a:off x="3564890" y="3004185"/>
            <a:ext cx="3176270" cy="1142918"/>
            <a:chOff x="3162337" y="2266959"/>
            <a:chExt cx="2731742" cy="1676356"/>
          </a:xfrm>
        </p:grpSpPr>
        <p:sp>
          <p:nvSpPr>
            <p:cNvPr id="6" name="泪滴形 5"/>
            <p:cNvSpPr/>
            <p:nvPr/>
          </p:nvSpPr>
          <p:spPr bwMode="auto">
            <a:xfrm>
              <a:off x="3162337" y="2266959"/>
              <a:ext cx="2590732" cy="1676356"/>
            </a:xfrm>
            <a:prstGeom prst="teardrop">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rgbClr val="0070C0"/>
                </a:solidFill>
                <a:effectLst/>
                <a:latin typeface="Arial" panose="020B0604020202020204" pitchFamily="34" charset="0"/>
                <a:ea typeface="宋体" panose="02010600030101010101" pitchFamily="2" charset="-122"/>
              </a:endParaRPr>
            </a:p>
          </p:txBody>
        </p:sp>
        <p:sp>
          <p:nvSpPr>
            <p:cNvPr id="22" name="文本框 19"/>
            <p:cNvSpPr txBox="1"/>
            <p:nvPr/>
          </p:nvSpPr>
          <p:spPr>
            <a:xfrm>
              <a:off x="3303347" y="2735454"/>
              <a:ext cx="2590732" cy="675247"/>
            </a:xfrm>
            <a:prstGeom prst="rect">
              <a:avLst/>
            </a:prstGeom>
            <a:noFill/>
          </p:spPr>
          <p:txBody>
            <a:bodyPr wrap="square" rtlCol="0">
              <a:spAutoFit/>
            </a:bodyPr>
            <a:p>
              <a:r>
                <a:rPr lang="en-US" altLang="zh-CN" sz="2400" b="1" dirty="0">
                  <a:solidFill>
                    <a:srgbClr val="0070C0"/>
                  </a:solidFill>
                  <a:latin typeface="Arial Black" panose="020B0A04020102020204" pitchFamily="34" charset="0"/>
                </a:rPr>
                <a:t>example+details</a:t>
              </a:r>
              <a:endParaRPr lang="zh-CN" altLang="en-US" sz="2400" b="1" dirty="0">
                <a:solidFill>
                  <a:srgbClr val="0070C0"/>
                </a:solidFill>
                <a:latin typeface="Arial Black" panose="020B0A04020102020204" pitchFamily="34" charset="0"/>
              </a:endParaRPr>
            </a:p>
          </p:txBody>
        </p:sp>
      </p:grpSp>
      <p:sp>
        <p:nvSpPr>
          <p:cNvPr id="25" name="椭圆 24"/>
          <p:cNvSpPr/>
          <p:nvPr/>
        </p:nvSpPr>
        <p:spPr>
          <a:xfrm flipV="1">
            <a:off x="4069080" y="1492250"/>
            <a:ext cx="1275715" cy="572770"/>
          </a:xfrm>
          <a:prstGeom prst="ellipse">
            <a:avLst/>
          </a:prstGeom>
          <a:noFill/>
          <a:ln w="730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15" name="文本框 14"/>
          <p:cNvSpPr txBox="1"/>
          <p:nvPr/>
        </p:nvSpPr>
        <p:spPr>
          <a:xfrm>
            <a:off x="534035" y="4228465"/>
            <a:ext cx="7927340" cy="829945"/>
          </a:xfrm>
          <a:prstGeom prst="rect">
            <a:avLst/>
          </a:prstGeom>
          <a:noFill/>
        </p:spPr>
        <p:txBody>
          <a:bodyPr wrap="square" rtlCol="0" anchor="t">
            <a:spAutoFit/>
          </a:bodyPr>
          <a:p>
            <a:pPr marL="0" indent="0" algn="just">
              <a:lnSpc>
                <a:spcPct val="100000"/>
              </a:lnSpc>
              <a:spcBef>
                <a:spcPts val="0"/>
              </a:spcBef>
              <a:buNone/>
            </a:pPr>
            <a:r>
              <a:rPr lang="en-US" altLang="zh-CN" sz="2400" b="1" dirty="0" smtClean="0">
                <a:solidFill>
                  <a:schemeClr val="tx1"/>
                </a:solidFill>
                <a:latin typeface="Times New Roman" panose="02020603050405020304" pitchFamily="18" charset="0"/>
                <a:cs typeface="Times New Roman" panose="02020603050405020304" pitchFamily="18" charset="0"/>
                <a:sym typeface="+mn-ea"/>
              </a:rPr>
              <a:t>Main idea: Takeaway food</a:t>
            </a:r>
            <a:r>
              <a:rPr lang="en-US" altLang="zh-CN" sz="2400" b="1" dirty="0" smtClean="0">
                <a:solidFill>
                  <a:schemeClr val="tx1">
                    <a:lumMod val="75000"/>
                    <a:lumOff val="25000"/>
                  </a:schemeClr>
                </a:solidFill>
                <a:latin typeface="Times New Roman" panose="02020603050405020304" pitchFamily="18" charset="0"/>
                <a:cs typeface="Times New Roman" panose="02020603050405020304" pitchFamily="18" charset="0"/>
                <a:sym typeface="+mn-ea"/>
              </a:rPr>
              <a:t> _</a:t>
            </a:r>
            <a:r>
              <a:rPr lang="en-US" altLang="zh-CN" sz="2400" b="1" u="sng" dirty="0" smtClean="0">
                <a:solidFill>
                  <a:schemeClr val="tx1">
                    <a:lumMod val="75000"/>
                    <a:lumOff val="25000"/>
                  </a:schemeClr>
                </a:solidFill>
                <a:latin typeface="Times New Roman" panose="02020603050405020304" pitchFamily="18" charset="0"/>
                <a:cs typeface="Times New Roman" panose="02020603050405020304" pitchFamily="18" charset="0"/>
                <a:sym typeface="+mn-ea"/>
              </a:rPr>
              <a:t> _____________</a:t>
            </a:r>
            <a:r>
              <a:rPr lang="en-US" altLang="zh-CN" sz="2400" b="1" dirty="0" smtClean="0">
                <a:solidFill>
                  <a:schemeClr val="tx1">
                    <a:lumMod val="75000"/>
                    <a:lumOff val="25000"/>
                  </a:schemeClr>
                </a:solidFill>
                <a:latin typeface="Times New Roman" panose="02020603050405020304" pitchFamily="18" charset="0"/>
                <a:cs typeface="Times New Roman" panose="02020603050405020304" pitchFamily="18" charset="0"/>
                <a:sym typeface="+mn-ea"/>
              </a:rPr>
              <a:t>________ </a:t>
            </a:r>
            <a:r>
              <a:rPr lang="en-US" altLang="zh-CN" sz="2400" b="1" dirty="0" smtClean="0">
                <a:latin typeface="Times New Roman" panose="02020603050405020304" pitchFamily="18" charset="0"/>
                <a:cs typeface="Times New Roman" panose="02020603050405020304" pitchFamily="18" charset="0"/>
                <a:sym typeface="+mn-ea"/>
              </a:rPr>
              <a:t>and </a:t>
            </a:r>
            <a:r>
              <a:rPr lang="en-US" altLang="zh-CN" sz="2400" b="1" dirty="0" smtClean="0">
                <a:solidFill>
                  <a:schemeClr val="tx1">
                    <a:lumMod val="75000"/>
                    <a:lumOff val="25000"/>
                  </a:schemeClr>
                </a:solidFill>
                <a:latin typeface="Times New Roman" panose="02020603050405020304" pitchFamily="18" charset="0"/>
                <a:cs typeface="Times New Roman" panose="02020603050405020304" pitchFamily="18" charset="0"/>
                <a:sym typeface="+mn-ea"/>
              </a:rPr>
              <a:t>_________________</a:t>
            </a:r>
            <a:r>
              <a:rPr lang="en-US" altLang="zh-CN" sz="2400" b="1" dirty="0" smtClean="0">
                <a:latin typeface="Times New Roman" panose="02020603050405020304" pitchFamily="18" charset="0"/>
                <a:cs typeface="Times New Roman" panose="02020603050405020304" pitchFamily="18" charset="0"/>
                <a:sym typeface="+mn-ea"/>
              </a:rPr>
              <a:t> to  our health</a:t>
            </a:r>
            <a:endParaRPr lang="zh-CN" altLang="en-US" sz="2400"/>
          </a:p>
        </p:txBody>
      </p:sp>
      <p:cxnSp>
        <p:nvCxnSpPr>
          <p:cNvPr id="40" name="直接箭头连接符 39"/>
          <p:cNvCxnSpPr/>
          <p:nvPr/>
        </p:nvCxnSpPr>
        <p:spPr>
          <a:xfrm flipH="1">
            <a:off x="1908810" y="2716530"/>
            <a:ext cx="2087880" cy="194437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1260475" y="2428875"/>
            <a:ext cx="3240405" cy="194881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2773045" y="4300855"/>
            <a:ext cx="5046345" cy="398780"/>
          </a:xfrm>
          <a:prstGeom prst="rect">
            <a:avLst/>
          </a:prstGeom>
          <a:noFill/>
        </p:spPr>
        <p:txBody>
          <a:bodyPr wrap="square">
            <a:spAutoFit/>
          </a:bodyPr>
          <a:p>
            <a:r>
              <a:rPr lang="en-US" altLang="zh-CN" sz="2000" dirty="0" smtClean="0">
                <a:solidFill>
                  <a:srgbClr val="FF0000"/>
                </a:solidFill>
              </a:rPr>
              <a:t>                          </a:t>
            </a:r>
            <a:r>
              <a:rPr lang="en-US" altLang="zh-CN" sz="2000" b="1" dirty="0" smtClean="0">
                <a:solidFill>
                  <a:srgbClr val="FF0000"/>
                </a:solidFill>
                <a:latin typeface="Times New Roman" panose="02020603050405020304" pitchFamily="18" charset="0"/>
                <a:cs typeface="Times New Roman" panose="02020603050405020304" pitchFamily="18" charset="0"/>
              </a:rPr>
              <a:t>cost a lot/is expensive  </a:t>
            </a:r>
            <a:r>
              <a:rPr lang="en-US" altLang="zh-CN" sz="2000" b="1" dirty="0" smtClean="0">
                <a:solidFill>
                  <a:srgbClr val="FF0000"/>
                </a:solidFill>
              </a:rPr>
              <a:t> </a:t>
            </a:r>
            <a:endParaRPr lang="en-US" altLang="zh-CN" sz="2000" b="1" dirty="0" smtClean="0">
              <a:solidFill>
                <a:srgbClr val="FF0000"/>
              </a:solidFill>
            </a:endParaRPr>
          </a:p>
        </p:txBody>
      </p:sp>
      <p:sp>
        <p:nvSpPr>
          <p:cNvPr id="18" name="矩形 17"/>
          <p:cNvSpPr/>
          <p:nvPr/>
        </p:nvSpPr>
        <p:spPr>
          <a:xfrm>
            <a:off x="468630" y="4445000"/>
            <a:ext cx="2943860" cy="521970"/>
          </a:xfrm>
          <a:prstGeom prst="rect">
            <a:avLst/>
          </a:prstGeom>
        </p:spPr>
        <p:txBody>
          <a:bodyPr wrap="square">
            <a:spAutoFit/>
          </a:bodyPr>
          <a:p>
            <a:r>
              <a:rPr lang="en-US" altLang="zh-CN" sz="1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does harm/is harmfu</a:t>
            </a:r>
            <a:r>
              <a:rPr lang="en-US" altLang="zh-CN" sz="1800" b="1" dirty="0">
                <a:solidFill>
                  <a:srgbClr val="FF0000"/>
                </a:solidFill>
                <a:latin typeface="微软雅黑" panose="020B0503020204020204" pitchFamily="34" charset="-122"/>
                <a:ea typeface="微软雅黑" panose="020B0503020204020204" pitchFamily="34" charset="-122"/>
              </a:rPr>
              <a:t>l</a:t>
            </a:r>
            <a:r>
              <a:rPr lang="en-US" altLang="zh-CN" sz="2800" b="1" dirty="0">
                <a:latin typeface="微软雅黑" panose="020B0503020204020204" pitchFamily="34" charset="-122"/>
                <a:ea typeface="微软雅黑" panose="020B0503020204020204" pitchFamily="34" charset="-122"/>
              </a:rPr>
              <a:t> </a:t>
            </a:r>
            <a:endParaRPr lang="zh-CN" altLang="en-US" sz="2800" dirty="0"/>
          </a:p>
        </p:txBody>
      </p:sp>
    </p:spTree>
  </p:cSld>
  <p:clrMapOvr>
    <a:masterClrMapping/>
  </p:clrMapOvr>
  <p:transition advClick="0" advTm="0">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4"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6" presetClass="entr" presetSubtype="21"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inVertical)">
                                      <p:cBhvr>
                                        <p:cTn id="21" dur="500"/>
                                        <p:tgtEl>
                                          <p:spTgt spid="4"/>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Vertical)">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linds(horizontal)">
                                      <p:cBhvr>
                                        <p:cTn id="29" dur="500"/>
                                        <p:tgtEl>
                                          <p:spTgt spid="17"/>
                                        </p:tgtEl>
                                      </p:cBhvr>
                                    </p:animEffect>
                                  </p:childTnLst>
                                </p:cTn>
                              </p:par>
                              <p:par>
                                <p:cTn id="30" presetID="2" presetClass="entr" presetSubtype="4" fill="hold" nodeType="withEffect">
                                  <p:stCondLst>
                                    <p:cond delay="0"/>
                                  </p:stCondLst>
                                  <p:childTnLst>
                                    <p:set>
                                      <p:cBhvr>
                                        <p:cTn id="31" dur="1" fill="hold">
                                          <p:stCondLst>
                                            <p:cond delay="0"/>
                                          </p:stCondLst>
                                        </p:cTn>
                                        <p:tgtEl>
                                          <p:spTgt spid="40"/>
                                        </p:tgtEl>
                                        <p:attrNameLst>
                                          <p:attrName>style.visibility</p:attrName>
                                        </p:attrNameLst>
                                      </p:cBhvr>
                                      <p:to>
                                        <p:strVal val="visible"/>
                                      </p:to>
                                    </p:set>
                                    <p:anim calcmode="lin" valueType="num">
                                      <p:cBhvr additive="base">
                                        <p:cTn id="32" dur="500" fill="hold"/>
                                        <p:tgtEl>
                                          <p:spTgt spid="40"/>
                                        </p:tgtEl>
                                        <p:attrNameLst>
                                          <p:attrName>ppt_x</p:attrName>
                                        </p:attrNameLst>
                                      </p:cBhvr>
                                      <p:tavLst>
                                        <p:tav tm="0">
                                          <p:val>
                                            <p:strVal val="#ppt_x"/>
                                          </p:val>
                                        </p:tav>
                                        <p:tav tm="100000">
                                          <p:val>
                                            <p:strVal val="#ppt_x"/>
                                          </p:val>
                                        </p:tav>
                                      </p:tavLst>
                                    </p:anim>
                                    <p:anim calcmode="lin" valueType="num">
                                      <p:cBhvr additive="base">
                                        <p:cTn id="33" dur="500" fill="hold"/>
                                        <p:tgtEl>
                                          <p:spTgt spid="40"/>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additive="base">
                                        <p:cTn id="36" dur="500" fill="hold"/>
                                        <p:tgtEl>
                                          <p:spTgt spid="41"/>
                                        </p:tgtEl>
                                        <p:attrNameLst>
                                          <p:attrName>ppt_x</p:attrName>
                                        </p:attrNameLst>
                                      </p:cBhvr>
                                      <p:tavLst>
                                        <p:tav tm="0">
                                          <p:val>
                                            <p:strVal val="#ppt_x"/>
                                          </p:val>
                                        </p:tav>
                                        <p:tav tm="100000">
                                          <p:val>
                                            <p:strVal val="#ppt_x"/>
                                          </p:val>
                                        </p:tav>
                                      </p:tavLst>
                                    </p:anim>
                                    <p:anim calcmode="lin" valueType="num">
                                      <p:cBhvr additive="base">
                                        <p:cTn id="37"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500" fill="hold"/>
                                        <p:tgtEl>
                                          <p:spTgt spid="15"/>
                                        </p:tgtEl>
                                        <p:attrNameLst>
                                          <p:attrName>ppt_x</p:attrName>
                                        </p:attrNameLst>
                                      </p:cBhvr>
                                      <p:tavLst>
                                        <p:tav tm="0">
                                          <p:val>
                                            <p:strVal val="#ppt_x"/>
                                          </p:val>
                                        </p:tav>
                                        <p:tav tm="100000">
                                          <p:val>
                                            <p:strVal val="#ppt_x"/>
                                          </p:val>
                                        </p:tav>
                                      </p:tavLst>
                                    </p:anim>
                                    <p:anim calcmode="lin" valueType="num">
                                      <p:cBhvr additive="base">
                                        <p:cTn id="4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additive="base">
                                        <p:cTn id="53" dur="500" fill="hold"/>
                                        <p:tgtEl>
                                          <p:spTgt spid="18"/>
                                        </p:tgtEl>
                                        <p:attrNameLst>
                                          <p:attrName>ppt_x</p:attrName>
                                        </p:attrNameLst>
                                      </p:cBhvr>
                                      <p:tavLst>
                                        <p:tav tm="0">
                                          <p:val>
                                            <p:strVal val="#ppt_x"/>
                                          </p:val>
                                        </p:tav>
                                        <p:tav tm="100000">
                                          <p:val>
                                            <p:strVal val="#ppt_x"/>
                                          </p:val>
                                        </p:tav>
                                      </p:tavLst>
                                    </p:anim>
                                    <p:anim calcmode="lin" valueType="num">
                                      <p:cBhvr additive="base">
                                        <p:cTn id="5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utoUpdateAnimBg="0"/>
      <p:bldP spid="13" grpId="1" bldLvl="0" autoUpdateAnimBg="0"/>
      <p:bldP spid="13" grpId="2" bldLvl="0" autoUpdateAnimBg="0"/>
      <p:bldP spid="13" grpId="3" bldLvl="0" autoUpdateAnimBg="0"/>
      <p:bldP spid="13" grpId="4" bldLvl="0" animBg="1"/>
      <p:bldP spid="4" grpId="0" bldLvl="0" animBg="1"/>
      <p:bldP spid="5" grpId="0" bldLvl="0" animBg="1"/>
      <p:bldP spid="15" grpId="0"/>
      <p:bldP spid="15" grpId="1"/>
      <p:bldP spid="16"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358140" y="786765"/>
            <a:ext cx="8531225" cy="4180205"/>
          </a:xfrm>
          <a:prstGeom prst="roundRect">
            <a:avLst>
              <a:gd name="adj" fmla="val 9450"/>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100" name="文本框 99"/>
          <p:cNvSpPr txBox="1"/>
          <p:nvPr/>
        </p:nvSpPr>
        <p:spPr>
          <a:xfrm>
            <a:off x="468630" y="829945"/>
            <a:ext cx="8264525" cy="1730375"/>
          </a:xfrm>
          <a:prstGeom prst="rect">
            <a:avLst/>
          </a:prstGeom>
          <a:noFill/>
          <a:ln w="9525">
            <a:noFill/>
          </a:ln>
        </p:spPr>
        <p:txBody>
          <a:bodyPr wrap="square">
            <a:spAutoFit/>
          </a:bodyPr>
          <a:p>
            <a:pPr marL="0" indent="266700" algn="just"/>
            <a:r>
              <a:rPr lang="en-US" sz="1400" b="0">
                <a:latin typeface="Times New Roman" panose="02020603050405020304" pitchFamily="18" charset="0"/>
                <a:ea typeface="宋体" panose="02010600030101010101" pitchFamily="2" charset="-122"/>
              </a:rPr>
              <a:t>    </a:t>
            </a:r>
            <a:r>
              <a:rPr lang="en-US" sz="2400" b="0">
                <a:latin typeface="Times New Roman" panose="02020603050405020304" pitchFamily="18" charset="0"/>
                <a:ea typeface="宋体" panose="02010600030101010101" pitchFamily="2" charset="-122"/>
              </a:rPr>
              <a:t> Of course, reducing salt, sugar and fat is one way to make takeaway food healthier. Yet, that’s far from enough. The best advice you might want to take is to find a recipe book and try making your own meal.  </a:t>
            </a:r>
            <a:endParaRPr lang="en-US" sz="1400" b="0">
              <a:latin typeface="Times New Roman" panose="02020603050405020304" pitchFamily="18" charset="0"/>
              <a:ea typeface="宋体" panose="02010600030101010101" pitchFamily="2" charset="-122"/>
            </a:endParaRPr>
          </a:p>
          <a:p>
            <a:pPr marL="0" indent="266700" algn="just"/>
            <a:r>
              <a:rPr lang="en-US" sz="1050" b="0">
                <a:latin typeface="Times New Roman" panose="02020603050405020304" pitchFamily="18" charset="0"/>
                <a:ea typeface="宋体" panose="02010600030101010101" pitchFamily="2" charset="-122"/>
              </a:rPr>
              <a:t> </a:t>
            </a:r>
            <a:endParaRPr lang="zh-CN" altLang="en-US"/>
          </a:p>
        </p:txBody>
      </p:sp>
      <p:sp>
        <p:nvSpPr>
          <p:cNvPr id="2" name="圆角矩形 1"/>
          <p:cNvSpPr/>
          <p:nvPr/>
        </p:nvSpPr>
        <p:spPr>
          <a:xfrm>
            <a:off x="0" y="52070"/>
            <a:ext cx="3415030" cy="622935"/>
          </a:xfrm>
          <a:prstGeom prst="roundRect">
            <a:avLst/>
          </a:prstGeom>
          <a:solidFill>
            <a:schemeClr val="accent5">
              <a:lumMod val="40000"/>
              <a:lumOff val="6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r>
              <a:rPr lang="en-US" altLang="zh-CN" sz="3200" b="1" dirty="0" smtClean="0">
                <a:solidFill>
                  <a:schemeClr val="tx1"/>
                </a:solidFill>
              </a:rPr>
              <a:t>Para.4 </a:t>
            </a:r>
            <a:r>
              <a:rPr lang="en-US" altLang="zh-CN" sz="3200" b="1" dirty="0" smtClean="0">
                <a:solidFill>
                  <a:schemeClr val="tx1"/>
                </a:solidFill>
                <a:sym typeface="+mn-ea"/>
              </a:rPr>
              <a:t>Suggestions</a:t>
            </a:r>
            <a:endParaRPr lang="en-US" altLang="zh-CN" sz="3200" b="1" dirty="0" smtClean="0">
              <a:solidFill>
                <a:schemeClr val="tx1"/>
              </a:solidFill>
            </a:endParaRPr>
          </a:p>
          <a:p>
            <a:pPr algn="ctr"/>
            <a:endParaRPr lang="zh-CN" altLang="en-US" dirty="0">
              <a:effectLst>
                <a:glow rad="63500">
                  <a:schemeClr val="accent1">
                    <a:satMod val="175000"/>
                    <a:alpha val="40000"/>
                  </a:schemeClr>
                </a:glow>
              </a:effectLst>
            </a:endParaRPr>
          </a:p>
        </p:txBody>
      </p:sp>
    </p:spTree>
  </p:cSld>
  <p:clrMapOvr>
    <a:masterClrMapping/>
  </p:clrMapOvr>
  <p:transition advClick="0" advTm="0">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358140" y="786765"/>
            <a:ext cx="8531225" cy="4180205"/>
          </a:xfrm>
          <a:prstGeom prst="roundRect">
            <a:avLst>
              <a:gd name="adj" fmla="val 9450"/>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100" name="文本框 99"/>
          <p:cNvSpPr txBox="1"/>
          <p:nvPr/>
        </p:nvSpPr>
        <p:spPr>
          <a:xfrm>
            <a:off x="468630" y="829945"/>
            <a:ext cx="8264525" cy="1730375"/>
          </a:xfrm>
          <a:prstGeom prst="rect">
            <a:avLst/>
          </a:prstGeom>
          <a:noFill/>
          <a:ln w="9525">
            <a:noFill/>
          </a:ln>
        </p:spPr>
        <p:txBody>
          <a:bodyPr wrap="square">
            <a:spAutoFit/>
          </a:bodyPr>
          <a:p>
            <a:pPr marL="0" indent="266700" algn="just"/>
            <a:r>
              <a:rPr lang="en-US" sz="1400" b="0">
                <a:latin typeface="Times New Roman" panose="02020603050405020304" pitchFamily="18" charset="0"/>
                <a:ea typeface="宋体" panose="02010600030101010101" pitchFamily="2" charset="-122"/>
              </a:rPr>
              <a:t>    </a:t>
            </a:r>
            <a:r>
              <a:rPr lang="en-US" sz="2400" b="0">
                <a:latin typeface="Times New Roman" panose="02020603050405020304" pitchFamily="18" charset="0"/>
                <a:ea typeface="宋体" panose="02010600030101010101" pitchFamily="2" charset="-122"/>
              </a:rPr>
              <a:t> </a:t>
            </a:r>
            <a:r>
              <a:rPr lang="en-US" altLang="zh-CN" sz="2400" b="0" strike="sngStrike" dirty="0">
                <a:solidFill>
                  <a:schemeClr val="bg1">
                    <a:lumMod val="75000"/>
                  </a:schemeClr>
                </a:solidFill>
                <a:latin typeface="Times New Roman" panose="02020603050405020304" pitchFamily="18" charset="0"/>
                <a:ea typeface="+mn-ea"/>
                <a:cs typeface="Times New Roman" panose="02020603050405020304" pitchFamily="18" charset="0"/>
              </a:rPr>
              <a:t>Of course</a:t>
            </a:r>
            <a:r>
              <a:rPr lang="en-US" sz="2400" b="0">
                <a:latin typeface="Times New Roman" panose="02020603050405020304" pitchFamily="18" charset="0"/>
                <a:ea typeface="宋体" panose="02010600030101010101" pitchFamily="2" charset="-122"/>
              </a:rPr>
              <a:t>, reducing salt, sugar and fat is one way to make takeaway food healthier. </a:t>
            </a:r>
            <a:r>
              <a:rPr lang="en-US" altLang="zh-CN" sz="2400" b="0" strike="sngStrike" dirty="0">
                <a:solidFill>
                  <a:schemeClr val="bg1">
                    <a:lumMod val="75000"/>
                  </a:schemeClr>
                </a:solidFill>
                <a:latin typeface="Times New Roman" panose="02020603050405020304" pitchFamily="18" charset="0"/>
                <a:ea typeface="+mn-ea"/>
                <a:cs typeface="Times New Roman" panose="02020603050405020304" pitchFamily="18" charset="0"/>
              </a:rPr>
              <a:t>Yet, that’s far from enough.</a:t>
            </a:r>
            <a:r>
              <a:rPr lang="en-US" sz="2400" b="0">
                <a:latin typeface="Times New Roman" panose="02020603050405020304" pitchFamily="18" charset="0"/>
                <a:ea typeface="宋体" panose="02010600030101010101" pitchFamily="2" charset="-122"/>
              </a:rPr>
              <a:t> </a:t>
            </a:r>
            <a:r>
              <a:rPr lang="en-US" altLang="zh-CN" sz="2400" b="0" strike="sngStrike" dirty="0">
                <a:solidFill>
                  <a:schemeClr val="bg1">
                    <a:lumMod val="75000"/>
                  </a:schemeClr>
                </a:solidFill>
                <a:latin typeface="Times New Roman" panose="02020603050405020304" pitchFamily="18" charset="0"/>
                <a:ea typeface="+mn-ea"/>
                <a:cs typeface="Times New Roman" panose="02020603050405020304" pitchFamily="18" charset="0"/>
              </a:rPr>
              <a:t>The best </a:t>
            </a:r>
            <a:r>
              <a:rPr lang="en-US" sz="2400" b="1">
                <a:solidFill>
                  <a:schemeClr val="tx1"/>
                </a:solidFill>
                <a:latin typeface="Times New Roman" panose="02020603050405020304" pitchFamily="18" charset="0"/>
              </a:rPr>
              <a:t>advice</a:t>
            </a:r>
            <a:r>
              <a:rPr lang="en-US" sz="2400" b="1">
                <a:latin typeface="Times New Roman" panose="02020603050405020304" pitchFamily="18" charset="0"/>
              </a:rPr>
              <a:t> </a:t>
            </a:r>
            <a:r>
              <a:rPr lang="en-US" altLang="zh-CN" sz="2400" b="0" strike="sngStrike" dirty="0">
                <a:solidFill>
                  <a:schemeClr val="bg1">
                    <a:lumMod val="75000"/>
                  </a:schemeClr>
                </a:solidFill>
                <a:latin typeface="Times New Roman" panose="02020603050405020304" pitchFamily="18" charset="0"/>
                <a:ea typeface="+mn-ea"/>
                <a:cs typeface="Times New Roman" panose="02020603050405020304" pitchFamily="18" charset="0"/>
              </a:rPr>
              <a:t>you might want to take is to</a:t>
            </a:r>
            <a:r>
              <a:rPr lang="en-US" sz="2400" b="0">
                <a:latin typeface="Times New Roman" panose="02020603050405020304" pitchFamily="18" charset="0"/>
                <a:ea typeface="宋体" panose="02010600030101010101" pitchFamily="2" charset="-122"/>
              </a:rPr>
              <a:t> find a recipe book and try making your own meal.  </a:t>
            </a:r>
            <a:endParaRPr lang="en-US" sz="1400" b="0">
              <a:latin typeface="Times New Roman" panose="02020603050405020304" pitchFamily="18" charset="0"/>
              <a:ea typeface="宋体" panose="02010600030101010101" pitchFamily="2" charset="-122"/>
            </a:endParaRPr>
          </a:p>
          <a:p>
            <a:pPr marL="0" indent="266700" algn="just"/>
            <a:r>
              <a:rPr lang="en-US" sz="1050" b="0">
                <a:latin typeface="Times New Roman" panose="02020603050405020304" pitchFamily="18" charset="0"/>
                <a:ea typeface="宋体" panose="02010600030101010101" pitchFamily="2" charset="-122"/>
              </a:rPr>
              <a:t> </a:t>
            </a:r>
            <a:endParaRPr lang="zh-CN" altLang="en-US"/>
          </a:p>
        </p:txBody>
      </p:sp>
      <p:sp>
        <p:nvSpPr>
          <p:cNvPr id="2" name="圆角矩形 1"/>
          <p:cNvSpPr/>
          <p:nvPr/>
        </p:nvSpPr>
        <p:spPr>
          <a:xfrm>
            <a:off x="0" y="52070"/>
            <a:ext cx="3415030" cy="622935"/>
          </a:xfrm>
          <a:prstGeom prst="roundRect">
            <a:avLst/>
          </a:prstGeom>
          <a:solidFill>
            <a:schemeClr val="accent5">
              <a:lumMod val="40000"/>
              <a:lumOff val="6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r>
              <a:rPr lang="en-US" altLang="zh-CN" sz="3200" b="1" dirty="0" smtClean="0">
                <a:solidFill>
                  <a:schemeClr val="tx1"/>
                </a:solidFill>
              </a:rPr>
              <a:t>Para.4 </a:t>
            </a:r>
            <a:r>
              <a:rPr lang="en-US" altLang="zh-CN" sz="3200" b="1" dirty="0" smtClean="0">
                <a:solidFill>
                  <a:schemeClr val="tx1"/>
                </a:solidFill>
                <a:sym typeface="+mn-ea"/>
              </a:rPr>
              <a:t>Suggestions</a:t>
            </a:r>
            <a:endParaRPr lang="en-US" altLang="zh-CN" sz="3200" b="1" dirty="0" smtClean="0">
              <a:solidFill>
                <a:schemeClr val="tx1"/>
              </a:solidFill>
            </a:endParaRPr>
          </a:p>
          <a:p>
            <a:pPr algn="ctr"/>
            <a:endParaRPr lang="zh-CN" altLang="en-US" dirty="0">
              <a:effectLst>
                <a:glow rad="63500">
                  <a:schemeClr val="accent1">
                    <a:satMod val="175000"/>
                    <a:alpha val="40000"/>
                  </a:schemeClr>
                </a:glow>
              </a:effectLst>
            </a:endParaRPr>
          </a:p>
        </p:txBody>
      </p:sp>
      <p:sp>
        <p:nvSpPr>
          <p:cNvPr id="12" name="椭圆 11"/>
          <p:cNvSpPr/>
          <p:nvPr/>
        </p:nvSpPr>
        <p:spPr>
          <a:xfrm>
            <a:off x="2196465" y="843915"/>
            <a:ext cx="1632585" cy="37655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2432050" y="1275715"/>
            <a:ext cx="1431925" cy="37655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404495" y="1995805"/>
            <a:ext cx="3035935" cy="37655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358140" y="3067685"/>
            <a:ext cx="1559560" cy="368300"/>
          </a:xfrm>
          <a:prstGeom prst="rect">
            <a:avLst/>
          </a:prstGeom>
          <a:noFill/>
        </p:spPr>
        <p:txBody>
          <a:bodyPr wrap="none" rtlCol="0" anchor="t">
            <a:spAutoFit/>
          </a:bodyPr>
          <a:p>
            <a:pPr marL="0" indent="0" algn="just">
              <a:buNone/>
            </a:pPr>
            <a:r>
              <a:rPr lang="en-US" altLang="zh-CN" b="1" dirty="0" smtClean="0">
                <a:latin typeface="Times New Roman" panose="02020603050405020304" pitchFamily="18" charset="0"/>
                <a:cs typeface="Times New Roman" panose="02020603050405020304" pitchFamily="18" charset="0"/>
                <a:sym typeface="+mn-ea"/>
              </a:rPr>
              <a:t>2. </a:t>
            </a:r>
            <a:r>
              <a:rPr lang="zh-CN" altLang="en-US" b="1" dirty="0" smtClean="0">
                <a:latin typeface="Times New Roman" panose="02020603050405020304" pitchFamily="18" charset="0"/>
                <a:cs typeface="Times New Roman" panose="02020603050405020304" pitchFamily="18" charset="0"/>
                <a:sym typeface="+mn-ea"/>
              </a:rPr>
              <a:t>连词成句</a:t>
            </a:r>
            <a:r>
              <a:rPr lang="zh-CN" altLang="en-US" dirty="0" smtClean="0">
                <a:latin typeface="Times New Roman" panose="02020603050405020304" pitchFamily="18" charset="0"/>
                <a:cs typeface="Times New Roman" panose="02020603050405020304" pitchFamily="18" charset="0"/>
                <a:sym typeface="+mn-ea"/>
              </a:rPr>
              <a:t>：</a:t>
            </a:r>
            <a:endParaRPr lang="zh-CN" altLang="en-US"/>
          </a:p>
        </p:txBody>
      </p:sp>
      <p:sp>
        <p:nvSpPr>
          <p:cNvPr id="5" name="椭圆 4"/>
          <p:cNvSpPr/>
          <p:nvPr/>
        </p:nvSpPr>
        <p:spPr>
          <a:xfrm>
            <a:off x="4958715" y="1564005"/>
            <a:ext cx="2794000" cy="37655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内容占位符 2"/>
          <p:cNvSpPr txBox="1"/>
          <p:nvPr/>
        </p:nvSpPr>
        <p:spPr>
          <a:xfrm>
            <a:off x="417195" y="3516630"/>
            <a:ext cx="8413750" cy="837565"/>
          </a:xfrm>
          <a:prstGeom prst="rect">
            <a:avLst/>
          </a:prstGeom>
          <a:ln w="25400" cap="flat" cmpd="sng" algn="ctr">
            <a:noFill/>
            <a:prstDash val="solid"/>
          </a:ln>
        </p:spPr>
        <p:style>
          <a:lnRef idx="2">
            <a:schemeClr val="accent4"/>
          </a:lnRef>
          <a:fillRef idx="1">
            <a:schemeClr val="lt1"/>
          </a:fillRef>
          <a:effectRef idx="0">
            <a:schemeClr val="accent4"/>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lgn="just">
              <a:lnSpc>
                <a:spcPct val="150000"/>
              </a:lnSpc>
              <a:buNone/>
            </a:pPr>
            <a:r>
              <a:rPr lang="en-US" altLang="zh-CN" sz="1700" b="1" dirty="0" smtClean="0">
                <a:solidFill>
                  <a:schemeClr val="tx1"/>
                </a:solidFill>
                <a:latin typeface="Times New Roman" panose="02020603050405020304" pitchFamily="18" charset="0"/>
                <a:cs typeface="Times New Roman" panose="02020603050405020304" pitchFamily="18" charset="0"/>
              </a:rPr>
              <a:t>            R</a:t>
            </a:r>
            <a:r>
              <a:rPr lang="en-US" sz="1700" b="1">
                <a:latin typeface="Times New Roman" panose="02020603050405020304" pitchFamily="18" charset="0"/>
                <a:ea typeface="宋体" panose="02010600030101010101" pitchFamily="2" charset="-122"/>
                <a:sym typeface="+mn-ea"/>
              </a:rPr>
              <a:t>educing salt</a:t>
            </a:r>
            <a:r>
              <a:rPr lang="en-US" sz="1700">
                <a:latin typeface="Times New Roman" panose="02020603050405020304" pitchFamily="18" charset="0"/>
                <a:ea typeface="宋体" panose="02010600030101010101" pitchFamily="2" charset="-122"/>
                <a:sym typeface="+mn-ea"/>
              </a:rPr>
              <a:t>, sugar and fat can make takeaway food healthier. Y</a:t>
            </a:r>
            <a:r>
              <a:rPr lang="en-US" altLang="zh-CN" sz="1700" b="1" dirty="0" smtClean="0">
                <a:solidFill>
                  <a:schemeClr val="tx1"/>
                </a:solidFill>
                <a:latin typeface="Times New Roman" panose="02020603050405020304" pitchFamily="18" charset="0"/>
                <a:cs typeface="Times New Roman" panose="02020603050405020304" pitchFamily="18" charset="0"/>
              </a:rPr>
              <a:t>ou are still strongly advised to </a:t>
            </a:r>
            <a:r>
              <a:rPr lang="en-US" sz="1700">
                <a:latin typeface="Times New Roman" panose="02020603050405020304" pitchFamily="18" charset="0"/>
                <a:cs typeface="Times New Roman" panose="02020603050405020304" pitchFamily="18" charset="0"/>
                <a:sym typeface="+mn-ea"/>
              </a:rPr>
              <a:t>cooking your own meals  by recipe.</a:t>
            </a:r>
            <a:r>
              <a:rPr lang="en-US" sz="1700">
                <a:latin typeface="Times New Roman" panose="02020603050405020304" pitchFamily="18" charset="0"/>
                <a:ea typeface="宋体" panose="02010600030101010101" pitchFamily="2" charset="-122"/>
                <a:cs typeface="Times New Roman" panose="02020603050405020304" pitchFamily="18" charset="0"/>
                <a:sym typeface="+mn-ea"/>
              </a:rPr>
              <a:t> </a:t>
            </a:r>
            <a:endParaRPr lang="zh-CN" altLang="en-US" sz="1700">
              <a:latin typeface="Times New Roman" panose="02020603050405020304" pitchFamily="18" charset="0"/>
              <a:cs typeface="Times New Roman" panose="02020603050405020304" pitchFamily="18" charset="0"/>
            </a:endParaRPr>
          </a:p>
          <a:p>
            <a:pPr algn="just"/>
            <a:endParaRPr lang="zh-CN" altLang="en-US" sz="1100" dirty="0">
              <a:solidFill>
                <a:schemeClr val="bg1">
                  <a:lumMod val="75000"/>
                </a:schemeClr>
              </a:solidFill>
              <a:latin typeface="Times New Roman" panose="02020603050405020304" pitchFamily="18" charset="0"/>
              <a:cs typeface="Times New Roman" panose="02020603050405020304" pitchFamily="18" charset="0"/>
            </a:endParaRPr>
          </a:p>
        </p:txBody>
      </p:sp>
      <p:cxnSp>
        <p:nvCxnSpPr>
          <p:cNvPr id="6" name="直接连接符 5"/>
          <p:cNvCxnSpPr/>
          <p:nvPr/>
        </p:nvCxnSpPr>
        <p:spPr bwMode="auto">
          <a:xfrm>
            <a:off x="324485" y="3435985"/>
            <a:ext cx="431800" cy="432435"/>
          </a:xfrm>
          <a:prstGeom prst="line">
            <a:avLst/>
          </a:prstGeom>
          <a:solidFill>
            <a:schemeClr val="accent1"/>
          </a:solidFill>
          <a:ln w="381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flipH="1">
            <a:off x="1044633" y="3435843"/>
            <a:ext cx="464838" cy="333610"/>
          </a:xfrm>
          <a:prstGeom prst="line">
            <a:avLst/>
          </a:prstGeom>
          <a:solidFill>
            <a:schemeClr val="accent1"/>
          </a:solidFill>
          <a:ln w="381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矩形 15"/>
          <p:cNvSpPr/>
          <p:nvPr/>
        </p:nvSpPr>
        <p:spPr>
          <a:xfrm>
            <a:off x="252329" y="3372439"/>
            <a:ext cx="1334135" cy="460375"/>
          </a:xfrm>
          <a:prstGeom prst="rect">
            <a:avLst/>
          </a:prstGeom>
          <a:noFill/>
        </p:spPr>
        <p:txBody>
          <a:bodyPr wrap="none">
            <a:spAutoFit/>
          </a:bodyPr>
          <a:p>
            <a:r>
              <a:rPr lang="en-US" altLang="zh-CN" sz="2400" dirty="0">
                <a:solidFill>
                  <a:srgbClr val="FF0000"/>
                </a:solidFill>
                <a:latin typeface="Times New Roman" panose="02020603050405020304" pitchFamily="18" charset="0"/>
                <a:cs typeface="Times New Roman" panose="02020603050405020304" pitchFamily="18" charset="0"/>
              </a:rPr>
              <a:t>Although</a:t>
            </a:r>
            <a:endParaRPr lang="en-US" altLang="zh-CN" sz="24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advClick="0" advTm="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6" presetClass="entr" presetSubtype="21"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par>
                                <p:cTn id="24" presetID="16" presetClass="entr" presetSubtype="21"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arn(inVertic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down)">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3" grpId="0" bldLvl="0" animBg="1"/>
      <p:bldP spid="4" grpId="0" bldLvl="0" animBg="1"/>
      <p:bldP spid="5" grpId="0" bldLvl="0" animBg="1"/>
      <p:bldP spid="17" grpId="0" bldLvl="0" animBg="1"/>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620520" y="1995170"/>
            <a:ext cx="7788910" cy="521970"/>
          </a:xfrm>
          <a:prstGeom prst="rect">
            <a:avLst/>
          </a:prstGeom>
        </p:spPr>
        <p:txBody>
          <a:bodyPr wrap="square">
            <a:spAutoFit/>
          </a:bodyPr>
          <a:lstStyle/>
          <a:p>
            <a:pPr algn="l">
              <a:lnSpc>
                <a:spcPct val="100000"/>
              </a:lnSpc>
              <a:buClrTx/>
              <a:buSzTx/>
              <a:buFontTx/>
            </a:pPr>
            <a:r>
              <a:rPr lang="en-US" altLang="zh-CN" sz="2800" dirty="0" smtClean="0">
                <a:latin typeface="Times New Roman" panose="02020603050405020304" pitchFamily="18" charset="0"/>
                <a:cs typeface="Times New Roman" panose="02020603050405020304" pitchFamily="18" charset="0"/>
                <a:sym typeface="+mn-ea"/>
              </a:rPr>
              <a:t>Add some conjunctions and polish your summary</a:t>
            </a:r>
            <a:endParaRPr lang="zh-CN" altLang="en-US" sz="2800" b="1" dirty="0">
              <a:solidFill>
                <a:schemeClr val="tx1"/>
              </a:solidFill>
              <a:latin typeface="华文琥珀" panose="02010800040101010101" pitchFamily="2" charset="-122"/>
              <a:ea typeface="华文琥珀" panose="02010800040101010101" pitchFamily="2" charset="-122"/>
              <a:sym typeface="+mn-ea"/>
            </a:endParaRPr>
          </a:p>
        </p:txBody>
      </p:sp>
      <p:sp>
        <p:nvSpPr>
          <p:cNvPr id="2" name="椭圆 1"/>
          <p:cNvSpPr/>
          <p:nvPr/>
        </p:nvSpPr>
        <p:spPr>
          <a:xfrm>
            <a:off x="684530" y="1795145"/>
            <a:ext cx="946785" cy="9226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1"/>
                </a:solidFill>
              </a:rPr>
              <a:t>3</a:t>
            </a:r>
            <a:endParaRPr lang="en-US" altLang="zh-CN" sz="4800" dirty="0">
              <a:solidFill>
                <a:schemeClr val="bg1"/>
              </a:solidFill>
            </a:endParaRPr>
          </a:p>
        </p:txBody>
      </p:sp>
      <p:pic>
        <p:nvPicPr>
          <p:cNvPr id="3" name="图片 2"/>
          <p:cNvPicPr>
            <a:picLocks noChangeAspect="1"/>
          </p:cNvPicPr>
          <p:nvPr>
            <p:custDataLst>
              <p:tags r:id="rId1"/>
            </p:custDataLst>
          </p:nvPr>
        </p:nvPicPr>
        <p:blipFill>
          <a:blip r:embed="rId2"/>
          <a:stretch>
            <a:fillRect/>
          </a:stretch>
        </p:blipFill>
        <p:spPr>
          <a:xfrm>
            <a:off x="6660515" y="2644140"/>
            <a:ext cx="1676400" cy="1714500"/>
          </a:xfrm>
          <a:prstGeom prst="rect">
            <a:avLst/>
          </a:prstGeom>
        </p:spPr>
      </p:pic>
    </p:spTree>
  </p:cSld>
  <p:clrMapOvr>
    <a:masterClrMapping/>
  </p:clrMapOvr>
  <p:transition advClick="0">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215076" y="215090"/>
            <a:ext cx="3571900" cy="460375"/>
          </a:xfrm>
          <a:prstGeom prst="rect">
            <a:avLst/>
          </a:prstGeom>
          <a:solidFill>
            <a:schemeClr val="bg1"/>
          </a:solidFill>
        </p:spPr>
        <p:txBody>
          <a:bodyPr wrap="square">
            <a:spAutoFit/>
          </a:bodyPr>
          <a:lstStyle/>
          <a:p>
            <a:pPr algn="l">
              <a:buClrTx/>
              <a:buSzTx/>
              <a:buFontTx/>
            </a:pPr>
            <a:r>
              <a:rPr lang="en-US" sz="2400" b="1" dirty="0">
                <a:latin typeface="Times New Roman" panose="02020603050405020304" pitchFamily="18" charset="0"/>
                <a:cs typeface="Times New Roman" panose="02020603050405020304" pitchFamily="18" charset="0"/>
                <a:sym typeface="+mn-ea"/>
              </a:rPr>
              <a:t>Polish your summary</a:t>
            </a:r>
            <a:endParaRPr lang="en-US" sz="2400" b="1"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8" name="圆角矩形 7"/>
          <p:cNvSpPr/>
          <p:nvPr/>
        </p:nvSpPr>
        <p:spPr>
          <a:xfrm>
            <a:off x="357952" y="786594"/>
            <a:ext cx="8295769" cy="4143404"/>
          </a:xfrm>
          <a:prstGeom prst="roundRect">
            <a:avLst>
              <a:gd name="adj" fmla="val 9450"/>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13" name="文本框 26"/>
          <p:cNvSpPr txBox="1"/>
          <p:nvPr/>
        </p:nvSpPr>
        <p:spPr>
          <a:xfrm>
            <a:off x="582930" y="988695"/>
            <a:ext cx="7846695" cy="5077460"/>
          </a:xfrm>
          <a:prstGeom prst="rect">
            <a:avLst/>
          </a:prstGeom>
          <a:noFill/>
        </p:spPr>
        <p:txBody>
          <a:bodyPr wrap="square" rtlCol="0">
            <a:spAutoFit/>
          </a:bodyPr>
          <a:lstStyle/>
          <a:p>
            <a:pPr marL="0" indent="0" algn="just" eaLnBrk="1" latinLnBrk="0" hangingPunct="1">
              <a:lnSpc>
                <a:spcPct val="150000"/>
              </a:lnSpc>
              <a:buNone/>
            </a:pPr>
            <a:r>
              <a:rPr lang="en-US" altLang="zh-CN" sz="2400" dirty="0" smtClean="0">
                <a:solidFill>
                  <a:schemeClr val="tx1"/>
                </a:solidFill>
                <a:latin typeface="Times New Roman" panose="02020603050405020304" pitchFamily="18" charset="0"/>
                <a:cs typeface="Times New Roman" panose="02020603050405020304" pitchFamily="18" charset="0"/>
                <a:sym typeface="+mn-ea"/>
              </a:rPr>
              <a:t>     With the </a:t>
            </a:r>
            <a:r>
              <a:rPr lang="en-US" altLang="zh-CN" sz="2400" b="1" dirty="0">
                <a:solidFill>
                  <a:schemeClr val="tx1"/>
                </a:solidFill>
                <a:latin typeface="Times New Roman" panose="02020603050405020304" pitchFamily="18" charset="0"/>
                <a:cs typeface="Times New Roman" panose="02020603050405020304" pitchFamily="18" charset="0"/>
                <a:sym typeface="+mn-ea"/>
              </a:rPr>
              <a:t>fast pace</a:t>
            </a:r>
            <a:r>
              <a:rPr lang="en-US" altLang="zh-CN" sz="2400" dirty="0" smtClean="0">
                <a:solidFill>
                  <a:schemeClr val="tx1"/>
                </a:solidFill>
                <a:latin typeface="Times New Roman" panose="02020603050405020304" pitchFamily="18" charset="0"/>
                <a:cs typeface="Times New Roman" panose="02020603050405020304" pitchFamily="18" charset="0"/>
                <a:sym typeface="+mn-ea"/>
              </a:rPr>
              <a:t> of modern life, busy people tend to order </a:t>
            </a:r>
            <a:r>
              <a:rPr lang="en-US" altLang="zh-CN" sz="2400" b="1" dirty="0">
                <a:solidFill>
                  <a:schemeClr val="tx1"/>
                </a:solidFill>
                <a:latin typeface="Times New Roman" panose="02020603050405020304" pitchFamily="18" charset="0"/>
                <a:cs typeface="Times New Roman" panose="02020603050405020304" pitchFamily="18" charset="0"/>
                <a:sym typeface="+mn-ea"/>
              </a:rPr>
              <a:t>takeaway food </a:t>
            </a:r>
            <a:r>
              <a:rPr lang="en-US" altLang="zh-CN" sz="2400" dirty="0" smtClean="0">
                <a:solidFill>
                  <a:schemeClr val="tx1"/>
                </a:solidFill>
                <a:latin typeface="Times New Roman" panose="02020603050405020304" pitchFamily="18" charset="0"/>
                <a:cs typeface="Times New Roman" panose="02020603050405020304" pitchFamily="18" charset="0"/>
                <a:sym typeface="+mn-ea"/>
              </a:rPr>
              <a:t>when hungry. </a:t>
            </a:r>
            <a:r>
              <a:rPr lang="en-US" sz="2400" b="1">
                <a:solidFill>
                  <a:schemeClr val="tx1"/>
                </a:solidFill>
                <a:latin typeface="Times New Roman" panose="02020603050405020304" pitchFamily="18" charset="0"/>
                <a:cs typeface="Times New Roman" panose="02020603050405020304" pitchFamily="18" charset="0"/>
                <a:sym typeface="+mn-ea"/>
              </a:rPr>
              <a:t>Wide food choices and easy ordering</a:t>
            </a:r>
            <a:r>
              <a:rPr lang="en-US" sz="2400">
                <a:solidFill>
                  <a:schemeClr val="tx1"/>
                </a:solidFill>
                <a:latin typeface="Times New Roman" panose="02020603050405020304" pitchFamily="18" charset="0"/>
                <a:cs typeface="Times New Roman" panose="02020603050405020304" pitchFamily="18" charset="0"/>
                <a:sym typeface="+mn-ea"/>
              </a:rPr>
              <a:t> via delivery apps are making it more and more convenient and popular.</a:t>
            </a:r>
            <a:r>
              <a:rPr lang="en-US" altLang="zh-CN" sz="2400" b="1" dirty="0" smtClean="0">
                <a:solidFill>
                  <a:schemeClr val="tx1"/>
                </a:solidFill>
                <a:latin typeface="Times New Roman" panose="02020603050405020304" pitchFamily="18" charset="0"/>
                <a:cs typeface="Times New Roman" panose="02020603050405020304" pitchFamily="18" charset="0"/>
                <a:sym typeface="+mn-ea"/>
              </a:rPr>
              <a:t> Takeaway food </a:t>
            </a:r>
            <a:r>
              <a:rPr lang="en-US" sz="2400">
                <a:solidFill>
                  <a:schemeClr val="tx1"/>
                </a:solidFill>
                <a:latin typeface="Times New Roman" panose="02020603050405020304" pitchFamily="18" charset="0"/>
                <a:cs typeface="Times New Roman" panose="02020603050405020304" pitchFamily="18" charset="0"/>
                <a:sym typeface="+mn-ea"/>
              </a:rPr>
              <a:t>costs a lot and also does harm to health.</a:t>
            </a:r>
            <a:r>
              <a:rPr lang="en-US" altLang="zh-CN" sz="2400" b="1" dirty="0" smtClean="0">
                <a:solidFill>
                  <a:schemeClr val="tx1"/>
                </a:solidFill>
                <a:latin typeface="Times New Roman" panose="02020603050405020304" pitchFamily="18" charset="0"/>
                <a:cs typeface="Times New Roman" panose="02020603050405020304" pitchFamily="18" charset="0"/>
                <a:sym typeface="+mn-ea"/>
              </a:rPr>
              <a:t>  Although r</a:t>
            </a:r>
            <a:r>
              <a:rPr lang="en-US" sz="2400" b="1">
                <a:solidFill>
                  <a:schemeClr val="tx1"/>
                </a:solidFill>
                <a:latin typeface="Times New Roman" panose="02020603050405020304" pitchFamily="18" charset="0"/>
                <a:sym typeface="+mn-ea"/>
              </a:rPr>
              <a:t>educing salt</a:t>
            </a:r>
            <a:r>
              <a:rPr lang="en-US" sz="2400">
                <a:solidFill>
                  <a:schemeClr val="tx1"/>
                </a:solidFill>
                <a:latin typeface="Times New Roman" panose="02020603050405020304" pitchFamily="18" charset="0"/>
                <a:sym typeface="+mn-ea"/>
              </a:rPr>
              <a:t>, sugar and fat might make a difference, y</a:t>
            </a:r>
            <a:r>
              <a:rPr lang="en-US" altLang="zh-CN" sz="2400" b="1" dirty="0" smtClean="0">
                <a:solidFill>
                  <a:schemeClr val="tx1"/>
                </a:solidFill>
                <a:latin typeface="Times New Roman" panose="02020603050405020304" pitchFamily="18" charset="0"/>
                <a:cs typeface="Times New Roman" panose="02020603050405020304" pitchFamily="18" charset="0"/>
                <a:sym typeface="+mn-ea"/>
              </a:rPr>
              <a:t>ou are still strongly advised to </a:t>
            </a:r>
            <a:r>
              <a:rPr lang="en-US" sz="2400">
                <a:solidFill>
                  <a:schemeClr val="tx1"/>
                </a:solidFill>
                <a:latin typeface="Times New Roman" panose="02020603050405020304" pitchFamily="18" charset="0"/>
                <a:cs typeface="Times New Roman" panose="02020603050405020304" pitchFamily="18" charset="0"/>
                <a:sym typeface="+mn-ea"/>
              </a:rPr>
              <a:t>cook your meals . (69 words)</a:t>
            </a:r>
            <a:endParaRPr lang="zh-CN" altLang="en-US" sz="2400">
              <a:solidFill>
                <a:schemeClr val="tx1"/>
              </a:solidFill>
              <a:latin typeface="Times New Roman" panose="02020603050405020304" pitchFamily="18" charset="0"/>
              <a:cs typeface="Times New Roman" panose="02020603050405020304" pitchFamily="18" charset="0"/>
            </a:endParaRPr>
          </a:p>
          <a:p>
            <a:pPr marL="0" indent="0" algn="just" eaLnBrk="1" latinLnBrk="0" hangingPunct="1">
              <a:lnSpc>
                <a:spcPct val="150000"/>
              </a:lnSpc>
              <a:buNone/>
            </a:pPr>
            <a:endParaRPr lang="en-US" altLang="zh-CN" sz="2400" dirty="0">
              <a:solidFill>
                <a:schemeClr val="tx1"/>
              </a:solidFill>
              <a:latin typeface="Times New Roman" panose="02020603050405020304" pitchFamily="18" charset="0"/>
              <a:cs typeface="Times New Roman" panose="02020603050405020304" pitchFamily="18" charset="0"/>
            </a:endParaRPr>
          </a:p>
          <a:p>
            <a:pPr algn="just" eaLnBrk="1" latinLnBrk="0" hangingPunct="1">
              <a:lnSpc>
                <a:spcPct val="150000"/>
              </a:lnSpc>
            </a:pPr>
            <a:endParaRPr lang="en-US" altLang="zh-CN" sz="2400" dirty="0">
              <a:solidFill>
                <a:schemeClr val="tx1"/>
              </a:solidFill>
              <a:latin typeface="Times New Roman" panose="02020603050405020304" pitchFamily="18" charset="0"/>
              <a:cs typeface="Times New Roman" panose="02020603050405020304" pitchFamily="18" charset="0"/>
              <a:sym typeface="+mn-lt"/>
            </a:endParaRPr>
          </a:p>
        </p:txBody>
      </p:sp>
      <p:sp>
        <p:nvSpPr>
          <p:cNvPr id="16" name="矩形 15"/>
          <p:cNvSpPr/>
          <p:nvPr/>
        </p:nvSpPr>
        <p:spPr>
          <a:xfrm>
            <a:off x="5110793" y="70640"/>
            <a:ext cx="2934073" cy="584775"/>
          </a:xfrm>
          <a:prstGeom prst="rect">
            <a:avLst/>
          </a:prstGeom>
        </p:spPr>
        <p:txBody>
          <a:bodyPr wrap="none">
            <a:spAutoFit/>
          </a:bodyPr>
          <a:p>
            <a:pPr lvl="0"/>
            <a:r>
              <a:rPr lang="en-US" altLang="zh-CN" sz="3200" b="1" dirty="0">
                <a:solidFill>
                  <a:srgbClr val="FF0000"/>
                </a:solidFill>
              </a:rPr>
              <a:t>What’s missing?</a:t>
            </a:r>
            <a:endParaRPr lang="en-US" altLang="zh-CN" sz="3200" b="1" dirty="0">
              <a:solidFill>
                <a:srgbClr val="FF0000"/>
              </a:solidFill>
            </a:endParaRPr>
          </a:p>
        </p:txBody>
      </p:sp>
      <p:cxnSp>
        <p:nvCxnSpPr>
          <p:cNvPr id="18" name="直接连接符 17"/>
          <p:cNvCxnSpPr/>
          <p:nvPr/>
        </p:nvCxnSpPr>
        <p:spPr bwMode="auto">
          <a:xfrm>
            <a:off x="4932680" y="1708150"/>
            <a:ext cx="288290" cy="300355"/>
          </a:xfrm>
          <a:prstGeom prst="line">
            <a:avLst/>
          </a:prstGeom>
          <a:solidFill>
            <a:schemeClr val="accent1"/>
          </a:solidFill>
          <a:ln w="381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flipH="1">
            <a:off x="5220970" y="1708150"/>
            <a:ext cx="215900" cy="334645"/>
          </a:xfrm>
          <a:prstGeom prst="line">
            <a:avLst/>
          </a:prstGeom>
          <a:solidFill>
            <a:schemeClr val="accent1"/>
          </a:solidFill>
          <a:ln w="381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a:off x="3348355" y="2795905"/>
            <a:ext cx="361315" cy="193675"/>
          </a:xfrm>
          <a:prstGeom prst="line">
            <a:avLst/>
          </a:prstGeom>
          <a:solidFill>
            <a:schemeClr val="accent1"/>
          </a:solidFill>
          <a:ln w="381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flipH="1">
            <a:off x="3703628" y="2727538"/>
            <a:ext cx="351656" cy="261955"/>
          </a:xfrm>
          <a:prstGeom prst="line">
            <a:avLst/>
          </a:prstGeom>
          <a:solidFill>
            <a:schemeClr val="accent1"/>
          </a:solidFill>
          <a:ln w="381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13"/>
          <p:cNvSpPr/>
          <p:nvPr/>
        </p:nvSpPr>
        <p:spPr>
          <a:xfrm>
            <a:off x="4645107" y="1420319"/>
            <a:ext cx="1148080" cy="460375"/>
          </a:xfrm>
          <a:prstGeom prst="rect">
            <a:avLst/>
          </a:prstGeom>
          <a:noFill/>
        </p:spPr>
        <p:txBody>
          <a:bodyPr wrap="none">
            <a:spAutoFit/>
          </a:bodyPr>
          <a:p>
            <a:r>
              <a:rPr lang="en-US" altLang="zh-CN" sz="2400" b="1" dirty="0" smtClean="0">
                <a:solidFill>
                  <a:srgbClr val="FF0000"/>
                </a:solidFill>
                <a:latin typeface="Times New Roman" panose="02020603050405020304" pitchFamily="18" charset="0"/>
                <a:cs typeface="Times New Roman" panose="02020603050405020304" pitchFamily="18" charset="0"/>
              </a:rPr>
              <a:t>Besides</a:t>
            </a:r>
            <a:endParaRPr lang="zh-CN" altLang="en-US" sz="2400" dirty="0">
              <a:solidFill>
                <a:prstClr val="black"/>
              </a:solidFill>
            </a:endParaRPr>
          </a:p>
        </p:txBody>
      </p:sp>
      <p:sp>
        <p:nvSpPr>
          <p:cNvPr id="15" name="矩形 14"/>
          <p:cNvSpPr/>
          <p:nvPr/>
        </p:nvSpPr>
        <p:spPr>
          <a:xfrm>
            <a:off x="3204292" y="2428064"/>
            <a:ext cx="1350645" cy="460375"/>
          </a:xfrm>
          <a:prstGeom prst="rect">
            <a:avLst/>
          </a:prstGeom>
          <a:noFill/>
        </p:spPr>
        <p:txBody>
          <a:bodyPr wrap="none">
            <a:spAutoFit/>
          </a:bodyPr>
          <a:p>
            <a:r>
              <a:rPr lang="en-US" altLang="zh-CN" sz="2400" b="1" dirty="0" smtClean="0">
                <a:solidFill>
                  <a:srgbClr val="FF0000"/>
                </a:solidFill>
                <a:latin typeface="Times New Roman" panose="02020603050405020304" pitchFamily="18" charset="0"/>
                <a:cs typeface="Times New Roman" panose="02020603050405020304" pitchFamily="18" charset="0"/>
              </a:rPr>
              <a:t>However</a:t>
            </a:r>
            <a:endParaRPr lang="zh-CN" altLang="en-US" sz="2400" dirty="0">
              <a:solidFill>
                <a:prstClr val="black"/>
              </a:solidFill>
            </a:endParaRPr>
          </a:p>
        </p:txBody>
      </p:sp>
      <p:sp>
        <p:nvSpPr>
          <p:cNvPr id="17" name="矩形 16"/>
          <p:cNvSpPr/>
          <p:nvPr/>
        </p:nvSpPr>
        <p:spPr>
          <a:xfrm>
            <a:off x="2700737" y="3076399"/>
            <a:ext cx="1453515" cy="460375"/>
          </a:xfrm>
          <a:prstGeom prst="rect">
            <a:avLst/>
          </a:prstGeom>
          <a:noFill/>
        </p:spPr>
        <p:txBody>
          <a:bodyPr wrap="none">
            <a:spAutoFit/>
          </a:bodyPr>
          <a:p>
            <a:r>
              <a:rPr lang="en-US" altLang="zh-CN" sz="2400" b="1" dirty="0">
                <a:solidFill>
                  <a:srgbClr val="FF0000"/>
                </a:solidFill>
                <a:latin typeface="Times New Roman" panose="02020603050405020304" pitchFamily="18" charset="0"/>
                <a:cs typeface="Times New Roman" panose="02020603050405020304" pitchFamily="18" charset="0"/>
              </a:rPr>
              <a:t>In a word</a:t>
            </a:r>
            <a:endParaRPr lang="en-US" altLang="zh-CN" sz="2400" b="1" dirty="0">
              <a:solidFill>
                <a:srgbClr val="FF0000"/>
              </a:solidFill>
              <a:latin typeface="Times New Roman" panose="02020603050405020304" pitchFamily="18" charset="0"/>
              <a:cs typeface="Times New Roman" panose="02020603050405020304" pitchFamily="18" charset="0"/>
            </a:endParaRPr>
          </a:p>
        </p:txBody>
      </p:sp>
      <p:cxnSp>
        <p:nvCxnSpPr>
          <p:cNvPr id="20" name="直接连接符 19"/>
          <p:cNvCxnSpPr/>
          <p:nvPr/>
        </p:nvCxnSpPr>
        <p:spPr bwMode="auto">
          <a:xfrm flipH="1">
            <a:off x="3276600" y="3329940"/>
            <a:ext cx="215900" cy="334645"/>
          </a:xfrm>
          <a:prstGeom prst="line">
            <a:avLst/>
          </a:prstGeom>
          <a:solidFill>
            <a:schemeClr val="accent1"/>
          </a:solidFill>
          <a:ln w="381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a:off x="2988310" y="3364230"/>
            <a:ext cx="288290" cy="300355"/>
          </a:xfrm>
          <a:prstGeom prst="line">
            <a:avLst/>
          </a:prstGeom>
          <a:solidFill>
            <a:schemeClr val="accent1"/>
          </a:solidFill>
          <a:ln w="381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advClick="0" advTm="0">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arn(inVertical)">
                                      <p:cBhvr>
                                        <p:cTn id="16" dur="500"/>
                                        <p:tgtEl>
                                          <p:spTgt spid="18"/>
                                        </p:tgtEl>
                                      </p:cBhvr>
                                    </p:animEffect>
                                  </p:childTnLst>
                                </p:cTn>
                              </p:par>
                              <p:par>
                                <p:cTn id="17" presetID="16" presetClass="entr" presetSubtype="21"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arn(inVertical)">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arn(inVertical)">
                                      <p:cBhvr>
                                        <p:cTn id="24" dur="500"/>
                                        <p:tgtEl>
                                          <p:spTgt spid="11"/>
                                        </p:tgtEl>
                                      </p:cBhvr>
                                    </p:animEffect>
                                  </p:childTnLst>
                                </p:cTn>
                              </p:par>
                              <p:par>
                                <p:cTn id="25" presetID="16" presetClass="entr" presetSubtype="21"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down)">
                                      <p:cBhvr>
                                        <p:cTn id="42" dur="500"/>
                                        <p:tgtEl>
                                          <p:spTgt spid="17"/>
                                        </p:tgtEl>
                                      </p:cBhvr>
                                    </p:animEffect>
                                  </p:childTnLst>
                                </p:cTn>
                              </p:par>
                              <p:par>
                                <p:cTn id="43" presetID="16" presetClass="entr" presetSubtype="21"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arn(inVertical)">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barn(inVertical)">
                                      <p:cBhvr>
                                        <p:cTn id="5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4" grpId="0"/>
      <p:bldP spid="15"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7020560" y="2788285"/>
            <a:ext cx="2048510" cy="2195195"/>
          </a:xfrm>
          <a:prstGeom prst="rect">
            <a:avLst/>
          </a:prstGeom>
        </p:spPr>
      </p:pic>
      <p:sp>
        <p:nvSpPr>
          <p:cNvPr id="42" name="MH_Other_1"/>
          <p:cNvSpPr>
            <a:spLocks noChangeAspect="1"/>
          </p:cNvSpPr>
          <p:nvPr>
            <p:custDataLst>
              <p:tags r:id="rId2"/>
            </p:custDataLst>
          </p:nvPr>
        </p:nvSpPr>
        <p:spPr>
          <a:xfrm>
            <a:off x="684530" y="1122680"/>
            <a:ext cx="395605" cy="396240"/>
          </a:xfrm>
          <a:prstGeom prst="ellipse">
            <a:avLst/>
          </a:prstGeom>
          <a:solidFill>
            <a:srgbClr val="FFFFFF"/>
          </a:solidFill>
          <a:ln w="57150" cap="flat" cmpd="sng" algn="ctr">
            <a:solidFill>
              <a:schemeClr val="accent1"/>
            </a:solidFill>
            <a:prstDash val="solid"/>
          </a:ln>
          <a:effectLst/>
        </p:spPr>
        <p:txBody>
          <a:bodyPr lIns="0" tIns="0" rIns="0" bIns="0" anchor="ctr"/>
          <a:lstStyle/>
          <a:p>
            <a:pPr algn="ctr">
              <a:defRPr/>
            </a:pPr>
            <a:r>
              <a:rPr lang="en-US" altLang="zh-CN" sz="3000" kern="0" dirty="0">
                <a:solidFill>
                  <a:schemeClr val="tx2"/>
                </a:solidFill>
                <a:latin typeface="Arial" panose="020B0604020202020204" pitchFamily="34" charset="0"/>
                <a:ea typeface="微软雅黑" panose="020B0503020204020204" pitchFamily="34" charset="-122"/>
                <a:sym typeface="Arial" panose="020B0604020202020204" pitchFamily="34" charset="0"/>
              </a:rPr>
              <a:t>1</a:t>
            </a:r>
            <a:endParaRPr lang="en-US" altLang="zh-CN" sz="3000" kern="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MH_Other_2"/>
          <p:cNvSpPr>
            <a:spLocks noChangeAspect="1"/>
          </p:cNvSpPr>
          <p:nvPr>
            <p:custDataLst>
              <p:tags r:id="rId3"/>
            </p:custDataLst>
          </p:nvPr>
        </p:nvSpPr>
        <p:spPr>
          <a:xfrm>
            <a:off x="684530" y="1873250"/>
            <a:ext cx="395605" cy="416560"/>
          </a:xfrm>
          <a:prstGeom prst="ellipse">
            <a:avLst/>
          </a:prstGeom>
          <a:solidFill>
            <a:srgbClr val="FFFFFF"/>
          </a:solidFill>
          <a:ln w="57150" cap="flat" cmpd="sng" algn="ctr">
            <a:solidFill>
              <a:schemeClr val="accent2"/>
            </a:solidFill>
            <a:prstDash val="solid"/>
          </a:ln>
          <a:effectLst/>
        </p:spPr>
        <p:txBody>
          <a:bodyPr lIns="0" tIns="0" rIns="0" bIns="0" anchor="ctr"/>
          <a:lstStyle/>
          <a:p>
            <a:pPr algn="ctr">
              <a:defRPr/>
            </a:pPr>
            <a:r>
              <a:rPr lang="en-US" altLang="zh-CN" sz="3000" kern="0" dirty="0">
                <a:solidFill>
                  <a:schemeClr val="accent2"/>
                </a:solidFill>
                <a:latin typeface="Arial" panose="020B0604020202020204" pitchFamily="34" charset="0"/>
                <a:ea typeface="微软雅黑" panose="020B0503020204020204" pitchFamily="34" charset="-122"/>
                <a:sym typeface="Arial" panose="020B0604020202020204" pitchFamily="34" charset="0"/>
              </a:rPr>
              <a:t>2</a:t>
            </a:r>
            <a:endParaRPr lang="en-US" altLang="zh-CN" sz="3000" kern="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MH_Other_3"/>
          <p:cNvSpPr>
            <a:spLocks noChangeAspect="1"/>
          </p:cNvSpPr>
          <p:nvPr>
            <p:custDataLst>
              <p:tags r:id="rId4"/>
            </p:custDataLst>
          </p:nvPr>
        </p:nvSpPr>
        <p:spPr>
          <a:xfrm>
            <a:off x="688340" y="2644140"/>
            <a:ext cx="403860" cy="404495"/>
          </a:xfrm>
          <a:prstGeom prst="ellipse">
            <a:avLst/>
          </a:prstGeom>
          <a:solidFill>
            <a:srgbClr val="FFFFFF"/>
          </a:solidFill>
          <a:ln w="57150" cap="flat" cmpd="sng" algn="ctr">
            <a:solidFill>
              <a:schemeClr val="accent1"/>
            </a:solidFill>
            <a:prstDash val="solid"/>
          </a:ln>
          <a:effectLst/>
        </p:spPr>
        <p:txBody>
          <a:bodyPr lIns="0" tIns="0" rIns="0" bIns="0" anchor="ctr"/>
          <a:lstStyle/>
          <a:p>
            <a:pPr algn="ctr">
              <a:defRPr/>
            </a:pPr>
            <a:r>
              <a:rPr lang="en-US" altLang="zh-CN" sz="3000" kern="0" dirty="0">
                <a:solidFill>
                  <a:schemeClr val="tx2"/>
                </a:solidFill>
                <a:latin typeface="Arial" panose="020B0604020202020204" pitchFamily="34" charset="0"/>
                <a:ea typeface="微软雅黑" panose="020B0503020204020204" pitchFamily="34" charset="-122"/>
                <a:sym typeface="Arial" panose="020B0604020202020204" pitchFamily="34" charset="0"/>
              </a:rPr>
              <a:t>3</a:t>
            </a:r>
            <a:endParaRPr lang="en-US" altLang="zh-CN" sz="3000" kern="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Text_1"/>
          <p:cNvSpPr/>
          <p:nvPr>
            <p:custDataLst>
              <p:tags r:id="rId5"/>
            </p:custDataLst>
          </p:nvPr>
        </p:nvSpPr>
        <p:spPr>
          <a:xfrm>
            <a:off x="1188085" y="1122680"/>
            <a:ext cx="5508625" cy="522605"/>
          </a:xfrm>
          <a:prstGeom prst="rect">
            <a:avLst/>
          </a:prstGeom>
        </p:spPr>
        <p:txBody>
          <a:bodyPr wrap="square" lIns="0" tIns="0" rIns="0" bIns="0" anchor="ctr">
            <a:spAutoFit/>
          </a:bodyPr>
          <a:lstStyle/>
          <a:p>
            <a:r>
              <a:rPr lang="en-US" altLang="zh-CN" sz="2400" dirty="0" smtClean="0">
                <a:latin typeface="Times New Roman" panose="02020603050405020304" pitchFamily="18" charset="0"/>
                <a:cs typeface="Times New Roman" panose="02020603050405020304" pitchFamily="18" charset="0"/>
                <a:sym typeface="+mn-ea"/>
              </a:rPr>
              <a:t> Read for the topic</a:t>
            </a:r>
            <a:r>
              <a:rPr lang="en-US" altLang="zh-CN" sz="2400" dirty="0" smtClean="0">
                <a:latin typeface="Times New Roman" panose="02020603050405020304" pitchFamily="18" charset="0"/>
                <a:cs typeface="Times New Roman" panose="02020603050405020304" pitchFamily="18" charset="0"/>
                <a:sym typeface="+mn-ea"/>
              </a:rPr>
              <a:t>, type</a:t>
            </a:r>
            <a:r>
              <a:rPr lang="en-US" altLang="zh-CN" sz="2400" dirty="0" smtClean="0">
                <a:latin typeface="Times New Roman" panose="02020603050405020304" pitchFamily="18" charset="0"/>
                <a:cs typeface="Times New Roman" panose="02020603050405020304" pitchFamily="18" charset="0"/>
                <a:sym typeface="+mn-ea"/>
              </a:rPr>
              <a:t> and structure</a:t>
            </a:r>
            <a:endParaRPr lang="en-US" altLang="zh-CN" sz="2400" dirty="0" smtClean="0">
              <a:latin typeface="Times New Roman" panose="02020603050405020304" pitchFamily="18" charset="0"/>
              <a:cs typeface="Times New Roman" panose="02020603050405020304" pitchFamily="18" charset="0"/>
            </a:endParaRPr>
          </a:p>
          <a:p>
            <a:r>
              <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     </a:t>
            </a:r>
            <a:endPar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MH_Text_2"/>
          <p:cNvSpPr/>
          <p:nvPr>
            <p:custDataLst>
              <p:tags r:id="rId6"/>
            </p:custDataLst>
          </p:nvPr>
        </p:nvSpPr>
        <p:spPr>
          <a:xfrm>
            <a:off x="1260475" y="1866265"/>
            <a:ext cx="5184140" cy="430530"/>
          </a:xfrm>
          <a:prstGeom prst="rect">
            <a:avLst/>
          </a:prstGeom>
        </p:spPr>
        <p:txBody>
          <a:bodyPr wrap="square" lIns="0" tIns="0" rIns="0" bIns="0" anchor="ctr">
            <a:spAutoFit/>
          </a:bodyPr>
          <a:lstStyle/>
          <a:p>
            <a:pPr algn="ctr">
              <a:lnSpc>
                <a:spcPct val="100000"/>
              </a:lnSpc>
              <a:buClrTx/>
              <a:buSzTx/>
              <a:buFontTx/>
              <a:defRPr/>
            </a:pPr>
            <a:r>
              <a:rPr lang="en-US" altLang="zh-CN" sz="2400" dirty="0" smtClean="0">
                <a:latin typeface="Times New Roman" panose="02020603050405020304" pitchFamily="18" charset="0"/>
                <a:cs typeface="Times New Roman" panose="02020603050405020304" pitchFamily="18" charset="0"/>
                <a:sym typeface="+mn-ea"/>
              </a:rPr>
              <a:t>spot the topic sentences and key words </a:t>
            </a:r>
            <a:r>
              <a:rPr lang="en-US" altLang="zh-CN" sz="2800" dirty="0" smtClean="0">
                <a:latin typeface="Times New Roman" panose="02020603050405020304" pitchFamily="18" charset="0"/>
                <a:cs typeface="Times New Roman" panose="02020603050405020304" pitchFamily="18" charset="0"/>
                <a:sym typeface="+mn-ea"/>
              </a:rPr>
              <a:t> </a:t>
            </a:r>
            <a:endParaRPr lang="en-US" altLang="zh-CN" sz="2800" dirty="0">
              <a:latin typeface="Times New Roman" panose="02020603050405020304" pitchFamily="18" charset="0"/>
              <a:ea typeface="印品黑体" panose="00000500000000000000" pitchFamily="2" charset="-122"/>
              <a:cs typeface="Times New Roman" panose="02020603050405020304" pitchFamily="18" charset="0"/>
              <a:sym typeface="Arial" panose="020B0604020202020204" pitchFamily="34" charset="0"/>
            </a:endParaRPr>
          </a:p>
        </p:txBody>
      </p:sp>
      <p:sp>
        <p:nvSpPr>
          <p:cNvPr id="26" name="MH_Others_2"/>
          <p:cNvSpPr txBox="1"/>
          <p:nvPr>
            <p:custDataLst>
              <p:tags r:id="rId7"/>
            </p:custDataLst>
          </p:nvPr>
        </p:nvSpPr>
        <p:spPr>
          <a:xfrm>
            <a:off x="688340" y="339725"/>
            <a:ext cx="4798060" cy="430530"/>
          </a:xfrm>
          <a:prstGeom prst="rect">
            <a:avLst/>
          </a:prstGeom>
          <a:noFill/>
        </p:spPr>
        <p:txBody>
          <a:bodyPr wrap="square" lIns="0" tIns="0" rIns="0" bIns="0">
            <a:spAutoFit/>
          </a:bodyPr>
          <a:lstStyle/>
          <a:p>
            <a:pPr algn="ctr">
              <a:defRPr/>
            </a:pPr>
            <a:r>
              <a:rPr lang="en-US" altLang="zh-CN" sz="2800" b="1" dirty="0">
                <a:solidFill>
                  <a:schemeClr val="tx1"/>
                </a:solidFill>
                <a:latin typeface="Times New Roman" panose="02020603050405020304" pitchFamily="18" charset="0"/>
                <a:ea typeface="印品黑体" panose="00000500000000000000" pitchFamily="2" charset="-122"/>
                <a:cs typeface="Times New Roman" panose="02020603050405020304" pitchFamily="18" charset="0"/>
                <a:sym typeface="+mn-ea"/>
              </a:rPr>
              <a:t>Four steps for a good summary</a:t>
            </a:r>
            <a:endParaRPr lang="en-US" altLang="zh-CN" sz="2800" b="1" dirty="0" smtClean="0">
              <a:solidFill>
                <a:schemeClr val="tx1"/>
              </a:solidFill>
              <a:latin typeface="Times New Roman" panose="02020603050405020304" pitchFamily="18" charset="0"/>
              <a:ea typeface="印品黑体" panose="00000500000000000000" pitchFamily="2" charset="-122"/>
              <a:cs typeface="Times New Roman" panose="02020603050405020304" pitchFamily="18" charset="0"/>
              <a:sym typeface="+mn-ea"/>
            </a:endParaRPr>
          </a:p>
        </p:txBody>
      </p:sp>
      <p:sp>
        <p:nvSpPr>
          <p:cNvPr id="17" name="MH_Other_4"/>
          <p:cNvSpPr>
            <a:spLocks noChangeAspect="1"/>
          </p:cNvSpPr>
          <p:nvPr>
            <p:custDataLst>
              <p:tags r:id="rId8"/>
            </p:custDataLst>
          </p:nvPr>
        </p:nvSpPr>
        <p:spPr>
          <a:xfrm>
            <a:off x="672465" y="3364230"/>
            <a:ext cx="407670" cy="408305"/>
          </a:xfrm>
          <a:prstGeom prst="ellipse">
            <a:avLst/>
          </a:prstGeom>
          <a:solidFill>
            <a:srgbClr val="FFFFFF"/>
          </a:solidFill>
          <a:ln w="57150" cap="flat" cmpd="sng" algn="ctr">
            <a:solidFill>
              <a:schemeClr val="accent2"/>
            </a:solidFill>
            <a:prstDash val="solid"/>
          </a:ln>
          <a:effectLst/>
        </p:spPr>
        <p:txBody>
          <a:bodyPr lIns="0" tIns="0" rIns="0" bIns="0" anchor="ctr"/>
          <a:lstStyle/>
          <a:p>
            <a:pPr algn="ctr">
              <a:defRPr/>
            </a:pPr>
            <a:r>
              <a:rPr lang="en-US" altLang="zh-CN" sz="3000" kern="0" dirty="0">
                <a:solidFill>
                  <a:schemeClr val="accent2"/>
                </a:solidFill>
                <a:latin typeface="Arial" panose="020B0604020202020204" pitchFamily="34" charset="0"/>
                <a:ea typeface="微软雅黑" panose="020B0503020204020204" pitchFamily="34" charset="-122"/>
                <a:sym typeface="Arial" panose="020B0604020202020204" pitchFamily="34" charset="0"/>
              </a:rPr>
              <a:t>4</a:t>
            </a:r>
            <a:endParaRPr lang="en-US" altLang="zh-CN" sz="3000" kern="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1188085" y="2616200"/>
            <a:ext cx="6149340" cy="460375"/>
          </a:xfrm>
          <a:prstGeom prst="rect">
            <a:avLst/>
          </a:prstGeom>
          <a:noFill/>
        </p:spPr>
        <p:txBody>
          <a:bodyPr wrap="none" rtlCol="0" anchor="t">
            <a:spAutoFit/>
          </a:bodyPr>
          <a:p>
            <a:pPr algn="l"/>
            <a:r>
              <a:rPr lang="en-US" altLang="zh-CN" sz="2400" dirty="0" smtClean="0">
                <a:latin typeface="Times New Roman" panose="02020603050405020304" pitchFamily="18" charset="0"/>
                <a:cs typeface="Times New Roman" panose="02020603050405020304" pitchFamily="18" charset="0"/>
                <a:sym typeface="+mn-ea"/>
              </a:rPr>
              <a:t>Rewrite and paraphrase using various techniques</a:t>
            </a:r>
            <a:endParaRPr lang="zh-CN" altLang="en-US"/>
          </a:p>
        </p:txBody>
      </p:sp>
      <p:sp>
        <p:nvSpPr>
          <p:cNvPr id="3" name="文本框 2"/>
          <p:cNvSpPr txBox="1"/>
          <p:nvPr/>
        </p:nvSpPr>
        <p:spPr>
          <a:xfrm>
            <a:off x="1260475" y="3292475"/>
            <a:ext cx="6299200" cy="460375"/>
          </a:xfrm>
          <a:prstGeom prst="rect">
            <a:avLst/>
          </a:prstGeom>
          <a:noFill/>
        </p:spPr>
        <p:txBody>
          <a:bodyPr wrap="none" rtlCol="0" anchor="t">
            <a:spAutoFit/>
          </a:bodyPr>
          <a:p>
            <a:pPr algn="l">
              <a:lnSpc>
                <a:spcPct val="100000"/>
              </a:lnSpc>
              <a:buClrTx/>
              <a:buSzTx/>
              <a:buFontTx/>
            </a:pPr>
            <a:r>
              <a:rPr lang="en-US" altLang="zh-CN" sz="2400" dirty="0" smtClean="0">
                <a:latin typeface="Times New Roman" panose="02020603050405020304" pitchFamily="18" charset="0"/>
                <a:cs typeface="Times New Roman" panose="02020603050405020304" pitchFamily="18" charset="0"/>
                <a:sym typeface="+mn-ea"/>
              </a:rPr>
              <a:t>Add some conjunctions and polish your summary.</a:t>
            </a:r>
            <a:endParaRPr lang="en-US" altLang="zh-CN" sz="2400" dirty="0" smtClean="0">
              <a:latin typeface="Times New Roman" panose="02020603050405020304" pitchFamily="18" charset="0"/>
              <a:cs typeface="Times New Roman" panose="02020603050405020304" pitchFamily="18" charset="0"/>
            </a:endParaRPr>
          </a:p>
        </p:txBody>
      </p:sp>
    </p:spTree>
    <p:custDataLst>
      <p:tags r:id="rId9"/>
    </p:custDataLst>
  </p:cSld>
  <p:clrMapOvr>
    <a:masterClrMapping/>
  </p:clrMapOvr>
  <p:transition advClick="0">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32025" y="1716405"/>
            <a:ext cx="4982845" cy="1322070"/>
          </a:xfrm>
          <a:prstGeom prst="rect">
            <a:avLst/>
          </a:prstGeom>
          <a:noFill/>
        </p:spPr>
        <p:txBody>
          <a:bodyPr wrap="square" rtlCol="0">
            <a:spAutoFit/>
            <a:scene3d>
              <a:camera prst="orthographicFront"/>
              <a:lightRig rig="threePt" dir="t"/>
            </a:scene3d>
          </a:bodyPr>
          <a:lstStyle/>
          <a:p>
            <a:r>
              <a:rPr lang="en-US" altLang="zh-CN" sz="8000" b="1" i="1">
                <a:solidFill>
                  <a:schemeClr val="accent1"/>
                </a:solidFill>
                <a:effectLst>
                  <a:outerShdw blurRad="38100" dist="25400" dir="5400000" algn="ctr" rotWithShape="0">
                    <a:srgbClr val="6E747A">
                      <a:alpha val="43000"/>
                    </a:srgbClr>
                  </a:outerShdw>
                </a:effectLst>
              </a:rPr>
              <a:t>Thank you!</a:t>
            </a:r>
            <a:endParaRPr lang="en-US" altLang="zh-CN" sz="8000" b="1" i="1">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push dir="u"/>
      </p:transition>
    </mc:Choice>
    <mc:Fallback>
      <p:transition spd="slow" advClick="0" advTm="0">
        <p:push dir="u"/>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2412365" y="1995805"/>
            <a:ext cx="6501765" cy="953135"/>
          </a:xfrm>
          <a:prstGeom prst="rect">
            <a:avLst/>
          </a:prstGeom>
        </p:spPr>
        <p:txBody>
          <a:bodyPr wrap="square">
            <a:spAutoFit/>
          </a:bodyPr>
          <a:lstStyle/>
          <a:p>
            <a:pPr algn="l">
              <a:buClrTx/>
              <a:buSzTx/>
              <a:buFontTx/>
            </a:pPr>
            <a:r>
              <a:rPr lang="en-US" altLang="zh-CN" sz="2800" dirty="0" smtClean="0">
                <a:latin typeface="Times New Roman" panose="02020603050405020304" pitchFamily="18" charset="0"/>
                <a:cs typeface="Times New Roman" panose="02020603050405020304" pitchFamily="18" charset="0"/>
                <a:sym typeface="+mn-ea"/>
              </a:rPr>
              <a:t>Read for the topic, type and structure</a:t>
            </a:r>
            <a:endParaRPr lang="en-US" altLang="zh-CN" sz="2800" dirty="0" smtClean="0">
              <a:latin typeface="Times New Roman" panose="02020603050405020304" pitchFamily="18" charset="0"/>
              <a:cs typeface="Times New Roman" panose="02020603050405020304" pitchFamily="18" charset="0"/>
            </a:endParaRPr>
          </a:p>
          <a:p>
            <a:pPr algn="l">
              <a:buClrTx/>
              <a:buSzTx/>
              <a:buFontTx/>
            </a:pPr>
            <a:endParaRPr lang="zh-CN" altLang="en-US" sz="2800" b="1" dirty="0">
              <a:solidFill>
                <a:schemeClr val="tx1"/>
              </a:solidFill>
              <a:latin typeface="华文琥珀" panose="02010800040101010101" pitchFamily="2" charset="-122"/>
              <a:ea typeface="华文琥珀" panose="02010800040101010101" pitchFamily="2" charset="-122"/>
              <a:sym typeface="+mn-ea"/>
            </a:endParaRPr>
          </a:p>
        </p:txBody>
      </p:sp>
      <p:sp>
        <p:nvSpPr>
          <p:cNvPr id="2" name="椭圆 1"/>
          <p:cNvSpPr/>
          <p:nvPr/>
        </p:nvSpPr>
        <p:spPr>
          <a:xfrm>
            <a:off x="1260475" y="1852295"/>
            <a:ext cx="946785" cy="9226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1"/>
                </a:solidFill>
              </a:rPr>
              <a:t>1</a:t>
            </a:r>
            <a:endParaRPr lang="zh-CN" altLang="en-US" sz="4800" dirty="0">
              <a:solidFill>
                <a:schemeClr val="bg1"/>
              </a:solidFill>
            </a:endParaRPr>
          </a:p>
        </p:txBody>
      </p:sp>
      <p:pic>
        <p:nvPicPr>
          <p:cNvPr id="3" name="图片 2"/>
          <p:cNvPicPr>
            <a:picLocks noChangeAspect="1"/>
          </p:cNvPicPr>
          <p:nvPr>
            <p:custDataLst>
              <p:tags r:id="rId1"/>
            </p:custDataLst>
          </p:nvPr>
        </p:nvPicPr>
        <p:blipFill>
          <a:blip r:embed="rId2"/>
          <a:stretch>
            <a:fillRect/>
          </a:stretch>
        </p:blipFill>
        <p:spPr>
          <a:xfrm>
            <a:off x="6660515" y="2644140"/>
            <a:ext cx="1676400" cy="1714500"/>
          </a:xfrm>
          <a:prstGeom prst="rect">
            <a:avLst/>
          </a:prstGeom>
        </p:spPr>
      </p:pic>
    </p:spTree>
  </p:cSld>
  <p:clrMapOvr>
    <a:masterClrMapping/>
  </p:clrMapOvr>
  <p:transition advClick="0">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 name="矩形 38"/>
          <p:cNvSpPr/>
          <p:nvPr/>
        </p:nvSpPr>
        <p:spPr>
          <a:xfrm>
            <a:off x="1188085" y="1852295"/>
            <a:ext cx="8065135" cy="460375"/>
          </a:xfrm>
          <a:prstGeom prst="rect">
            <a:avLst/>
          </a:prstGeom>
          <a:solidFill>
            <a:schemeClr val="bg1"/>
          </a:solidFill>
        </p:spPr>
        <p:txBody>
          <a:bodyPr wrap="square">
            <a:spAutoFit/>
          </a:bodyPr>
          <a:lstStyle/>
          <a:p>
            <a:r>
              <a:rPr lang="en-US" altLang="zh-CN" sz="2400" b="1" dirty="0">
                <a:solidFill>
                  <a:schemeClr val="tx1"/>
                </a:solidFill>
                <a:latin typeface="Times New Roman" panose="02020603050405020304" pitchFamily="18" charset="0"/>
                <a:ea typeface="印品黑体" panose="00000500000000000000" pitchFamily="2" charset="-122"/>
                <a:cs typeface="Times New Roman" panose="02020603050405020304" pitchFamily="18" charset="0"/>
                <a:sym typeface="+mn-ea"/>
              </a:rPr>
              <a:t>Read for the topic:  </a:t>
            </a:r>
            <a:r>
              <a:rPr lang="en-US" altLang="zh-CN" sz="2400" b="1" dirty="0">
                <a:solidFill>
                  <a:srgbClr val="FF0000"/>
                </a:solidFill>
                <a:latin typeface="Times New Roman" panose="02020603050405020304" pitchFamily="18" charset="0"/>
                <a:ea typeface="印品黑体" panose="00000500000000000000" pitchFamily="2" charset="-122"/>
                <a:cs typeface="Times New Roman" panose="02020603050405020304" pitchFamily="18" charset="0"/>
                <a:sym typeface="+mn-ea"/>
              </a:rPr>
              <a:t> takeaway food</a:t>
            </a:r>
            <a:endParaRPr lang="en-US" altLang="zh-CN" sz="2400" b="1" dirty="0">
              <a:solidFill>
                <a:srgbClr val="FF0000"/>
              </a:solidFill>
              <a:latin typeface="Times New Roman" panose="02020603050405020304" pitchFamily="18" charset="0"/>
              <a:ea typeface="印品黑体" panose="00000500000000000000" pitchFamily="2" charset="-122"/>
              <a:cs typeface="Times New Roman" panose="02020603050405020304" pitchFamily="18" charset="0"/>
              <a:sym typeface="+mn-ea"/>
            </a:endParaRPr>
          </a:p>
        </p:txBody>
      </p:sp>
    </p:spTree>
  </p:cSld>
  <p:clrMapOvr>
    <a:masterClrMapping/>
  </p:clrMapOvr>
  <p:transition advClick="0" advTm="0">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2412365" y="1995805"/>
            <a:ext cx="6501765" cy="521970"/>
          </a:xfrm>
          <a:prstGeom prst="rect">
            <a:avLst/>
          </a:prstGeom>
        </p:spPr>
        <p:txBody>
          <a:bodyPr wrap="square">
            <a:spAutoFit/>
          </a:bodyPr>
          <a:lstStyle/>
          <a:p>
            <a:pPr algn="l">
              <a:buClrTx/>
              <a:buSzTx/>
              <a:buFontTx/>
            </a:pPr>
            <a:r>
              <a:rPr lang="en-US" altLang="zh-CN" sz="2800" dirty="0" smtClean="0">
                <a:latin typeface="Times New Roman" panose="02020603050405020304" pitchFamily="18" charset="0"/>
                <a:cs typeface="Times New Roman" panose="02020603050405020304" pitchFamily="18" charset="0"/>
                <a:sym typeface="+mn-ea"/>
              </a:rPr>
              <a:t>Extract information and rewrite</a:t>
            </a:r>
            <a:endParaRPr lang="zh-CN" altLang="en-US" sz="2800" b="1" dirty="0">
              <a:solidFill>
                <a:schemeClr val="tx1"/>
              </a:solidFill>
              <a:latin typeface="华文琥珀" panose="02010800040101010101" pitchFamily="2" charset="-122"/>
              <a:ea typeface="华文琥珀" panose="02010800040101010101" pitchFamily="2" charset="-122"/>
              <a:sym typeface="+mn-ea"/>
            </a:endParaRPr>
          </a:p>
        </p:txBody>
      </p:sp>
      <p:sp>
        <p:nvSpPr>
          <p:cNvPr id="2" name="椭圆 1"/>
          <p:cNvSpPr/>
          <p:nvPr/>
        </p:nvSpPr>
        <p:spPr>
          <a:xfrm>
            <a:off x="1260475" y="1852295"/>
            <a:ext cx="946785" cy="9226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1"/>
                </a:solidFill>
              </a:rPr>
              <a:t>2</a:t>
            </a:r>
            <a:endParaRPr lang="zh-CN" altLang="en-US" sz="4800" dirty="0">
              <a:solidFill>
                <a:schemeClr val="bg1"/>
              </a:solidFill>
            </a:endParaRPr>
          </a:p>
        </p:txBody>
      </p:sp>
      <p:pic>
        <p:nvPicPr>
          <p:cNvPr id="3" name="图片 2"/>
          <p:cNvPicPr>
            <a:picLocks noChangeAspect="1"/>
          </p:cNvPicPr>
          <p:nvPr>
            <p:custDataLst>
              <p:tags r:id="rId1"/>
            </p:custDataLst>
          </p:nvPr>
        </p:nvPicPr>
        <p:blipFill>
          <a:blip r:embed="rId2"/>
          <a:stretch>
            <a:fillRect/>
          </a:stretch>
        </p:blipFill>
        <p:spPr>
          <a:xfrm>
            <a:off x="6660515" y="2644140"/>
            <a:ext cx="1676400" cy="1714500"/>
          </a:xfrm>
          <a:prstGeom prst="rect">
            <a:avLst/>
          </a:prstGeom>
        </p:spPr>
      </p:pic>
    </p:spTree>
  </p:cSld>
  <p:clrMapOvr>
    <a:masterClrMapping/>
  </p:clrMapOvr>
  <p:transition advClick="0">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358140" y="786765"/>
            <a:ext cx="8531225" cy="4180205"/>
          </a:xfrm>
          <a:prstGeom prst="roundRect">
            <a:avLst>
              <a:gd name="adj" fmla="val 9450"/>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100" name="文本框 99"/>
          <p:cNvSpPr txBox="1"/>
          <p:nvPr/>
        </p:nvSpPr>
        <p:spPr>
          <a:xfrm>
            <a:off x="468630" y="1276350"/>
            <a:ext cx="8264525" cy="1537970"/>
          </a:xfrm>
          <a:prstGeom prst="rect">
            <a:avLst/>
          </a:prstGeom>
          <a:noFill/>
          <a:ln w="9525">
            <a:noFill/>
          </a:ln>
        </p:spPr>
        <p:txBody>
          <a:bodyPr wrap="square">
            <a:spAutoFit/>
          </a:bodyPr>
          <a:p>
            <a:pPr marL="0" indent="266700" algn="just"/>
            <a:r>
              <a:rPr lang="en-US" sz="2000" b="0">
                <a:latin typeface="Times New Roman" panose="02020603050405020304" pitchFamily="18" charset="0"/>
                <a:ea typeface="宋体" panose="02010600030101010101" pitchFamily="2" charset="-122"/>
              </a:rPr>
              <a:t>Feeling hungry? If you’re feeling starved, what is the easiest way to satisfy your hunger? Many of us will reach for a takeaway menu and order some delicious but possibly unhealthy food. And our increasingly busy life adds to our need to buy ready-made food on the go or delivered to our home.</a:t>
            </a:r>
            <a:endParaRPr lang="en-US" sz="2000" b="0">
              <a:latin typeface="Times New Roman" panose="02020603050405020304" pitchFamily="18" charset="0"/>
              <a:ea typeface="宋体" panose="02010600030101010101" pitchFamily="2" charset="-122"/>
            </a:endParaRPr>
          </a:p>
          <a:p>
            <a:pPr marL="0" indent="266700" algn="just"/>
            <a:r>
              <a:rPr lang="en-US" sz="1400" b="0">
                <a:latin typeface="Times New Roman" panose="02020603050405020304" pitchFamily="18" charset="0"/>
                <a:ea typeface="宋体" panose="02010600030101010101" pitchFamily="2" charset="-122"/>
              </a:rPr>
              <a:t>       </a:t>
            </a:r>
            <a:endParaRPr lang="zh-CN" altLang="en-US"/>
          </a:p>
        </p:txBody>
      </p:sp>
      <p:sp>
        <p:nvSpPr>
          <p:cNvPr id="2" name="圆角矩形 1"/>
          <p:cNvSpPr/>
          <p:nvPr/>
        </p:nvSpPr>
        <p:spPr>
          <a:xfrm>
            <a:off x="-35560" y="52070"/>
            <a:ext cx="3629025" cy="622935"/>
          </a:xfrm>
          <a:prstGeom prst="roundRect">
            <a:avLst/>
          </a:prstGeom>
          <a:solidFill>
            <a:schemeClr val="accent5">
              <a:lumMod val="40000"/>
              <a:lumOff val="6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r>
              <a:rPr lang="en-US" altLang="zh-CN" sz="3200" b="1" dirty="0" smtClean="0">
                <a:solidFill>
                  <a:schemeClr val="tx1"/>
                </a:solidFill>
              </a:rPr>
              <a:t>Para.1 Introduction</a:t>
            </a:r>
            <a:endParaRPr lang="en-US" altLang="zh-CN" sz="3200" b="1" dirty="0" smtClean="0">
              <a:solidFill>
                <a:schemeClr val="tx1"/>
              </a:solidFill>
            </a:endParaRPr>
          </a:p>
          <a:p>
            <a:pPr algn="ctr"/>
            <a:endParaRPr lang="zh-CN" altLang="en-US" dirty="0">
              <a:effectLst>
                <a:glow rad="63500">
                  <a:schemeClr val="accent1">
                    <a:satMod val="175000"/>
                    <a:alpha val="40000"/>
                  </a:schemeClr>
                </a:glow>
              </a:effectLst>
            </a:endParaRPr>
          </a:p>
        </p:txBody>
      </p:sp>
      <p:sp>
        <p:nvSpPr>
          <p:cNvPr id="26" name="矩形 25"/>
          <p:cNvSpPr/>
          <p:nvPr/>
        </p:nvSpPr>
        <p:spPr>
          <a:xfrm>
            <a:off x="2772410" y="786765"/>
            <a:ext cx="6501765" cy="460375"/>
          </a:xfrm>
          <a:prstGeom prst="rect">
            <a:avLst/>
          </a:prstGeom>
        </p:spPr>
        <p:txBody>
          <a:bodyPr wrap="square">
            <a:spAutoFit/>
          </a:bodyPr>
          <a:p>
            <a:pPr algn="l">
              <a:buClrTx/>
              <a:buSzTx/>
              <a:buFontTx/>
            </a:pPr>
            <a:r>
              <a:rPr lang="en-US" altLang="zh-CN" sz="2400" b="1" dirty="0" smtClean="0">
                <a:solidFill>
                  <a:srgbClr val="FF0000"/>
                </a:solidFill>
                <a:latin typeface="Times New Roman" panose="02020603050405020304" pitchFamily="18" charset="0"/>
                <a:cs typeface="Times New Roman" panose="02020603050405020304" pitchFamily="18" charset="0"/>
                <a:sym typeface="+mn-ea"/>
              </a:rPr>
              <a:t>Extract the topic sentences and key words</a:t>
            </a:r>
            <a:endParaRPr lang="en-US" altLang="zh-CN" sz="2400" b="1" dirty="0" smtClean="0">
              <a:solidFill>
                <a:srgbClr val="FF0000"/>
              </a:solidFill>
              <a:latin typeface="Times New Roman" panose="02020603050405020304" pitchFamily="18" charset="0"/>
              <a:ea typeface="华文琥珀" panose="02010800040101010101" pitchFamily="2" charset="-122"/>
              <a:cs typeface="Times New Roman" panose="02020603050405020304" pitchFamily="18" charset="0"/>
              <a:sym typeface="+mn-ea"/>
            </a:endParaRPr>
          </a:p>
        </p:txBody>
      </p:sp>
    </p:spTree>
  </p:cSld>
  <p:clrMapOvr>
    <a:masterClrMapping/>
  </p:clrMapOvr>
  <p:transition advClick="0" advTm="0">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5560" y="52070"/>
            <a:ext cx="3629025" cy="622935"/>
          </a:xfrm>
          <a:prstGeom prst="roundRect">
            <a:avLst/>
          </a:prstGeom>
          <a:solidFill>
            <a:schemeClr val="accent5">
              <a:lumMod val="40000"/>
              <a:lumOff val="6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r>
              <a:rPr lang="en-US" altLang="zh-CN" sz="3200" b="1" dirty="0" smtClean="0">
                <a:solidFill>
                  <a:schemeClr val="tx1"/>
                </a:solidFill>
              </a:rPr>
              <a:t>Para.1 Introduction</a:t>
            </a:r>
            <a:endParaRPr lang="en-US" altLang="zh-CN" sz="3200" b="1" dirty="0" smtClean="0">
              <a:solidFill>
                <a:schemeClr val="tx1"/>
              </a:solidFill>
            </a:endParaRPr>
          </a:p>
          <a:p>
            <a:pPr algn="ctr"/>
            <a:endParaRPr lang="zh-CN" altLang="en-US" dirty="0">
              <a:effectLst>
                <a:glow rad="63500">
                  <a:schemeClr val="accent1">
                    <a:satMod val="175000"/>
                    <a:alpha val="40000"/>
                  </a:schemeClr>
                </a:glow>
              </a:effectLst>
            </a:endParaRPr>
          </a:p>
        </p:txBody>
      </p:sp>
      <p:sp>
        <p:nvSpPr>
          <p:cNvPr id="6" name="文本框 5"/>
          <p:cNvSpPr txBox="1"/>
          <p:nvPr/>
        </p:nvSpPr>
        <p:spPr>
          <a:xfrm>
            <a:off x="180340" y="1165225"/>
            <a:ext cx="8132445" cy="1383665"/>
          </a:xfrm>
          <a:prstGeom prst="rect">
            <a:avLst/>
          </a:prstGeom>
          <a:noFill/>
        </p:spPr>
        <p:txBody>
          <a:bodyPr wrap="square" rtlCol="0" anchor="t">
            <a:spAutoFit/>
          </a:bodyPr>
          <a:p>
            <a:pPr marL="0" indent="0" algn="just">
              <a:buNone/>
            </a:pPr>
            <a:r>
              <a:rPr lang="en-US" altLang="zh-CN" sz="2800" b="1" dirty="0" smtClean="0">
                <a:latin typeface="Times New Roman" panose="02020603050405020304" pitchFamily="18" charset="0"/>
                <a:cs typeface="Times New Roman" panose="02020603050405020304" pitchFamily="18" charset="0"/>
                <a:sym typeface="+mn-ea"/>
              </a:rPr>
              <a:t>1. </a:t>
            </a:r>
            <a:r>
              <a:rPr lang="zh-CN" altLang="en-US" sz="2800" b="1" dirty="0" smtClean="0">
                <a:latin typeface="Times New Roman" panose="02020603050405020304" pitchFamily="18" charset="0"/>
                <a:cs typeface="Times New Roman" panose="02020603050405020304" pitchFamily="18" charset="0"/>
                <a:sym typeface="+mn-ea"/>
              </a:rPr>
              <a:t>关键词连词成句</a:t>
            </a:r>
            <a:r>
              <a:rPr lang="zh-CN" altLang="en-US" sz="2800" dirty="0" smtClean="0">
                <a:latin typeface="Times New Roman" panose="02020603050405020304" pitchFamily="18" charset="0"/>
                <a:cs typeface="Times New Roman" panose="02020603050405020304" pitchFamily="18" charset="0"/>
                <a:sym typeface="+mn-ea"/>
              </a:rPr>
              <a:t>：</a:t>
            </a:r>
            <a:endParaRPr lang="zh-CN" altLang="en-US" sz="2800" dirty="0" smtClean="0">
              <a:latin typeface="Times New Roman" panose="02020603050405020304" pitchFamily="18" charset="0"/>
              <a:cs typeface="Times New Roman" panose="02020603050405020304" pitchFamily="18" charset="0"/>
              <a:sym typeface="+mn-ea"/>
            </a:endParaRPr>
          </a:p>
          <a:p>
            <a:pPr marL="0" indent="0" algn="just">
              <a:buNone/>
            </a:pPr>
            <a:r>
              <a:rPr lang="en-US" altLang="zh-CN" sz="2800" dirty="0" smtClean="0">
                <a:latin typeface="Times New Roman" panose="02020603050405020304" pitchFamily="18" charset="0"/>
                <a:cs typeface="Times New Roman" panose="02020603050405020304" pitchFamily="18" charset="0"/>
                <a:sym typeface="+mn-ea"/>
              </a:rPr>
              <a:t>_____________i</a:t>
            </a:r>
            <a:r>
              <a:rPr lang="en-US" altLang="zh-CN" sz="2800" dirty="0">
                <a:latin typeface="Times New Roman" panose="02020603050405020304" pitchFamily="18" charset="0"/>
                <a:cs typeface="Times New Roman" panose="02020603050405020304" pitchFamily="18" charset="0"/>
                <a:sym typeface="+mn-ea"/>
              </a:rPr>
              <a:t>s the</a:t>
            </a:r>
            <a:r>
              <a:rPr lang="en-US" altLang="zh-CN" sz="2800" b="1" dirty="0">
                <a:latin typeface="Times New Roman" panose="02020603050405020304" pitchFamily="18" charset="0"/>
                <a:cs typeface="Times New Roman" panose="02020603050405020304" pitchFamily="18" charset="0"/>
                <a:sym typeface="+mn-ea"/>
              </a:rPr>
              <a:t> easiest way</a:t>
            </a:r>
            <a:r>
              <a:rPr lang="en-US" altLang="zh-CN" sz="2800" dirty="0">
                <a:latin typeface="Times New Roman" panose="02020603050405020304" pitchFamily="18" charset="0"/>
                <a:cs typeface="Times New Roman" panose="02020603050405020304" pitchFamily="18" charset="0"/>
                <a:sym typeface="+mn-ea"/>
              </a:rPr>
              <a:t> to s</a:t>
            </a:r>
            <a:r>
              <a:rPr lang="en-US" altLang="zh-CN" sz="2800" b="1" dirty="0">
                <a:latin typeface="Times New Roman" panose="02020603050405020304" pitchFamily="18" charset="0"/>
                <a:cs typeface="Times New Roman" panose="02020603050405020304" pitchFamily="18" charset="0"/>
                <a:sym typeface="+mn-ea"/>
              </a:rPr>
              <a:t>atify people’s hunger</a:t>
            </a:r>
            <a:r>
              <a:rPr lang="en-US" altLang="zh-CN" sz="2800" dirty="0">
                <a:latin typeface="Times New Roman" panose="02020603050405020304" pitchFamily="18" charset="0"/>
                <a:cs typeface="Times New Roman" panose="02020603050405020304" pitchFamily="18" charset="0"/>
                <a:sym typeface="+mn-ea"/>
              </a:rPr>
              <a:t> due to _____________</a:t>
            </a:r>
            <a:endParaRPr lang="zh-CN" altLang="en-US" sz="2800"/>
          </a:p>
        </p:txBody>
      </p:sp>
      <p:sp>
        <p:nvSpPr>
          <p:cNvPr id="7" name="矩形 6"/>
          <p:cNvSpPr/>
          <p:nvPr/>
        </p:nvSpPr>
        <p:spPr>
          <a:xfrm>
            <a:off x="180602" y="1549759"/>
            <a:ext cx="2470785" cy="521970"/>
          </a:xfrm>
          <a:prstGeom prst="rect">
            <a:avLst/>
          </a:prstGeom>
          <a:noFill/>
        </p:spPr>
        <p:txBody>
          <a:bodyPr wrap="none">
            <a:spAutoFit/>
          </a:bodyPr>
          <a:p>
            <a:r>
              <a:rPr lang="en-US" altLang="zh-CN" sz="2800" b="1" dirty="0">
                <a:solidFill>
                  <a:srgbClr val="FF0000"/>
                </a:solidFill>
                <a:latin typeface="Times New Roman" panose="02020603050405020304" pitchFamily="18" charset="0"/>
                <a:cs typeface="Times New Roman" panose="02020603050405020304" pitchFamily="18" charset="0"/>
              </a:rPr>
              <a:t>Takeaway food</a:t>
            </a:r>
            <a:endParaRPr lang="en-US" altLang="zh-CN" sz="2800" b="1" dirty="0">
              <a:solidFill>
                <a:srgbClr val="FF0000"/>
              </a:solidFill>
              <a:latin typeface="Times New Roman" panose="02020603050405020304" pitchFamily="18" charset="0"/>
              <a:cs typeface="Times New Roman" panose="02020603050405020304" pitchFamily="18" charset="0"/>
            </a:endParaRPr>
          </a:p>
        </p:txBody>
      </p:sp>
      <p:sp>
        <p:nvSpPr>
          <p:cNvPr id="19" name="矩形 18"/>
          <p:cNvSpPr/>
          <p:nvPr/>
        </p:nvSpPr>
        <p:spPr>
          <a:xfrm>
            <a:off x="2556510" y="2026920"/>
            <a:ext cx="1851660" cy="521970"/>
          </a:xfrm>
          <a:prstGeom prst="rect">
            <a:avLst/>
          </a:prstGeom>
          <a:noFill/>
        </p:spPr>
        <p:txBody>
          <a:bodyPr wrap="square">
            <a:spAutoFit/>
          </a:bodyPr>
          <a:p>
            <a:r>
              <a:rPr lang="en-US" altLang="zh-CN" sz="2800" b="1" dirty="0">
                <a:solidFill>
                  <a:srgbClr val="FF0000"/>
                </a:solidFill>
                <a:latin typeface="Times New Roman" panose="02020603050405020304" pitchFamily="18" charset="0"/>
                <a:cs typeface="Times New Roman" panose="02020603050405020304" pitchFamily="18" charset="0"/>
              </a:rPr>
              <a:t>busy life</a:t>
            </a:r>
            <a:endParaRPr lang="en-US" altLang="zh-CN" sz="2800" b="1" dirty="0">
              <a:solidFill>
                <a:srgbClr val="FF0000"/>
              </a:solidFill>
              <a:latin typeface="Times New Roman" panose="02020603050405020304" pitchFamily="18" charset="0"/>
              <a:cs typeface="Times New Roman" panose="02020603050405020304" pitchFamily="18" charset="0"/>
            </a:endParaRPr>
          </a:p>
        </p:txBody>
      </p:sp>
      <p:sp>
        <p:nvSpPr>
          <p:cNvPr id="12" name="内容占位符 2"/>
          <p:cNvSpPr txBox="1"/>
          <p:nvPr/>
        </p:nvSpPr>
        <p:spPr>
          <a:xfrm>
            <a:off x="252095" y="2932430"/>
            <a:ext cx="8757920" cy="600075"/>
          </a:xfrm>
          <a:prstGeom prst="rect">
            <a:avLst/>
          </a:prstGeom>
          <a:ln w="25400" cap="flat" cmpd="sng" algn="ctr">
            <a:noFill/>
            <a:prstDash val="solid"/>
          </a:ln>
        </p:spPr>
        <p:style>
          <a:lnRef idx="2">
            <a:schemeClr val="accent4"/>
          </a:lnRef>
          <a:fillRef idx="1">
            <a:schemeClr val="lt1"/>
          </a:fillRef>
          <a:effectRef idx="0">
            <a:schemeClr val="accent4"/>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lgn="just">
              <a:lnSpc>
                <a:spcPct val="150000"/>
              </a:lnSpc>
              <a:buNone/>
            </a:pPr>
            <a:r>
              <a:rPr lang="zh-CN" altLang="en-US" sz="2800" b="1" dirty="0" smtClean="0">
                <a:solidFill>
                  <a:schemeClr val="tx1"/>
                </a:solidFill>
                <a:latin typeface="Times New Roman" panose="02020603050405020304" pitchFamily="18" charset="0"/>
                <a:cs typeface="Times New Roman" panose="02020603050405020304" pitchFamily="18" charset="0"/>
              </a:rPr>
              <a:t>随着现代生活节奏的加快</a:t>
            </a:r>
            <a:r>
              <a:rPr lang="en-US" altLang="zh-CN" sz="2800" b="1" dirty="0" smtClean="0">
                <a:solidFill>
                  <a:schemeClr val="tx1"/>
                </a:solidFill>
                <a:latin typeface="Times New Roman" panose="02020603050405020304" pitchFamily="18" charset="0"/>
                <a:cs typeface="Times New Roman" panose="02020603050405020304" pitchFamily="18" charset="0"/>
              </a:rPr>
              <a:t>,</a:t>
            </a:r>
            <a:r>
              <a:rPr lang="zh-CN" altLang="en-US" sz="2800" b="1" dirty="0" smtClean="0">
                <a:solidFill>
                  <a:schemeClr val="tx1"/>
                </a:solidFill>
                <a:latin typeface="Times New Roman" panose="02020603050405020304" pitchFamily="18" charset="0"/>
                <a:cs typeface="Times New Roman" panose="02020603050405020304" pitchFamily="18" charset="0"/>
                <a:sym typeface="+mn-ea"/>
              </a:rPr>
              <a:t>饿的时候，</a:t>
            </a:r>
            <a:r>
              <a:rPr lang="zh-CN" altLang="en-US" sz="2800" b="1" dirty="0" smtClean="0">
                <a:solidFill>
                  <a:schemeClr val="tx1"/>
                </a:solidFill>
                <a:latin typeface="Times New Roman" panose="02020603050405020304" pitchFamily="18" charset="0"/>
                <a:cs typeface="Times New Roman" panose="02020603050405020304" pitchFamily="18" charset="0"/>
              </a:rPr>
              <a:t>忙碌的人们倾向点外卖。</a:t>
            </a:r>
            <a:endParaRPr lang="zh-CN" altLang="en-US" sz="2800" b="1" dirty="0" smtClean="0">
              <a:solidFill>
                <a:schemeClr val="tx1"/>
              </a:solidFill>
              <a:latin typeface="Times New Roman" panose="02020603050405020304" pitchFamily="18" charset="0"/>
              <a:cs typeface="Times New Roman" panose="02020603050405020304" pitchFamily="18" charset="0"/>
            </a:endParaRPr>
          </a:p>
        </p:txBody>
      </p:sp>
      <p:sp>
        <p:nvSpPr>
          <p:cNvPr id="15" name="内容占位符 2"/>
          <p:cNvSpPr txBox="1"/>
          <p:nvPr/>
        </p:nvSpPr>
        <p:spPr>
          <a:xfrm>
            <a:off x="36195" y="3667125"/>
            <a:ext cx="8757920" cy="715010"/>
          </a:xfrm>
          <a:prstGeom prst="rect">
            <a:avLst/>
          </a:prstGeom>
          <a:ln w="25400" cap="flat" cmpd="sng" algn="ctr">
            <a:noFill/>
            <a:prstDash val="solid"/>
          </a:ln>
        </p:spPr>
        <p:style>
          <a:lnRef idx="2">
            <a:schemeClr val="accent4"/>
          </a:lnRef>
          <a:fillRef idx="1">
            <a:schemeClr val="lt1"/>
          </a:fillRef>
          <a:effectRef idx="0">
            <a:schemeClr val="accent4"/>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lgn="just">
              <a:buNone/>
            </a:pPr>
            <a:r>
              <a:rPr lang="en-US" altLang="zh-CN" sz="2800" dirty="0" smtClean="0">
                <a:solidFill>
                  <a:schemeClr val="tx1"/>
                </a:solidFill>
                <a:latin typeface="Times New Roman" panose="02020603050405020304" pitchFamily="18" charset="0"/>
                <a:cs typeface="Times New Roman" panose="02020603050405020304" pitchFamily="18" charset="0"/>
              </a:rPr>
              <a:t>With the___________of modern life,  _________________ tend to order________________ when _______________.</a:t>
            </a:r>
            <a:endParaRPr lang="en-US" altLang="zh-CN" sz="2800" dirty="0">
              <a:solidFill>
                <a:schemeClr val="tx1"/>
              </a:solidFill>
              <a:latin typeface="Times New Roman" panose="02020603050405020304" pitchFamily="18" charset="0"/>
              <a:cs typeface="Times New Roman" panose="02020603050405020304" pitchFamily="18" charset="0"/>
            </a:endParaRPr>
          </a:p>
        </p:txBody>
      </p:sp>
      <p:sp>
        <p:nvSpPr>
          <p:cNvPr id="14" name="矩形 13"/>
          <p:cNvSpPr/>
          <p:nvPr/>
        </p:nvSpPr>
        <p:spPr>
          <a:xfrm>
            <a:off x="1476375" y="3580765"/>
            <a:ext cx="2661285" cy="521970"/>
          </a:xfrm>
          <a:prstGeom prst="rect">
            <a:avLst/>
          </a:prstGeom>
          <a:noFill/>
        </p:spPr>
        <p:txBody>
          <a:bodyPr wrap="square">
            <a:spAutoFit/>
          </a:bodyPr>
          <a:p>
            <a:r>
              <a:rPr lang="en-US" altLang="zh-CN" sz="2800" b="1" dirty="0">
                <a:solidFill>
                  <a:srgbClr val="FF0000"/>
                </a:solidFill>
                <a:latin typeface="Times New Roman" panose="02020603050405020304" pitchFamily="18" charset="0"/>
                <a:cs typeface="Times New Roman" panose="02020603050405020304" pitchFamily="18" charset="0"/>
              </a:rPr>
              <a:t>fast pace</a:t>
            </a:r>
            <a:endParaRPr lang="en-US" altLang="zh-CN" sz="2800" b="1" dirty="0">
              <a:solidFill>
                <a:srgbClr val="FF0000"/>
              </a:solidFill>
              <a:latin typeface="Times New Roman" panose="02020603050405020304" pitchFamily="18" charset="0"/>
              <a:cs typeface="Times New Roman" panose="02020603050405020304" pitchFamily="18" charset="0"/>
            </a:endParaRPr>
          </a:p>
        </p:txBody>
      </p:sp>
      <p:sp>
        <p:nvSpPr>
          <p:cNvPr id="13" name="矩形 12"/>
          <p:cNvSpPr/>
          <p:nvPr/>
        </p:nvSpPr>
        <p:spPr>
          <a:xfrm>
            <a:off x="5724525" y="3642360"/>
            <a:ext cx="2667635" cy="521970"/>
          </a:xfrm>
          <a:prstGeom prst="rect">
            <a:avLst/>
          </a:prstGeom>
          <a:noFill/>
        </p:spPr>
        <p:txBody>
          <a:bodyPr wrap="square">
            <a:spAutoFit/>
          </a:bodyPr>
          <a:p>
            <a:r>
              <a:rPr lang="en-US" altLang="zh-CN" sz="2800" b="1" dirty="0">
                <a:solidFill>
                  <a:srgbClr val="FF0000"/>
                </a:solidFill>
                <a:latin typeface="Times New Roman" panose="02020603050405020304" pitchFamily="18" charset="0"/>
                <a:cs typeface="Times New Roman" panose="02020603050405020304" pitchFamily="18" charset="0"/>
              </a:rPr>
              <a:t>busy people</a:t>
            </a:r>
            <a:endParaRPr lang="en-US" altLang="zh-CN" sz="2800" b="1" dirty="0">
              <a:solidFill>
                <a:srgbClr val="FF0000"/>
              </a:solidFill>
              <a:latin typeface="Times New Roman" panose="02020603050405020304" pitchFamily="18" charset="0"/>
              <a:cs typeface="Times New Roman" panose="02020603050405020304" pitchFamily="18" charset="0"/>
            </a:endParaRPr>
          </a:p>
        </p:txBody>
      </p:sp>
      <p:sp>
        <p:nvSpPr>
          <p:cNvPr id="16" name="矩形 15"/>
          <p:cNvSpPr/>
          <p:nvPr/>
        </p:nvSpPr>
        <p:spPr>
          <a:xfrm>
            <a:off x="2052320" y="4084320"/>
            <a:ext cx="2832100" cy="521970"/>
          </a:xfrm>
          <a:prstGeom prst="rect">
            <a:avLst/>
          </a:prstGeom>
          <a:noFill/>
        </p:spPr>
        <p:txBody>
          <a:bodyPr wrap="square">
            <a:spAutoFit/>
          </a:bodyPr>
          <a:p>
            <a:r>
              <a:rPr lang="en-US" altLang="zh-CN" sz="2800" b="1" dirty="0">
                <a:solidFill>
                  <a:srgbClr val="FF0000"/>
                </a:solidFill>
                <a:latin typeface="Times New Roman" panose="02020603050405020304" pitchFamily="18" charset="0"/>
                <a:cs typeface="Times New Roman" panose="02020603050405020304" pitchFamily="18" charset="0"/>
              </a:rPr>
              <a:t>takeaway food</a:t>
            </a:r>
            <a:endParaRPr lang="en-US" altLang="zh-CN" sz="2800" b="1" dirty="0">
              <a:solidFill>
                <a:srgbClr val="FF0000"/>
              </a:solidFill>
              <a:latin typeface="Times New Roman" panose="02020603050405020304" pitchFamily="18" charset="0"/>
              <a:cs typeface="Times New Roman" panose="02020603050405020304" pitchFamily="18" charset="0"/>
            </a:endParaRPr>
          </a:p>
        </p:txBody>
      </p:sp>
      <p:sp>
        <p:nvSpPr>
          <p:cNvPr id="20" name="矩形 19"/>
          <p:cNvSpPr/>
          <p:nvPr/>
        </p:nvSpPr>
        <p:spPr>
          <a:xfrm>
            <a:off x="5941060" y="4145915"/>
            <a:ext cx="2727325" cy="521970"/>
          </a:xfrm>
          <a:prstGeom prst="rect">
            <a:avLst/>
          </a:prstGeom>
          <a:noFill/>
        </p:spPr>
        <p:txBody>
          <a:bodyPr wrap="square">
            <a:spAutoFit/>
          </a:bodyPr>
          <a:p>
            <a:r>
              <a:rPr lang="en-US" altLang="zh-CN" sz="2800" b="1" dirty="0">
                <a:solidFill>
                  <a:srgbClr val="FF0000"/>
                </a:solidFill>
                <a:latin typeface="Times New Roman" panose="02020603050405020304" pitchFamily="18" charset="0"/>
                <a:cs typeface="Times New Roman" panose="02020603050405020304" pitchFamily="18" charset="0"/>
              </a:rPr>
              <a:t> hungry/starved</a:t>
            </a:r>
            <a:endParaRPr lang="en-US" altLang="zh-CN" sz="28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advClick="0" advTm="0">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down)">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down)">
                                      <p:cBhvr>
                                        <p:cTn id="3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9" grpId="0"/>
      <p:bldP spid="12" grpId="0" bldLvl="0" animBg="1"/>
      <p:bldP spid="15" grpId="0" bldLvl="0" animBg="1"/>
      <p:bldP spid="14" grpId="0"/>
      <p:bldP spid="13" grpId="0"/>
      <p:bldP spid="16"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358140" y="786765"/>
            <a:ext cx="8531225" cy="4180205"/>
          </a:xfrm>
          <a:prstGeom prst="roundRect">
            <a:avLst>
              <a:gd name="adj" fmla="val 9450"/>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100" name="文本框 99"/>
          <p:cNvSpPr txBox="1"/>
          <p:nvPr/>
        </p:nvSpPr>
        <p:spPr>
          <a:xfrm>
            <a:off x="444500" y="799465"/>
            <a:ext cx="8444230" cy="4530725"/>
          </a:xfrm>
          <a:prstGeom prst="rect">
            <a:avLst/>
          </a:prstGeom>
          <a:noFill/>
          <a:ln w="9525">
            <a:noFill/>
          </a:ln>
        </p:spPr>
        <p:txBody>
          <a:bodyPr wrap="square">
            <a:spAutoFit/>
          </a:bodyPr>
          <a:p>
            <a:pPr marL="0" indent="266700" algn="just"/>
            <a:r>
              <a:rPr lang="en-US" sz="1400" b="0">
                <a:latin typeface="Times New Roman" panose="02020603050405020304" pitchFamily="18" charset="0"/>
                <a:ea typeface="宋体" panose="02010600030101010101" pitchFamily="2" charset="-122"/>
              </a:rPr>
              <a:t>       </a:t>
            </a:r>
            <a:r>
              <a:rPr lang="en-US" sz="2400" b="0">
                <a:latin typeface="Times New Roman" panose="02020603050405020304" pitchFamily="18" charset="0"/>
                <a:ea typeface="宋体" panose="02010600030101010101" pitchFamily="2" charset="-122"/>
              </a:rPr>
              <a:t>Eating options are endless, and new technology means we can feed our desire at the push of a button. Takeaway delivery apps make ordering food quick and convenient. This is especially the case during the recent coronavirus crisis, when people stuck at home with nothing to cook or lacked the skills to prepare a meal for themselves. It’s calculated that in the UK alone, people eat three million takeaway meals a day, and the three biggest delivery apps together offer a choice of 100 cuisines from 60,000 restaurants. Amelia Brophy, Head of UK Data Products at YouGov, told the BBC that its research “suggests that the frequency of takeaways ordered is expected to increase in the future.”</a:t>
            </a:r>
            <a:endParaRPr lang="en-US" sz="2400" b="0">
              <a:latin typeface="Times New Roman" panose="02020603050405020304" pitchFamily="18" charset="0"/>
              <a:ea typeface="宋体" panose="02010600030101010101" pitchFamily="2" charset="-122"/>
            </a:endParaRPr>
          </a:p>
          <a:p>
            <a:pPr marL="0" indent="266700" algn="just"/>
            <a:r>
              <a:rPr lang="en-US" sz="1400" b="0">
                <a:latin typeface="Times New Roman" panose="02020603050405020304" pitchFamily="18" charset="0"/>
                <a:ea typeface="宋体" panose="02010600030101010101" pitchFamily="2" charset="-122"/>
              </a:rPr>
              <a:t>         </a:t>
            </a:r>
            <a:endParaRPr lang="en-US" sz="1400" b="0">
              <a:latin typeface="Times New Roman" panose="02020603050405020304" pitchFamily="18" charset="0"/>
              <a:ea typeface="宋体" panose="02010600030101010101" pitchFamily="2" charset="-122"/>
            </a:endParaRPr>
          </a:p>
          <a:p>
            <a:pPr marL="0" indent="266700" algn="just"/>
            <a:r>
              <a:rPr lang="en-US" sz="1050" b="0">
                <a:latin typeface="Times New Roman" panose="02020603050405020304" pitchFamily="18" charset="0"/>
                <a:ea typeface="宋体" panose="02010600030101010101" pitchFamily="2" charset="-122"/>
              </a:rPr>
              <a:t> </a:t>
            </a:r>
            <a:endParaRPr lang="zh-CN" altLang="en-US"/>
          </a:p>
        </p:txBody>
      </p:sp>
      <p:sp>
        <p:nvSpPr>
          <p:cNvPr id="2" name="圆角矩形 1"/>
          <p:cNvSpPr/>
          <p:nvPr/>
        </p:nvSpPr>
        <p:spPr>
          <a:xfrm>
            <a:off x="0" y="52070"/>
            <a:ext cx="3001010" cy="622935"/>
          </a:xfrm>
          <a:prstGeom prst="roundRect">
            <a:avLst/>
          </a:prstGeom>
          <a:solidFill>
            <a:schemeClr val="accent5">
              <a:lumMod val="40000"/>
              <a:lumOff val="6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r>
              <a:rPr lang="en-US" altLang="zh-CN" sz="3200" b="1" dirty="0" smtClean="0">
                <a:solidFill>
                  <a:schemeClr val="tx1"/>
                </a:solidFill>
              </a:rPr>
              <a:t>Para.2 Reasons</a:t>
            </a:r>
            <a:endParaRPr lang="en-US" altLang="zh-CN" sz="3200" b="1" dirty="0" smtClean="0">
              <a:solidFill>
                <a:schemeClr val="tx1"/>
              </a:solidFill>
            </a:endParaRPr>
          </a:p>
          <a:p>
            <a:pPr algn="ctr"/>
            <a:endParaRPr lang="zh-CN" altLang="en-US" dirty="0">
              <a:effectLst>
                <a:glow rad="63500">
                  <a:schemeClr val="accent1">
                    <a:satMod val="175000"/>
                    <a:alpha val="40000"/>
                  </a:schemeClr>
                </a:glow>
              </a:effectLst>
            </a:endParaRPr>
          </a:p>
        </p:txBody>
      </p:sp>
      <p:sp>
        <p:nvSpPr>
          <p:cNvPr id="3" name="文本框 2"/>
          <p:cNvSpPr txBox="1"/>
          <p:nvPr/>
        </p:nvSpPr>
        <p:spPr>
          <a:xfrm>
            <a:off x="3348990" y="306705"/>
            <a:ext cx="5635625" cy="460375"/>
          </a:xfrm>
          <a:prstGeom prst="rect">
            <a:avLst/>
          </a:prstGeom>
          <a:noFill/>
        </p:spPr>
        <p:txBody>
          <a:bodyPr wrap="none" rtlCol="0" anchor="t">
            <a:spAutoFit/>
          </a:bodyPr>
          <a:p>
            <a:pPr algn="l">
              <a:buClrTx/>
              <a:buSzTx/>
              <a:buFontTx/>
            </a:pPr>
            <a:r>
              <a:rPr lang="en-US" altLang="zh-CN" sz="2400" b="1" dirty="0" smtClean="0">
                <a:solidFill>
                  <a:srgbClr val="FF0000"/>
                </a:solidFill>
                <a:latin typeface="Times New Roman" panose="02020603050405020304" pitchFamily="18" charset="0"/>
                <a:cs typeface="Times New Roman" panose="02020603050405020304" pitchFamily="18" charset="0"/>
                <a:sym typeface="+mn-ea"/>
              </a:rPr>
              <a:t>Extract the topic sentences and key words</a:t>
            </a:r>
            <a:endParaRPr lang="en-US" altLang="zh-CN" sz="2400" b="1" dirty="0" smtClean="0">
              <a:solidFill>
                <a:srgbClr val="FF0000"/>
              </a:solidFill>
              <a:latin typeface="Times New Roman" panose="02020603050405020304" pitchFamily="18" charset="0"/>
              <a:cs typeface="Times New Roman" panose="02020603050405020304" pitchFamily="18" charset="0"/>
              <a:sym typeface="+mn-ea"/>
            </a:endParaRPr>
          </a:p>
        </p:txBody>
      </p:sp>
    </p:spTree>
  </p:cSld>
  <p:clrMapOvr>
    <a:masterClrMapping/>
  </p:clrMapOvr>
  <p:transition advClick="0" advTm="0">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358140" y="786765"/>
            <a:ext cx="8531225" cy="4180205"/>
          </a:xfrm>
          <a:prstGeom prst="roundRect">
            <a:avLst>
              <a:gd name="adj" fmla="val 9450"/>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100" name="文本框 99"/>
          <p:cNvSpPr txBox="1"/>
          <p:nvPr/>
        </p:nvSpPr>
        <p:spPr>
          <a:xfrm>
            <a:off x="444500" y="799465"/>
            <a:ext cx="8444230" cy="4530725"/>
          </a:xfrm>
          <a:prstGeom prst="rect">
            <a:avLst/>
          </a:prstGeom>
          <a:noFill/>
          <a:ln w="9525">
            <a:noFill/>
          </a:ln>
        </p:spPr>
        <p:txBody>
          <a:bodyPr wrap="square">
            <a:spAutoFit/>
          </a:bodyPr>
          <a:p>
            <a:pPr marL="0" indent="266700" algn="just"/>
            <a:r>
              <a:rPr lang="en-US" sz="1400" b="0">
                <a:latin typeface="Times New Roman" panose="02020603050405020304" pitchFamily="18" charset="0"/>
                <a:ea typeface="宋体" panose="02010600030101010101" pitchFamily="2" charset="-122"/>
              </a:rPr>
              <a:t>       </a:t>
            </a:r>
            <a:r>
              <a:rPr lang="en-US" sz="2400" b="0">
                <a:latin typeface="Times New Roman" panose="02020603050405020304" pitchFamily="18" charset="0"/>
                <a:ea typeface="宋体" panose="02010600030101010101" pitchFamily="2" charset="-122"/>
              </a:rPr>
              <a:t>Eating options are endless, and new technology </a:t>
            </a:r>
            <a:r>
              <a:rPr lang="en-US" altLang="zh-CN" sz="2400" b="0" strike="sngStrike" dirty="0">
                <a:solidFill>
                  <a:schemeClr val="bg1">
                    <a:lumMod val="75000"/>
                  </a:schemeClr>
                </a:solidFill>
                <a:latin typeface="Times New Roman" panose="02020603050405020304" pitchFamily="18" charset="0"/>
                <a:ea typeface="+mn-ea"/>
                <a:cs typeface="Times New Roman" panose="02020603050405020304" pitchFamily="18" charset="0"/>
              </a:rPr>
              <a:t>means we can feed our desire at the push of a button</a:t>
            </a:r>
            <a:r>
              <a:rPr lang="en-US" sz="2400" b="0">
                <a:latin typeface="Times New Roman" panose="02020603050405020304" pitchFamily="18" charset="0"/>
                <a:ea typeface="宋体" panose="02010600030101010101" pitchFamily="2" charset="-122"/>
              </a:rPr>
              <a:t>. Takeaway delivery apps make ordering food quick and convenient. </a:t>
            </a:r>
            <a:r>
              <a:rPr lang="en-US" altLang="zh-CN" sz="2400" b="0" strike="sngStrike" dirty="0">
                <a:solidFill>
                  <a:schemeClr val="bg1">
                    <a:lumMod val="75000"/>
                  </a:schemeClr>
                </a:solidFill>
                <a:latin typeface="Times New Roman" panose="02020603050405020304" pitchFamily="18" charset="0"/>
                <a:ea typeface="+mn-ea"/>
                <a:cs typeface="Times New Roman" panose="02020603050405020304" pitchFamily="18" charset="0"/>
              </a:rPr>
              <a:t>This is especially the case during the recent coronavirus crisis, when people stuck at home with nothing to cook or lacked the skills to prepare a meal for themselves. It’s calculated that in the UK alone, people eat three million takeaway meals a day, and the three biggest delivery apps together offer a choice of 100 cuisines from 60,000 restaurants. Amelia Brophy, Head of UK Data Products at YouGov, told the BBC that</a:t>
            </a:r>
            <a:r>
              <a:rPr lang="en-US" sz="2400" b="0">
                <a:latin typeface="Times New Roman" panose="02020603050405020304" pitchFamily="18" charset="0"/>
                <a:ea typeface="宋体" panose="02010600030101010101" pitchFamily="2" charset="-122"/>
              </a:rPr>
              <a:t> </a:t>
            </a:r>
            <a:r>
              <a:rPr lang="en-US" altLang="zh-CN" sz="2400" b="0" strike="sngStrike" dirty="0">
                <a:solidFill>
                  <a:schemeClr val="bg1">
                    <a:lumMod val="75000"/>
                  </a:schemeClr>
                </a:solidFill>
                <a:latin typeface="Times New Roman" panose="02020603050405020304" pitchFamily="18" charset="0"/>
                <a:ea typeface="+mn-ea"/>
                <a:cs typeface="Times New Roman" panose="02020603050405020304" pitchFamily="18" charset="0"/>
              </a:rPr>
              <a:t>its research “suggests that </a:t>
            </a:r>
            <a:r>
              <a:rPr lang="en-US" sz="2400" b="0">
                <a:latin typeface="Times New Roman" panose="02020603050405020304" pitchFamily="18" charset="0"/>
              </a:rPr>
              <a:t>the</a:t>
            </a:r>
            <a:r>
              <a:rPr lang="en-US" sz="2400" b="0">
                <a:latin typeface="Times New Roman" panose="02020603050405020304" pitchFamily="18" charset="0"/>
                <a:ea typeface="宋体" panose="02010600030101010101" pitchFamily="2" charset="-122"/>
              </a:rPr>
              <a:t> frequency of takeaways ordered is expected to increase in the future.”</a:t>
            </a:r>
            <a:endParaRPr lang="en-US" sz="2400" b="0">
              <a:latin typeface="Times New Roman" panose="02020603050405020304" pitchFamily="18" charset="0"/>
              <a:ea typeface="宋体" panose="02010600030101010101" pitchFamily="2" charset="-122"/>
            </a:endParaRPr>
          </a:p>
          <a:p>
            <a:pPr marL="0" indent="266700" algn="just"/>
            <a:r>
              <a:rPr lang="en-US" sz="1400" b="0">
                <a:latin typeface="Times New Roman" panose="02020603050405020304" pitchFamily="18" charset="0"/>
                <a:ea typeface="宋体" panose="02010600030101010101" pitchFamily="2" charset="-122"/>
              </a:rPr>
              <a:t>         </a:t>
            </a:r>
            <a:endParaRPr lang="en-US" sz="1400" b="0">
              <a:latin typeface="Times New Roman" panose="02020603050405020304" pitchFamily="18" charset="0"/>
              <a:ea typeface="宋体" panose="02010600030101010101" pitchFamily="2" charset="-122"/>
            </a:endParaRPr>
          </a:p>
          <a:p>
            <a:pPr marL="0" indent="266700" algn="just"/>
            <a:r>
              <a:rPr lang="en-US" sz="1050" b="0">
                <a:latin typeface="Times New Roman" panose="02020603050405020304" pitchFamily="18" charset="0"/>
                <a:ea typeface="宋体" panose="02010600030101010101" pitchFamily="2" charset="-122"/>
              </a:rPr>
              <a:t> </a:t>
            </a:r>
            <a:endParaRPr lang="zh-CN" altLang="en-US"/>
          </a:p>
        </p:txBody>
      </p:sp>
      <p:sp>
        <p:nvSpPr>
          <p:cNvPr id="2" name="圆角矩形 1"/>
          <p:cNvSpPr/>
          <p:nvPr/>
        </p:nvSpPr>
        <p:spPr>
          <a:xfrm>
            <a:off x="0" y="52070"/>
            <a:ext cx="3001010" cy="622935"/>
          </a:xfrm>
          <a:prstGeom prst="roundRect">
            <a:avLst/>
          </a:prstGeom>
          <a:solidFill>
            <a:schemeClr val="accent5">
              <a:lumMod val="40000"/>
              <a:lumOff val="6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r>
              <a:rPr lang="en-US" altLang="zh-CN" sz="3200" b="1" dirty="0" smtClean="0">
                <a:solidFill>
                  <a:schemeClr val="tx1"/>
                </a:solidFill>
              </a:rPr>
              <a:t>Para.2 Reasons</a:t>
            </a:r>
            <a:endParaRPr lang="en-US" altLang="zh-CN" sz="3200" b="1" dirty="0" smtClean="0">
              <a:solidFill>
                <a:schemeClr val="tx1"/>
              </a:solidFill>
            </a:endParaRPr>
          </a:p>
          <a:p>
            <a:pPr algn="ctr"/>
            <a:endParaRPr lang="zh-CN" altLang="en-US" dirty="0">
              <a:effectLst>
                <a:glow rad="63500">
                  <a:schemeClr val="accent1">
                    <a:satMod val="175000"/>
                    <a:alpha val="40000"/>
                  </a:schemeClr>
                </a:glow>
              </a:effectLst>
            </a:endParaRPr>
          </a:p>
        </p:txBody>
      </p:sp>
      <p:grpSp>
        <p:nvGrpSpPr>
          <p:cNvPr id="17" name="组合 16"/>
          <p:cNvGrpSpPr/>
          <p:nvPr/>
        </p:nvGrpSpPr>
        <p:grpSpPr>
          <a:xfrm>
            <a:off x="4213265" y="2068195"/>
            <a:ext cx="2324039" cy="1142971"/>
            <a:chOff x="3162337" y="2266959"/>
            <a:chExt cx="2731742" cy="1676356"/>
          </a:xfrm>
        </p:grpSpPr>
        <p:sp>
          <p:nvSpPr>
            <p:cNvPr id="19" name="泪滴形 18"/>
            <p:cNvSpPr/>
            <p:nvPr/>
          </p:nvSpPr>
          <p:spPr bwMode="auto">
            <a:xfrm>
              <a:off x="3162337" y="2266959"/>
              <a:ext cx="2590732" cy="1676356"/>
            </a:xfrm>
            <a:prstGeom prst="teardrop">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rgbClr val="0070C0"/>
                </a:solidFill>
                <a:effectLst/>
                <a:latin typeface="Arial" panose="020B0604020202020204" pitchFamily="34" charset="0"/>
                <a:ea typeface="宋体" panose="02010600030101010101" pitchFamily="2" charset="-122"/>
              </a:endParaRPr>
            </a:p>
          </p:txBody>
        </p:sp>
        <p:sp>
          <p:nvSpPr>
            <p:cNvPr id="22" name="文本框 19"/>
            <p:cNvSpPr txBox="1"/>
            <p:nvPr/>
          </p:nvSpPr>
          <p:spPr>
            <a:xfrm>
              <a:off x="3303347" y="2735454"/>
              <a:ext cx="2590732" cy="675216"/>
            </a:xfrm>
            <a:prstGeom prst="rect">
              <a:avLst/>
            </a:prstGeom>
            <a:noFill/>
          </p:spPr>
          <p:txBody>
            <a:bodyPr wrap="square" rtlCol="0">
              <a:spAutoFit/>
            </a:bodyPr>
            <a:p>
              <a:r>
                <a:rPr lang="en-US" altLang="zh-CN" sz="2400" b="1" dirty="0">
                  <a:solidFill>
                    <a:srgbClr val="0070C0"/>
                  </a:solidFill>
                  <a:latin typeface="Arial Black" panose="020B0A04020102020204" pitchFamily="34" charset="0"/>
                </a:rPr>
                <a:t>An Example</a:t>
              </a:r>
              <a:endParaRPr lang="zh-CN" altLang="en-US" sz="2400" b="1" dirty="0">
                <a:solidFill>
                  <a:srgbClr val="0070C0"/>
                </a:solidFill>
                <a:latin typeface="Arial Black" panose="020B0A04020102020204" pitchFamily="34" charset="0"/>
              </a:endParaRPr>
            </a:p>
          </p:txBody>
        </p:sp>
      </p:grpSp>
      <p:cxnSp>
        <p:nvCxnSpPr>
          <p:cNvPr id="14" name="直接连接符 13"/>
          <p:cNvCxnSpPr/>
          <p:nvPr/>
        </p:nvCxnSpPr>
        <p:spPr bwMode="auto">
          <a:xfrm flipV="1">
            <a:off x="468630" y="1924050"/>
            <a:ext cx="5544185" cy="71755"/>
          </a:xfrm>
          <a:prstGeom prst="line">
            <a:avLst/>
          </a:prstGeom>
          <a:ln w="3492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6" name="直接连接符 15"/>
          <p:cNvCxnSpPr/>
          <p:nvPr/>
        </p:nvCxnSpPr>
        <p:spPr bwMode="auto">
          <a:xfrm flipH="1">
            <a:off x="6012815" y="1513205"/>
            <a:ext cx="25400" cy="410845"/>
          </a:xfrm>
          <a:prstGeom prst="line">
            <a:avLst/>
          </a:prstGeom>
          <a:ln w="412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 name="直接连接符 3"/>
          <p:cNvCxnSpPr/>
          <p:nvPr/>
        </p:nvCxnSpPr>
        <p:spPr bwMode="auto">
          <a:xfrm flipH="1">
            <a:off x="2916555" y="4084320"/>
            <a:ext cx="25400" cy="410845"/>
          </a:xfrm>
          <a:prstGeom prst="line">
            <a:avLst/>
          </a:prstGeom>
          <a:ln w="412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 name="直接连接符 4"/>
          <p:cNvCxnSpPr/>
          <p:nvPr/>
        </p:nvCxnSpPr>
        <p:spPr bwMode="auto">
          <a:xfrm>
            <a:off x="2988945" y="4084320"/>
            <a:ext cx="5832475" cy="71755"/>
          </a:xfrm>
          <a:prstGeom prst="line">
            <a:avLst/>
          </a:prstGeom>
          <a:ln w="3492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 name="直接连接符 5"/>
          <p:cNvCxnSpPr/>
          <p:nvPr/>
        </p:nvCxnSpPr>
        <p:spPr bwMode="auto">
          <a:xfrm>
            <a:off x="6038215" y="1564005"/>
            <a:ext cx="2783205" cy="0"/>
          </a:xfrm>
          <a:prstGeom prst="line">
            <a:avLst/>
          </a:prstGeom>
          <a:ln w="3492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bwMode="auto">
          <a:xfrm flipH="1">
            <a:off x="444500" y="1995805"/>
            <a:ext cx="24130" cy="2443480"/>
          </a:xfrm>
          <a:prstGeom prst="line">
            <a:avLst/>
          </a:prstGeom>
          <a:ln w="508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0" name="直接连接符 9"/>
          <p:cNvCxnSpPr/>
          <p:nvPr/>
        </p:nvCxnSpPr>
        <p:spPr bwMode="auto">
          <a:xfrm>
            <a:off x="8773795" y="1513205"/>
            <a:ext cx="47625" cy="2642870"/>
          </a:xfrm>
          <a:prstGeom prst="line">
            <a:avLst/>
          </a:prstGeom>
          <a:ln w="508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1" name="直接连接符 10"/>
          <p:cNvCxnSpPr/>
          <p:nvPr/>
        </p:nvCxnSpPr>
        <p:spPr bwMode="auto">
          <a:xfrm>
            <a:off x="468630" y="4495165"/>
            <a:ext cx="2520315" cy="20955"/>
          </a:xfrm>
          <a:prstGeom prst="line">
            <a:avLst/>
          </a:prstGeom>
          <a:ln w="34925">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2" name="椭圆 11"/>
          <p:cNvSpPr/>
          <p:nvPr/>
        </p:nvSpPr>
        <p:spPr>
          <a:xfrm>
            <a:off x="889635" y="799465"/>
            <a:ext cx="2027555" cy="37655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5652135" y="1220470"/>
            <a:ext cx="3169285" cy="37655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V="1">
            <a:off x="444500" y="4516120"/>
            <a:ext cx="2402205" cy="41846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500880" y="4537075"/>
            <a:ext cx="2746375" cy="39243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932680" y="843915"/>
            <a:ext cx="2027555" cy="37655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1" name="直接箭头连接符 40"/>
          <p:cNvCxnSpPr/>
          <p:nvPr/>
        </p:nvCxnSpPr>
        <p:spPr>
          <a:xfrm>
            <a:off x="6877050" y="988060"/>
            <a:ext cx="782955" cy="3429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左弧形箭头 20"/>
          <p:cNvSpPr/>
          <p:nvPr/>
        </p:nvSpPr>
        <p:spPr>
          <a:xfrm rot="8377051">
            <a:off x="7910298" y="-268493"/>
            <a:ext cx="741748" cy="1684193"/>
          </a:xfrm>
          <a:prstGeom prst="curvedRightArrow">
            <a:avLst/>
          </a:prstGeom>
          <a:solidFill>
            <a:srgbClr val="AF36D7"/>
          </a:solidFill>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a:solidFill>
                <a:schemeClr val="tx1"/>
              </a:solidFill>
            </a:endParaRPr>
          </a:p>
        </p:txBody>
      </p:sp>
      <p:sp>
        <p:nvSpPr>
          <p:cNvPr id="23" name="Text Box 6"/>
          <p:cNvSpPr txBox="1">
            <a:spLocks noChangeArrowheads="1"/>
          </p:cNvSpPr>
          <p:nvPr/>
        </p:nvSpPr>
        <p:spPr bwMode="auto">
          <a:xfrm>
            <a:off x="324485" y="412115"/>
            <a:ext cx="8785860" cy="368300"/>
          </a:xfrm>
          <a:prstGeom prst="rect">
            <a:avLst/>
          </a:prstGeom>
          <a:noFill/>
          <a:ln w="38100">
            <a:solidFill>
              <a:srgbClr val="FF0000"/>
            </a:solidFill>
            <a:miter lim="800000"/>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dirty="0"/>
              <a:t>  Eating options are endless and new technology,such as takeway app make.... </a:t>
            </a:r>
            <a:endParaRPr lang="en-US" altLang="zh-CN" b="1" dirty="0"/>
          </a:p>
        </p:txBody>
      </p:sp>
      <p:sp>
        <p:nvSpPr>
          <p:cNvPr id="24" name="左弧形箭头 23"/>
          <p:cNvSpPr/>
          <p:nvPr/>
        </p:nvSpPr>
        <p:spPr>
          <a:xfrm rot="8340000">
            <a:off x="6569149" y="3446088"/>
            <a:ext cx="484991" cy="1216821"/>
          </a:xfrm>
          <a:prstGeom prst="curvedRightArrow">
            <a:avLst/>
          </a:prstGeom>
          <a:solidFill>
            <a:srgbClr val="AF36D7"/>
          </a:solidFill>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a:solidFill>
                <a:schemeClr val="tx1"/>
              </a:solidFill>
            </a:endParaRPr>
          </a:p>
        </p:txBody>
      </p:sp>
      <p:sp>
        <p:nvSpPr>
          <p:cNvPr id="25" name="Text Box 9"/>
          <p:cNvSpPr txBox="1">
            <a:spLocks noChangeArrowheads="1"/>
          </p:cNvSpPr>
          <p:nvPr/>
        </p:nvSpPr>
        <p:spPr bwMode="auto">
          <a:xfrm>
            <a:off x="612775" y="3292475"/>
            <a:ext cx="8208645" cy="368300"/>
          </a:xfrm>
          <a:prstGeom prst="rect">
            <a:avLst/>
          </a:prstGeom>
          <a:noFill/>
          <a:ln w="38100">
            <a:solidFill>
              <a:srgbClr val="333399"/>
            </a:solidFill>
            <a:miter lim="800000"/>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buClrTx/>
              <a:buSzTx/>
              <a:buFontTx/>
            </a:pPr>
            <a:r>
              <a:rPr lang="en-US" altLang="zh-CN" sz="1800" b="1" dirty="0">
                <a:sym typeface="+mn-ea"/>
              </a:rPr>
              <a:t>The frequency of takeaways ordered is expected to increase in the future.</a:t>
            </a:r>
            <a:endParaRPr lang="en-US" altLang="zh-CN" sz="1800" b="1" dirty="0"/>
          </a:p>
        </p:txBody>
      </p:sp>
    </p:spTree>
  </p:cSld>
  <p:clrMapOvr>
    <a:masterClrMapping/>
  </p:clrMapOvr>
  <p:transition advClick="0" advTm="0">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linds(horizontal)">
                                      <p:cBhvr>
                                        <p:cTn id="41" dur="500"/>
                                        <p:tgtEl>
                                          <p:spTgt spid="17"/>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barn(inVertical)">
                                      <p:cBhvr>
                                        <p:cTn id="44" dur="500"/>
                                        <p:tgtEl>
                                          <p:spTgt spid="12"/>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arn(inVertical)">
                                      <p:cBhvr>
                                        <p:cTn id="47" dur="500"/>
                                        <p:tgtEl>
                                          <p:spTgt spid="13"/>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barn(inVertical)">
                                      <p:cBhvr>
                                        <p:cTn id="50" dur="500"/>
                                        <p:tgtEl>
                                          <p:spTgt spid="15"/>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barn(inVertical)">
                                      <p:cBhvr>
                                        <p:cTn id="53" dur="500"/>
                                        <p:tgtEl>
                                          <p:spTgt spid="18"/>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barn(inVertical)">
                                      <p:cBhvr>
                                        <p:cTn id="56" dur="500"/>
                                        <p:tgtEl>
                                          <p:spTgt spid="20"/>
                                        </p:tgtEl>
                                      </p:cBhvr>
                                    </p:animEffect>
                                  </p:childTnLst>
                                </p:cTn>
                              </p:par>
                              <p:par>
                                <p:cTn id="57" presetID="2" presetClass="entr" presetSubtype="4"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anim calcmode="lin" valueType="num">
                                      <p:cBhvr additive="base">
                                        <p:cTn id="59" dur="500" fill="hold"/>
                                        <p:tgtEl>
                                          <p:spTgt spid="41"/>
                                        </p:tgtEl>
                                        <p:attrNameLst>
                                          <p:attrName>ppt_x</p:attrName>
                                        </p:attrNameLst>
                                      </p:cBhvr>
                                      <p:tavLst>
                                        <p:tav tm="0">
                                          <p:val>
                                            <p:strVal val="#ppt_x"/>
                                          </p:val>
                                        </p:tav>
                                        <p:tav tm="100000">
                                          <p:val>
                                            <p:strVal val="#ppt_x"/>
                                          </p:val>
                                        </p:tav>
                                      </p:tavLst>
                                    </p:anim>
                                    <p:anim calcmode="lin" valueType="num">
                                      <p:cBhvr additive="base">
                                        <p:cTn id="6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grpId="4"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9" presetClass="entr" presetSubtype="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anim calcmode="lin" valueType="num">
                                      <p:cBhvr>
                                        <p:cTn id="75" dur="1000" fill="hold"/>
                                        <p:tgtEl>
                                          <p:spTgt spid="25"/>
                                        </p:tgtEl>
                                        <p:attrNameLst>
                                          <p:attrName>ppt_x</p:attrName>
                                        </p:attrNameLst>
                                      </p:cBhvr>
                                      <p:tavLst>
                                        <p:tav tm="0">
                                          <p:val>
                                            <p:strVal val="#ppt_x-.2"/>
                                          </p:val>
                                        </p:tav>
                                        <p:tav tm="100000">
                                          <p:val>
                                            <p:strVal val="#ppt_x"/>
                                          </p:val>
                                        </p:tav>
                                      </p:tavLst>
                                    </p:anim>
                                    <p:anim calcmode="lin" valueType="num">
                                      <p:cBhvr>
                                        <p:cTn id="76" dur="1000" fill="hold"/>
                                        <p:tgtEl>
                                          <p:spTgt spid="25"/>
                                        </p:tgtEl>
                                        <p:attrNameLst>
                                          <p:attrName>ppt_y</p:attrName>
                                        </p:attrNameLst>
                                      </p:cBhvr>
                                      <p:tavLst>
                                        <p:tav tm="0">
                                          <p:val>
                                            <p:strVal val="#ppt_y"/>
                                          </p:val>
                                        </p:tav>
                                        <p:tav tm="100000">
                                          <p:val>
                                            <p:strVal val="#ppt_y"/>
                                          </p:val>
                                        </p:tav>
                                      </p:tavLst>
                                    </p:anim>
                                    <p:animEffect transition="in" filter="wipe(right)" prLst="gradientSize: 0.1">
                                      <p:cBhvr>
                                        <p:cTn id="77"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P spid="15" grpId="0" bldLvl="0" animBg="1"/>
      <p:bldP spid="18" grpId="0" bldLvl="0" animBg="1"/>
      <p:bldP spid="20" grpId="0" bldLvl="0" animBg="1"/>
      <p:bldP spid="21" grpId="0" bldLvl="0" animBg="1"/>
      <p:bldP spid="23" grpId="0" bldLvl="0" autoUpdateAnimBg="0"/>
      <p:bldP spid="23" grpId="1" bldLvl="0" autoUpdateAnimBg="0"/>
      <p:bldP spid="23" grpId="2" bldLvl="0" autoUpdateAnimBg="0"/>
      <p:bldP spid="23" grpId="3" bldLvl="0" autoUpdateAnimBg="0"/>
      <p:bldP spid="23" grpId="4" bldLvl="0" animBg="1"/>
      <p:bldP spid="24" grpId="0" bldLvl="0" animBg="1"/>
      <p:bldP spid="25" grpId="0" bldLvl="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文本框 20"/>
          <p:cNvSpPr txBox="1"/>
          <p:nvPr/>
        </p:nvSpPr>
        <p:spPr>
          <a:xfrm>
            <a:off x="36195" y="412750"/>
            <a:ext cx="9091295" cy="1814830"/>
          </a:xfrm>
          <a:prstGeom prst="rect">
            <a:avLst/>
          </a:prstGeom>
          <a:noFill/>
        </p:spPr>
        <p:txBody>
          <a:bodyPr wrap="square" rtlCol="0" anchor="t">
            <a:spAutoFit/>
          </a:bodyPr>
          <a:p>
            <a:pPr algn="l" eaLnBrk="1" latinLnBrk="0" hangingPunct="1"/>
            <a:r>
              <a:rPr lang="en-US" altLang="zh-CN" sz="2800" dirty="0">
                <a:solidFill>
                  <a:srgbClr val="FF0000"/>
                </a:solidFill>
                <a:latin typeface="Times New Roman" panose="02020603050405020304" pitchFamily="18" charset="0"/>
                <a:cs typeface="Times New Roman" panose="02020603050405020304" pitchFamily="18" charset="0"/>
                <a:sym typeface="+mn-ea"/>
              </a:rPr>
              <a:t>Eating options are endless</a:t>
            </a:r>
            <a:r>
              <a:rPr lang="en-US" altLang="zh-CN" sz="2800" dirty="0">
                <a:latin typeface="Times New Roman" panose="02020603050405020304" pitchFamily="18" charset="0"/>
                <a:cs typeface="Times New Roman" panose="02020603050405020304" pitchFamily="18" charset="0"/>
                <a:sym typeface="+mn-ea"/>
              </a:rPr>
              <a:t> and </a:t>
            </a:r>
            <a:r>
              <a:rPr lang="en-US" altLang="zh-CN" sz="2800" dirty="0">
                <a:solidFill>
                  <a:srgbClr val="FF0000"/>
                </a:solidFill>
                <a:latin typeface="Times New Roman" panose="02020603050405020304" pitchFamily="18" charset="0"/>
                <a:cs typeface="Times New Roman" panose="02020603050405020304" pitchFamily="18" charset="0"/>
                <a:sym typeface="+mn-ea"/>
              </a:rPr>
              <a:t>new technology</a:t>
            </a:r>
            <a:r>
              <a:rPr lang="en-US" altLang="zh-CN" sz="2800" dirty="0">
                <a:latin typeface="Times New Roman" panose="02020603050405020304" pitchFamily="18" charset="0"/>
                <a:cs typeface="Times New Roman" panose="02020603050405020304" pitchFamily="18" charset="0"/>
                <a:sym typeface="+mn-ea"/>
              </a:rPr>
              <a:t>,such as </a:t>
            </a:r>
            <a:r>
              <a:rPr lang="en-US" altLang="zh-CN" sz="2800" dirty="0">
                <a:solidFill>
                  <a:srgbClr val="FF0000"/>
                </a:solidFill>
                <a:latin typeface="Times New Roman" panose="02020603050405020304" pitchFamily="18" charset="0"/>
                <a:cs typeface="Times New Roman" panose="02020603050405020304" pitchFamily="18" charset="0"/>
                <a:sym typeface="+mn-ea"/>
              </a:rPr>
              <a:t>takeway apps, </a:t>
            </a:r>
            <a:r>
              <a:rPr lang="en-US" altLang="zh-CN" sz="2800" dirty="0">
                <a:latin typeface="Times New Roman" panose="02020603050405020304" pitchFamily="18" charset="0"/>
                <a:cs typeface="Times New Roman" panose="02020603050405020304" pitchFamily="18" charset="0"/>
                <a:sym typeface="+mn-ea"/>
              </a:rPr>
              <a:t>make </a:t>
            </a:r>
            <a:r>
              <a:rPr lang="en-US" sz="2800">
                <a:latin typeface="Times New Roman" panose="02020603050405020304" pitchFamily="18" charset="0"/>
                <a:cs typeface="Times New Roman" panose="02020603050405020304" pitchFamily="18" charset="0"/>
                <a:sym typeface="+mn-ea"/>
              </a:rPr>
              <a:t>ordering food quick and convenient.</a:t>
            </a:r>
            <a:endParaRPr lang="en-US" sz="2800">
              <a:latin typeface="Times New Roman" panose="02020603050405020304" pitchFamily="18" charset="0"/>
              <a:cs typeface="Times New Roman" panose="02020603050405020304" pitchFamily="18" charset="0"/>
              <a:sym typeface="+mn-ea"/>
            </a:endParaRPr>
          </a:p>
          <a:p>
            <a:pPr algn="l" eaLnBrk="1" latinLnBrk="0" hangingPunct="1"/>
            <a:r>
              <a:rPr lang="en-US" altLang="zh-CN" sz="2800" dirty="0">
                <a:latin typeface="Times New Roman" panose="02020603050405020304" pitchFamily="18" charset="0"/>
                <a:cs typeface="Times New Roman" panose="02020603050405020304" pitchFamily="18" charset="0"/>
                <a:sym typeface="+mn-ea"/>
              </a:rPr>
              <a:t>The frequency of </a:t>
            </a:r>
            <a:r>
              <a:rPr lang="en-US" altLang="zh-CN" sz="2800" dirty="0">
                <a:solidFill>
                  <a:srgbClr val="FF0000"/>
                </a:solidFill>
                <a:latin typeface="Times New Roman" panose="02020603050405020304" pitchFamily="18" charset="0"/>
                <a:cs typeface="Times New Roman" panose="02020603050405020304" pitchFamily="18" charset="0"/>
                <a:sym typeface="+mn-ea"/>
              </a:rPr>
              <a:t>takeaways</a:t>
            </a:r>
            <a:r>
              <a:rPr lang="en-US" altLang="zh-CN" sz="2800" dirty="0">
                <a:latin typeface="Times New Roman" panose="02020603050405020304" pitchFamily="18" charset="0"/>
                <a:cs typeface="Times New Roman" panose="02020603050405020304" pitchFamily="18" charset="0"/>
                <a:sym typeface="+mn-ea"/>
              </a:rPr>
              <a:t> ordered</a:t>
            </a:r>
            <a:r>
              <a:rPr lang="en-US" altLang="zh-CN" sz="2800" dirty="0">
                <a:solidFill>
                  <a:srgbClr val="FF0000"/>
                </a:solidFill>
                <a:latin typeface="Times New Roman" panose="02020603050405020304" pitchFamily="18" charset="0"/>
                <a:cs typeface="Times New Roman" panose="02020603050405020304" pitchFamily="18" charset="0"/>
                <a:sym typeface="+mn-ea"/>
              </a:rPr>
              <a:t> is expected to increase </a:t>
            </a:r>
            <a:r>
              <a:rPr lang="en-US" altLang="zh-CN" sz="2800" dirty="0">
                <a:latin typeface="Times New Roman" panose="02020603050405020304" pitchFamily="18" charset="0"/>
                <a:cs typeface="Times New Roman" panose="02020603050405020304" pitchFamily="18" charset="0"/>
                <a:sym typeface="+mn-ea"/>
              </a:rPr>
              <a:t>in the future.</a:t>
            </a:r>
            <a:endParaRPr lang="zh-CN" altLang="en-US" sz="2800">
              <a:latin typeface="Times New Roman" panose="02020603050405020304" pitchFamily="18" charset="0"/>
              <a:cs typeface="Times New Roman" panose="02020603050405020304" pitchFamily="18" charset="0"/>
            </a:endParaRPr>
          </a:p>
        </p:txBody>
      </p:sp>
      <p:sp>
        <p:nvSpPr>
          <p:cNvPr id="28" name="内容占位符 2"/>
          <p:cNvSpPr txBox="1"/>
          <p:nvPr/>
        </p:nvSpPr>
        <p:spPr>
          <a:xfrm>
            <a:off x="36195" y="2284730"/>
            <a:ext cx="9052560" cy="1035685"/>
          </a:xfrm>
          <a:prstGeom prst="rect">
            <a:avLst/>
          </a:prstGeom>
          <a:ln w="25400" cap="flat" cmpd="sng" algn="ctr">
            <a:noFill/>
            <a:prstDash val="solid"/>
          </a:ln>
        </p:spPr>
        <p:style>
          <a:lnRef idx="2">
            <a:schemeClr val="accent4"/>
          </a:lnRef>
          <a:fillRef idx="1">
            <a:schemeClr val="lt1"/>
          </a:fillRef>
          <a:effectRef idx="0">
            <a:schemeClr val="accent4"/>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lgn="just">
              <a:lnSpc>
                <a:spcPct val="100000"/>
              </a:lnSpc>
              <a:spcBef>
                <a:spcPts val="0"/>
              </a:spcBef>
              <a:buNone/>
            </a:pPr>
            <a:r>
              <a:rPr lang="en-US" altLang="zh-CN" sz="2800" b="1" dirty="0" smtClean="0">
                <a:solidFill>
                  <a:schemeClr val="tx1"/>
                </a:solidFill>
                <a:latin typeface="Times New Roman" panose="02020603050405020304" pitchFamily="18" charset="0"/>
                <a:cs typeface="Times New Roman" panose="02020603050405020304" pitchFamily="18" charset="0"/>
              </a:rPr>
              <a:t> __________________ </a:t>
            </a:r>
            <a:r>
              <a:rPr lang="en-US" altLang="zh-CN" sz="2800" dirty="0" smtClean="0">
                <a:solidFill>
                  <a:schemeClr val="tx1"/>
                </a:solidFill>
                <a:latin typeface="Times New Roman" panose="02020603050405020304" pitchFamily="18" charset="0"/>
                <a:cs typeface="Times New Roman" panose="02020603050405020304" pitchFamily="18" charset="0"/>
              </a:rPr>
              <a:t>and _________________, such as takeaway apps, make ordering food </a:t>
            </a:r>
            <a:r>
              <a:rPr lang="en-US" altLang="zh-CN" sz="2800" dirty="0" smtClean="0">
                <a:solidFill>
                  <a:srgbClr val="FF0000"/>
                </a:solidFill>
                <a:latin typeface="Times New Roman" panose="02020603050405020304" pitchFamily="18" charset="0"/>
                <a:cs typeface="Times New Roman" panose="02020603050405020304" pitchFamily="18" charset="0"/>
              </a:rPr>
              <a:t>more convenient</a:t>
            </a:r>
            <a:r>
              <a:rPr lang="en-US" altLang="zh-CN" sz="2800" dirty="0" smtClean="0">
                <a:solidFill>
                  <a:schemeClr val="tx1"/>
                </a:solidFill>
                <a:latin typeface="Times New Roman" panose="02020603050405020304" pitchFamily="18" charset="0"/>
                <a:cs typeface="Times New Roman" panose="02020603050405020304" pitchFamily="18" charset="0"/>
              </a:rPr>
              <a:t> and</a:t>
            </a:r>
            <a:r>
              <a:rPr lang="en-US" altLang="zh-CN" sz="2800" dirty="0" smtClean="0">
                <a:solidFill>
                  <a:srgbClr val="FF0000"/>
                </a:solidFill>
                <a:latin typeface="Times New Roman" panose="02020603050405020304" pitchFamily="18" charset="0"/>
                <a:cs typeface="Times New Roman" panose="02020603050405020304" pitchFamily="18" charset="0"/>
              </a:rPr>
              <a:t> popular</a:t>
            </a:r>
            <a:r>
              <a:rPr lang="en-US" altLang="zh-CN" sz="2800" dirty="0" smtClean="0">
                <a:solidFill>
                  <a:schemeClr val="tx1"/>
                </a:solidFill>
                <a:latin typeface="Times New Roman" panose="02020603050405020304" pitchFamily="18" charset="0"/>
                <a:cs typeface="Times New Roman" panose="02020603050405020304" pitchFamily="18" charset="0"/>
              </a:rPr>
              <a:t> in the future.</a:t>
            </a:r>
            <a:endParaRPr lang="en-US" altLang="zh-CN" sz="2800" dirty="0" smtClean="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altLang="zh-CN" sz="2800" b="1" dirty="0" smtClean="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altLang="zh-CN" sz="1900" b="1" dirty="0" smtClean="0">
              <a:solidFill>
                <a:schemeClr val="tx1"/>
              </a:solidFill>
              <a:latin typeface="Times New Roman" panose="02020603050405020304" pitchFamily="18" charset="0"/>
              <a:cs typeface="Times New Roman" panose="02020603050405020304" pitchFamily="18" charset="0"/>
            </a:endParaRPr>
          </a:p>
        </p:txBody>
      </p:sp>
      <p:sp>
        <p:nvSpPr>
          <p:cNvPr id="29" name="矩形 28"/>
          <p:cNvSpPr/>
          <p:nvPr/>
        </p:nvSpPr>
        <p:spPr>
          <a:xfrm>
            <a:off x="107950" y="2227580"/>
            <a:ext cx="3148965" cy="521970"/>
          </a:xfrm>
          <a:prstGeom prst="rect">
            <a:avLst/>
          </a:prstGeom>
          <a:noFill/>
        </p:spPr>
        <p:txBody>
          <a:bodyPr wrap="square">
            <a:spAutoFit/>
          </a:bodyPr>
          <a:p>
            <a:r>
              <a:rPr lang="en-US" altLang="zh-CN" sz="2800" dirty="0">
                <a:solidFill>
                  <a:srgbClr val="FF0000"/>
                </a:solidFill>
                <a:latin typeface="Times New Roman" panose="02020603050405020304" pitchFamily="18" charset="0"/>
                <a:cs typeface="Times New Roman" panose="02020603050405020304" pitchFamily="18" charset="0"/>
              </a:rPr>
              <a:t>Wide food choices</a:t>
            </a:r>
            <a:endParaRPr lang="en-US" altLang="zh-CN" sz="2800" dirty="0">
              <a:solidFill>
                <a:srgbClr val="FF0000"/>
              </a:solidFill>
              <a:latin typeface="Times New Roman" panose="02020603050405020304" pitchFamily="18" charset="0"/>
              <a:cs typeface="Times New Roman" panose="02020603050405020304" pitchFamily="18" charset="0"/>
            </a:endParaRPr>
          </a:p>
        </p:txBody>
      </p:sp>
      <p:sp>
        <p:nvSpPr>
          <p:cNvPr id="30" name="矩形 29"/>
          <p:cNvSpPr/>
          <p:nvPr/>
        </p:nvSpPr>
        <p:spPr>
          <a:xfrm>
            <a:off x="4428490" y="2284730"/>
            <a:ext cx="3345180" cy="521970"/>
          </a:xfrm>
          <a:prstGeom prst="rect">
            <a:avLst/>
          </a:prstGeom>
          <a:noFill/>
        </p:spPr>
        <p:txBody>
          <a:bodyPr wrap="square">
            <a:spAutoFit/>
          </a:bodyPr>
          <a:p>
            <a:r>
              <a:rPr lang="en-US" altLang="zh-CN" sz="2800" dirty="0">
                <a:solidFill>
                  <a:srgbClr val="FF0000"/>
                </a:solidFill>
                <a:latin typeface="Times New Roman" panose="02020603050405020304" pitchFamily="18" charset="0"/>
                <a:cs typeface="Times New Roman" panose="02020603050405020304" pitchFamily="18" charset="0"/>
                <a:sym typeface="+mn-ea"/>
              </a:rPr>
              <a:t>new technology</a:t>
            </a:r>
            <a:endParaRPr lang="en-US" altLang="zh-CN" sz="2800" dirty="0">
              <a:solidFill>
                <a:srgbClr val="FF0000"/>
              </a:solidFill>
              <a:latin typeface="Times New Roman" panose="02020603050405020304" pitchFamily="18" charset="0"/>
              <a:cs typeface="Times New Roman" panose="02020603050405020304" pitchFamily="18" charset="0"/>
              <a:sym typeface="+mn-ea"/>
            </a:endParaRPr>
          </a:p>
        </p:txBody>
      </p:sp>
      <p:sp>
        <p:nvSpPr>
          <p:cNvPr id="31" name="内容占位符 2"/>
          <p:cNvSpPr txBox="1"/>
          <p:nvPr/>
        </p:nvSpPr>
        <p:spPr>
          <a:xfrm>
            <a:off x="149225" y="3652520"/>
            <a:ext cx="8996045" cy="514985"/>
          </a:xfrm>
          <a:prstGeom prst="rect">
            <a:avLst/>
          </a:prstGeom>
          <a:ln w="25400" cap="flat" cmpd="sng" algn="ctr">
            <a:noFill/>
            <a:prstDash val="solid"/>
          </a:ln>
        </p:spPr>
        <p:style>
          <a:lnRef idx="2">
            <a:schemeClr val="accent4"/>
          </a:lnRef>
          <a:fillRef idx="1">
            <a:schemeClr val="lt1"/>
          </a:fillRef>
          <a:effectRef idx="0">
            <a:schemeClr val="accent4"/>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lgn="just">
              <a:lnSpc>
                <a:spcPct val="150000"/>
              </a:lnSpc>
              <a:buNone/>
            </a:pPr>
            <a:r>
              <a:rPr lang="zh-CN" altLang="en-US" sz="2000" b="1" dirty="0" smtClean="0">
                <a:solidFill>
                  <a:schemeClr val="tx1"/>
                </a:solidFill>
                <a:latin typeface="Times New Roman" panose="02020603050405020304" pitchFamily="18" charset="0"/>
                <a:cs typeface="Times New Roman" panose="02020603050405020304" pitchFamily="18" charset="0"/>
              </a:rPr>
              <a:t>广泛的食物选择和通过送货应用轻松订购，使外卖变得更加方便和流行。</a:t>
            </a:r>
            <a:endParaRPr lang="zh-CN" altLang="en-US" sz="2000" b="1" dirty="0" smtClean="0">
              <a:solidFill>
                <a:schemeClr val="tx1"/>
              </a:solidFill>
              <a:latin typeface="Times New Roman" panose="02020603050405020304" pitchFamily="18" charset="0"/>
              <a:cs typeface="Times New Roman" panose="02020603050405020304" pitchFamily="18" charset="0"/>
            </a:endParaRPr>
          </a:p>
        </p:txBody>
      </p:sp>
      <p:sp>
        <p:nvSpPr>
          <p:cNvPr id="32" name="文本框 31"/>
          <p:cNvSpPr txBox="1"/>
          <p:nvPr/>
        </p:nvSpPr>
        <p:spPr>
          <a:xfrm>
            <a:off x="48260" y="4084955"/>
            <a:ext cx="9097010" cy="953135"/>
          </a:xfrm>
          <a:prstGeom prst="rect">
            <a:avLst/>
          </a:prstGeom>
          <a:noFill/>
        </p:spPr>
        <p:txBody>
          <a:bodyPr wrap="square" rtlCol="0" anchor="t">
            <a:spAutoFit/>
          </a:bodyPr>
          <a:p>
            <a:r>
              <a:rPr lang="en-US" sz="2800" b="1">
                <a:solidFill>
                  <a:srgbClr val="FF0000"/>
                </a:solidFill>
                <a:latin typeface="Times New Roman" panose="02020603050405020304" pitchFamily="18" charset="0"/>
                <a:cs typeface="Times New Roman" panose="02020603050405020304" pitchFamily="18" charset="0"/>
                <a:sym typeface="+mn-ea"/>
              </a:rPr>
              <a:t>Various food choices and easy ordering</a:t>
            </a:r>
            <a:r>
              <a:rPr lang="en-US" sz="2800">
                <a:latin typeface="Times New Roman" panose="02020603050405020304" pitchFamily="18" charset="0"/>
                <a:cs typeface="Times New Roman" panose="02020603050405020304" pitchFamily="18" charset="0"/>
                <a:sym typeface="+mn-ea"/>
              </a:rPr>
              <a:t> </a:t>
            </a:r>
            <a:r>
              <a:rPr lang="en-US" sz="2800" b="1" u="sng">
                <a:latin typeface="Times New Roman" panose="02020603050405020304" pitchFamily="18" charset="0"/>
                <a:cs typeface="Times New Roman" panose="02020603050405020304" pitchFamily="18" charset="0"/>
                <a:sym typeface="+mn-ea"/>
              </a:rPr>
              <a:t>via delivery apps</a:t>
            </a:r>
            <a:r>
              <a:rPr lang="en-US" sz="2800">
                <a:latin typeface="Times New Roman" panose="02020603050405020304" pitchFamily="18" charset="0"/>
                <a:cs typeface="Times New Roman" panose="02020603050405020304" pitchFamily="18" charset="0"/>
                <a:sym typeface="+mn-ea"/>
              </a:rPr>
              <a:t> bring more </a:t>
            </a:r>
            <a:r>
              <a:rPr lang="en-US" sz="2800">
                <a:solidFill>
                  <a:schemeClr val="accent2"/>
                </a:solidFill>
                <a:latin typeface="Times New Roman" panose="02020603050405020304" pitchFamily="18" charset="0"/>
                <a:cs typeface="Times New Roman" panose="02020603050405020304" pitchFamily="18" charset="0"/>
                <a:sym typeface="+mn-ea"/>
              </a:rPr>
              <a:t>convenience and popularity</a:t>
            </a:r>
            <a:r>
              <a:rPr lang="en-US" sz="2800">
                <a:latin typeface="Times New Roman" panose="02020603050405020304" pitchFamily="18" charset="0"/>
                <a:cs typeface="Times New Roman" panose="02020603050405020304" pitchFamily="18" charset="0"/>
                <a:sym typeface="+mn-ea"/>
              </a:rPr>
              <a:t> to takeaway food..</a:t>
            </a:r>
            <a:endParaRPr lang="zh-CN" altLang="en-US" sz="2800"/>
          </a:p>
        </p:txBody>
      </p:sp>
      <p:sp>
        <p:nvSpPr>
          <p:cNvPr id="4" name="文本框 3"/>
          <p:cNvSpPr txBox="1"/>
          <p:nvPr/>
        </p:nvSpPr>
        <p:spPr>
          <a:xfrm>
            <a:off x="36195" y="52705"/>
            <a:ext cx="1482725" cy="368300"/>
          </a:xfrm>
          <a:prstGeom prst="rect">
            <a:avLst/>
          </a:prstGeom>
          <a:noFill/>
        </p:spPr>
        <p:txBody>
          <a:bodyPr wrap="none" rtlCol="0">
            <a:spAutoFit/>
          </a:bodyPr>
          <a:p>
            <a:r>
              <a:rPr lang="en-US" altLang="zh-CN"/>
              <a:t>para2 reasons</a:t>
            </a:r>
            <a:endParaRPr lang="en-US" altLang="zh-CN"/>
          </a:p>
        </p:txBody>
      </p:sp>
      <p:sp>
        <p:nvSpPr>
          <p:cNvPr id="5" name="文本框 4"/>
          <p:cNvSpPr txBox="1"/>
          <p:nvPr/>
        </p:nvSpPr>
        <p:spPr>
          <a:xfrm>
            <a:off x="5724525" y="2860675"/>
            <a:ext cx="2659380" cy="368300"/>
          </a:xfrm>
          <a:prstGeom prst="rect">
            <a:avLst/>
          </a:prstGeom>
          <a:solidFill>
            <a:schemeClr val="bg1"/>
          </a:solidFill>
        </p:spPr>
        <p:txBody>
          <a:bodyPr wrap="square" rtlCol="0">
            <a:spAutoFit/>
          </a:bodyPr>
          <a:p>
            <a:endParaRPr lang="zh-CN" altLang="en-US"/>
          </a:p>
        </p:txBody>
      </p:sp>
      <p:sp>
        <p:nvSpPr>
          <p:cNvPr id="6" name="文本框 5"/>
          <p:cNvSpPr txBox="1"/>
          <p:nvPr/>
        </p:nvSpPr>
        <p:spPr>
          <a:xfrm>
            <a:off x="149225" y="3233420"/>
            <a:ext cx="1104900" cy="368300"/>
          </a:xfrm>
          <a:prstGeom prst="rect">
            <a:avLst/>
          </a:prstGeom>
          <a:solidFill>
            <a:schemeClr val="bg1"/>
          </a:solidFill>
        </p:spPr>
        <p:txBody>
          <a:bodyPr wrap="square" rtlCol="0">
            <a:spAutoFit/>
          </a:bodyPr>
          <a:p>
            <a:endParaRPr lang="zh-CN" altLang="en-US"/>
          </a:p>
        </p:txBody>
      </p:sp>
      <p:sp>
        <p:nvSpPr>
          <p:cNvPr id="7" name="文本框 6"/>
          <p:cNvSpPr txBox="1"/>
          <p:nvPr/>
        </p:nvSpPr>
        <p:spPr>
          <a:xfrm>
            <a:off x="1836420" y="4591050"/>
            <a:ext cx="3887470" cy="368300"/>
          </a:xfrm>
          <a:prstGeom prst="rect">
            <a:avLst/>
          </a:prstGeom>
          <a:solidFill>
            <a:schemeClr val="bg1"/>
          </a:solidFill>
        </p:spPr>
        <p:txBody>
          <a:bodyPr wrap="square" rtlCol="0">
            <a:spAutoFit/>
          </a:bodyPr>
          <a:p>
            <a:endParaRPr lang="zh-CN" altLang="en-US"/>
          </a:p>
        </p:txBody>
      </p:sp>
    </p:spTree>
  </p:cSld>
  <p:clrMapOvr>
    <a:masterClrMapping/>
  </p:clrMapOvr>
  <p:transition advClick="0" advTm="0">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down)">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down)">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5"/>
                                        </p:tgtEl>
                                        <p:attrNameLst>
                                          <p:attrName>ppt_x</p:attrName>
                                        </p:attrNameLst>
                                      </p:cBhvr>
                                      <p:tavLst>
                                        <p:tav tm="0">
                                          <p:val>
                                            <p:strVal val="ppt_x"/>
                                          </p:val>
                                        </p:tav>
                                        <p:tav tm="100000">
                                          <p:val>
                                            <p:strVal val="ppt_x"/>
                                          </p:val>
                                        </p:tav>
                                      </p:tavLst>
                                    </p:anim>
                                    <p:anim calcmode="lin" valueType="num">
                                      <p:cBhvr additive="base">
                                        <p:cTn id="25" dur="500"/>
                                        <p:tgtEl>
                                          <p:spTgt spid="5"/>
                                        </p:tgtEl>
                                        <p:attrNameLst>
                                          <p:attrName>ppt_y</p:attrName>
                                        </p:attrNameLst>
                                      </p:cBhvr>
                                      <p:tavLst>
                                        <p:tav tm="0">
                                          <p:val>
                                            <p:strVal val="ppt_y"/>
                                          </p:val>
                                        </p:tav>
                                        <p:tav tm="100000">
                                          <p:val>
                                            <p:strVal val="1+ppt_h/2"/>
                                          </p:val>
                                        </p:tav>
                                      </p:tavLst>
                                    </p:anim>
                                    <p:set>
                                      <p:cBhvr>
                                        <p:cTn id="26" dur="1" fill="hold">
                                          <p:stCondLst>
                                            <p:cond delay="4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6"/>
                                        </p:tgtEl>
                                        <p:attrNameLst>
                                          <p:attrName>ppt_x</p:attrName>
                                        </p:attrNameLst>
                                      </p:cBhvr>
                                      <p:tavLst>
                                        <p:tav tm="0">
                                          <p:val>
                                            <p:strVal val="ppt_x"/>
                                          </p:val>
                                        </p:tav>
                                        <p:tav tm="100000">
                                          <p:val>
                                            <p:strVal val="ppt_x"/>
                                          </p:val>
                                        </p:tav>
                                      </p:tavLst>
                                    </p:anim>
                                    <p:anim calcmode="lin" valueType="num">
                                      <p:cBhvr additive="base">
                                        <p:cTn id="31" dur="500"/>
                                        <p:tgtEl>
                                          <p:spTgt spid="6"/>
                                        </p:tgtEl>
                                        <p:attrNameLst>
                                          <p:attrName>ppt_y</p:attrName>
                                        </p:attrNameLst>
                                      </p:cBhvr>
                                      <p:tavLst>
                                        <p:tav tm="0">
                                          <p:val>
                                            <p:strVal val="ppt_y"/>
                                          </p:val>
                                        </p:tav>
                                        <p:tav tm="100000">
                                          <p:val>
                                            <p:strVal val="1+ppt_h/2"/>
                                          </p:val>
                                        </p:tav>
                                      </p:tavLst>
                                    </p:anim>
                                    <p:set>
                                      <p:cBhvr>
                                        <p:cTn id="32" dur="1" fill="hold">
                                          <p:stCondLst>
                                            <p:cond delay="499"/>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down)">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xit" presetSubtype="4" fill="hold" grpId="0" nodeType="clickEffect">
                                  <p:stCondLst>
                                    <p:cond delay="0"/>
                                  </p:stCondLst>
                                  <p:childTnLst>
                                    <p:anim calcmode="lin" valueType="num">
                                      <p:cBhvr additive="base">
                                        <p:cTn id="45" dur="500"/>
                                        <p:tgtEl>
                                          <p:spTgt spid="7"/>
                                        </p:tgtEl>
                                        <p:attrNameLst>
                                          <p:attrName>ppt_x</p:attrName>
                                        </p:attrNameLst>
                                      </p:cBhvr>
                                      <p:tavLst>
                                        <p:tav tm="0">
                                          <p:val>
                                            <p:strVal val="ppt_x"/>
                                          </p:val>
                                        </p:tav>
                                        <p:tav tm="100000">
                                          <p:val>
                                            <p:strVal val="ppt_x"/>
                                          </p:val>
                                        </p:tav>
                                      </p:tavLst>
                                    </p:anim>
                                    <p:anim calcmode="lin" valueType="num">
                                      <p:cBhvr additive="base">
                                        <p:cTn id="46" dur="500"/>
                                        <p:tgtEl>
                                          <p:spTgt spid="7"/>
                                        </p:tgtEl>
                                        <p:attrNameLst>
                                          <p:attrName>ppt_y</p:attrName>
                                        </p:attrNameLst>
                                      </p:cBhvr>
                                      <p:tavLst>
                                        <p:tav tm="0">
                                          <p:val>
                                            <p:strVal val="ppt_y"/>
                                          </p:val>
                                        </p:tav>
                                        <p:tav tm="100000">
                                          <p:val>
                                            <p:strVal val="1+ppt_h/2"/>
                                          </p:val>
                                        </p:tav>
                                      </p:tavLst>
                                    </p:anim>
                                    <p:set>
                                      <p:cBhvr>
                                        <p:cTn id="4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8" grpId="0" bldLvl="0" animBg="1"/>
      <p:bldP spid="29" grpId="0"/>
      <p:bldP spid="30" grpId="0"/>
      <p:bldP spid="31" grpId="0" bldLvl="0" animBg="1"/>
      <p:bldP spid="32" grpId="0"/>
      <p:bldP spid="32" grpId="1"/>
      <p:bldP spid="5" grpId="0" animBg="1"/>
      <p:bldP spid="6" grpId="0" bldLvl="0" animBg="1"/>
      <p:bldP spid="7" grpId="0" bldLvl="0" animBg="1"/>
    </p:bldLst>
  </p:timing>
</p:sld>
</file>

<file path=ppt/tags/tag1.xml><?xml version="1.0" encoding="utf-8"?>
<p:tagLst xmlns:p="http://schemas.openxmlformats.org/presentationml/2006/main">
  <p:tag name="TIMING" val="|0.6|1.3"/>
</p:tagLst>
</file>

<file path=ppt/tags/tag10.xml><?xml version="1.0" encoding="utf-8"?>
<p:tagLst xmlns:p="http://schemas.openxmlformats.org/presentationml/2006/main">
  <p:tag name="MH" val="20160830110146"/>
  <p:tag name="MH_LIBRARY" val="CONTENTS"/>
  <p:tag name="MH_TYPE" val="OTHERS"/>
  <p:tag name="ID" val="553512"/>
</p:tagLst>
</file>

<file path=ppt/tags/tag11.xml><?xml version="1.0" encoding="utf-8"?>
<p:tagLst xmlns:p="http://schemas.openxmlformats.org/presentationml/2006/main">
  <p:tag name="MH" val="20161022203400"/>
  <p:tag name="MH_LIBRARY" val="GRAPHIC"/>
  <p:tag name="MH_TYPE" val="Other"/>
  <p:tag name="MH_ORDER" val="4"/>
</p:tagLst>
</file>

<file path=ppt/tags/tag12.xml><?xml version="1.0" encoding="utf-8"?>
<p:tagLst xmlns:p="http://schemas.openxmlformats.org/presentationml/2006/main">
  <p:tag name="MH_TYPE" val="#NeiR#"/>
  <p:tag name="MH_NUMBER" val="4"/>
  <p:tag name="MH_CATEGORY" val="#BingLLB#"/>
  <p:tag name="MH_LAYOUT" val="SubTitle"/>
  <p:tag name="MH" val="20161022203400"/>
  <p:tag name="MH_LIBRARY" val="GRAPHIC"/>
</p:tagLst>
</file>

<file path=ppt/tags/tag13.xml><?xml version="1.0" encoding="utf-8"?>
<p:tagLst xmlns:p="http://schemas.openxmlformats.org/presentationml/2006/main">
  <p:tag name="ISPRING_ULTRA_SCORM_COURSE_ID" val="93FDE6F3-C2C1-497D-9AC0-D418F52504A2"/>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641.pptx"/>
</p:tagLst>
</file>

<file path=ppt/tags/tag2.xml><?xml version="1.0" encoding="utf-8"?>
<p:tagLst xmlns:p="http://schemas.openxmlformats.org/presentationml/2006/main">
  <p:tag name="KSO_WM_UNIT_PLACING_PICTURE_USER_VIEWPORT" val="{&quot;height&quot;:2700,&quot;width&quot;:2640}"/>
</p:tagLst>
</file>

<file path=ppt/tags/tag3.xml><?xml version="1.0" encoding="utf-8"?>
<p:tagLst xmlns:p="http://schemas.openxmlformats.org/presentationml/2006/main">
  <p:tag name="KSO_WM_UNIT_PLACING_PICTURE_USER_VIEWPORT" val="{&quot;height&quot;:2700,&quot;width&quot;:2640}"/>
</p:tagLst>
</file>

<file path=ppt/tags/tag4.xml><?xml version="1.0" encoding="utf-8"?>
<p:tagLst xmlns:p="http://schemas.openxmlformats.org/presentationml/2006/main">
  <p:tag name="KSO_WM_UNIT_PLACING_PICTURE_USER_VIEWPORT" val="{&quot;height&quot;:2700,&quot;width&quot;:2640}"/>
</p:tagLst>
</file>

<file path=ppt/tags/tag5.xml><?xml version="1.0" encoding="utf-8"?>
<p:tagLst xmlns:p="http://schemas.openxmlformats.org/presentationml/2006/main">
  <p:tag name="MH" val="20161022203400"/>
  <p:tag name="MH_LIBRARY" val="GRAPHIC"/>
  <p:tag name="MH_TYPE" val="Other"/>
  <p:tag name="MH_ORDER" val="1"/>
</p:tagLst>
</file>

<file path=ppt/tags/tag6.xml><?xml version="1.0" encoding="utf-8"?>
<p:tagLst xmlns:p="http://schemas.openxmlformats.org/presentationml/2006/main">
  <p:tag name="MH" val="20161022203400"/>
  <p:tag name="MH_LIBRARY" val="GRAPHIC"/>
  <p:tag name="MH_TYPE" val="Other"/>
  <p:tag name="MH_ORDER" val="2"/>
</p:tagLst>
</file>

<file path=ppt/tags/tag7.xml><?xml version="1.0" encoding="utf-8"?>
<p:tagLst xmlns:p="http://schemas.openxmlformats.org/presentationml/2006/main">
  <p:tag name="MH" val="20161022203400"/>
  <p:tag name="MH_LIBRARY" val="GRAPHIC"/>
  <p:tag name="MH_TYPE" val="Other"/>
  <p:tag name="MH_ORDER" val="3"/>
</p:tagLst>
</file>

<file path=ppt/tags/tag8.xml><?xml version="1.0" encoding="utf-8"?>
<p:tagLst xmlns:p="http://schemas.openxmlformats.org/presentationml/2006/main">
  <p:tag name="MH" val="20161022192605"/>
  <p:tag name="MH_LIBRARY" val="GRAPHIC"/>
  <p:tag name="MH_TYPE" val="Text"/>
  <p:tag name="MH_ORDER" val="1"/>
</p:tagLst>
</file>

<file path=ppt/tags/tag9.xml><?xml version="1.0" encoding="utf-8"?>
<p:tagLst xmlns:p="http://schemas.openxmlformats.org/presentationml/2006/main">
  <p:tag name="MH" val="20161022192605"/>
  <p:tag name="MH_LIBRARY" val="GRAPHIC"/>
  <p:tag name="MH_TYPE" val="Text"/>
  <p:tag name="MH_ORDER" val="2"/>
</p:tagLst>
</file>

<file path=ppt/theme/theme1.xml><?xml version="1.0" encoding="utf-8"?>
<a:theme xmlns:a="http://schemas.openxmlformats.org/drawingml/2006/main" name="1_自定义设计方案">
  <a:themeElements>
    <a:clrScheme name="自定义 173">
      <a:dk1>
        <a:sysClr val="windowText" lastClr="000000"/>
      </a:dk1>
      <a:lt1>
        <a:sysClr val="window" lastClr="FFFFFF"/>
      </a:lt1>
      <a:dk2>
        <a:srgbClr val="4E5B6F"/>
      </a:dk2>
      <a:lt2>
        <a:srgbClr val="D6ECFF"/>
      </a:lt2>
      <a:accent1>
        <a:srgbClr val="02A0D8"/>
      </a:accent1>
      <a:accent2>
        <a:srgbClr val="CC0000"/>
      </a:accent2>
      <a:accent3>
        <a:srgbClr val="02A0D8"/>
      </a:accent3>
      <a:accent4>
        <a:srgbClr val="CC0000"/>
      </a:accent4>
      <a:accent5>
        <a:srgbClr val="02A0D8"/>
      </a:accent5>
      <a:accent6>
        <a:srgbClr val="CC0000"/>
      </a:accent6>
      <a:hlink>
        <a:srgbClr val="EB8803"/>
      </a:hlink>
      <a:folHlink>
        <a:srgbClr val="5F779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5735</Words>
  <Application>WPS 演示</Application>
  <PresentationFormat>自定义</PresentationFormat>
  <Paragraphs>162</Paragraphs>
  <Slides>17</Slides>
  <Notes>10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17</vt:i4>
      </vt:variant>
    </vt:vector>
  </HeadingPairs>
  <TitlesOfParts>
    <vt:vector size="38" baseType="lpstr">
      <vt:lpstr>Arial</vt:lpstr>
      <vt:lpstr>宋体</vt:lpstr>
      <vt:lpstr>Wingdings</vt:lpstr>
      <vt:lpstr>Calibri</vt:lpstr>
      <vt:lpstr>微软雅黑</vt:lpstr>
      <vt:lpstr>Open Sans</vt:lpstr>
      <vt:lpstr>Segoe Print</vt:lpstr>
      <vt:lpstr>冬青黑体简体中文 W3</vt:lpstr>
      <vt:lpstr>黑体</vt:lpstr>
      <vt:lpstr>印品黑体</vt:lpstr>
      <vt:lpstr>方正粗黑宋简体</vt:lpstr>
      <vt:lpstr>Arial Black</vt:lpstr>
      <vt:lpstr>Tw Cen MT Condensed Extra Bold</vt:lpstr>
      <vt:lpstr>Trebuchet MS</vt:lpstr>
      <vt:lpstr>Times New Roman</vt:lpstr>
      <vt:lpstr>Arial Narrow</vt:lpstr>
      <vt:lpstr>华文琥珀</vt:lpstr>
      <vt:lpstr>华文行楷</vt:lpstr>
      <vt:lpstr>Arial Unicode MS</vt:lpstr>
      <vt:lpstr>Calibri Light</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小鹿PPT；http://pptx.taobao.com</dc:title>
  <dc:creator/>
  <dc:description>小鹿PPT；http://pptx.taobao.com</dc:description>
  <cp:lastModifiedBy>Administrator</cp:lastModifiedBy>
  <cp:revision>31</cp:revision>
  <dcterms:created xsi:type="dcterms:W3CDTF">2016-10-17T14:00:00Z</dcterms:created>
  <dcterms:modified xsi:type="dcterms:W3CDTF">2021-06-02T07:22:08Z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87343A16D3464DE08A62883F35DF6573</vt:lpwstr>
  </property>
  <property fmtid="{D5CDD505-2E9C-101B-9397-08002B2CF9AE}" pid="4" name="KSOSaveFontToCloudKey">
    <vt:lpwstr>0_btnclosed</vt:lpwstr>
  </property>
</Properties>
</file>