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4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February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February 18,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0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3111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0" i="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" descr="墙上的树叶阴影">
            <a:extLst>
              <a:ext uri="{FF2B5EF4-FFF2-40B4-BE49-F238E27FC236}">
                <a16:creationId xmlns:a16="http://schemas.microsoft.com/office/drawing/2014/main" id="{BE36A351-11D6-40D5-B4BC-5989FA57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28"/>
          <a:stretch/>
        </p:blipFill>
        <p:spPr>
          <a:xfrm>
            <a:off x="-1" y="1"/>
            <a:ext cx="12192002" cy="64087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9E38A78-0F6B-4057-AC1A-5DEFCC693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693"/>
            <a:ext cx="12192000" cy="41546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6641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2"/>
      </a:lt2>
      <a:accent1>
        <a:srgbClr val="46B47D"/>
      </a:accent1>
      <a:accent2>
        <a:srgbClr val="3BB1A8"/>
      </a:accent2>
      <a:accent3>
        <a:srgbClr val="4D9CC3"/>
      </a:accent3>
      <a:accent4>
        <a:srgbClr val="3B58B1"/>
      </a:accent4>
      <a:accent5>
        <a:srgbClr val="614DC3"/>
      </a:accent5>
      <a:accent6>
        <a:srgbClr val="803BB1"/>
      </a:accent6>
      <a:hlink>
        <a:srgbClr val="BF4180"/>
      </a:hlink>
      <a:folHlink>
        <a:srgbClr val="7F7F7F"/>
      </a:folHlink>
    </a:clrScheme>
    <a:fontScheme name="Avenir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Microsoft YaHei Light</vt:lpstr>
      <vt:lpstr>Microsoft YaHei</vt:lpstr>
      <vt:lpstr>Arial</vt:lpstr>
      <vt:lpstr>GradientRiseVTI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Mike</dc:creator>
  <cp:lastModifiedBy>Smith Mike</cp:lastModifiedBy>
  <cp:revision>1</cp:revision>
  <dcterms:created xsi:type="dcterms:W3CDTF">2021-02-17T23:46:11Z</dcterms:created>
  <dcterms:modified xsi:type="dcterms:W3CDTF">2021-02-17T23:47:41Z</dcterms:modified>
</cp:coreProperties>
</file>