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70"/>
    <a:srgbClr val="FF8E82"/>
    <a:srgbClr val="FFD29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March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March 2,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0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3111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0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1357310795/HandyDr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" descr="墙上的树叶阴影">
            <a:extLst>
              <a:ext uri="{FF2B5EF4-FFF2-40B4-BE49-F238E27FC236}">
                <a16:creationId xmlns:a16="http://schemas.microsoft.com/office/drawing/2014/main" id="{BE36A351-11D6-40D5-B4BC-5989FA579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28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9E38A78-0F6B-4057-AC1A-5DEFCC693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257"/>
            <a:ext cx="12192000" cy="41546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268156-FE66-412E-8A00-6A0413ED7452}"/>
              </a:ext>
            </a:extLst>
          </p:cNvPr>
          <p:cNvSpPr txBox="1"/>
          <p:nvPr/>
        </p:nvSpPr>
        <p:spPr>
          <a:xfrm>
            <a:off x="995079" y="4917559"/>
            <a:ext cx="11196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 flip="none" rotWithShape="1">
                  <a:gsLst>
                    <a:gs pos="0">
                      <a:srgbClr val="FF5870"/>
                    </a:gs>
                    <a:gs pos="100000">
                      <a:srgbClr val="FF8E82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项目主页：</a:t>
            </a:r>
            <a:r>
              <a:rPr lang="en-US" altLang="zh-CN" sz="3200" b="1" dirty="0">
                <a:gradFill flip="none" rotWithShape="1">
                  <a:gsLst>
                    <a:gs pos="0">
                      <a:srgbClr val="FF5870"/>
                    </a:gs>
                    <a:gs pos="100000">
                      <a:srgbClr val="FF8E82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https://github.com/1357310795/HandyDraw</a:t>
            </a:r>
            <a:endParaRPr lang="zh-CN" altLang="en-US" sz="3200" b="1" dirty="0">
              <a:gradFill flip="none" rotWithShape="1">
                <a:gsLst>
                  <a:gs pos="0">
                    <a:srgbClr val="FF5870"/>
                  </a:gs>
                  <a:gs pos="100000">
                    <a:srgbClr val="FF8E82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B3548B-43EA-453F-ACDE-8E542AD5C785}"/>
              </a:ext>
            </a:extLst>
          </p:cNvPr>
          <p:cNvSpPr txBox="1"/>
          <p:nvPr/>
        </p:nvSpPr>
        <p:spPr>
          <a:xfrm>
            <a:off x="5728447" y="528918"/>
            <a:ext cx="510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FF58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最好用的</a:t>
            </a:r>
            <a:r>
              <a:rPr lang="en-US" altLang="zh-CN" sz="2000" dirty="0">
                <a:solidFill>
                  <a:srgbClr val="FF58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sz="2000" dirty="0">
                <a:solidFill>
                  <a:srgbClr val="FF58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标注软件</a:t>
            </a:r>
          </a:p>
        </p:txBody>
      </p:sp>
    </p:spTree>
    <p:extLst>
      <p:ext uri="{BB962C8B-B14F-4D97-AF65-F5344CB8AC3E}">
        <p14:creationId xmlns:p14="http://schemas.microsoft.com/office/powerpoint/2010/main" val="661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2"/>
      </a:lt2>
      <a:accent1>
        <a:srgbClr val="46B47D"/>
      </a:accent1>
      <a:accent2>
        <a:srgbClr val="3BB1A8"/>
      </a:accent2>
      <a:accent3>
        <a:srgbClr val="4D9CC3"/>
      </a:accent3>
      <a:accent4>
        <a:srgbClr val="3B58B1"/>
      </a:accent4>
      <a:accent5>
        <a:srgbClr val="614DC3"/>
      </a:accent5>
      <a:accent6>
        <a:srgbClr val="803BB1"/>
      </a:accent6>
      <a:hlink>
        <a:srgbClr val="BF4180"/>
      </a:hlink>
      <a:folHlink>
        <a:srgbClr val="7F7F7F"/>
      </a:folHlink>
    </a:clrScheme>
    <a:fontScheme name="Avenir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Light</vt:lpstr>
      <vt:lpstr>等线</vt:lpstr>
      <vt:lpstr>Microsoft YaHei</vt:lpstr>
      <vt:lpstr>Arial</vt:lpstr>
      <vt:lpstr>GradientRiseVTI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Mike</dc:creator>
  <cp:lastModifiedBy>Smith Mike</cp:lastModifiedBy>
  <cp:revision>7</cp:revision>
  <dcterms:created xsi:type="dcterms:W3CDTF">2021-02-17T23:46:11Z</dcterms:created>
  <dcterms:modified xsi:type="dcterms:W3CDTF">2021-03-02T08:05:51Z</dcterms:modified>
</cp:coreProperties>
</file>