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BF303-31CE-8306-022A-82AD58488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5C876-39F0-42F5-A1E2-A4DEE782C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6727F-ECD0-C933-F932-3C0992FB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805C-73B1-4641-814D-5673FAC257B9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3FEE6-E794-5E3A-68AC-24DF2C45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8CBF6-E0BB-3612-D90D-36B043B7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A4D2-167B-4E49-A624-6380DE468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C43E9-EFFE-2782-43DF-2F7F742F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660349-46BD-8422-4882-AB9963CBF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E275C-A68E-20E8-F8B4-C06944F9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805C-73B1-4641-814D-5673FAC257B9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9D74C-85BF-97FA-1FB0-936C2B9F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D45F5-E6AA-B71E-CD82-697AAB6F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A4D2-167B-4E49-A624-6380DE468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1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222825-3D22-5E46-977B-C6D841E86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E8B11E-9D8C-4CB7-2EE6-46CA59BCC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43479-0130-A379-F618-9B05F848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805C-73B1-4641-814D-5673FAC257B9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2AEE9-E6CC-3927-27B9-1A58239A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A6A19-CC0C-45FB-EDEC-880DBA0D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A4D2-167B-4E49-A624-6380DE468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17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58BA0-D052-1421-B7EE-7963AF52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CABA7-FC9E-8CFB-F373-5009EA353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20F19-956E-9D6A-4154-47F74C68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805C-73B1-4641-814D-5673FAC257B9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5E1B2-1A13-8468-7F6C-9B8236D7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247D6-5371-A4C3-118A-C524D11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A4D2-167B-4E49-A624-6380DE468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7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29B73-A731-EEFD-03FA-DF7B812A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E8CCA4-5AF2-84FC-201B-4F47F0CA0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AEE80-8511-D8F1-2483-3AA42400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805C-73B1-4641-814D-5673FAC257B9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F0F5D-9C79-26DC-5299-EF85E072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01BB0-2A0B-100B-173F-D4EF048E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A4D2-167B-4E49-A624-6380DE468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1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24C66-C702-7585-1924-917A99B4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B5DA9-D44E-D94C-C6AB-0A748CA14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688F82-626E-F9DF-87C8-B201C6040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F3B81C-1403-6C20-0FFB-C56B3E6F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805C-73B1-4641-814D-5673FAC257B9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8FB934-2B17-398B-83C5-CD4A2A3B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3BD777-1D68-61FC-F782-3CB23212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A4D2-167B-4E49-A624-6380DE468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7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9DBF9-BA6E-9F15-67CD-60D0D40C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EDCC83-CDA4-C48C-52A1-678379DD4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6CC15B-C31B-76B6-6F6E-4FD75006C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726F25-58A3-6017-1B05-B245B8D8A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8802EC-95E1-6CF2-32F8-A87A8E546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E035FE-299D-E52B-4869-E4577369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805C-73B1-4641-814D-5673FAC257B9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1F5E9A-B651-8B16-7846-411F54CD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159BEE-2130-4709-3E94-48D4D17B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A4D2-167B-4E49-A624-6380DE468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07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537A7-7D3D-325C-346F-67E218DF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9E6A09-5862-3C93-2146-0522202E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805C-73B1-4641-814D-5673FAC257B9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6EC229-BF46-17D2-A712-EE638633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A093F4-4163-36AC-8112-E3CFCDE6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A4D2-167B-4E49-A624-6380DE468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18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ED7F83-5341-E311-F8E4-CA6EE697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805C-73B1-4641-814D-5673FAC257B9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3BE955-AD67-50F2-4093-0D6C26F0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D42FFB-57C5-DD1F-DEE1-CCA00F4D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A4D2-167B-4E49-A624-6380DE468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4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0C601-7DDE-885B-A8D9-253D26EF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77FA0-C0CC-E7CE-F3A9-116ADED59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636305-2E58-0679-C313-C76EF78D2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90ECDB-82D0-89BF-B41E-858F5C66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805C-73B1-4641-814D-5673FAC257B9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213DE2-1A10-BC6B-903E-D2C863C8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5A771F-4674-2E86-7E84-00AC5F1A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A4D2-167B-4E49-A624-6380DE468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46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768ED-B4EF-CB08-C29E-4F1E612A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7C1F02-7F57-D1AF-15BB-37ED2DA3C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05C13-E00D-9A11-02EF-BA5DB70D6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EED23-809A-F1BF-C293-3DC71D77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805C-73B1-4641-814D-5673FAC257B9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C46C49-AE2C-D094-8BEE-19A0E1C2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D14CA-EB75-8524-4654-2C3E498C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A4D2-167B-4E49-A624-6380DE468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1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93C2CF-F729-4435-C7BC-8DDFC61C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03A6F-E585-27C1-92CE-FE991F894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F7B0A-AD68-497C-64BE-237F97D05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C805C-73B1-4641-814D-5673FAC257B9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A2DFF-5FD9-E0B0-D2B7-485CB0135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CF862-C449-E0AA-00D8-2BC802033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EA4D2-167B-4E49-A624-6380DE468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1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97688C-EAFA-6BCA-7A77-2578C1DD5289}"/>
              </a:ext>
            </a:extLst>
          </p:cNvPr>
          <p:cNvSpPr/>
          <p:nvPr/>
        </p:nvSpPr>
        <p:spPr>
          <a:xfrm>
            <a:off x="250211" y="657724"/>
            <a:ext cx="1176678" cy="445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A20953-1E31-E2DF-23E0-7CA091888A79}"/>
              </a:ext>
            </a:extLst>
          </p:cNvPr>
          <p:cNvSpPr txBox="1"/>
          <p:nvPr/>
        </p:nvSpPr>
        <p:spPr>
          <a:xfrm>
            <a:off x="391887" y="72659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攻击开始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3D5F728-FEF9-821E-5AAA-DFB76ECF23EB}"/>
              </a:ext>
            </a:extLst>
          </p:cNvPr>
          <p:cNvCxnSpPr/>
          <p:nvPr/>
        </p:nvCxnSpPr>
        <p:spPr>
          <a:xfrm>
            <a:off x="1365662" y="880512"/>
            <a:ext cx="718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BA239A-FC21-89ED-815A-D453C3DCF38C}"/>
              </a:ext>
            </a:extLst>
          </p:cNvPr>
          <p:cNvSpPr/>
          <p:nvPr/>
        </p:nvSpPr>
        <p:spPr>
          <a:xfrm>
            <a:off x="2183696" y="651915"/>
            <a:ext cx="2386941" cy="4571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BAD2F1-6CC3-C98A-AED4-AC70B6503850}"/>
              </a:ext>
            </a:extLst>
          </p:cNvPr>
          <p:cNvSpPr txBox="1"/>
          <p:nvPr/>
        </p:nvSpPr>
        <p:spPr>
          <a:xfrm>
            <a:off x="2146708" y="742013"/>
            <a:ext cx="2460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创建 </a:t>
            </a:r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AttackProgress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对象</a:t>
            </a:r>
            <a:endParaRPr lang="en-US" altLang="zh-CN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4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234B8D1-E599-3FDA-EE93-649339CCDE03}"/>
              </a:ext>
            </a:extLst>
          </p:cNvPr>
          <p:cNvCxnSpPr/>
          <p:nvPr/>
        </p:nvCxnSpPr>
        <p:spPr>
          <a:xfrm>
            <a:off x="4607626" y="880511"/>
            <a:ext cx="623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CCE0962-A489-46C5-D39F-EB75B9FB30A7}"/>
              </a:ext>
            </a:extLst>
          </p:cNvPr>
          <p:cNvSpPr/>
          <p:nvPr/>
        </p:nvSpPr>
        <p:spPr>
          <a:xfrm>
            <a:off x="5290456" y="651915"/>
            <a:ext cx="4162301" cy="4571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EFCFAC-844C-E042-5E3C-7AE79CBC3C5C}"/>
              </a:ext>
            </a:extLst>
          </p:cNvPr>
          <p:cNvSpPr txBox="1"/>
          <p:nvPr/>
        </p:nvSpPr>
        <p:spPr>
          <a:xfrm>
            <a:off x="5327446" y="722916"/>
            <a:ext cx="43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攻击者执行</a:t>
            </a:r>
            <a:r>
              <a:rPr lang="en-US" altLang="zh-CN" sz="1400" dirty="0">
                <a:solidFill>
                  <a:schemeClr val="bg1"/>
                </a:solidFill>
              </a:rPr>
              <a:t>Buff</a:t>
            </a:r>
            <a:r>
              <a:rPr lang="zh-CN" altLang="en-US" sz="1400" dirty="0">
                <a:solidFill>
                  <a:schemeClr val="bg1"/>
                </a:solidFill>
              </a:rPr>
              <a:t>与装备的 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beforeAttack</a:t>
            </a:r>
            <a:r>
              <a:rPr lang="en-US" altLang="zh-C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回调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3D3A458-2D90-15DB-669B-0C905CAA889C}"/>
              </a:ext>
            </a:extLst>
          </p:cNvPr>
          <p:cNvSpPr/>
          <p:nvPr/>
        </p:nvSpPr>
        <p:spPr>
          <a:xfrm>
            <a:off x="5143379" y="1962158"/>
            <a:ext cx="4689390" cy="4571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2761A0-F4B2-0F2E-74D3-4A6A2B4D3ED8}"/>
              </a:ext>
            </a:extLst>
          </p:cNvPr>
          <p:cNvSpPr txBox="1"/>
          <p:nvPr/>
        </p:nvSpPr>
        <p:spPr>
          <a:xfrm>
            <a:off x="5180368" y="2033159"/>
            <a:ext cx="5186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被攻击者执行</a:t>
            </a:r>
            <a:r>
              <a:rPr lang="en-US" altLang="zh-CN" sz="1400" dirty="0">
                <a:solidFill>
                  <a:schemeClr val="bg1"/>
                </a:solidFill>
              </a:rPr>
              <a:t>Buff</a:t>
            </a:r>
            <a:r>
              <a:rPr lang="zh-CN" altLang="en-US" sz="1400" dirty="0">
                <a:solidFill>
                  <a:schemeClr val="bg1"/>
                </a:solidFill>
              </a:rPr>
              <a:t>与装备的 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beforeBeAttacked</a:t>
            </a:r>
            <a:r>
              <a:rPr lang="en-US" altLang="zh-C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回调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5F97C10-BE07-0E91-75C9-15A43288BC9E}"/>
              </a:ext>
            </a:extLst>
          </p:cNvPr>
          <p:cNvCxnSpPr/>
          <p:nvPr/>
        </p:nvCxnSpPr>
        <p:spPr>
          <a:xfrm>
            <a:off x="7368639" y="1187532"/>
            <a:ext cx="0" cy="74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98B3CB5F-8575-03FB-8AC8-4F70815145EF}"/>
              </a:ext>
            </a:extLst>
          </p:cNvPr>
          <p:cNvCxnSpPr>
            <a:stCxn id="18" idx="1"/>
          </p:cNvCxnSpPr>
          <p:nvPr/>
        </p:nvCxnSpPr>
        <p:spPr>
          <a:xfrm rot="10800000" flipV="1">
            <a:off x="4263243" y="2190723"/>
            <a:ext cx="880137" cy="9146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793587B-83F3-D0AE-6C31-8503C37D21A8}"/>
              </a:ext>
            </a:extLst>
          </p:cNvPr>
          <p:cNvSpPr txBox="1"/>
          <p:nvPr/>
        </p:nvSpPr>
        <p:spPr>
          <a:xfrm>
            <a:off x="282720" y="2543283"/>
            <a:ext cx="44205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如果</a:t>
            </a:r>
            <a:r>
              <a:rPr lang="en-US" altLang="zh-C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AttackProgress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.canAttack</a:t>
            </a:r>
            <a:r>
              <a:rPr lang="zh-CN" altLang="en-US" sz="1600" dirty="0">
                <a:latin typeface="Consolas" panose="020B0609020204030204" pitchFamily="49" charset="0"/>
              </a:rPr>
              <a:t>为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True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A872B2-2E4D-4243-E6E9-7BFCCDAA2FAE}"/>
              </a:ext>
            </a:extLst>
          </p:cNvPr>
          <p:cNvSpPr txBox="1"/>
          <p:nvPr/>
        </p:nvSpPr>
        <p:spPr>
          <a:xfrm>
            <a:off x="6765939" y="2648060"/>
            <a:ext cx="44205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如果</a:t>
            </a:r>
            <a:r>
              <a:rPr lang="en-US" altLang="zh-C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AttackProgress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.canAttack</a:t>
            </a:r>
            <a:r>
              <a:rPr lang="zh-CN" altLang="en-US" sz="1600" dirty="0">
                <a:latin typeface="Consolas" panose="020B0609020204030204" pitchFamily="49" charset="0"/>
              </a:rPr>
              <a:t>为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False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AE64F1C-72E9-1F69-135E-6D128E6B4AC2}"/>
              </a:ext>
            </a:extLst>
          </p:cNvPr>
          <p:cNvCxnSpPr/>
          <p:nvPr/>
        </p:nvCxnSpPr>
        <p:spPr>
          <a:xfrm>
            <a:off x="9832769" y="2190723"/>
            <a:ext cx="1033153" cy="11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3FF493D-B3DD-BEE5-4CAC-A0E3F3A5F13A}"/>
              </a:ext>
            </a:extLst>
          </p:cNvPr>
          <p:cNvCxnSpPr/>
          <p:nvPr/>
        </p:nvCxnSpPr>
        <p:spPr>
          <a:xfrm>
            <a:off x="10865922" y="2202436"/>
            <a:ext cx="0" cy="86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D047963-B984-62D0-4272-C38959E84563}"/>
              </a:ext>
            </a:extLst>
          </p:cNvPr>
          <p:cNvSpPr/>
          <p:nvPr/>
        </p:nvSpPr>
        <p:spPr>
          <a:xfrm>
            <a:off x="10615243" y="3158836"/>
            <a:ext cx="571287" cy="25178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攻击</a:t>
            </a:r>
            <a:endParaRPr lang="en-US" altLang="zh-CN" sz="1400" dirty="0"/>
          </a:p>
          <a:p>
            <a:pPr algn="ctr"/>
            <a:r>
              <a:rPr lang="zh-CN" altLang="en-US" sz="1400" dirty="0"/>
              <a:t>逻辑结束攻击无效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8DF6177-A464-3D41-4EA9-DEB6949429BF}"/>
              </a:ext>
            </a:extLst>
          </p:cNvPr>
          <p:cNvSpPr/>
          <p:nvPr/>
        </p:nvSpPr>
        <p:spPr>
          <a:xfrm>
            <a:off x="2967201" y="3192633"/>
            <a:ext cx="2592083" cy="4571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对目标角色造成伤害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B72B1B4-6BC1-7D57-1868-EC96BDF4A28F}"/>
              </a:ext>
            </a:extLst>
          </p:cNvPr>
          <p:cNvSpPr/>
          <p:nvPr/>
        </p:nvSpPr>
        <p:spPr>
          <a:xfrm>
            <a:off x="2183696" y="4172539"/>
            <a:ext cx="4162301" cy="4571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8C94D3-C004-8128-E1C6-C9C3FD27B082}"/>
              </a:ext>
            </a:extLst>
          </p:cNvPr>
          <p:cNvSpPr txBox="1"/>
          <p:nvPr/>
        </p:nvSpPr>
        <p:spPr>
          <a:xfrm>
            <a:off x="2220686" y="4243540"/>
            <a:ext cx="43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攻击者执行</a:t>
            </a:r>
            <a:r>
              <a:rPr lang="en-US" altLang="zh-CN" sz="1400" dirty="0">
                <a:solidFill>
                  <a:schemeClr val="bg1"/>
                </a:solidFill>
              </a:rPr>
              <a:t>Buff</a:t>
            </a:r>
            <a:r>
              <a:rPr lang="zh-CN" altLang="en-US" sz="1400" dirty="0">
                <a:solidFill>
                  <a:schemeClr val="bg1"/>
                </a:solidFill>
              </a:rPr>
              <a:t>与装备的 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afterAttack</a:t>
            </a:r>
            <a:r>
              <a:rPr lang="en-US" altLang="zh-C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回调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A0BA6C1-E294-0287-E355-56A1618A83F7}"/>
              </a:ext>
            </a:extLst>
          </p:cNvPr>
          <p:cNvSpPr/>
          <p:nvPr/>
        </p:nvSpPr>
        <p:spPr>
          <a:xfrm>
            <a:off x="1918547" y="5152445"/>
            <a:ext cx="4689390" cy="4571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C7A439-2292-5854-5D7A-FEE80FA4F106}"/>
              </a:ext>
            </a:extLst>
          </p:cNvPr>
          <p:cNvSpPr txBox="1"/>
          <p:nvPr/>
        </p:nvSpPr>
        <p:spPr>
          <a:xfrm>
            <a:off x="1918547" y="5200020"/>
            <a:ext cx="5186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被攻击者执行</a:t>
            </a:r>
            <a:r>
              <a:rPr lang="en-US" altLang="zh-CN" sz="1400" dirty="0">
                <a:solidFill>
                  <a:schemeClr val="bg1"/>
                </a:solidFill>
              </a:rPr>
              <a:t>Buff</a:t>
            </a:r>
            <a:r>
              <a:rPr lang="zh-CN" altLang="en-US" sz="1400" dirty="0">
                <a:solidFill>
                  <a:schemeClr val="bg1"/>
                </a:solidFill>
              </a:rPr>
              <a:t>与装备的 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afterBeAttacked</a:t>
            </a:r>
            <a:r>
              <a:rPr lang="en-US" altLang="zh-C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回调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8B3F5DB-D9B9-ECC2-E9A3-B80C944F749C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263243" y="3649763"/>
            <a:ext cx="1604" cy="52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97D6811-8D4D-FAA5-EEF8-5D234810CB88}"/>
              </a:ext>
            </a:extLst>
          </p:cNvPr>
          <p:cNvCxnSpPr/>
          <p:nvPr/>
        </p:nvCxnSpPr>
        <p:spPr>
          <a:xfrm>
            <a:off x="4263243" y="4682464"/>
            <a:ext cx="0" cy="46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D1A0D30-B770-EA2F-D8C8-1DA3D4CA46E9}"/>
              </a:ext>
            </a:extLst>
          </p:cNvPr>
          <p:cNvCxnSpPr>
            <a:stCxn id="9" idx="2"/>
          </p:cNvCxnSpPr>
          <p:nvPr/>
        </p:nvCxnSpPr>
        <p:spPr>
          <a:xfrm>
            <a:off x="4263242" y="5609575"/>
            <a:ext cx="1" cy="45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A9E3811-0A50-D4D3-CFB0-6FC8C6333B07}"/>
              </a:ext>
            </a:extLst>
          </p:cNvPr>
          <p:cNvSpPr/>
          <p:nvPr/>
        </p:nvSpPr>
        <p:spPr>
          <a:xfrm>
            <a:off x="1918547" y="6154355"/>
            <a:ext cx="4689390" cy="4571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攻击结束提交攻击事件和被攻击事件</a:t>
            </a:r>
          </a:p>
        </p:txBody>
      </p:sp>
    </p:spTree>
    <p:extLst>
      <p:ext uri="{BB962C8B-B14F-4D97-AF65-F5344CB8AC3E}">
        <p14:creationId xmlns:p14="http://schemas.microsoft.com/office/powerpoint/2010/main" val="26932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78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JiangJiaSheng</dc:creator>
  <cp:lastModifiedBy>JiangJiaSheng</cp:lastModifiedBy>
  <cp:revision>23</cp:revision>
  <dcterms:created xsi:type="dcterms:W3CDTF">2025-05-15T01:18:40Z</dcterms:created>
  <dcterms:modified xsi:type="dcterms:W3CDTF">2025-05-15T15:35:12Z</dcterms:modified>
</cp:coreProperties>
</file>