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65" r:id="rId4"/>
    <p:sldId id="278" r:id="rId5"/>
    <p:sldId id="279" r:id="rId6"/>
    <p:sldId id="280" r:id="rId7"/>
    <p:sldId id="282" r:id="rId8"/>
    <p:sldId id="288" r:id="rId9"/>
    <p:sldId id="285" r:id="rId10"/>
    <p:sldId id="286" r:id="rId11"/>
    <p:sldId id="291" r:id="rId12"/>
    <p:sldId id="258" r:id="rId13"/>
    <p:sldId id="276" r:id="rId14"/>
    <p:sldId id="289" r:id="rId15"/>
    <p:sldId id="290" r:id="rId16"/>
    <p:sldId id="292" r:id="rId17"/>
    <p:sldId id="268" r:id="rId18"/>
    <p:sldId id="274" r:id="rId19"/>
    <p:sldId id="275" r:id="rId20"/>
    <p:sldId id="277" r:id="rId21"/>
    <p:sldId id="293" r:id="rId22"/>
    <p:sldId id="271" r:id="rId23"/>
    <p:sldId id="272" r:id="rId2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0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2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349A-CC95-4C4B-9015-F6ED95CDF77B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E07C-65DB-4521-A2CE-E775E56AE1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2920-67CE-4227-A81B-C232DD4CE9CA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51E0-1F66-4C02-958F-2025E0C5B7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E9DF-EA8F-459C-AB4B-20398E90DA90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BA81-C330-4FA7-8228-AB0E63AFA8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F20D-221C-4AE8-A629-EF3B50EE8628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7DD4-F819-427C-9D78-AB9030E680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7C1D-31A2-472C-B66A-E60BF5DAF3D8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FC1B-DA4C-494A-BD87-4CCBFBFB0D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5BA5-A9D4-495D-B9E5-C016D51D686A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0685-455F-49C3-9E6F-A404D39532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218A-620C-47F4-8E87-1F67DC416C78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F70A-25F7-4815-91F5-F4D713F701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39EE0-B588-4FA7-9BD7-1C4272A158D3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F4F20-F520-4FAC-9C0E-5FCEF9823E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BD7D-9B5F-4F86-A87D-9823E7816124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3C2A-35F8-4D45-86DC-B874C3837C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76CB-F661-4443-8188-8A8346F9F754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3AE7-EB6F-4F81-ABF0-CE266CCEED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60AE-2AD9-4675-9DFE-D95A4D5FE532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BE196-B61D-4BE9-9168-B24C571E60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F9342-3689-4510-A444-A4E5A9EEBBB4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9EAF-1336-4ECD-AB90-9521CCCAC9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5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CN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9BB0E53-A2F6-4308-90E6-005B277C2F16}" type="datetime1">
              <a:rPr lang="ja-JP" altLang="en-US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B328857C-CB37-4AAD-B199-2B7FDE33B3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Introduce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724525" y="5621338"/>
            <a:ext cx="3109913" cy="88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>
              <a:spcBef>
                <a:spcPct val="20000"/>
              </a:spcBef>
            </a:pPr>
            <a:r>
              <a:rPr lang="en-US" altLang="zh-TW" sz="1400" dirty="0" smtClean="0"/>
              <a:t>2014/03/07</a:t>
            </a:r>
            <a:endParaRPr lang="en-US" altLang="zh-TW" sz="1400" dirty="0"/>
          </a:p>
          <a:p>
            <a:pPr algn="r" fontAlgn="ctr">
              <a:spcBef>
                <a:spcPct val="50000"/>
              </a:spcBef>
            </a:pPr>
            <a:r>
              <a:rPr lang="en-US" sz="1400" dirty="0"/>
              <a:t>Presenter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(Wenping Liu</a:t>
            </a:r>
            <a:r>
              <a:rPr lang="en-US" altLang="zh-TW" sz="1400" dirty="0" smtClean="0">
                <a:ea typeface="新細明體" charset="-120"/>
              </a:rPr>
              <a:t>)</a:t>
            </a:r>
            <a:endParaRPr lang="en-US" altLang="zh-TW" sz="1400" dirty="0">
              <a:ea typeface="新細明體" charset="-120"/>
            </a:endParaRPr>
          </a:p>
          <a:p>
            <a:pPr algn="r" fontAlgn="ctr">
              <a:spcBef>
                <a:spcPct val="20000"/>
              </a:spcBef>
            </a:pPr>
            <a:r>
              <a:rPr lang="en-US" sz="1400" dirty="0"/>
              <a:t>Department </a:t>
            </a:r>
            <a:r>
              <a:rPr lang="en-US" altLang="zh-TW" sz="1400" dirty="0" smtClean="0"/>
              <a:t>(</a:t>
            </a:r>
            <a:r>
              <a:rPr lang="en-US" sz="1400" dirty="0" smtClean="0"/>
              <a:t>ACS7/ST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SN  Tool Engineer &amp; Operator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Engineer</a:t>
            </a:r>
          </a:p>
          <a:p>
            <a:pPr lvl="1"/>
            <a:r>
              <a:rPr lang="en-US" altLang="zh-CN" sz="1600" dirty="0" smtClean="0"/>
              <a:t>Have authority to modify UI configuration</a:t>
            </a:r>
          </a:p>
          <a:p>
            <a:pPr lvl="1"/>
            <a:r>
              <a:rPr lang="en-US" altLang="zh-CN" sz="1600" dirty="0" smtClean="0"/>
              <a:t>Login in Engineer mode need verify password</a:t>
            </a:r>
          </a:p>
          <a:p>
            <a:pPr lvl="1"/>
            <a:r>
              <a:rPr lang="en-US" altLang="zh-CN" sz="1600" dirty="0" smtClean="0"/>
              <a:t>The password default is ‘0000’, use ‘Change </a:t>
            </a: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’</a:t>
            </a:r>
          </a:p>
          <a:p>
            <a:pPr lvl="1">
              <a:buNone/>
            </a:pPr>
            <a:r>
              <a:rPr lang="en-US" altLang="zh-CN" sz="1600" dirty="0" smtClean="0"/>
              <a:t>      to modify engineer password. </a:t>
            </a:r>
          </a:p>
          <a:p>
            <a:pPr lvl="1"/>
            <a:r>
              <a:rPr lang="en-US" altLang="zh-CN" sz="1600" dirty="0" smtClean="0"/>
              <a:t>Switch to Operator mode don`t need password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Operator</a:t>
            </a:r>
          </a:p>
          <a:p>
            <a:pPr lvl="1"/>
            <a:r>
              <a:rPr lang="en-US" altLang="zh-CN" sz="1600" dirty="0" smtClean="0"/>
              <a:t>Have no authority to modify UI configuration</a:t>
            </a:r>
          </a:p>
          <a:p>
            <a:pPr lvl="1"/>
            <a:r>
              <a:rPr lang="en-US" altLang="zh-CN" sz="1600" dirty="0" smtClean="0"/>
              <a:t>Switch to Engineer mode need to verify password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428736"/>
            <a:ext cx="2286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write S/N code introduce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69857"/>
            <a:ext cx="8786842" cy="658813"/>
          </a:xfrm>
        </p:spPr>
        <p:txBody>
          <a:bodyPr/>
          <a:lstStyle/>
          <a:p>
            <a:r>
              <a:rPr lang="en-US" altLang="zh-CN" sz="2800" dirty="0" smtClean="0"/>
              <a:t>Barcode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IMEI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BT Address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Wi-Fi Mac Address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74742"/>
            <a:ext cx="8054975" cy="552609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Barcode</a:t>
            </a:r>
          </a:p>
          <a:p>
            <a:pPr lvl="1"/>
            <a:r>
              <a:rPr lang="en-US" altLang="zh-CN" sz="1600" dirty="0" smtClean="0"/>
              <a:t>Production Serial Number for a PCBA,  is usually use to identify PCBA. Each </a:t>
            </a:r>
          </a:p>
          <a:p>
            <a:pPr lvl="1">
              <a:buNone/>
            </a:pPr>
            <a:r>
              <a:rPr lang="en-US" altLang="zh-CN" sz="1600" dirty="0" smtClean="0"/>
              <a:t>PCBA should  have a barcode number to  keep the its test item in production line.</a:t>
            </a:r>
          </a:p>
          <a:p>
            <a:pPr lvl="1"/>
            <a:r>
              <a:rPr lang="en-US" altLang="zh-CN" sz="1600" dirty="0" smtClean="0"/>
              <a:t>Barcode should be write to PCBA after download and </a:t>
            </a:r>
            <a:r>
              <a:rPr lang="en-US" altLang="zh-CN" sz="1600" dirty="0" smtClean="0">
                <a:solidFill>
                  <a:srgbClr val="FF0000"/>
                </a:solidFill>
              </a:rPr>
              <a:t>before  ATE calibration</a:t>
            </a:r>
            <a:r>
              <a:rPr lang="en-US" altLang="zh-CN" sz="1600" dirty="0" smtClean="0"/>
              <a:t>,</a:t>
            </a:r>
          </a:p>
          <a:p>
            <a:pPr lvl="1">
              <a:buNone/>
            </a:pPr>
            <a:r>
              <a:rPr lang="en-US" altLang="zh-CN" sz="1600" dirty="0" smtClean="0"/>
              <a:t> because in the calibration station, ATE Tool will write Calibration flag and NSFT</a:t>
            </a:r>
          </a:p>
          <a:p>
            <a:pPr lvl="1">
              <a:buNone/>
            </a:pPr>
            <a:r>
              <a:rPr lang="en-US" altLang="zh-CN" sz="1600" dirty="0" smtClean="0"/>
              <a:t>flag to barcode. </a:t>
            </a:r>
          </a:p>
          <a:p>
            <a:pPr lvl="1"/>
            <a:r>
              <a:rPr lang="en-US" altLang="zh-CN" sz="1600" dirty="0" smtClean="0"/>
              <a:t>Support  </a:t>
            </a:r>
            <a:r>
              <a:rPr lang="en-US" altLang="zh-CN" sz="1600" dirty="0" smtClean="0">
                <a:solidFill>
                  <a:srgbClr val="FF0000"/>
                </a:solidFill>
              </a:rPr>
              <a:t>max 64  </a:t>
            </a:r>
            <a:r>
              <a:rPr lang="en-US" altLang="zh-CN" sz="1600" dirty="0" smtClean="0"/>
              <a:t>characters, composed of letters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IMEI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nternational </a:t>
            </a:r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obile </a:t>
            </a:r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 smtClean="0"/>
              <a:t>quipment </a:t>
            </a: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dentity, a unique number to distinguish</a:t>
            </a:r>
          </a:p>
          <a:p>
            <a:pPr lvl="1">
              <a:buNone/>
            </a:pPr>
            <a:r>
              <a:rPr lang="en-US" altLang="zh-CN" sz="1600" dirty="0" smtClean="0"/>
              <a:t> each mobile phone.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15 decimal digits</a:t>
            </a:r>
            <a:r>
              <a:rPr lang="en-US" altLang="zh-CN" sz="1600" dirty="0" smtClean="0"/>
              <a:t>, 14 decimal digits + 1 checksum digit.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BT Address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Wi-Fi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Mac Address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65881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Hdcp</a:t>
            </a:r>
            <a:r>
              <a:rPr lang="en-US" altLang="zh-CN" dirty="0" smtClean="0">
                <a:solidFill>
                  <a:schemeClr val="tx1"/>
                </a:solidFill>
              </a:rPr>
              <a:t> &amp; </a:t>
            </a:r>
            <a:r>
              <a:rPr lang="en-US" altLang="zh-CN" dirty="0" err="1" smtClean="0">
                <a:solidFill>
                  <a:schemeClr val="tx1"/>
                </a:solidFill>
              </a:rPr>
              <a:t>Drm</a:t>
            </a:r>
            <a:r>
              <a:rPr lang="en-US" altLang="zh-CN" dirty="0" smtClean="0">
                <a:solidFill>
                  <a:schemeClr val="tx1"/>
                </a:solidFill>
              </a:rPr>
              <a:t> 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03304"/>
            <a:ext cx="8358246" cy="524034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8389+8193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Key</a:t>
            </a:r>
          </a:p>
          <a:p>
            <a:pPr lvl="1"/>
            <a:r>
              <a:rPr lang="en-US" altLang="zh-CN" sz="1600" dirty="0" smtClean="0"/>
              <a:t>For </a:t>
            </a:r>
            <a:r>
              <a:rPr lang="en-US" altLang="zh-CN" sz="1600" dirty="0" smtClean="0"/>
              <a:t>MT8389+8193 project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key only .</a:t>
            </a:r>
          </a:p>
          <a:p>
            <a:pPr lvl="1"/>
            <a:r>
              <a:rPr lang="en-US" altLang="zh-CN" sz="1600" dirty="0" smtClean="0"/>
              <a:t>Since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nvram</a:t>
            </a:r>
            <a:r>
              <a:rPr lang="en-US" altLang="zh-CN" sz="1600" dirty="0" smtClean="0"/>
              <a:t> , </a:t>
            </a:r>
            <a:r>
              <a:rPr lang="en-US" altLang="zh-CN" sz="1600" dirty="0" smtClean="0"/>
              <a:t>need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database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MTK HDCP_DRM Key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 smtClean="0"/>
              <a:t>For MTK solution to write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or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Install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Data</a:t>
            </a:r>
          </a:p>
          <a:p>
            <a:pPr lvl="1"/>
            <a:r>
              <a:rPr lang="en-US" altLang="zh-CN" sz="1600" dirty="0" smtClean="0"/>
              <a:t>For vendor to install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data</a:t>
            </a:r>
          </a:p>
          <a:p>
            <a:pPr lvl="1"/>
            <a:r>
              <a:rPr lang="en-US" altLang="zh-CN" sz="1600" dirty="0" smtClean="0"/>
              <a:t>                        this </a:t>
            </a:r>
            <a:r>
              <a:rPr lang="en-US" altLang="zh-CN" sz="1600" dirty="0" smtClean="0"/>
              <a:t>file size must be 572Bytes</a:t>
            </a:r>
          </a:p>
          <a:p>
            <a:pPr lvl="1"/>
            <a:r>
              <a:rPr lang="en-US" altLang="zh-CN" sz="1600" dirty="0" smtClean="0"/>
              <a:t>                     </a:t>
            </a:r>
            <a:r>
              <a:rPr lang="en-US" altLang="zh-CN" sz="1600" dirty="0" smtClean="0"/>
              <a:t>   this </a:t>
            </a:r>
            <a:r>
              <a:rPr lang="en-US" altLang="zh-CN" sz="1600" dirty="0" smtClean="0"/>
              <a:t>file size must be 16Bytes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390902"/>
            <a:ext cx="117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48" y="3667129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operation procedure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Preparation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 use the </a:t>
            </a:r>
            <a:r>
              <a:rPr lang="en-US" altLang="zh-CN" sz="2000" dirty="0" err="1" smtClean="0"/>
              <a:t>mediatek</a:t>
            </a:r>
            <a:r>
              <a:rPr lang="en-US" altLang="zh-CN" sz="2000" dirty="0" smtClean="0"/>
              <a:t> SN Writer Tool, the following should be preparation: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err="1" smtClean="0"/>
              <a:t>Mediatek</a:t>
            </a:r>
            <a:r>
              <a:rPr lang="en-US" altLang="zh-CN" sz="1600" dirty="0" smtClean="0"/>
              <a:t> product that already download MAUI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Moly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or APLS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UART or USB cable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S/N code scanner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Corresponding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&amp; modem database files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Make sure the product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power off </a:t>
            </a:r>
            <a:r>
              <a:rPr lang="en-US" altLang="zh-CN" sz="1600" dirty="0" smtClean="0"/>
              <a:t>status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059738" cy="658813"/>
          </a:xfrm>
        </p:spPr>
        <p:txBody>
          <a:bodyPr/>
          <a:lstStyle/>
          <a:p>
            <a:pPr lvl="1"/>
            <a:r>
              <a:rPr lang="en-US" altLang="zh-CN" dirty="0" smtClean="0"/>
              <a:t>SN tool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785794"/>
            <a:ext cx="8324880" cy="5292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comPort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If use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cable, you should be insert your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before launch SN tool, otherwise SN tool can`t show the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corresponding comport number in the ‘</a:t>
            </a:r>
            <a:r>
              <a:rPr lang="en-US" altLang="zh-CN" sz="1400" dirty="0" err="1" smtClean="0"/>
              <a:t>comPort</a:t>
            </a:r>
            <a:r>
              <a:rPr lang="en-US" altLang="zh-CN" sz="1400" dirty="0" smtClean="0"/>
              <a:t>’ </a:t>
            </a:r>
            <a:r>
              <a:rPr lang="en-US" altLang="zh-CN" sz="1400" dirty="0" err="1" smtClean="0"/>
              <a:t>ComboBox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Target Type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Feature Phone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Smart Phone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SP </a:t>
            </a:r>
            <a:r>
              <a:rPr lang="en-US" altLang="zh-CN" sz="1400" dirty="0" err="1" smtClean="0"/>
              <a:t>DualModem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marL="857250" lvl="1" indent="-457200">
              <a:buNone/>
            </a:pPr>
            <a:r>
              <a:rPr lang="en-US" altLang="zh-CN" sz="1400" dirty="0" smtClean="0"/>
              <a:t>Tablet 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Only(without modem)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Rndis</a:t>
            </a:r>
            <a:r>
              <a:rPr lang="en-US" altLang="zh-CN" sz="1400" dirty="0" smtClean="0"/>
              <a:t> Dongle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MT6276M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MT6280 traditional dongle should be select feature phone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Dual Talk(external modem, ex. MT8135+MT6280) project, write modem side  barcode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should be select feature phone, write AP side </a:t>
            </a:r>
            <a:r>
              <a:rPr lang="en-US" altLang="zh-CN" sz="1400" dirty="0" err="1" smtClean="0"/>
              <a:t>bt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address should be select Smart 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operation mode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Menu-&gt;Option-&gt;Operate Mode-&gt;</a:t>
            </a:r>
            <a:r>
              <a:rPr lang="en-US" altLang="zh-CN" sz="1400" dirty="0" smtClean="0">
                <a:solidFill>
                  <a:srgbClr val="FF0000"/>
                </a:solidFill>
              </a:rPr>
              <a:t>Meta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System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to setup write operation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Setup write option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select corresponding </a:t>
            </a:r>
            <a:r>
              <a:rPr lang="en-US" altLang="zh-CN" sz="1400" dirty="0" err="1" smtClean="0"/>
              <a:t>ap</a:t>
            </a:r>
            <a:r>
              <a:rPr lang="en-US" altLang="zh-CN" sz="1400" dirty="0" smtClean="0"/>
              <a:t> &amp; modem database files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Start</a:t>
            </a:r>
            <a:r>
              <a:rPr lang="en-US" altLang="zh-CN" dirty="0" smtClean="0">
                <a:solidFill>
                  <a:srgbClr val="0070C0"/>
                </a:solidFill>
              </a:rPr>
              <a:t> button to scan S/N code and write to target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57148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8072462" y="114298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72462" y="17859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72462" y="235743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43636" y="7857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292" y="4000504"/>
            <a:ext cx="1733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 12"/>
          <p:cNvSpPr/>
          <p:nvPr/>
        </p:nvSpPr>
        <p:spPr>
          <a:xfrm>
            <a:off x="8072462" y="428625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3929066"/>
            <a:ext cx="5743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39" y="714356"/>
            <a:ext cx="3000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80" y="5357826"/>
            <a:ext cx="127634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100389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USB VCOM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Feature Phone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choose Barcode &amp; IMEI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modem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cable make target enter meta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mead 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Feature phone write barcode &amp; </a:t>
            </a:r>
            <a:r>
              <a:rPr lang="en-US" altLang="zh-CN" dirty="0" err="1" smtClean="0"/>
              <a:t>imei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4143372" y="442913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01090" y="43576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500298" y="492919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29520" y="335756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00958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00958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00958" y="12144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43042" y="492919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71605" y="5429264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8596" y="4929198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3750" y="6143644"/>
            <a:ext cx="5810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6"/>
          <p:cNvSpPr/>
          <p:nvPr/>
        </p:nvSpPr>
        <p:spPr>
          <a:xfrm>
            <a:off x="8572528" y="614364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5429264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714356"/>
            <a:ext cx="29718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714752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 COM16(UART Cable)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Smart Phone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Barc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/IMEI/BT/Wi-Fi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mead 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dirty="0" smtClean="0"/>
              <a:t>Smart phone write barcode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imei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bt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address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4000496" y="434339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01090" y="441483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57422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29520" y="3171827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5720" y="4857760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58082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358082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358082" y="12144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0016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357826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286388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9956" y="5286388"/>
            <a:ext cx="5791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 32"/>
          <p:cNvSpPr/>
          <p:nvPr/>
        </p:nvSpPr>
        <p:spPr>
          <a:xfrm>
            <a:off x="8429652" y="60722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950" y="3714752"/>
            <a:ext cx="57340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29" y="785794"/>
            <a:ext cx="2924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端口类型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手机类型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写号模式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‘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系统配置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写号类型选项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选择写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Barcode &amp;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Address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头部检测功能选项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需要检测数据正确性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勾选‘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On/Off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、选择正确的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文件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开始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按钮输入或扫描正确的数据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、插入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数据线即可，让平板进入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META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模式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、如果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写操作结果指示器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变成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绿色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成功</a:t>
            </a:r>
            <a:endParaRPr lang="en-US" altLang="zh-CN" sz="1400" dirty="0" smtClean="0">
              <a:solidFill>
                <a:srgbClr val="00B05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红色</a:t>
            </a:r>
            <a:r>
              <a:rPr lang="zh-CN" altLang="en-US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失败</a:t>
            </a:r>
            <a:endParaRPr lang="en-US" altLang="zh-CN" sz="140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98419"/>
            <a:ext cx="8858280" cy="658813"/>
          </a:xfrm>
        </p:spPr>
        <p:txBody>
          <a:bodyPr/>
          <a:lstStyle/>
          <a:p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 modem) write </a:t>
            </a:r>
            <a:r>
              <a:rPr lang="en-US" altLang="zh-CN" sz="2400" dirty="0" err="1" smtClean="0"/>
              <a:t>barc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address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29" name="椭圆 28"/>
          <p:cNvSpPr/>
          <p:nvPr/>
        </p:nvSpPr>
        <p:spPr>
          <a:xfrm>
            <a:off x="150016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8" y="5303894"/>
            <a:ext cx="714380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手机开机进</a:t>
            </a:r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模式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椭圆 37"/>
          <p:cNvSpPr/>
          <p:nvPr/>
        </p:nvSpPr>
        <p:spPr>
          <a:xfrm>
            <a:off x="7858148" y="3028951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858148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858148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858148" y="12858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380" y="5291155"/>
            <a:ext cx="120491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椭圆 42"/>
          <p:cNvSpPr/>
          <p:nvPr/>
        </p:nvSpPr>
        <p:spPr>
          <a:xfrm>
            <a:off x="357158" y="4857760"/>
            <a:ext cx="63340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57173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14810" y="43576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429652" y="457200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1375" y="5210175"/>
            <a:ext cx="57626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椭圆 25"/>
          <p:cNvSpPr/>
          <p:nvPr/>
        </p:nvSpPr>
        <p:spPr>
          <a:xfrm>
            <a:off x="8572528" y="621508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5543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054975" cy="621508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UI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</a:t>
            </a:r>
            <a:r>
              <a:rPr lang="en-US" altLang="zh-CN" sz="1600" dirty="0" smtClean="0"/>
              <a:t>construction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overview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menu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system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config</a:t>
            </a:r>
            <a:r>
              <a:rPr lang="en-US" altLang="zh-CN" sz="1400" dirty="0" smtClean="0">
                <a:solidFill>
                  <a:schemeClr val="tx2"/>
                </a:solidFill>
              </a:rPr>
              <a:t> panel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scan data dialog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special setting for different product</a:t>
            </a:r>
          </a:p>
          <a:p>
            <a:pPr lvl="1"/>
            <a:r>
              <a:rPr lang="en-US" altLang="zh-CN" sz="1600" dirty="0" smtClean="0"/>
              <a:t>SN  Tool Engineer &amp; Operator mode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S/N code introduce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Barcode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IMEI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BT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Wi-Fi Mac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operation procedure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Preparation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SN tool setup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Write examples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Feature phone write barcode &amp;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en-US" altLang="zh-CN" sz="1400" dirty="0" smtClean="0">
                <a:solidFill>
                  <a:schemeClr val="tx2"/>
                </a:solidFill>
              </a:rPr>
              <a:t>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Smart phone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bt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uart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install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Hdcp</a:t>
            </a:r>
            <a:r>
              <a:rPr lang="en-US" altLang="zh-CN" sz="1400" dirty="0" smtClean="0">
                <a:solidFill>
                  <a:schemeClr val="tx2"/>
                </a:solidFill>
              </a:rPr>
              <a:t> data in meta mode by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2"/>
                </a:solidFill>
              </a:rPr>
              <a:t>Rndis</a:t>
            </a:r>
            <a:r>
              <a:rPr lang="en-US" altLang="zh-CN" sz="1400" dirty="0" smtClean="0">
                <a:solidFill>
                  <a:schemeClr val="tx2"/>
                </a:solidFill>
              </a:rPr>
              <a:t> Dongle write  barcode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How to debug when write fail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500702"/>
            <a:ext cx="1562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905127"/>
            <a:ext cx="28003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429288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Install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Data &amp;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Cek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files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write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USB cable make tablet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mead 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5543"/>
            <a:ext cx="8059738" cy="658813"/>
          </a:xfrm>
        </p:spPr>
        <p:txBody>
          <a:bodyPr/>
          <a:lstStyle/>
          <a:p>
            <a:pPr lvl="1"/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modem) install </a:t>
            </a:r>
            <a:r>
              <a:rPr lang="en-US" altLang="zh-CN" sz="2400" dirty="0" err="1" smtClean="0"/>
              <a:t>Hdcp</a:t>
            </a:r>
            <a:r>
              <a:rPr lang="en-US" altLang="zh-CN" sz="2400" dirty="0" smtClean="0"/>
              <a:t> data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39" name="椭圆 38"/>
          <p:cNvSpPr/>
          <p:nvPr/>
        </p:nvSpPr>
        <p:spPr>
          <a:xfrm>
            <a:off x="8215338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7818" y="5743534"/>
            <a:ext cx="1214446" cy="4001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Target  will enter META 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00958" y="335756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5500702"/>
            <a:ext cx="128588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椭圆 47"/>
          <p:cNvSpPr/>
          <p:nvPr/>
        </p:nvSpPr>
        <p:spPr>
          <a:xfrm>
            <a:off x="5715008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714744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3857628"/>
            <a:ext cx="6429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椭圆 25"/>
          <p:cNvSpPr/>
          <p:nvPr/>
        </p:nvSpPr>
        <p:spPr>
          <a:xfrm>
            <a:off x="8215338" y="4714884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714356"/>
            <a:ext cx="28956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椭圆 44"/>
          <p:cNvSpPr/>
          <p:nvPr/>
        </p:nvSpPr>
        <p:spPr>
          <a:xfrm>
            <a:off x="7858148" y="164305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786710" y="107154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4071942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3000372"/>
            <a:ext cx="1866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714356"/>
            <a:ext cx="2971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Rndis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Dongle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SwitchTool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to enable </a:t>
            </a:r>
            <a:r>
              <a:rPr lang="en-US" altLang="zh-CN" sz="1400" dirty="0" err="1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USBSwitchTool</a:t>
            </a:r>
            <a:endParaRPr lang="en-US" altLang="zh-CN" sz="1400" dirty="0" smtClean="0">
              <a:solidFill>
                <a:schemeClr val="tx2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Barcode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mead 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dirty="0" err="1" smtClean="0"/>
              <a:t>Rndis</a:t>
            </a:r>
            <a:r>
              <a:rPr lang="en-US" altLang="zh-CN" dirty="0" smtClean="0"/>
              <a:t> Dongle write  barcode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8143900" y="328612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43372" y="450057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57422" y="507207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76970" y="3171827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5720" y="5072074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72396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72396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72396" y="12144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572140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500702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 32"/>
          <p:cNvSpPr/>
          <p:nvPr/>
        </p:nvSpPr>
        <p:spPr>
          <a:xfrm>
            <a:off x="8429652" y="60722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5572140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6"/>
          <p:cNvSpPr/>
          <p:nvPr/>
        </p:nvSpPr>
        <p:spPr>
          <a:xfrm>
            <a:off x="8358214" y="457200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14678" y="5133975"/>
            <a:ext cx="5781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椭圆 30"/>
          <p:cNvSpPr/>
          <p:nvPr/>
        </p:nvSpPr>
        <p:spPr>
          <a:xfrm>
            <a:off x="8358214" y="585789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85852" y="5072074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to debug when write fail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8C7-489E-4921-92FD-94EB1C5D2F8A}" type="datetime1">
              <a:rPr lang="ja-JP" altLang="en-US"/>
              <a:pPr/>
              <a:t>2014/7/23</a:t>
            </a:fld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0C08-6EA8-4538-8DA3-5B60935E926F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14282" y="500042"/>
            <a:ext cx="8748745" cy="5578497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How  to debug  when the operator fail?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A</a:t>
            </a:r>
            <a:r>
              <a:rPr lang="en-US" altLang="zh-CN" sz="1400" dirty="0" smtClean="0">
                <a:solidFill>
                  <a:schemeClr val="tx1"/>
                </a:solidFill>
              </a:rPr>
              <a:t>ll operator log information record by C:\SN Writer.log 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endParaRPr lang="en-US" altLang="zh-CN" sz="1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If  you want to get help from MTK, what information should I provide?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 </a:t>
            </a:r>
            <a:r>
              <a:rPr lang="en-US" altLang="zh-CN" sz="1400" dirty="0" smtClean="0">
                <a:solidFill>
                  <a:schemeClr val="tx1"/>
                </a:solidFill>
              </a:rPr>
              <a:t>As the No.1 refer , you can provide the UI Log and 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BROM_DLL.og</a:t>
            </a:r>
            <a:r>
              <a:rPr lang="zh-CN" altLang="en-US" sz="1400" dirty="0" smtClean="0">
                <a:solidFill>
                  <a:schemeClr val="tx1"/>
                </a:solidFill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</a:rPr>
              <a:t>META_DLL.log file,</a:t>
            </a:r>
            <a:br>
              <a:rPr lang="en-US" altLang="zh-CN" sz="1400" dirty="0" smtClean="0">
                <a:solidFill>
                  <a:schemeClr val="tx1"/>
                </a:solidFill>
              </a:rPr>
            </a:br>
            <a:r>
              <a:rPr lang="en-US" altLang="zh-CN" sz="1400" dirty="0" smtClean="0">
                <a:solidFill>
                  <a:schemeClr val="tx1"/>
                </a:solidFill>
              </a:rPr>
              <a:t>and the log files path default is “C:\”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       --  If Smart Phone, BROM_DLL_V5.log &amp; SP_META_DLL.log also need.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142984"/>
            <a:ext cx="1162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UI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21429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000108"/>
            <a:ext cx="8054975" cy="4954588"/>
          </a:xfrm>
        </p:spPr>
        <p:txBody>
          <a:bodyPr/>
          <a:lstStyle/>
          <a:p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mediatek</a:t>
            </a:r>
            <a:r>
              <a:rPr lang="en-US" altLang="zh-CN" sz="1800" dirty="0" smtClean="0"/>
              <a:t> SN Writer tool is used to write S/N code for a target in </a:t>
            </a:r>
            <a:r>
              <a:rPr lang="en-US" altLang="zh-CN" sz="1800" dirty="0" smtClean="0">
                <a:solidFill>
                  <a:srgbClr val="FF0000"/>
                </a:solidFill>
              </a:rPr>
              <a:t>META</a:t>
            </a:r>
            <a:r>
              <a:rPr lang="en-US" altLang="zh-CN" sz="1800" dirty="0" smtClean="0"/>
              <a:t> mode, which list below:</a:t>
            </a:r>
          </a:p>
          <a:p>
            <a:pPr lvl="1"/>
            <a:r>
              <a:rPr lang="en-US" altLang="zh-CN" sz="1600" dirty="0" smtClean="0"/>
              <a:t>Barcode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IMEI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BT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Wi-Fi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DRM Key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Key 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000240"/>
            <a:ext cx="62103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 bwMode="auto">
          <a:xfrm>
            <a:off x="0" y="5214950"/>
            <a:ext cx="2571768" cy="428628"/>
          </a:xfrm>
          <a:prstGeom prst="wedgeEllipseCallout">
            <a:avLst>
              <a:gd name="adj1" fmla="val 28634"/>
              <a:gd name="adj2" fmla="val 710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process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4929190" y="5500702"/>
            <a:ext cx="2571768" cy="500066"/>
          </a:xfrm>
          <a:prstGeom prst="wedgeEllipseCallout">
            <a:avLst>
              <a:gd name="adj1" fmla="val -43988"/>
              <a:gd name="adj2" fmla="val 624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message</a:t>
            </a:r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 bwMode="auto">
          <a:xfrm>
            <a:off x="3357554" y="4500570"/>
            <a:ext cx="2928958" cy="571504"/>
          </a:xfrm>
          <a:prstGeom prst="wedgeEllipseCallout">
            <a:avLst>
              <a:gd name="adj1" fmla="val -36021"/>
              <a:gd name="adj2" fmla="val -843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Popup System configuration panel </a:t>
            </a:r>
            <a:endParaRPr lang="zh-CN" altLang="en-US" sz="1600" dirty="0"/>
          </a:p>
        </p:txBody>
      </p:sp>
      <p:sp>
        <p:nvSpPr>
          <p:cNvPr id="13" name="椭圆形标注 12"/>
          <p:cNvSpPr/>
          <p:nvPr/>
        </p:nvSpPr>
        <p:spPr bwMode="auto">
          <a:xfrm>
            <a:off x="142844" y="2857496"/>
            <a:ext cx="2000264" cy="571504"/>
          </a:xfrm>
          <a:prstGeom prst="wedgeEllipseCallout">
            <a:avLst>
              <a:gd name="adj1" fmla="val 73077"/>
              <a:gd name="adj2" fmla="val 5181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Product type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71604" y="2214554"/>
            <a:ext cx="2571768" cy="285752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rgbClr val="FF0000"/>
            </a:solidFill>
            <a:prstDash val="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 bwMode="auto">
          <a:xfrm>
            <a:off x="4357686" y="2071678"/>
            <a:ext cx="2000264" cy="428628"/>
          </a:xfrm>
          <a:prstGeom prst="wedgeEllipseCallout">
            <a:avLst>
              <a:gd name="adj1" fmla="val -58711"/>
              <a:gd name="adj2" fmla="val 1862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SN Menu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72528" cy="564360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File</a:t>
            </a:r>
          </a:p>
          <a:p>
            <a:pPr lvl="1"/>
            <a:r>
              <a:rPr lang="en-US" altLang="zh-CN" sz="1400" dirty="0" smtClean="0"/>
              <a:t>FP Auth File:</a:t>
            </a:r>
          </a:p>
          <a:p>
            <a:pPr lvl="2"/>
            <a:r>
              <a:rPr lang="en-US" altLang="zh-CN" sz="1400" dirty="0" smtClean="0"/>
              <a:t>feature phone security project auth file</a:t>
            </a:r>
          </a:p>
          <a:p>
            <a:pPr lvl="1"/>
            <a:r>
              <a:rPr lang="en-US" altLang="zh-CN" sz="1400" dirty="0" smtClean="0"/>
              <a:t>SP Auth File:</a:t>
            </a:r>
          </a:p>
          <a:p>
            <a:pPr lvl="2"/>
            <a:r>
              <a:rPr lang="en-US" altLang="zh-CN" sz="1400" dirty="0" smtClean="0"/>
              <a:t>smart phone security project auth file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Option</a:t>
            </a:r>
          </a:p>
          <a:p>
            <a:pPr lvl="1"/>
            <a:r>
              <a:rPr lang="en-US" altLang="zh-CN" sz="1600" dirty="0" smtClean="0"/>
              <a:t>Operate Mode</a:t>
            </a:r>
          </a:p>
          <a:p>
            <a:pPr lvl="2"/>
            <a:r>
              <a:rPr lang="en-US" altLang="zh-CN" sz="1400" dirty="0" smtClean="0"/>
              <a:t>Meta Mode: target enter meta mode set target S/N</a:t>
            </a:r>
          </a:p>
          <a:p>
            <a:pPr lvl="2"/>
            <a:r>
              <a:rPr lang="en-US" altLang="zh-CN" sz="1400" dirty="0" smtClean="0"/>
              <a:t>AT Mode: send AT </a:t>
            </a:r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to set target S/N in normal boot up, current not support yet</a:t>
            </a:r>
          </a:p>
          <a:p>
            <a:pPr lvl="1"/>
            <a:r>
              <a:rPr lang="en-US" altLang="zh-CN" sz="1600" dirty="0" err="1" smtClean="0"/>
              <a:t>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swithtool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dirty="0" smtClean="0"/>
              <a:t>USB without battery</a:t>
            </a:r>
          </a:p>
          <a:p>
            <a:pPr lvl="2"/>
            <a:r>
              <a:rPr lang="en-US" altLang="zh-CN" sz="1400" dirty="0" smtClean="0"/>
              <a:t>For feature phone product, enable without battery enter meta mode</a:t>
            </a:r>
          </a:p>
          <a:p>
            <a:pPr lvl="1"/>
            <a:r>
              <a:rPr lang="en-US" altLang="zh-CN" sz="1600" dirty="0" smtClean="0"/>
              <a:t>Check </a:t>
            </a:r>
            <a:r>
              <a:rPr lang="en-US" altLang="zh-CN" sz="1600" dirty="0" err="1" smtClean="0"/>
              <a:t>Cal_FT</a:t>
            </a:r>
            <a:r>
              <a:rPr lang="en-US" altLang="zh-CN" sz="1600" dirty="0" smtClean="0"/>
              <a:t> Flag</a:t>
            </a:r>
          </a:p>
          <a:p>
            <a:pPr lvl="2"/>
            <a:r>
              <a:rPr lang="en-US" altLang="zh-CN" sz="1400" dirty="0" smtClean="0"/>
              <a:t>Check Calibration Flag: enable check calibration flag status</a:t>
            </a:r>
          </a:p>
          <a:p>
            <a:pPr lvl="2"/>
            <a:r>
              <a:rPr lang="en-US" altLang="zh-CN" sz="1400" dirty="0" smtClean="0"/>
              <a:t>Check </a:t>
            </a:r>
            <a:r>
              <a:rPr lang="en-US" altLang="zh-CN" sz="1400" dirty="0" err="1" smtClean="0"/>
              <a:t>FinalTest</a:t>
            </a:r>
            <a:r>
              <a:rPr lang="en-US" altLang="zh-CN" sz="1400" dirty="0" smtClean="0"/>
              <a:t> Flag: enable check final test flag status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928670"/>
            <a:ext cx="2686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358246" cy="5643602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Hdcp_DRMKey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Referance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“SN Tool write S/N code introduce</a:t>
            </a:r>
            <a:r>
              <a:rPr lang="en-US" altLang="zh-CN" sz="1600" dirty="0" smtClean="0"/>
              <a:t>”</a:t>
            </a:r>
          </a:p>
          <a:p>
            <a:pPr lvl="1">
              <a:buNone/>
            </a:pPr>
            <a:r>
              <a:rPr lang="en-US" altLang="zh-CN" sz="1600" dirty="0" smtClean="0"/>
              <a:t>  section  for  detail </a:t>
            </a:r>
            <a:endParaRPr lang="en-US" altLang="zh-CN" sz="1600" dirty="0" smtClean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Identify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 smtClean="0"/>
              <a:t>Engineer</a:t>
            </a:r>
          </a:p>
          <a:p>
            <a:pPr lvl="2"/>
            <a:r>
              <a:rPr lang="en-US" altLang="zh-CN" sz="1400" dirty="0" smtClean="0"/>
              <a:t>Switch to operator: switch to operator mode , disable UI configuration authority</a:t>
            </a:r>
          </a:p>
          <a:p>
            <a:pPr lvl="2"/>
            <a:r>
              <a:rPr lang="en-US" altLang="zh-CN" sz="1400" dirty="0" smtClean="0"/>
              <a:t>Change </a:t>
            </a:r>
            <a:r>
              <a:rPr lang="en-US" altLang="zh-CN" sz="1400" dirty="0" err="1" smtClean="0"/>
              <a:t>Passwd</a:t>
            </a:r>
            <a:r>
              <a:rPr lang="en-US" altLang="zh-CN" sz="1400" dirty="0" smtClean="0"/>
              <a:t>:  change engineer mode </a:t>
            </a:r>
            <a:r>
              <a:rPr lang="en-US" altLang="zh-CN" sz="1400" dirty="0" err="1" smtClean="0"/>
              <a:t>passwd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Enable </a:t>
            </a:r>
            <a:r>
              <a:rPr lang="en-US" altLang="zh-CN" sz="1400" dirty="0" err="1" smtClean="0"/>
              <a:t>AutoGen</a:t>
            </a:r>
            <a:r>
              <a:rPr lang="en-US" altLang="zh-CN" sz="1400" dirty="0" smtClean="0"/>
              <a:t>: enable S/N data auto gen feature 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Operator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Switch to engineer: switch to engineer mode, enable UI configuration authority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Help</a:t>
            </a:r>
          </a:p>
          <a:p>
            <a:pPr lvl="1"/>
            <a:r>
              <a:rPr lang="en-US" altLang="zh-CN" sz="1600" dirty="0" smtClean="0"/>
              <a:t>SN Writer tool version information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2185" y="2786058"/>
            <a:ext cx="3800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219190"/>
            <a:ext cx="24955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1414"/>
            <a:ext cx="8563004" cy="658813"/>
          </a:xfrm>
        </p:spPr>
        <p:txBody>
          <a:bodyPr/>
          <a:lstStyle/>
          <a:p>
            <a:r>
              <a:rPr lang="en-US" altLang="zh-CN" dirty="0" smtClean="0"/>
              <a:t>SN Tool system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572164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Write Option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option is about which type data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zh-CN" sz="1600" dirty="0" smtClean="0"/>
              <a:t>will be write to target at one time. Ex,</a:t>
            </a:r>
          </a:p>
          <a:p>
            <a:pPr lvl="1">
              <a:buNone/>
            </a:pPr>
            <a:r>
              <a:rPr lang="en-US" altLang="zh-CN" sz="1600" dirty="0" smtClean="0"/>
              <a:t> if select IMEI&amp;BT, you can write IMEI </a:t>
            </a:r>
          </a:p>
          <a:p>
            <a:pPr lvl="1">
              <a:buNone/>
            </a:pPr>
            <a:r>
              <a:rPr lang="en-US" altLang="zh-CN" sz="1600" dirty="0" smtClean="0"/>
              <a:t>and BT address to target at one time. 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Header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want to check the scan data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is valid or not</a:t>
            </a:r>
            <a:r>
              <a:rPr lang="en-US" altLang="zh-CN" sz="1600" dirty="0" smtClean="0"/>
              <a:t>, turn on the header check.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Ex, if barcode previous 4bits must “1234”,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turn on check barcode header, and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configuration the barcode header string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is “1234”.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IMEI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IMEI special option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err="1" smtClean="0">
                <a:solidFill>
                  <a:srgbClr val="0070C0"/>
                </a:solidFill>
                <a:cs typeface="+mn-cs"/>
              </a:rPr>
              <a:t>DataBase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 File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ap</a:t>
            </a:r>
            <a:r>
              <a:rPr lang="en-US" altLang="zh-CN" sz="1600" dirty="0" smtClean="0">
                <a:solidFill>
                  <a:schemeClr val="tx2"/>
                </a:solidFill>
              </a:rPr>
              <a:t> &amp; modem database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785794"/>
            <a:ext cx="450059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scan data dialog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435975" cy="5183188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Scan Data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Enable the edit control option </a:t>
            </a:r>
            <a:r>
              <a:rPr lang="en-US" altLang="zh-CN" sz="1600" dirty="0" smtClean="0"/>
              <a:t>base on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what do you select in the configuration panel.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Header check is turn on</a:t>
            </a:r>
            <a:r>
              <a:rPr lang="en-US" altLang="zh-CN" sz="1600" dirty="0" smtClean="0"/>
              <a:t>, the corresponding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header string will show on edit control tail.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current scan data will be highlight.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edit control don`t need scan again </a:t>
            </a:r>
            <a:r>
              <a:rPr lang="en-US" altLang="zh-CN" sz="1600" dirty="0" smtClean="0"/>
              <a:t>when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scan data finish and header check pass</a:t>
            </a:r>
            <a:r>
              <a:rPr lang="en-US" altLang="zh-CN" sz="1600" dirty="0" smtClean="0">
                <a:solidFill>
                  <a:schemeClr val="tx2"/>
                </a:solidFill>
              </a:rPr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scan all data and click ‘OK’,</a:t>
            </a:r>
          </a:p>
          <a:p>
            <a:pPr lvl="1">
              <a:buNone/>
            </a:pPr>
            <a:r>
              <a:rPr lang="en-US" altLang="zh-CN" sz="1600" dirty="0" smtClean="0"/>
              <a:t>tool will check all data is valid or not. </a:t>
            </a:r>
            <a:r>
              <a:rPr lang="en-US" altLang="zh-CN" sz="1600" dirty="0" smtClean="0">
                <a:solidFill>
                  <a:srgbClr val="FF0000"/>
                </a:solidFill>
              </a:rPr>
              <a:t>If the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data is invalid, corresponding edit control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will be empty</a:t>
            </a:r>
            <a:r>
              <a:rPr lang="en-US" altLang="zh-CN" sz="1600" dirty="0" smtClean="0"/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one write flow, this panel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chemeClr val="tx2"/>
                </a:solidFill>
              </a:rPr>
              <a:t>will be </a:t>
            </a:r>
            <a:r>
              <a:rPr lang="en-US" altLang="zh-CN" sz="1600" dirty="0" smtClean="0"/>
              <a:t>show again.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000108"/>
            <a:ext cx="36576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Special setting for different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572560" cy="5643602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Menu – Option</a:t>
            </a:r>
          </a:p>
          <a:p>
            <a:pPr lvl="1"/>
            <a:r>
              <a:rPr lang="en-US" altLang="zh-CN" sz="1600" dirty="0" err="1" smtClean="0"/>
              <a:t>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smtClean="0"/>
              <a:t>switchtool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</a:p>
          <a:p>
            <a:pPr lvl="2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2"/>
            <a:r>
              <a:rPr lang="en-US" altLang="zh-CN" sz="1400" dirty="0" smtClean="0"/>
              <a:t>Ex, MT8135(AP) + MT6280(Modem) project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dirty="0" err="1" smtClean="0"/>
              <a:t>Usb</a:t>
            </a:r>
            <a:r>
              <a:rPr lang="en-US" altLang="zh-CN" sz="1600" dirty="0" smtClean="0"/>
              <a:t> without battery</a:t>
            </a:r>
          </a:p>
          <a:p>
            <a:pPr lvl="2"/>
            <a:r>
              <a:rPr lang="en-US" altLang="zh-CN" sz="1400" dirty="0" smtClean="0"/>
              <a:t>For feature phone, enable without battery enter meta mode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System </a:t>
            </a:r>
            <a:r>
              <a:rPr lang="en-US" altLang="zh-CN" dirty="0" err="1" smtClean="0">
                <a:solidFill>
                  <a:srgbClr val="0070C0"/>
                </a:solidFill>
                <a:cs typeface="+mn-cs"/>
              </a:rPr>
              <a:t>Config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 – IMEI Option</a:t>
            </a:r>
          </a:p>
          <a:p>
            <a:pPr lvl="1"/>
            <a:r>
              <a:rPr lang="en-US" altLang="zh-CN" sz="1600" dirty="0" smtClean="0"/>
              <a:t>IMEI </a:t>
            </a:r>
            <a:r>
              <a:rPr lang="en-US" altLang="zh-CN" sz="1600" dirty="0" err="1" smtClean="0"/>
              <a:t>CheckSum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Enable IMEI checksum mechanism, the last IMEI bit will be</a:t>
            </a:r>
          </a:p>
          <a:p>
            <a:pPr lvl="2">
              <a:buNone/>
            </a:pPr>
            <a:r>
              <a:rPr lang="en-US" altLang="zh-CN" sz="1400" dirty="0" smtClean="0">
                <a:solidFill>
                  <a:schemeClr val="tx2"/>
                </a:solidFill>
              </a:rPr>
              <a:t> calculate and replace last bit get from UI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IMEI Lock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Lock IMEI, mean the IMEI can </a:t>
            </a:r>
            <a:r>
              <a:rPr lang="en-US" altLang="zh-CN" sz="1400" dirty="0" smtClean="0">
                <a:solidFill>
                  <a:srgbClr val="FF0000"/>
                </a:solidFill>
              </a:rPr>
              <a:t>only write one time</a:t>
            </a:r>
            <a:endParaRPr lang="en-US" altLang="zh-CN" sz="1400" dirty="0" smtClean="0"/>
          </a:p>
          <a:p>
            <a:pPr lvl="1"/>
            <a:r>
              <a:rPr lang="en-US" altLang="zh-CN" sz="1600" dirty="0" err="1" smtClean="0"/>
              <a:t>DualIMEI</a:t>
            </a:r>
            <a:r>
              <a:rPr lang="en-US" altLang="zh-CN" sz="1600" dirty="0" smtClean="0"/>
              <a:t> Same</a:t>
            </a:r>
          </a:p>
          <a:p>
            <a:pPr lvl="2"/>
            <a:r>
              <a:rPr lang="en-US" altLang="zh-CN" sz="1400" dirty="0" smtClean="0"/>
              <a:t>The second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the same with first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,  don`t need scan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two times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2014/7/23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106" y="1357298"/>
            <a:ext cx="2686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0368" y="3571876"/>
            <a:ext cx="2419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TK_PPT">
  <a:themeElements>
    <a:clrScheme name="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/>
      <a:lstStyle>
        <a:defPPr>
          <a:defRPr dirty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0">
          <a:noFill/>
          <a:miter lim="800000"/>
          <a:headEnd/>
          <a:tailEnd/>
        </a:ln>
      </a:spPr>
      <a:bodyPr vert="eaVert"/>
      <a:lstStyle>
        <a:defPPr eaLnBrk="0" hangingPunct="0">
          <a:defRPr sz="800" dirty="0">
            <a:solidFill>
              <a:srgbClr val="0000FF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>
    <a:extraClrScheme>
      <a:clrScheme name="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MTK_PPT</Template>
  <TotalTime>2660</TotalTime>
  <Words>1999</Words>
  <Application>Microsoft Office PowerPoint</Application>
  <PresentationFormat>全屏显示(4:3)</PresentationFormat>
  <Paragraphs>363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MTK_PPT</vt:lpstr>
      <vt:lpstr>SN Tool Introduce</vt:lpstr>
      <vt:lpstr>Outline</vt:lpstr>
      <vt:lpstr>SN write UI</vt:lpstr>
      <vt:lpstr>SN Tool overview</vt:lpstr>
      <vt:lpstr>SN Tool menu</vt:lpstr>
      <vt:lpstr>SN Tool menu</vt:lpstr>
      <vt:lpstr>SN Tool system config panel</vt:lpstr>
      <vt:lpstr>SN Tool scan data dialog</vt:lpstr>
      <vt:lpstr>Special setting for different product</vt:lpstr>
      <vt:lpstr>SN  Tool Engineer &amp; Operator mode</vt:lpstr>
      <vt:lpstr>SN Tool write S/N code introduce</vt:lpstr>
      <vt:lpstr>Barcode、IMEI、BT Address 、Wi-Fi Mac Address</vt:lpstr>
      <vt:lpstr>Hdcp &amp; Drm key</vt:lpstr>
      <vt:lpstr>SN write operation procedure </vt:lpstr>
      <vt:lpstr>Preparation</vt:lpstr>
      <vt:lpstr>SN tool setup</vt:lpstr>
      <vt:lpstr>Feature phone write barcode &amp; imei</vt:lpstr>
      <vt:lpstr>Smart phone write barcode、imei、bt、wifi address</vt:lpstr>
      <vt:lpstr>Tablet wifi only(without  modem) write barc、wifi address</vt:lpstr>
      <vt:lpstr>Tablet wifi only(without modem) install Hdcp data</vt:lpstr>
      <vt:lpstr>Rndis Dongle write  barcode</vt:lpstr>
      <vt:lpstr>How to debug when write fail</vt:lpstr>
      <vt:lpstr>幻灯片 22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 Tool Introduce</dc:title>
  <dc:creator>mtk71518</dc:creator>
  <cp:lastModifiedBy>mtk71596</cp:lastModifiedBy>
  <cp:revision>272</cp:revision>
  <dcterms:created xsi:type="dcterms:W3CDTF">2013-07-15T08:50:21Z</dcterms:created>
  <dcterms:modified xsi:type="dcterms:W3CDTF">2014-07-23T02:26:05Z</dcterms:modified>
</cp:coreProperties>
</file>