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261" r:id="rId4"/>
    <p:sldId id="264" r:id="rId5"/>
    <p:sldId id="271" r:id="rId6"/>
    <p:sldId id="274" r:id="rId7"/>
    <p:sldId id="257" r:id="rId8"/>
    <p:sldId id="273" r:id="rId9"/>
    <p:sldId id="272" r:id="rId10"/>
    <p:sldId id="266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20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 cstate="print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 cstate="print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89685" y="1911350"/>
            <a:ext cx="765429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RobotFrameWork</a:t>
            </a:r>
          </a:p>
          <a:p>
            <a:pPr algn="r"/>
            <a:r>
              <a:rPr lang="en-US" altLang="zh-CN" sz="4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4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断    言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4157980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2955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 and Report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断言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435225" y="1762125"/>
            <a:ext cx="7524055" cy="136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558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Log and Report</a:t>
            </a:r>
          </a:p>
        </p:txBody>
      </p:sp>
      <p:sp>
        <p:nvSpPr>
          <p:cNvPr id="4" name="椭圆 3"/>
          <p:cNvSpPr/>
          <p:nvPr/>
        </p:nvSpPr>
        <p:spPr>
          <a:xfrm>
            <a:off x="1501775" y="1778000"/>
            <a:ext cx="1145540" cy="1145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302510" y="1641475"/>
            <a:ext cx="7524055" cy="136801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35225" y="3719830"/>
            <a:ext cx="7524055" cy="136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01775" y="3735705"/>
            <a:ext cx="1145540" cy="1145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02510" y="3599180"/>
            <a:ext cx="7524055" cy="136801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38300" y="2120265"/>
            <a:ext cx="100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96695" y="4078605"/>
            <a:ext cx="1292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Report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88920" y="2144395"/>
            <a:ext cx="671131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记录当次用例运行的详细内容，包含每一步的执行结果的展示都会显示。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41625" y="3966845"/>
            <a:ext cx="671131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记录当次用例运行总结果，可显示各用例的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Failed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情况以及总计的通过率。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2656840" y="2848610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1755140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2848610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55140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2955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 and Report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断言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断言</a:t>
            </a:r>
          </a:p>
        </p:txBody>
      </p:sp>
      <p:sp>
        <p:nvSpPr>
          <p:cNvPr id="2050" name="手势"/>
          <p:cNvSpPr/>
          <p:nvPr/>
        </p:nvSpPr>
        <p:spPr bwMode="auto">
          <a:xfrm flipH="1">
            <a:off x="6873240" y="19164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916430"/>
            <a:ext cx="3746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常用断言关键字</a:t>
            </a: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2540000"/>
            <a:ext cx="58807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Run Keyword And Ignore Error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运行关键字并忽略错误</a:t>
            </a: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arg1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：需运行的关键字</a:t>
            </a: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...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：依据需运行的关键字而定</a:t>
            </a:r>
          </a:p>
          <a:p>
            <a:pPr algn="just"/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执行该条用例时，若出错可忽略错误并继续执行后续用例</a:t>
            </a: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断言</a:t>
            </a:r>
          </a:p>
        </p:txBody>
      </p:sp>
      <p:sp>
        <p:nvSpPr>
          <p:cNvPr id="2050" name="手势"/>
          <p:cNvSpPr/>
          <p:nvPr/>
        </p:nvSpPr>
        <p:spPr bwMode="auto">
          <a:xfrm flipH="1">
            <a:off x="6873240" y="19164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916430"/>
            <a:ext cx="3746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常用断言关键字</a:t>
            </a: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2540000"/>
            <a:ext cx="51835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Should Be Equal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比较是否相等</a:t>
            </a: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arg1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：第一个比较值</a:t>
            </a: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arg2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：第二个比较值</a:t>
            </a: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arg3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：报错信息，若不填写则返回默认信息</a:t>
            </a:r>
          </a:p>
          <a:p>
            <a:pPr algn="just"/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Should Not Be Equal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与之相反</a:t>
            </a:r>
          </a:p>
          <a:p>
            <a:pPr algn="just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断言</a:t>
            </a:r>
          </a:p>
        </p:txBody>
      </p:sp>
      <p:sp>
        <p:nvSpPr>
          <p:cNvPr id="2050" name="手势"/>
          <p:cNvSpPr/>
          <p:nvPr/>
        </p:nvSpPr>
        <p:spPr bwMode="auto">
          <a:xfrm flipH="1">
            <a:off x="6873240" y="19164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916430"/>
            <a:ext cx="3746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常用断言关键字</a:t>
            </a: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2540000"/>
            <a:ext cx="58807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Set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ScreenShot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Directory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截屏保存路径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arg1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：设置默认图片保存路径</a:t>
            </a:r>
          </a:p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Capture Page Screenshot：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截屏当前页面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arg1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：图片保存路径，不填写则保存至默认保存路径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175577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2955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 and Report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断言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153</Words>
  <Application>Microsoft Office PowerPoint</Application>
  <PresentationFormat>自定义</PresentationFormat>
  <Paragraphs>56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Administrator</cp:lastModifiedBy>
  <cp:revision>29</cp:revision>
  <dcterms:created xsi:type="dcterms:W3CDTF">2018-04-06T14:47:00Z</dcterms:created>
  <dcterms:modified xsi:type="dcterms:W3CDTF">2019-07-03T13:55:34Z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