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96c068ada2deee33ee468c774e905b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3592830"/>
            <a:ext cx="10057765" cy="1287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06345" y="2762885"/>
            <a:ext cx="6933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tx2">
                    <a:lumMod val="75000"/>
                  </a:schemeClr>
                </a:solidFill>
                <a:latin typeface="方正幼线简体" panose="03000509000000000000" charset="-122"/>
                <a:ea typeface="方正幼线简体" panose="03000509000000000000" charset="-122"/>
              </a:rPr>
              <a:t>RobotFrameWork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76065" y="4051935"/>
            <a:ext cx="37947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chemeClr val="tx2">
                    <a:lumMod val="75000"/>
                  </a:schemeClr>
                </a:solidFill>
                <a:latin typeface="方正幼线简体" panose="03000509000000000000" charset="-122"/>
                <a:ea typeface="方正幼线简体" panose="03000509000000000000" charset="-122"/>
                <a:sym typeface="+mn-ea"/>
              </a:rPr>
              <a:t>自定义关键字与</a:t>
            </a:r>
            <a:r>
              <a:rPr lang="en-US" altLang="zh-CN" sz="2200" dirty="0" smtClean="0">
                <a:solidFill>
                  <a:schemeClr val="tx2">
                    <a:lumMod val="75000"/>
                  </a:schemeClr>
                </a:solidFill>
                <a:latin typeface="方正幼线简体" panose="03000509000000000000" charset="-122"/>
                <a:ea typeface="方正幼线简体" panose="03000509000000000000" charset="-122"/>
                <a:sym typeface="+mn-ea"/>
              </a:rPr>
              <a:t>FOR</a:t>
            </a:r>
            <a:r>
              <a:rPr lang="zh-CN" altLang="en-US" sz="2200" dirty="0" smtClean="0">
                <a:solidFill>
                  <a:schemeClr val="tx2">
                    <a:lumMod val="75000"/>
                  </a:schemeClr>
                </a:solidFill>
                <a:latin typeface="方正幼线简体" panose="03000509000000000000" charset="-122"/>
                <a:ea typeface="方正幼线简体" panose="03000509000000000000" charset="-122"/>
                <a:sym typeface="+mn-ea"/>
              </a:rPr>
              <a:t>循环</a:t>
            </a:r>
            <a:endParaRPr lang="zh-CN" altLang="en-US" sz="2200" dirty="0">
              <a:solidFill>
                <a:schemeClr val="tx2">
                  <a:lumMod val="75000"/>
                </a:schemeClr>
              </a:solidFill>
              <a:latin typeface="方正幼线简体" panose="03000509000000000000" charset="-122"/>
              <a:ea typeface="方正幼线简体" panose="03000509000000000000" charset="-122"/>
              <a:sym typeface="+mn-ea"/>
            </a:endParaRPr>
          </a:p>
        </p:txBody>
      </p:sp>
      <p:pic>
        <p:nvPicPr>
          <p:cNvPr id="10" name="图片 9" descr="2e1fb3f4da1668875c32d576dde8725a"/>
          <p:cNvPicPr>
            <a:picLocks noChangeAspect="1"/>
          </p:cNvPicPr>
          <p:nvPr/>
        </p:nvPicPr>
        <p:blipFill>
          <a:blip r:embed="rId3">
            <a:lum bright="-48000" contrast="-30000"/>
          </a:blip>
          <a:stretch>
            <a:fillRect/>
          </a:stretch>
        </p:blipFill>
        <p:spPr>
          <a:xfrm>
            <a:off x="944245" y="4420235"/>
            <a:ext cx="10058400" cy="1345565"/>
          </a:xfrm>
          <a:prstGeom prst="rect">
            <a:avLst/>
          </a:prstGeom>
        </p:spPr>
      </p:pic>
      <p:sp>
        <p:nvSpPr>
          <p:cNvPr id="12" name="直角三角形 11"/>
          <p:cNvSpPr/>
          <p:nvPr/>
        </p:nvSpPr>
        <p:spPr>
          <a:xfrm rot="10800000">
            <a:off x="9239885" y="-8255"/>
            <a:ext cx="2968625" cy="252349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864870" y="1358265"/>
            <a:ext cx="2313786" cy="963741"/>
            <a:chOff x="3099" y="4406"/>
            <a:chExt cx="5189" cy="2161"/>
          </a:xfrm>
        </p:grpSpPr>
        <p:sp>
          <p:nvSpPr>
            <p:cNvPr id="13" name="矩形 12"/>
            <p:cNvSpPr/>
            <p:nvPr/>
          </p:nvSpPr>
          <p:spPr>
            <a:xfrm rot="2700000">
              <a:off x="3099" y="4418"/>
              <a:ext cx="2149" cy="214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700000">
              <a:off x="4393" y="4406"/>
              <a:ext cx="2149" cy="21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6139" y="4406"/>
              <a:ext cx="2149" cy="214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 rot="10800000">
            <a:off x="9239885" y="-8255"/>
            <a:ext cx="2968625" cy="252349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864870" y="1358265"/>
            <a:ext cx="2313786" cy="963741"/>
            <a:chOff x="3099" y="4406"/>
            <a:chExt cx="5189" cy="2161"/>
          </a:xfrm>
        </p:grpSpPr>
        <p:sp>
          <p:nvSpPr>
            <p:cNvPr id="13" name="矩形 12"/>
            <p:cNvSpPr/>
            <p:nvPr/>
          </p:nvSpPr>
          <p:spPr>
            <a:xfrm rot="2700000">
              <a:off x="3099" y="4418"/>
              <a:ext cx="2149" cy="214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700000">
              <a:off x="4393" y="4406"/>
              <a:ext cx="2149" cy="21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6139" y="4406"/>
              <a:ext cx="2149" cy="214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618865" y="1428115"/>
            <a:ext cx="63493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tx2">
                    <a:lumMod val="75000"/>
                  </a:schemeClr>
                </a:solidFill>
                <a:latin typeface="方正幼线简体" panose="03000509000000000000" charset="-122"/>
                <a:ea typeface="方正幼线简体" panose="03000509000000000000" charset="-122"/>
              </a:rPr>
              <a:t>目录</a:t>
            </a:r>
          </a:p>
          <a:p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CONTENTS PAGE</a:t>
            </a:r>
          </a:p>
          <a:p>
            <a:endParaRPr lang="zh-CN" altLang="en-US" sz="4800">
              <a:solidFill>
                <a:schemeClr val="tx2">
                  <a:lumMod val="75000"/>
                </a:schemeClr>
              </a:solidFill>
              <a:latin typeface="方正幼线简体" panose="03000509000000000000" charset="-122"/>
              <a:ea typeface="方正幼线简体" panose="03000509000000000000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3376930" y="2628265"/>
            <a:ext cx="1156335" cy="115633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01</a:t>
            </a:r>
          </a:p>
        </p:txBody>
      </p:sp>
      <p:sp>
        <p:nvSpPr>
          <p:cNvPr id="6" name="菱形 5"/>
          <p:cNvSpPr/>
          <p:nvPr/>
        </p:nvSpPr>
        <p:spPr>
          <a:xfrm>
            <a:off x="3376930" y="3907155"/>
            <a:ext cx="1155700" cy="1155700"/>
          </a:xfrm>
          <a:prstGeom prst="diamon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02</a:t>
            </a:r>
          </a:p>
        </p:txBody>
      </p:sp>
      <p:sp>
        <p:nvSpPr>
          <p:cNvPr id="7" name="菱形 6"/>
          <p:cNvSpPr/>
          <p:nvPr/>
        </p:nvSpPr>
        <p:spPr>
          <a:xfrm>
            <a:off x="3376930" y="5184775"/>
            <a:ext cx="1155700" cy="1155700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03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16500" y="2976245"/>
            <a:ext cx="4031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方正幼线简体" panose="03000509000000000000" charset="-122"/>
                <a:ea typeface="方正幼线简体" panose="03000509000000000000" charset="-122"/>
                <a:sym typeface="+mn-ea"/>
              </a:rPr>
              <a:t>自定义关键字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方正幼线简体" panose="03000509000000000000" charset="-122"/>
              <a:ea typeface="方正幼线简体" panose="03000509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6500" y="4254500"/>
            <a:ext cx="4031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方正幼线简体" panose="03000509000000000000" charset="-122"/>
                <a:ea typeface="方正幼线简体" panose="03000509000000000000" charset="-122"/>
                <a:sym typeface="+mn-ea"/>
              </a:rPr>
              <a:t>For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方正幼线简体" panose="03000509000000000000" charset="-122"/>
                <a:ea typeface="方正幼线简体" panose="03000509000000000000" charset="-122"/>
                <a:sym typeface="+mn-ea"/>
              </a:rPr>
              <a:t>循环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方正幼线简体" panose="03000509000000000000" charset="-122"/>
              <a:ea typeface="方正幼线简体" panose="03000509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16500" y="5532120"/>
            <a:ext cx="4031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方正幼线简体" panose="03000509000000000000" charset="-122"/>
                <a:ea typeface="方正幼线简体" panose="03000509000000000000" charset="-122"/>
                <a:sym typeface="+mn-ea"/>
              </a:rPr>
              <a:t>课后作业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 rot="10800000">
            <a:off x="9239885" y="-8255"/>
            <a:ext cx="2968625" cy="252349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455160" y="1771650"/>
            <a:ext cx="3281045" cy="2964180"/>
            <a:chOff x="7169" y="1215"/>
            <a:chExt cx="5167" cy="4668"/>
          </a:xfrm>
        </p:grpSpPr>
        <p:sp>
          <p:nvSpPr>
            <p:cNvPr id="5" name="菱形 4"/>
            <p:cNvSpPr/>
            <p:nvPr/>
          </p:nvSpPr>
          <p:spPr>
            <a:xfrm rot="2700000">
              <a:off x="7169" y="1689"/>
              <a:ext cx="2746" cy="2746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 rot="2700000">
              <a:off x="8664" y="1215"/>
              <a:ext cx="2746" cy="2746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 rot="2700000">
              <a:off x="7914" y="3137"/>
              <a:ext cx="2746" cy="2746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 rot="2700000">
              <a:off x="9590" y="2936"/>
              <a:ext cx="2746" cy="2746"/>
            </a:xfrm>
            <a:prstGeom prst="diamond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381625" y="2630805"/>
            <a:ext cx="1524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01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950845" y="2630805"/>
            <a:ext cx="3079750" cy="222250"/>
            <a:chOff x="2048" y="3893"/>
            <a:chExt cx="4850" cy="350"/>
          </a:xfrm>
        </p:grpSpPr>
        <p:sp>
          <p:nvSpPr>
            <p:cNvPr id="13" name="矩形 12"/>
            <p:cNvSpPr/>
            <p:nvPr/>
          </p:nvSpPr>
          <p:spPr>
            <a:xfrm>
              <a:off x="2048" y="3893"/>
              <a:ext cx="3275" cy="1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598" y="4243"/>
              <a:ext cx="33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6559550" y="3954780"/>
            <a:ext cx="3079750" cy="222250"/>
            <a:chOff x="2048" y="3893"/>
            <a:chExt cx="4850" cy="350"/>
          </a:xfrm>
        </p:grpSpPr>
        <p:sp>
          <p:nvSpPr>
            <p:cNvPr id="18" name="矩形 17"/>
            <p:cNvSpPr/>
            <p:nvPr/>
          </p:nvSpPr>
          <p:spPr>
            <a:xfrm>
              <a:off x="2048" y="3893"/>
              <a:ext cx="3275" cy="1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598" y="4243"/>
              <a:ext cx="33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 rot="10800000">
            <a:off x="9239885" y="-8255"/>
            <a:ext cx="2968625" cy="252349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33730" y="1142365"/>
            <a:ext cx="3079750" cy="222250"/>
            <a:chOff x="2048" y="3893"/>
            <a:chExt cx="4850" cy="350"/>
          </a:xfrm>
        </p:grpSpPr>
        <p:sp>
          <p:nvSpPr>
            <p:cNvPr id="2" name="矩形 1"/>
            <p:cNvSpPr/>
            <p:nvPr/>
          </p:nvSpPr>
          <p:spPr>
            <a:xfrm>
              <a:off x="2048" y="3893"/>
              <a:ext cx="3275" cy="1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598" y="4243"/>
              <a:ext cx="33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633730" y="558800"/>
            <a:ext cx="4254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方正幼线简体" panose="03000509000000000000" charset="-122"/>
                <a:ea typeface="方正幼线简体" panose="03000509000000000000" charset="-122"/>
                <a:sym typeface="+mn-ea"/>
              </a:rPr>
              <a:t>常用关键字补充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方正幼线简体" panose="03000509000000000000" charset="-122"/>
              <a:ea typeface="方正幼线简体" panose="03000509000000000000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9140" y="2008505"/>
            <a:ext cx="2650490" cy="38900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幼线简体" panose="03000509000000000000" charset="-122"/>
              <a:ea typeface="方正幼线简体" panose="03000509000000000000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1375" y="2008505"/>
            <a:ext cx="2650490" cy="38900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方正幼线简体" panose="03000509000000000000" charset="-122"/>
              <a:ea typeface="方正幼线简体" panose="03000509000000000000" charset="-122"/>
              <a:sym typeface="+mn-ea"/>
            </a:endParaRPr>
          </a:p>
          <a:p>
            <a:pPr algn="ctr"/>
            <a:endParaRPr lang="zh-CN" altLang="en-US" sz="2400" dirty="0">
              <a:solidFill>
                <a:schemeClr val="bg1"/>
              </a:solidFill>
              <a:latin typeface="方正幼线简体" panose="03000509000000000000" charset="-122"/>
              <a:ea typeface="方正幼线简体" panose="03000509000000000000" charset="-122"/>
              <a:sym typeface="+mn-ea"/>
            </a:endParaRPr>
          </a:p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10120" y="2008505"/>
            <a:ext cx="2650490" cy="38900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03755" y="2805430"/>
            <a:ext cx="2461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Should be equal as (</a:t>
            </a:r>
            <a:r>
              <a:rPr lang="zh-CN" altLang="en-US" sz="1600" dirty="0" smtClean="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数据类型</a:t>
            </a:r>
            <a:r>
              <a:rPr lang="en-US" altLang="zh-CN" sz="1600" dirty="0" smtClean="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)</a:t>
            </a:r>
          </a:p>
          <a:p>
            <a:endParaRPr lang="en-US" altLang="zh-CN" sz="1600" dirty="0">
              <a:solidFill>
                <a:schemeClr val="bg1"/>
              </a:solidFill>
              <a:latin typeface="方正幼线简体" panose="03000509000000000000" charset="-122"/>
              <a:ea typeface="方正幼线简体" panose="03000509000000000000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转换成同一种数据类型后进行对比</a:t>
            </a:r>
            <a:endParaRPr lang="zh-CN" altLang="en-US" sz="1600" dirty="0">
              <a:solidFill>
                <a:schemeClr val="bg1"/>
              </a:solidFill>
              <a:latin typeface="方正幼线简体" panose="03000509000000000000" charset="-122"/>
              <a:ea typeface="方正幼线简体" panose="03000509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65330" y="2515235"/>
            <a:ext cx="263398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Confirm </a:t>
            </a:r>
            <a:r>
              <a:rPr lang="en-US" altLang="zh-CN" dirty="0" smtClean="0"/>
              <a:t>action</a:t>
            </a:r>
          </a:p>
          <a:p>
            <a:pPr algn="l"/>
            <a:r>
              <a:rPr lang="en-US" altLang="zh-CN" dirty="0" smtClean="0"/>
              <a:t>Choose cancel on next confirmation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 smtClean="0"/>
              <a:t>Choose ok on next confirmation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页面确认</a:t>
            </a:r>
            <a:r>
              <a:rPr lang="en-US" altLang="zh-CN" dirty="0" smtClean="0"/>
              <a:t>/</a:t>
            </a:r>
            <a:r>
              <a:rPr lang="zh-CN" altLang="en-US" dirty="0" smtClean="0"/>
              <a:t>取消弹窗处理，</a:t>
            </a:r>
            <a:endParaRPr lang="en-US" altLang="zh-CN" dirty="0" smtClean="0"/>
          </a:p>
          <a:p>
            <a:r>
              <a:rPr lang="en-US" altLang="zh-CN" dirty="0" smtClean="0"/>
              <a:t>${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} Confirm </a:t>
            </a:r>
            <a:r>
              <a:rPr lang="en-US" altLang="zh-CN" dirty="0"/>
              <a:t>action</a:t>
            </a:r>
          </a:p>
          <a:p>
            <a:pPr algn="l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404735" y="2805430"/>
            <a:ext cx="2461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批量注释：</a:t>
            </a:r>
            <a:endParaRPr lang="en-US" altLang="zh-CN" sz="1600" dirty="0" smtClean="0">
              <a:solidFill>
                <a:schemeClr val="bg1"/>
              </a:solidFill>
              <a:latin typeface="方正幼线简体" panose="03000509000000000000" charset="-122"/>
              <a:ea typeface="方正幼线简体" panose="03000509000000000000" charset="-122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CTRL+3</a:t>
            </a:r>
          </a:p>
          <a:p>
            <a:pPr algn="l"/>
            <a:endParaRPr lang="en-US" altLang="zh-CN" sz="1600" dirty="0">
              <a:solidFill>
                <a:schemeClr val="bg1"/>
              </a:solidFill>
              <a:latin typeface="方正幼线简体" panose="03000509000000000000" charset="-122"/>
              <a:ea typeface="方正幼线简体" panose="03000509000000000000" charset="-122"/>
            </a:endParaRPr>
          </a:p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撤销注释：</a:t>
            </a:r>
            <a:endParaRPr lang="en-US" altLang="zh-CN" sz="1600" dirty="0" smtClean="0">
              <a:solidFill>
                <a:schemeClr val="bg1"/>
              </a:solidFill>
              <a:latin typeface="方正幼线简体" panose="03000509000000000000" charset="-122"/>
              <a:ea typeface="方正幼线简体" panose="03000509000000000000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CTRL+4</a:t>
            </a:r>
          </a:p>
          <a:p>
            <a:pPr algn="l"/>
            <a:endParaRPr lang="en-US" altLang="zh-CN" sz="1600" dirty="0">
              <a:solidFill>
                <a:schemeClr val="bg1"/>
              </a:solidFill>
              <a:latin typeface="方正幼线简体" panose="03000509000000000000" charset="-122"/>
              <a:ea typeface="方正幼线简体" panose="03000509000000000000" charset="-122"/>
            </a:endParaRPr>
          </a:p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PS:</a:t>
            </a:r>
            <a:r>
              <a:rPr lang="zh-CN" altLang="en-US" sz="1600" dirty="0" smtClean="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批量注释后日志会打印出脚本内容但并不会运行</a:t>
            </a:r>
            <a:endParaRPr lang="zh-CN" altLang="en-US" sz="1600" dirty="0">
              <a:solidFill>
                <a:schemeClr val="bg1"/>
              </a:solidFill>
              <a:latin typeface="方正幼线简体" panose="03000509000000000000" charset="-122"/>
              <a:ea typeface="方正幼线简体" panose="03000509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 rot="10800000">
            <a:off x="9239885" y="-8255"/>
            <a:ext cx="2968625" cy="252349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455160" y="1771650"/>
            <a:ext cx="3281045" cy="2964180"/>
            <a:chOff x="7169" y="1215"/>
            <a:chExt cx="5167" cy="4668"/>
          </a:xfrm>
        </p:grpSpPr>
        <p:sp>
          <p:nvSpPr>
            <p:cNvPr id="5" name="菱形 4"/>
            <p:cNvSpPr/>
            <p:nvPr/>
          </p:nvSpPr>
          <p:spPr>
            <a:xfrm rot="2700000">
              <a:off x="7169" y="1689"/>
              <a:ext cx="2746" cy="2746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 rot="2700000">
              <a:off x="8664" y="1215"/>
              <a:ext cx="2746" cy="2746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 rot="2700000">
              <a:off x="7914" y="3137"/>
              <a:ext cx="2746" cy="2746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 rot="2700000">
              <a:off x="9590" y="2936"/>
              <a:ext cx="2746" cy="2746"/>
            </a:xfrm>
            <a:prstGeom prst="diamond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381625" y="2630805"/>
            <a:ext cx="1524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02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950845" y="2630805"/>
            <a:ext cx="3079750" cy="222250"/>
            <a:chOff x="2048" y="3893"/>
            <a:chExt cx="4850" cy="350"/>
          </a:xfrm>
        </p:grpSpPr>
        <p:sp>
          <p:nvSpPr>
            <p:cNvPr id="13" name="矩形 12"/>
            <p:cNvSpPr/>
            <p:nvPr/>
          </p:nvSpPr>
          <p:spPr>
            <a:xfrm>
              <a:off x="2048" y="3893"/>
              <a:ext cx="3275" cy="1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598" y="4243"/>
              <a:ext cx="33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6559550" y="3954780"/>
            <a:ext cx="3079750" cy="222250"/>
            <a:chOff x="2048" y="3893"/>
            <a:chExt cx="4850" cy="350"/>
          </a:xfrm>
        </p:grpSpPr>
        <p:sp>
          <p:nvSpPr>
            <p:cNvPr id="18" name="矩形 17"/>
            <p:cNvSpPr/>
            <p:nvPr/>
          </p:nvSpPr>
          <p:spPr>
            <a:xfrm>
              <a:off x="2048" y="3893"/>
              <a:ext cx="3275" cy="1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598" y="4243"/>
              <a:ext cx="33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 rot="10800000">
            <a:off x="9239885" y="-8255"/>
            <a:ext cx="2968625" cy="252349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33730" y="1142365"/>
            <a:ext cx="3079750" cy="222250"/>
            <a:chOff x="2048" y="3893"/>
            <a:chExt cx="4850" cy="350"/>
          </a:xfrm>
        </p:grpSpPr>
        <p:sp>
          <p:nvSpPr>
            <p:cNvPr id="2" name="矩形 1"/>
            <p:cNvSpPr/>
            <p:nvPr/>
          </p:nvSpPr>
          <p:spPr>
            <a:xfrm>
              <a:off x="2048" y="3893"/>
              <a:ext cx="3275" cy="1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598" y="4243"/>
              <a:ext cx="33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633730" y="558800"/>
            <a:ext cx="4254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方正幼线简体" panose="03000509000000000000" charset="-122"/>
                <a:ea typeface="方正幼线简体" panose="03000509000000000000" charset="-122"/>
                <a:sym typeface="+mn-ea"/>
              </a:rPr>
              <a:t>For</a:t>
            </a:r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latin typeface="方正幼线简体" panose="03000509000000000000" charset="-122"/>
                <a:ea typeface="方正幼线简体" panose="03000509000000000000" charset="-122"/>
                <a:sym typeface="+mn-ea"/>
              </a:rPr>
              <a:t>循环</a:t>
            </a:r>
            <a:endParaRPr lang="zh-CN" altLang="en-US" sz="3200" dirty="0">
              <a:solidFill>
                <a:schemeClr val="tx2">
                  <a:lumMod val="75000"/>
                </a:schemeClr>
              </a:solidFill>
              <a:latin typeface="方正幼线简体" panose="03000509000000000000" charset="-122"/>
              <a:ea typeface="方正幼线简体" panose="03000509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2263" y="1971895"/>
            <a:ext cx="7052468" cy="3185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/>
              <a:t>:FOR  ….     IN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:FOR  …       IN  RANGE   </a:t>
            </a:r>
            <a:r>
              <a:rPr lang="zh-CN" altLang="en-US" sz="2800" dirty="0" smtClean="0"/>
              <a:t>范围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步长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实战演练</a:t>
            </a:r>
            <a:endParaRPr lang="zh-CN" altLang="en-US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 rot="10800000">
            <a:off x="9239885" y="-8255"/>
            <a:ext cx="2968625" cy="252349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455160" y="1771650"/>
            <a:ext cx="3281045" cy="2964180"/>
            <a:chOff x="7169" y="1215"/>
            <a:chExt cx="5167" cy="4668"/>
          </a:xfrm>
        </p:grpSpPr>
        <p:sp>
          <p:nvSpPr>
            <p:cNvPr id="5" name="菱形 4"/>
            <p:cNvSpPr/>
            <p:nvPr/>
          </p:nvSpPr>
          <p:spPr>
            <a:xfrm rot="2700000">
              <a:off x="7169" y="1689"/>
              <a:ext cx="2746" cy="2746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 rot="2700000">
              <a:off x="8664" y="1215"/>
              <a:ext cx="2746" cy="2746"/>
            </a:xfrm>
            <a:prstGeom prst="diamon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 rot="2700000">
              <a:off x="7914" y="3137"/>
              <a:ext cx="2746" cy="2746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 rot="2700000">
              <a:off x="9590" y="2936"/>
              <a:ext cx="2746" cy="2746"/>
            </a:xfrm>
            <a:prstGeom prst="diamond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381625" y="2630805"/>
            <a:ext cx="1524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方正幼线简体" panose="03000509000000000000" charset="-122"/>
                <a:ea typeface="方正幼线简体" panose="03000509000000000000" charset="-122"/>
              </a:rPr>
              <a:t>03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950845" y="2630805"/>
            <a:ext cx="3079750" cy="222250"/>
            <a:chOff x="2048" y="3893"/>
            <a:chExt cx="4850" cy="350"/>
          </a:xfrm>
        </p:grpSpPr>
        <p:sp>
          <p:nvSpPr>
            <p:cNvPr id="13" name="矩形 12"/>
            <p:cNvSpPr/>
            <p:nvPr/>
          </p:nvSpPr>
          <p:spPr>
            <a:xfrm>
              <a:off x="2048" y="3893"/>
              <a:ext cx="3275" cy="1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598" y="4243"/>
              <a:ext cx="33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6559550" y="3954780"/>
            <a:ext cx="3079750" cy="222250"/>
            <a:chOff x="2048" y="3893"/>
            <a:chExt cx="4850" cy="350"/>
          </a:xfrm>
        </p:grpSpPr>
        <p:sp>
          <p:nvSpPr>
            <p:cNvPr id="18" name="矩形 17"/>
            <p:cNvSpPr/>
            <p:nvPr/>
          </p:nvSpPr>
          <p:spPr>
            <a:xfrm>
              <a:off x="2048" y="3893"/>
              <a:ext cx="3275" cy="1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598" y="4243"/>
              <a:ext cx="33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/>
        </p:nvSpPr>
        <p:spPr>
          <a:xfrm rot="10800000">
            <a:off x="9239885" y="-8255"/>
            <a:ext cx="2968625" cy="252349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823845" y="1995170"/>
            <a:ext cx="3079750" cy="222250"/>
            <a:chOff x="2048" y="3893"/>
            <a:chExt cx="4850" cy="350"/>
          </a:xfrm>
        </p:grpSpPr>
        <p:sp>
          <p:nvSpPr>
            <p:cNvPr id="13" name="矩形 12"/>
            <p:cNvSpPr/>
            <p:nvPr/>
          </p:nvSpPr>
          <p:spPr>
            <a:xfrm>
              <a:off x="2048" y="3893"/>
              <a:ext cx="3275" cy="1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3598" y="4243"/>
              <a:ext cx="33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6686550" y="4050030"/>
            <a:ext cx="3079750" cy="222250"/>
            <a:chOff x="2048" y="3893"/>
            <a:chExt cx="4850" cy="350"/>
          </a:xfrm>
        </p:grpSpPr>
        <p:sp>
          <p:nvSpPr>
            <p:cNvPr id="18" name="矩形 17"/>
            <p:cNvSpPr/>
            <p:nvPr/>
          </p:nvSpPr>
          <p:spPr>
            <a:xfrm>
              <a:off x="2048" y="3893"/>
              <a:ext cx="3275" cy="1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598" y="4243"/>
              <a:ext cx="33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4222750" y="2664460"/>
            <a:ext cx="48571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tx2">
                    <a:lumMod val="75000"/>
                  </a:schemeClr>
                </a:solidFill>
                <a:latin typeface="方正幼线简体" panose="03000509000000000000" charset="-122"/>
                <a:ea typeface="方正幼线简体" panose="03000509000000000000" charset="-122"/>
              </a:rPr>
              <a:t>谢谢观看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108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方正幼线简体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龙雨鑫</dc:creator>
  <cp:lastModifiedBy>微软用户</cp:lastModifiedBy>
  <cp:revision>15</cp:revision>
  <dcterms:created xsi:type="dcterms:W3CDTF">2015-05-05T08:02:00Z</dcterms:created>
  <dcterms:modified xsi:type="dcterms:W3CDTF">2018-09-20T06:46:41Z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