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58" r:id="rId4"/>
    <p:sldId id="26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8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Lbls>
            <c:dLbl>
              <c:idx val="0"/>
              <c:layout>
                <c:manualLayout>
                  <c:x val="-0.10017692232915341"/>
                  <c:y val="0.11630187873829292"/>
                </c:manualLayout>
              </c:layout>
              <c:tx>
                <c:rich>
                  <a:bodyPr/>
                  <a:lstStyle/>
                  <a:p>
                    <a:r>
                      <a:rPr lang="en-US" sz="1500" dirty="0" err="1"/>
                      <a:t>Pflichtenheft</a:t>
                    </a:r>
                    <a:endParaRPr lang="en-US" sz="1500" dirty="0"/>
                  </a:p>
                </c:rich>
              </c:tx>
              <c:dLblPos val="bestFit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0034375911344415"/>
                  <c:y val="6.960905336610132E-2"/>
                </c:manualLayout>
              </c:layout>
              <c:tx>
                <c:rich>
                  <a:bodyPr/>
                  <a:lstStyle/>
                  <a:p>
                    <a:r>
                      <a:rPr lang="en-US" sz="1500" dirty="0"/>
                      <a:t>Tests</a:t>
                    </a:r>
                  </a:p>
                </c:rich>
              </c:tx>
              <c:dLblPos val="bestFit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8555373286672538"/>
                  <c:y val="1.8237223768731648E-2"/>
                </c:manualLayout>
              </c:layout>
              <c:tx>
                <c:rich>
                  <a:bodyPr/>
                  <a:lstStyle/>
                  <a:p>
                    <a:r>
                      <a:rPr lang="en-US" sz="1500" dirty="0" err="1"/>
                      <a:t>Zusatzfunktionen</a:t>
                    </a:r>
                    <a:endParaRPr lang="en-US" sz="1500" dirty="0"/>
                  </a:p>
                </c:rich>
              </c:tx>
              <c:dLblPos val="bestFit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0558775639156215"/>
                  <c:y val="-0.20800877073011864"/>
                </c:manualLayout>
              </c:layout>
              <c:tx>
                <c:rich>
                  <a:bodyPr/>
                  <a:lstStyle/>
                  <a:p>
                    <a:r>
                      <a:rPr lang="en-US" sz="1500" dirty="0"/>
                      <a:t>Coding</a:t>
                    </a:r>
                  </a:p>
                </c:rich>
              </c:tx>
              <c:dLblPos val="bestFit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3131889763779547"/>
                  <c:y val="-5.4729126155030498E-2"/>
                </c:manualLayout>
              </c:layout>
              <c:tx>
                <c:rich>
                  <a:bodyPr/>
                  <a:lstStyle/>
                  <a:p>
                    <a:r>
                      <a:rPr lang="en-US" sz="1500" dirty="0" err="1"/>
                      <a:t>Xtext</a:t>
                    </a:r>
                    <a:endParaRPr lang="en-US" sz="1500" dirty="0"/>
                  </a:p>
                </c:rich>
              </c:tx>
              <c:dLblPos val="bestFit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5491639933897148E-2"/>
                  <c:y val="0.13313807470365949"/>
                </c:manualLayout>
              </c:layout>
              <c:tx>
                <c:rich>
                  <a:bodyPr/>
                  <a:lstStyle/>
                  <a:p>
                    <a:r>
                      <a:rPr lang="en-US" sz="1500" dirty="0" smtClean="0"/>
                      <a:t>Prototyping</a:t>
                    </a:r>
                    <a:endParaRPr lang="en-US" sz="1500" dirty="0"/>
                  </a:p>
                </c:rich>
              </c:tx>
              <c:dLblPos val="bestFit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CatName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Pflichtenheft</c:v>
                </c:pt>
                <c:pt idx="1">
                  <c:v>Tests</c:v>
                </c:pt>
                <c:pt idx="2">
                  <c:v>Zusatzfunktionen</c:v>
                </c:pt>
                <c:pt idx="3">
                  <c:v>Coding</c:v>
                </c:pt>
                <c:pt idx="4">
                  <c:v>Xtext</c:v>
                </c:pt>
                <c:pt idx="5">
                  <c:v>Browserinteraktion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10</c:v>
                </c:pt>
                <c:pt idx="2">
                  <c:v>5</c:v>
                </c:pt>
                <c:pt idx="3">
                  <c:v>35</c:v>
                </c:pt>
                <c:pt idx="4">
                  <c:v>35</c:v>
                </c:pt>
                <c:pt idx="5">
                  <c:v>15</c:v>
                </c:pt>
              </c:numCache>
            </c:numRef>
          </c:val>
        </c:ser>
        <c:dLbls>
          <c:showCatName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F0D53-8933-41A8-BD4E-D753B4B7D18B}" type="datetimeFigureOut">
              <a:rPr lang="de-DE" smtClean="0"/>
              <a:pPr/>
              <a:t>07.07.2015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9D809-ADBD-4795-AFD6-081ED10D14E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2988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46EB-44FE-4627-95C9-9700A90807F9}" type="datetimeFigureOut">
              <a:rPr lang="de-DE" smtClean="0"/>
              <a:pPr/>
              <a:t>07.07.2015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722AE-7A11-4BC9-9036-3D48604C6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2400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4942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457200" y="764704"/>
            <a:ext cx="8229600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>
              <a:defRPr sz="5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Titel</a:t>
            </a:r>
            <a:endParaRPr kumimoji="0" lang="de-DE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4942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4942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4942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4942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3008313" cy="108012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200C-0BD0-4931-9BC7-07459896765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 descr="header_recht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47775" y="0"/>
            <a:ext cx="7896225" cy="733425"/>
          </a:xfrm>
          <a:prstGeom prst="rect">
            <a:avLst/>
          </a:prstGeom>
        </p:spPr>
      </p:pic>
      <p:pic>
        <p:nvPicPr>
          <p:cNvPr id="8" name="Grafik 7" descr="header_links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562100" cy="733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 </a:t>
            </a:r>
            <a:r>
              <a:rPr lang="de-DE" dirty="0" err="1" smtClean="0"/>
              <a:t>Webspiel</a:t>
            </a:r>
            <a:r>
              <a:rPr lang="de-DE" dirty="0" smtClean="0"/>
              <a:t> Roboter</a:t>
            </a:r>
            <a:br>
              <a:rPr lang="de-DE" dirty="0" smtClean="0"/>
            </a:br>
            <a:r>
              <a:rPr lang="de-DE" dirty="0" err="1" smtClean="0"/>
              <a:t>We</a:t>
            </a:r>
            <a:r>
              <a:rPr lang="de-DE" dirty="0" smtClean="0"/>
              <a:t>-B-</a:t>
            </a:r>
            <a:r>
              <a:rPr lang="de-DE" dirty="0" err="1" smtClean="0"/>
              <a:t>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1112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 smtClean="0"/>
              <a:t>Andreas Knapp, Stefan Ott, Julian Tritscher</a:t>
            </a:r>
          </a:p>
          <a:p>
            <a:r>
              <a:rPr lang="de-DE" sz="2800" dirty="0" smtClean="0"/>
              <a:t>Betreuer: Piotr Rygielski</a:t>
            </a:r>
          </a:p>
          <a:p>
            <a:endParaRPr lang="de-DE" sz="2800" dirty="0" smtClean="0"/>
          </a:p>
          <a:p>
            <a:r>
              <a:rPr lang="de-DE" sz="2800" dirty="0" smtClean="0"/>
              <a:t>Softwarepraktikum Sommersemester 2015</a:t>
            </a:r>
          </a:p>
          <a:p>
            <a:r>
              <a:rPr lang="de-DE" sz="2800" dirty="0" smtClean="0"/>
              <a:t>Universität Würzburg</a:t>
            </a:r>
            <a:endParaRPr lang="de-DE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Steuern von HTML-basierten Browserspielen</a:t>
            </a:r>
          </a:p>
          <a:p>
            <a:endParaRPr lang="de-DE" dirty="0" smtClean="0"/>
          </a:p>
          <a:p>
            <a:r>
              <a:rPr lang="de-DE" smtClean="0"/>
              <a:t>Benachrichtigungen per </a:t>
            </a:r>
            <a:r>
              <a:rPr lang="de-DE" dirty="0" smtClean="0"/>
              <a:t>E-Mail</a:t>
            </a:r>
          </a:p>
          <a:p>
            <a:endParaRPr lang="de-DE" dirty="0" smtClean="0"/>
          </a:p>
          <a:p>
            <a:r>
              <a:rPr lang="de-DE" dirty="0" smtClean="0"/>
              <a:t>Einfache Umsetzung auf unterschiedliche Webseiten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Softwarepraktikum SS 2015</a:t>
            </a:r>
          </a:p>
          <a:p>
            <a:r>
              <a:rPr lang="de-DE" dirty="0" smtClean="0"/>
              <a:t>13.07.2015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63026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Entwicklungsumgebung: Java</a:t>
            </a:r>
          </a:p>
          <a:p>
            <a:endParaRPr lang="de-DE" dirty="0" smtClean="0"/>
          </a:p>
          <a:p>
            <a:r>
              <a:rPr lang="de-DE" dirty="0" err="1" smtClean="0"/>
              <a:t>Selenium</a:t>
            </a:r>
            <a:r>
              <a:rPr lang="de-DE" dirty="0" smtClean="0"/>
              <a:t>-Bibliothek für Browserinteraktion</a:t>
            </a:r>
          </a:p>
          <a:p>
            <a:endParaRPr lang="de-DE" dirty="0" smtClean="0"/>
          </a:p>
          <a:p>
            <a:r>
              <a:rPr lang="de-DE" dirty="0" err="1" smtClean="0"/>
              <a:t>Xtext</a:t>
            </a:r>
            <a:r>
              <a:rPr lang="de-DE" dirty="0" smtClean="0"/>
              <a:t> für Logik und Sprache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Softwarepraktikum SS 2015</a:t>
            </a:r>
          </a:p>
          <a:p>
            <a:r>
              <a:rPr lang="de-DE" smtClean="0"/>
              <a:t>13.07.2015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Beispieleingabe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 err="1" smtClean="0"/>
              <a:t>start</a:t>
            </a:r>
            <a:r>
              <a:rPr lang="de-DE" dirty="0" smtClean="0"/>
              <a:t> ‚14.07.2015 12:00:00‘</a:t>
            </a:r>
          </a:p>
          <a:p>
            <a:pPr marL="0" indent="0">
              <a:buNone/>
            </a:pPr>
            <a:r>
              <a:rPr lang="de-DE" dirty="0" smtClean="0"/>
              <a:t>    Connect ‚www.google.de‘</a:t>
            </a:r>
          </a:p>
          <a:p>
            <a:pPr marL="0" indent="0">
              <a:buNone/>
            </a:pPr>
            <a:r>
              <a:rPr lang="de-DE" dirty="0" smtClean="0"/>
              <a:t>    Write ‚hallo‘ at ‚xpath1‘</a:t>
            </a:r>
          </a:p>
          <a:p>
            <a:pPr marL="0" indent="0">
              <a:buNone/>
            </a:pPr>
            <a:r>
              <a:rPr lang="de-DE" dirty="0" smtClean="0"/>
              <a:t>    Click at ‚xpath2‘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Softwarepraktikum SS 2015</a:t>
            </a:r>
          </a:p>
          <a:p>
            <a:r>
              <a:rPr lang="de-DE" smtClean="0"/>
              <a:t>13.07.2015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Andreas Knapp, Stefan Ott, Julian Tritscher</a:t>
            </a:r>
          </a:p>
          <a:p>
            <a:r>
              <a:rPr lang="de-DE" dirty="0" smtClean="0"/>
              <a:t>Betreuer: Piotr Rygielski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43361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Bot in Aktion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200C-0BD0-4931-9BC7-07459896765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Softwarepraktikum SS 2015</a:t>
            </a:r>
          </a:p>
          <a:p>
            <a:r>
              <a:rPr lang="de-DE" smtClean="0"/>
              <a:t>13.07.2015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Andreas Knapp, Stefan Ott, Julian Tritscher</a:t>
            </a:r>
          </a:p>
          <a:p>
            <a:r>
              <a:rPr lang="de-DE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Browserinteraktion (</a:t>
            </a:r>
            <a:r>
              <a:rPr lang="de-DE" dirty="0" err="1" smtClean="0"/>
              <a:t>jsoup</a:t>
            </a:r>
            <a:r>
              <a:rPr lang="de-DE" dirty="0" smtClean="0"/>
              <a:t>, </a:t>
            </a:r>
            <a:r>
              <a:rPr lang="de-DE" dirty="0" err="1" smtClean="0"/>
              <a:t>Selenium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Sprache in </a:t>
            </a:r>
            <a:r>
              <a:rPr lang="de-DE" dirty="0" err="1" smtClean="0"/>
              <a:t>Xtext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Umwandlung der Benutzereingabe durch </a:t>
            </a:r>
            <a:r>
              <a:rPr lang="de-DE" dirty="0" err="1" smtClean="0"/>
              <a:t>Xtext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Softwarepraktikum SS 2015</a:t>
            </a:r>
          </a:p>
          <a:p>
            <a:r>
              <a:rPr lang="de-DE" smtClean="0"/>
              <a:t>13.07.2015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Andreas Knapp, Stefan Ott, Julian Tritscher</a:t>
            </a:r>
          </a:p>
          <a:p>
            <a:r>
              <a:rPr lang="de-DE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Zeitaufwand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Softwarepraktikum SS 2015</a:t>
            </a:r>
          </a:p>
          <a:p>
            <a:r>
              <a:rPr lang="de-DE" smtClean="0"/>
              <a:t>13.07.2015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Andreas Knapp, Stefan Ott, Julian Tritscher</a:t>
            </a:r>
          </a:p>
          <a:p>
            <a:r>
              <a:rPr lang="de-DE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068960"/>
            <a:ext cx="7772400" cy="1362075"/>
          </a:xfrm>
        </p:spPr>
        <p:txBody>
          <a:bodyPr/>
          <a:lstStyle/>
          <a:p>
            <a:pPr algn="ctr"/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Softwarepraktikum SS 2015</a:t>
            </a:r>
          </a:p>
          <a:p>
            <a:r>
              <a:rPr lang="de-DE" smtClean="0"/>
              <a:t>13.07.2015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Andreas Knapp, Stefan Ott, Julian Tritscher</a:t>
            </a:r>
          </a:p>
          <a:p>
            <a:r>
              <a:rPr lang="de-DE" smtClean="0"/>
              <a:t>Betreuer: Piotr Rygielski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Bildschirmpräsentation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Online Webspiel Roboter We-B-ot</vt:lpstr>
      <vt:lpstr>Aufgabenstellung</vt:lpstr>
      <vt:lpstr>Verwendete Technologien</vt:lpstr>
      <vt:lpstr>Beispieleingabe</vt:lpstr>
      <vt:lpstr>Bot in Aktion</vt:lpstr>
      <vt:lpstr>Herausforderungen</vt:lpstr>
      <vt:lpstr>Zeitaufwand</vt:lpstr>
      <vt:lpstr>Vielen Dank für die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</dc:creator>
  <cp:lastModifiedBy>Andreas</cp:lastModifiedBy>
  <cp:revision>291</cp:revision>
  <dcterms:created xsi:type="dcterms:W3CDTF">2014-11-22T08:55:01Z</dcterms:created>
  <dcterms:modified xsi:type="dcterms:W3CDTF">2015-07-07T16:41:43Z</dcterms:modified>
</cp:coreProperties>
</file>