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CD89-4137-B04C-A361-92B1BF5ED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86A6-2F90-BB40-B8C5-93BE75F7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9F22-8422-7D4C-8773-E8DC834B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D4C3-7FA3-A542-8AD7-5B7BD2E3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199C-1D50-A340-BC19-BFD9651E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F218-C786-AD41-A374-6FBD55AE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96C20-D30D-544A-8264-1D691C5F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7AE1-93AB-644C-B8EB-FDE43D0D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58EC-D614-4248-B03B-5E6A947F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1F9D-1931-6E49-AAF0-52C8BFEE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6DA4A-E6AE-564C-A525-10859B0EA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6F56-1CF9-A446-B59D-8AFED83F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D46D-24AC-1C4A-9776-BD19B08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1E78-C962-D84C-80D8-EBAA17EB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0A1F-FFB8-C047-8295-CC9BADDE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EFE0-FD85-9E49-A703-89A26455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C033-41D3-D241-9F32-AACD8BE6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6B22-BCC0-0940-AADE-C2A8822E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48CA-8FB8-4244-B121-615BFDEB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CE4A-CD97-C049-85F0-A2AFE51C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8DC5-663E-784B-B43C-50E075F4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7AA3-1234-AB4B-8889-FBC26D9E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B73B-8EAE-4C46-9C49-3A64C352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C1B68-6BC3-3243-865A-AF31EDE9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51E8-147D-5E47-AA60-EDB189A0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F5B8-B571-014C-B939-55756A4C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5018-B1A1-E94C-9F04-99894E263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17FD-B6C1-D147-973F-7AFAC48C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B6ACC-29F5-CB49-9014-1554A2D9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5ED7-AA09-9347-A944-8D6AE6D0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3B3-270B-D246-A7B0-508C920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5F90-34B9-A94A-A244-A7033B69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7BAF6-FDBE-E940-8FBB-AD3B13CC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9DAA-9C7B-9A4C-9991-C695156D2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AA0F1-34E2-F84D-B88C-EAEC72969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D1A18-EC14-8A4D-B937-F324854EA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F827C-544C-7A4B-92B0-59CC4412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86BC2-FF7C-5745-BF21-5299AD53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4584C-E0A5-AF48-A34C-5B2A5DA9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967-7B2E-464F-B25B-9A63346A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D551A-3B3E-F244-B317-F484C96F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0F8B3-94FD-B146-BCF3-BB4376F1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8B5-D7A0-D146-A0D3-AA2F64B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447C3-852B-D948-B7BD-C1E01202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21CB-64CA-0F4F-B26B-47B85437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F8AE-FAEB-3D49-84DF-82FC07AE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BD65-4B8E-1E4F-AC59-48578CDB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58F7-6BF6-634D-AFC7-7CFE1F93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9EB0-62FA-4A47-8B63-A8AF2541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A8E0-FB4E-5B4B-8961-D461D439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52BB-6557-5045-A411-8C1F4E46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1449-26ED-764A-BB67-20E02585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6BDB-7FC7-4447-BE5E-FEF08D22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24D4B-47E3-1743-A2F2-1A19D667F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C982-4219-C944-BE49-3C0E7136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25BDA-5E0B-514D-88E6-2CDADDE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C279D-D35E-0342-83CD-8A1A452A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10FC-3940-C840-B6F2-1D66907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27ABF-0E62-E54C-8C26-D8A04801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814B-FFC1-FD41-AF54-D3A4E06B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879D-EFB2-B747-AB0E-FD82301A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76FE-59E6-FD44-832A-8F5E91CC839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C468-6F06-4146-B2F5-9578764BA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E493-D68B-394C-B923-4E076EA3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9C7C-3DB8-3E4C-BF62-1B1125800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FC54-9C0F-6942-839E-C68B8AEBB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C66-C140-964B-8984-45F398F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9EB5-46C5-094C-88D4-25D059F5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Arranged in columns of features</a:t>
            </a:r>
          </a:p>
          <a:p>
            <a:r>
              <a:rPr lang="en-US" dirty="0"/>
              <a:t>Unstructured: no structure</a:t>
            </a:r>
          </a:p>
          <a:p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6595D7-A569-6348-ACFE-2C08535A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84" y="2797175"/>
            <a:ext cx="8826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5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1D6-DCDF-084D-BA58-F7C90560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4EF8-418F-1640-858E-A496FED0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of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EC1A-51A1-7249-977C-5E98547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Tensors, TensorFlow, and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A44B-47F1-E142-BB78-9597F8CE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Tensor: multi-dimensional arrays</a:t>
            </a:r>
          </a:p>
          <a:p>
            <a:r>
              <a:rPr lang="en-US" dirty="0"/>
              <a:t>TensorFlow: an open-source Python library for machine learning</a:t>
            </a:r>
          </a:p>
          <a:p>
            <a:pPr lvl="1"/>
            <a:r>
              <a:rPr lang="en-US" dirty="0"/>
              <a:t>Manipulates tensors</a:t>
            </a:r>
          </a:p>
          <a:p>
            <a:r>
              <a:rPr lang="en-US" dirty="0" err="1"/>
              <a:t>Keras</a:t>
            </a:r>
            <a:r>
              <a:rPr lang="en-US" dirty="0"/>
              <a:t>: high level API for machine learning libraries</a:t>
            </a:r>
          </a:p>
          <a:p>
            <a:pPr lvl="1"/>
            <a:r>
              <a:rPr lang="en-US" dirty="0"/>
              <a:t>Supports TensorFlow, Microsoft Cognitive Toolkit, R, Theano, and </a:t>
            </a:r>
            <a:r>
              <a:rPr lang="en-US" dirty="0" err="1"/>
              <a:t>PlaidML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7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518D-02A9-1A4E-A583-0FA09BB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5734-05A8-6542-88DA-D877C421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Sequential:</a:t>
            </a:r>
          </a:p>
          <a:p>
            <a:pPr lvl="1"/>
            <a:r>
              <a:rPr lang="en-US" dirty="0"/>
              <a:t>One layer follows immediately from the previous without any branching</a:t>
            </a:r>
          </a:p>
          <a:p>
            <a:r>
              <a:rPr lang="en-US" dirty="0"/>
              <a:t>Functional API:</a:t>
            </a:r>
          </a:p>
          <a:p>
            <a:pPr lvl="1"/>
            <a:r>
              <a:rPr lang="en-US" dirty="0"/>
              <a:t>To create a model with multiple input and output layers</a:t>
            </a:r>
          </a:p>
        </p:txBody>
      </p:sp>
    </p:spTree>
    <p:extLst>
      <p:ext uri="{BB962C8B-B14F-4D97-AF65-F5344CB8AC3E}">
        <p14:creationId xmlns:p14="http://schemas.microsoft.com/office/powerpoint/2010/main" val="363202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5410-613B-7143-99DC-7A8AABE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E8D7-829E-1E45-903B-D3E0E5A9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102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Deep Learning 101</vt:lpstr>
      <vt:lpstr>Structured vs. Unstructured</vt:lpstr>
      <vt:lpstr>What is Deep Learning?</vt:lpstr>
      <vt:lpstr>Tensors, TensorFlow, and Keras</vt:lpstr>
      <vt:lpstr>How to build a model in Keras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101</dc:title>
  <dc:creator>Changsin Lee</dc:creator>
  <cp:lastModifiedBy>Changsin Lee</cp:lastModifiedBy>
  <cp:revision>3</cp:revision>
  <dcterms:created xsi:type="dcterms:W3CDTF">2020-09-26T06:04:45Z</dcterms:created>
  <dcterms:modified xsi:type="dcterms:W3CDTF">2020-09-27T01:51:48Z</dcterms:modified>
</cp:coreProperties>
</file>