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7"/>
  </p:notesMasterIdLst>
  <p:handoutMasterIdLst>
    <p:handoutMasterId r:id="rId8"/>
  </p:handoutMasterIdLst>
  <p:sldIdLst>
    <p:sldId id="256" r:id="rId6"/>
  </p:sldIdLst>
  <p:sldSz cx="51206400" cy="36576000"/>
  <p:notesSz cx="45866050" cy="35756850"/>
  <p:defaultTextStyle>
    <a:defPPr>
      <a:defRPr lang="en-US"/>
    </a:defPPr>
    <a:lvl1pPr algn="l" rtl="0" fontAlgn="base">
      <a:lnSpc>
        <a:spcPct val="85000"/>
      </a:lnSpc>
      <a:spcBef>
        <a:spcPct val="0"/>
      </a:spcBef>
      <a:spcAft>
        <a:spcPct val="0"/>
      </a:spcAft>
      <a:defRPr sz="9900" kern="1200">
        <a:solidFill>
          <a:schemeClr val="tx1"/>
        </a:solidFill>
        <a:latin typeface="Arial Narrow" panose="020B0606020202030204" pitchFamily="34" charset="0"/>
        <a:ea typeface="MS PGothic" panose="020B0600070205080204" pitchFamily="34" charset="-128"/>
        <a:cs typeface="+mn-cs"/>
      </a:defRPr>
    </a:lvl1pPr>
    <a:lvl2pPr marL="474663" indent="46038" algn="l" rtl="0" fontAlgn="base">
      <a:lnSpc>
        <a:spcPct val="85000"/>
      </a:lnSpc>
      <a:spcBef>
        <a:spcPct val="0"/>
      </a:spcBef>
      <a:spcAft>
        <a:spcPct val="0"/>
      </a:spcAft>
      <a:defRPr sz="9900" kern="1200">
        <a:solidFill>
          <a:schemeClr val="tx1"/>
        </a:solidFill>
        <a:latin typeface="Arial Narrow" panose="020B0606020202030204" pitchFamily="34" charset="0"/>
        <a:ea typeface="MS PGothic" panose="020B0600070205080204" pitchFamily="34" charset="-128"/>
        <a:cs typeface="+mn-cs"/>
      </a:defRPr>
    </a:lvl2pPr>
    <a:lvl3pPr marL="950913" indent="92075" algn="l" rtl="0" fontAlgn="base">
      <a:lnSpc>
        <a:spcPct val="85000"/>
      </a:lnSpc>
      <a:spcBef>
        <a:spcPct val="0"/>
      </a:spcBef>
      <a:spcAft>
        <a:spcPct val="0"/>
      </a:spcAft>
      <a:defRPr sz="9900" kern="1200">
        <a:solidFill>
          <a:schemeClr val="tx1"/>
        </a:solidFill>
        <a:latin typeface="Arial Narrow" panose="020B0606020202030204" pitchFamily="34" charset="0"/>
        <a:ea typeface="MS PGothic" panose="020B0600070205080204" pitchFamily="34" charset="-128"/>
        <a:cs typeface="+mn-cs"/>
      </a:defRPr>
    </a:lvl3pPr>
    <a:lvl4pPr marL="1428750" indent="136525" algn="l" rtl="0" fontAlgn="base">
      <a:lnSpc>
        <a:spcPct val="85000"/>
      </a:lnSpc>
      <a:spcBef>
        <a:spcPct val="0"/>
      </a:spcBef>
      <a:spcAft>
        <a:spcPct val="0"/>
      </a:spcAft>
      <a:defRPr sz="9900" kern="1200">
        <a:solidFill>
          <a:schemeClr val="tx1"/>
        </a:solidFill>
        <a:latin typeface="Arial Narrow" panose="020B0606020202030204" pitchFamily="34" charset="0"/>
        <a:ea typeface="MS PGothic" panose="020B0600070205080204" pitchFamily="34" charset="-128"/>
        <a:cs typeface="+mn-cs"/>
      </a:defRPr>
    </a:lvl4pPr>
    <a:lvl5pPr marL="1906588" indent="182563" algn="l" rtl="0" fontAlgn="base">
      <a:lnSpc>
        <a:spcPct val="85000"/>
      </a:lnSpc>
      <a:spcBef>
        <a:spcPct val="0"/>
      </a:spcBef>
      <a:spcAft>
        <a:spcPct val="0"/>
      </a:spcAft>
      <a:defRPr sz="9900" kern="1200">
        <a:solidFill>
          <a:schemeClr val="tx1"/>
        </a:solidFill>
        <a:latin typeface="Arial Narrow" panose="020B0606020202030204" pitchFamily="34" charset="0"/>
        <a:ea typeface="MS PGothic" panose="020B0600070205080204" pitchFamily="34" charset="-128"/>
        <a:cs typeface="+mn-cs"/>
      </a:defRPr>
    </a:lvl5pPr>
    <a:lvl6pPr marL="2286000" algn="l" defTabSz="914400" rtl="0" eaLnBrk="1" latinLnBrk="0" hangingPunct="1">
      <a:defRPr sz="9900" kern="1200">
        <a:solidFill>
          <a:schemeClr val="tx1"/>
        </a:solidFill>
        <a:latin typeface="Arial Narrow" panose="020B0606020202030204" pitchFamily="34" charset="0"/>
        <a:ea typeface="MS PGothic" panose="020B0600070205080204" pitchFamily="34" charset="-128"/>
        <a:cs typeface="+mn-cs"/>
      </a:defRPr>
    </a:lvl6pPr>
    <a:lvl7pPr marL="2743200" algn="l" defTabSz="914400" rtl="0" eaLnBrk="1" latinLnBrk="0" hangingPunct="1">
      <a:defRPr sz="9900" kern="1200">
        <a:solidFill>
          <a:schemeClr val="tx1"/>
        </a:solidFill>
        <a:latin typeface="Arial Narrow" panose="020B0606020202030204" pitchFamily="34" charset="0"/>
        <a:ea typeface="MS PGothic" panose="020B0600070205080204" pitchFamily="34" charset="-128"/>
        <a:cs typeface="+mn-cs"/>
      </a:defRPr>
    </a:lvl7pPr>
    <a:lvl8pPr marL="3200400" algn="l" defTabSz="914400" rtl="0" eaLnBrk="1" latinLnBrk="0" hangingPunct="1">
      <a:defRPr sz="9900" kern="1200">
        <a:solidFill>
          <a:schemeClr val="tx1"/>
        </a:solidFill>
        <a:latin typeface="Arial Narrow" panose="020B0606020202030204" pitchFamily="34" charset="0"/>
        <a:ea typeface="MS PGothic" panose="020B0600070205080204" pitchFamily="34" charset="-128"/>
        <a:cs typeface="+mn-cs"/>
      </a:defRPr>
    </a:lvl8pPr>
    <a:lvl9pPr marL="3657600" algn="l" defTabSz="914400" rtl="0" eaLnBrk="1" latinLnBrk="0" hangingPunct="1">
      <a:defRPr sz="9900" kern="1200">
        <a:solidFill>
          <a:schemeClr val="tx1"/>
        </a:solidFill>
        <a:latin typeface="Arial Narrow" panose="020B0606020202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1568" userDrawn="1">
          <p15:clr>
            <a:srgbClr val="A4A3A4"/>
          </p15:clr>
        </p15:guide>
        <p15:guide id="2" pos="161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1A9E"/>
    <a:srgbClr val="005400"/>
    <a:srgbClr val="EAEAEA"/>
    <a:srgbClr val="B2B2B2"/>
    <a:srgbClr val="DDDDDD"/>
    <a:srgbClr val="4D4D4D"/>
    <a:srgbClr val="FF7979"/>
    <a:srgbClr val="FBC9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9645" autoAdjust="0"/>
  </p:normalViewPr>
  <p:slideViewPr>
    <p:cSldViewPr showGuides="1">
      <p:cViewPr>
        <p:scale>
          <a:sx n="40" d="100"/>
          <a:sy n="40" d="100"/>
        </p:scale>
        <p:origin x="24" y="-5131"/>
      </p:cViewPr>
      <p:guideLst>
        <p:guide orient="horz" pos="11568"/>
        <p:guide pos="161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1.xml"/><Relationship Id="rId1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19881850" cy="1985963"/>
          </a:xfrm>
          <a:prstGeom prst="rect">
            <a:avLst/>
          </a:prstGeom>
          <a:noFill/>
          <a:ln w="9525">
            <a:noFill/>
            <a:miter lim="800000"/>
            <a:headEnd/>
            <a:tailEnd/>
          </a:ln>
          <a:effectLst/>
        </p:spPr>
        <p:txBody>
          <a:bodyPr vert="horz" wrap="square" lIns="466854" tIns="233435" rIns="466854" bIns="233435" numCol="1" anchor="t" anchorCtr="0" compatLnSpc="1">
            <a:prstTxWarp prst="textNoShape">
              <a:avLst/>
            </a:prstTxWarp>
          </a:bodyPr>
          <a:lstStyle>
            <a:lvl1pPr defTabSz="4669895">
              <a:defRPr sz="6400">
                <a:latin typeface="Arial Narrow" pitchFamily="34" charset="0"/>
                <a:ea typeface="+mn-ea"/>
                <a:cs typeface="+mn-cs"/>
              </a:defRPr>
            </a:lvl1pPr>
          </a:lstStyle>
          <a:p>
            <a:pPr>
              <a:defRPr/>
            </a:pPr>
            <a:endParaRPr lang="en-US"/>
          </a:p>
        </p:txBody>
      </p:sp>
      <p:sp>
        <p:nvSpPr>
          <p:cNvPr id="4099" name="Rectangle 1027"/>
          <p:cNvSpPr>
            <a:spLocks noGrp="1" noChangeArrowheads="1"/>
          </p:cNvSpPr>
          <p:nvPr>
            <p:ph type="dt" sz="quarter" idx="1"/>
          </p:nvPr>
        </p:nvSpPr>
        <p:spPr bwMode="auto">
          <a:xfrm>
            <a:off x="25984200" y="0"/>
            <a:ext cx="19881850" cy="1985963"/>
          </a:xfrm>
          <a:prstGeom prst="rect">
            <a:avLst/>
          </a:prstGeom>
          <a:noFill/>
          <a:ln w="9525">
            <a:noFill/>
            <a:miter lim="800000"/>
            <a:headEnd/>
            <a:tailEnd/>
          </a:ln>
          <a:effectLst/>
        </p:spPr>
        <p:txBody>
          <a:bodyPr vert="horz" wrap="square" lIns="466854" tIns="233435" rIns="466854" bIns="233435" numCol="1" anchor="t" anchorCtr="0" compatLnSpc="1">
            <a:prstTxWarp prst="textNoShape">
              <a:avLst/>
            </a:prstTxWarp>
          </a:bodyPr>
          <a:lstStyle>
            <a:lvl1pPr algn="r" defTabSz="4669895">
              <a:defRPr sz="6400">
                <a:latin typeface="Arial Narrow" pitchFamily="34" charset="0"/>
                <a:ea typeface="+mn-ea"/>
                <a:cs typeface="+mn-cs"/>
              </a:defRPr>
            </a:lvl1pPr>
          </a:lstStyle>
          <a:p>
            <a:pPr>
              <a:defRPr/>
            </a:pPr>
            <a:endParaRPr lang="en-US"/>
          </a:p>
        </p:txBody>
      </p:sp>
      <p:sp>
        <p:nvSpPr>
          <p:cNvPr id="4100" name="Rectangle 1028"/>
          <p:cNvSpPr>
            <a:spLocks noGrp="1" noChangeArrowheads="1"/>
          </p:cNvSpPr>
          <p:nvPr>
            <p:ph type="ftr" sz="quarter" idx="2"/>
          </p:nvPr>
        </p:nvSpPr>
        <p:spPr bwMode="auto">
          <a:xfrm>
            <a:off x="0" y="33770888"/>
            <a:ext cx="19881850" cy="1985962"/>
          </a:xfrm>
          <a:prstGeom prst="rect">
            <a:avLst/>
          </a:prstGeom>
          <a:noFill/>
          <a:ln w="9525">
            <a:noFill/>
            <a:miter lim="800000"/>
            <a:headEnd/>
            <a:tailEnd/>
          </a:ln>
          <a:effectLst/>
        </p:spPr>
        <p:txBody>
          <a:bodyPr vert="horz" wrap="square" lIns="466854" tIns="233435" rIns="466854" bIns="233435" numCol="1" anchor="b" anchorCtr="0" compatLnSpc="1">
            <a:prstTxWarp prst="textNoShape">
              <a:avLst/>
            </a:prstTxWarp>
          </a:bodyPr>
          <a:lstStyle>
            <a:lvl1pPr defTabSz="4669895">
              <a:defRPr sz="6400">
                <a:latin typeface="Arial Narrow" pitchFamily="34" charset="0"/>
                <a:ea typeface="+mn-ea"/>
                <a:cs typeface="+mn-cs"/>
              </a:defRPr>
            </a:lvl1pPr>
          </a:lstStyle>
          <a:p>
            <a:pPr>
              <a:defRPr/>
            </a:pPr>
            <a:endParaRPr lang="en-US"/>
          </a:p>
        </p:txBody>
      </p:sp>
      <p:sp>
        <p:nvSpPr>
          <p:cNvPr id="4101" name="Rectangle 1029"/>
          <p:cNvSpPr>
            <a:spLocks noGrp="1" noChangeArrowheads="1"/>
          </p:cNvSpPr>
          <p:nvPr>
            <p:ph type="sldNum" sz="quarter" idx="3"/>
          </p:nvPr>
        </p:nvSpPr>
        <p:spPr bwMode="auto">
          <a:xfrm>
            <a:off x="25984200" y="33770888"/>
            <a:ext cx="19881850" cy="1985962"/>
          </a:xfrm>
          <a:prstGeom prst="rect">
            <a:avLst/>
          </a:prstGeom>
          <a:noFill/>
          <a:ln w="9525">
            <a:noFill/>
            <a:miter lim="800000"/>
            <a:headEnd/>
            <a:tailEnd/>
          </a:ln>
          <a:effectLst/>
        </p:spPr>
        <p:txBody>
          <a:bodyPr vert="horz" wrap="square" lIns="466854" tIns="233435" rIns="466854" bIns="233435" numCol="1" anchor="b" anchorCtr="0" compatLnSpc="1">
            <a:prstTxWarp prst="textNoShape">
              <a:avLst/>
            </a:prstTxWarp>
          </a:bodyPr>
          <a:lstStyle>
            <a:lvl1pPr algn="r" defTabSz="4668838">
              <a:defRPr sz="6400"/>
            </a:lvl1pPr>
          </a:lstStyle>
          <a:p>
            <a:fld id="{DF19D93B-DAE6-4DB5-AD6E-194208E051ED}" type="slidenum">
              <a:rPr lang="en-US" altLang="en-US"/>
              <a:pPr/>
              <a:t>‹#›</a:t>
            </a:fld>
            <a:endParaRPr lang="en-US" altLang="en-US"/>
          </a:p>
        </p:txBody>
      </p:sp>
    </p:spTree>
    <p:extLst>
      <p:ext uri="{BB962C8B-B14F-4D97-AF65-F5344CB8AC3E}">
        <p14:creationId xmlns:p14="http://schemas.microsoft.com/office/powerpoint/2010/main" val="799216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19873913" cy="1787525"/>
          </a:xfrm>
          <a:prstGeom prst="rect">
            <a:avLst/>
          </a:prstGeom>
          <a:noFill/>
          <a:ln w="9525">
            <a:noFill/>
            <a:miter lim="800000"/>
            <a:headEnd/>
            <a:tailEnd/>
          </a:ln>
          <a:effectLst/>
        </p:spPr>
        <p:txBody>
          <a:bodyPr vert="horz" wrap="square" lIns="464569" tIns="232279" rIns="464569" bIns="232279" numCol="1" anchor="t" anchorCtr="0" compatLnSpc="1">
            <a:prstTxWarp prst="textNoShape">
              <a:avLst/>
            </a:prstTxWarp>
          </a:bodyPr>
          <a:lstStyle>
            <a:lvl1pPr eaLnBrk="0" hangingPunct="0">
              <a:defRPr sz="5900">
                <a:latin typeface="Arial Narrow" pitchFamily="34" charset="0"/>
                <a:ea typeface="+mn-ea"/>
                <a:cs typeface="+mn-cs"/>
              </a:defRPr>
            </a:lvl1pPr>
          </a:lstStyle>
          <a:p>
            <a:pPr>
              <a:defRPr/>
            </a:pPr>
            <a:endParaRPr lang="en-US"/>
          </a:p>
        </p:txBody>
      </p:sp>
      <p:sp>
        <p:nvSpPr>
          <p:cNvPr id="17411" name="Rectangle 3"/>
          <p:cNvSpPr>
            <a:spLocks noGrp="1" noChangeArrowheads="1"/>
          </p:cNvSpPr>
          <p:nvPr>
            <p:ph type="dt" idx="1"/>
          </p:nvPr>
        </p:nvSpPr>
        <p:spPr bwMode="auto">
          <a:xfrm>
            <a:off x="25976263" y="0"/>
            <a:ext cx="19881850" cy="1787525"/>
          </a:xfrm>
          <a:prstGeom prst="rect">
            <a:avLst/>
          </a:prstGeom>
          <a:noFill/>
          <a:ln w="9525">
            <a:noFill/>
            <a:miter lim="800000"/>
            <a:headEnd/>
            <a:tailEnd/>
          </a:ln>
          <a:effectLst/>
        </p:spPr>
        <p:txBody>
          <a:bodyPr vert="horz" wrap="square" lIns="464569" tIns="232279" rIns="464569" bIns="232279" numCol="1" anchor="t" anchorCtr="0" compatLnSpc="1">
            <a:prstTxWarp prst="textNoShape">
              <a:avLst/>
            </a:prstTxWarp>
          </a:bodyPr>
          <a:lstStyle>
            <a:lvl1pPr algn="r" eaLnBrk="0" hangingPunct="0">
              <a:defRPr sz="5900"/>
            </a:lvl1pPr>
          </a:lstStyle>
          <a:p>
            <a:pPr>
              <a:defRPr/>
            </a:pPr>
            <a:fld id="{DC03A953-1D83-4ECA-8C0F-BFB37ECA832E}" type="datetimeFigureOut">
              <a:rPr lang="en-US" altLang="en-US"/>
              <a:pPr>
                <a:defRPr/>
              </a:pPr>
              <a:t>3/19/2016</a:t>
            </a:fld>
            <a:endParaRPr lang="en-US" altLang="en-US"/>
          </a:p>
        </p:txBody>
      </p:sp>
      <p:sp>
        <p:nvSpPr>
          <p:cNvPr id="3076" name="Rectangle 4"/>
          <p:cNvSpPr>
            <a:spLocks noGrp="1" noRot="1" noChangeAspect="1" noChangeArrowheads="1" noTextEdit="1"/>
          </p:cNvSpPr>
          <p:nvPr>
            <p:ph type="sldImg" idx="2"/>
          </p:nvPr>
        </p:nvSpPr>
        <p:spPr bwMode="auto">
          <a:xfrm>
            <a:off x="13542963" y="2674938"/>
            <a:ext cx="18780125" cy="134143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4591050" y="16984663"/>
            <a:ext cx="36691888" cy="16090900"/>
          </a:xfrm>
          <a:prstGeom prst="rect">
            <a:avLst/>
          </a:prstGeom>
          <a:noFill/>
          <a:ln w="9525">
            <a:noFill/>
            <a:miter lim="800000"/>
            <a:headEnd/>
            <a:tailEnd/>
          </a:ln>
          <a:effectLst/>
        </p:spPr>
        <p:txBody>
          <a:bodyPr vert="horz" wrap="square" lIns="464569" tIns="232279" rIns="464569" bIns="23227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33959800"/>
            <a:ext cx="19873913" cy="1787525"/>
          </a:xfrm>
          <a:prstGeom prst="rect">
            <a:avLst/>
          </a:prstGeom>
          <a:noFill/>
          <a:ln w="9525">
            <a:noFill/>
            <a:miter lim="800000"/>
            <a:headEnd/>
            <a:tailEnd/>
          </a:ln>
          <a:effectLst/>
        </p:spPr>
        <p:txBody>
          <a:bodyPr vert="horz" wrap="square" lIns="464569" tIns="232279" rIns="464569" bIns="232279" numCol="1" anchor="b" anchorCtr="0" compatLnSpc="1">
            <a:prstTxWarp prst="textNoShape">
              <a:avLst/>
            </a:prstTxWarp>
          </a:bodyPr>
          <a:lstStyle>
            <a:lvl1pPr eaLnBrk="0" hangingPunct="0">
              <a:defRPr sz="5900">
                <a:latin typeface="Arial Narrow" pitchFamily="34" charset="0"/>
                <a:ea typeface="+mn-ea"/>
                <a:cs typeface="+mn-cs"/>
              </a:defRPr>
            </a:lvl1pPr>
          </a:lstStyle>
          <a:p>
            <a:pPr>
              <a:defRPr/>
            </a:pPr>
            <a:endParaRPr lang="en-US"/>
          </a:p>
        </p:txBody>
      </p:sp>
      <p:sp>
        <p:nvSpPr>
          <p:cNvPr id="17415" name="Rectangle 7"/>
          <p:cNvSpPr>
            <a:spLocks noGrp="1" noChangeArrowheads="1"/>
          </p:cNvSpPr>
          <p:nvPr>
            <p:ph type="sldNum" sz="quarter" idx="5"/>
          </p:nvPr>
        </p:nvSpPr>
        <p:spPr bwMode="auto">
          <a:xfrm>
            <a:off x="25976263" y="33959800"/>
            <a:ext cx="19881850" cy="1787525"/>
          </a:xfrm>
          <a:prstGeom prst="rect">
            <a:avLst/>
          </a:prstGeom>
          <a:noFill/>
          <a:ln w="9525">
            <a:noFill/>
            <a:miter lim="800000"/>
            <a:headEnd/>
            <a:tailEnd/>
          </a:ln>
          <a:effectLst/>
        </p:spPr>
        <p:txBody>
          <a:bodyPr vert="horz" wrap="square" lIns="464569" tIns="232279" rIns="464569" bIns="232279" numCol="1" anchor="b" anchorCtr="0" compatLnSpc="1">
            <a:prstTxWarp prst="textNoShape">
              <a:avLst/>
            </a:prstTxWarp>
          </a:bodyPr>
          <a:lstStyle>
            <a:lvl1pPr algn="r" eaLnBrk="0" hangingPunct="0">
              <a:defRPr sz="5900"/>
            </a:lvl1pPr>
          </a:lstStyle>
          <a:p>
            <a:fld id="{C070C80A-67D9-4F77-9B59-CE02519605D9}" type="slidenum">
              <a:rPr lang="en-US" altLang="en-US"/>
              <a:pPr/>
              <a:t>‹#›</a:t>
            </a:fld>
            <a:endParaRPr lang="en-US" altLang="en-US"/>
          </a:p>
        </p:txBody>
      </p:sp>
    </p:spTree>
    <p:extLst>
      <p:ext uri="{BB962C8B-B14F-4D97-AF65-F5344CB8AC3E}">
        <p14:creationId xmlns:p14="http://schemas.microsoft.com/office/powerpoint/2010/main" val="34516052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Calibri" pitchFamily="34" charset="0"/>
        <a:ea typeface="MS PGothic" pitchFamily="34" charset="-128"/>
        <a:cs typeface="ＭＳ Ｐゴシック" charset="0"/>
      </a:defRPr>
    </a:lvl1pPr>
    <a:lvl2pPr marL="474663" algn="l" rtl="0" eaLnBrk="0" fontAlgn="base" hangingPunct="0">
      <a:spcBef>
        <a:spcPct val="30000"/>
      </a:spcBef>
      <a:spcAft>
        <a:spcPct val="0"/>
      </a:spcAft>
      <a:defRPr sz="1300" kern="1200">
        <a:solidFill>
          <a:schemeClr val="tx1"/>
        </a:solidFill>
        <a:latin typeface="Calibri" pitchFamily="34" charset="0"/>
        <a:ea typeface="MS PGothic" pitchFamily="34" charset="-128"/>
        <a:cs typeface="+mn-cs"/>
      </a:defRPr>
    </a:lvl2pPr>
    <a:lvl3pPr marL="950913" algn="l" rtl="0" eaLnBrk="0" fontAlgn="base" hangingPunct="0">
      <a:spcBef>
        <a:spcPct val="30000"/>
      </a:spcBef>
      <a:spcAft>
        <a:spcPct val="0"/>
      </a:spcAft>
      <a:defRPr sz="1300" kern="1200">
        <a:solidFill>
          <a:schemeClr val="tx1"/>
        </a:solidFill>
        <a:latin typeface="Calibri" pitchFamily="34" charset="0"/>
        <a:ea typeface="MS PGothic" pitchFamily="34" charset="-128"/>
        <a:cs typeface="+mn-cs"/>
      </a:defRPr>
    </a:lvl3pPr>
    <a:lvl4pPr marL="1428750" algn="l" rtl="0" eaLnBrk="0" fontAlgn="base" hangingPunct="0">
      <a:spcBef>
        <a:spcPct val="30000"/>
      </a:spcBef>
      <a:spcAft>
        <a:spcPct val="0"/>
      </a:spcAft>
      <a:defRPr sz="1300" kern="1200">
        <a:solidFill>
          <a:schemeClr val="tx1"/>
        </a:solidFill>
        <a:latin typeface="Calibri" pitchFamily="34" charset="0"/>
        <a:ea typeface="MS PGothic" pitchFamily="34" charset="-128"/>
        <a:cs typeface="+mn-cs"/>
      </a:defRPr>
    </a:lvl4pPr>
    <a:lvl5pPr marL="1906588" algn="l" rtl="0" eaLnBrk="0" fontAlgn="base" hangingPunct="0">
      <a:spcBef>
        <a:spcPct val="30000"/>
      </a:spcBef>
      <a:spcAft>
        <a:spcPct val="0"/>
      </a:spcAft>
      <a:defRPr sz="1300" kern="1200">
        <a:solidFill>
          <a:schemeClr val="tx1"/>
        </a:solidFill>
        <a:latin typeface="Calibri" pitchFamily="34" charset="0"/>
        <a:ea typeface="MS PGothic" pitchFamily="34" charset="-128"/>
        <a:cs typeface="+mn-cs"/>
      </a:defRPr>
    </a:lvl5pPr>
    <a:lvl6pPr marL="2385158" algn="l" defTabSz="954063" rtl="0" eaLnBrk="1" latinLnBrk="0" hangingPunct="1">
      <a:defRPr sz="1300" kern="1200">
        <a:solidFill>
          <a:schemeClr val="tx1"/>
        </a:solidFill>
        <a:latin typeface="+mn-lt"/>
        <a:ea typeface="+mn-ea"/>
        <a:cs typeface="+mn-cs"/>
      </a:defRPr>
    </a:lvl6pPr>
    <a:lvl7pPr marL="2862191" algn="l" defTabSz="954063" rtl="0" eaLnBrk="1" latinLnBrk="0" hangingPunct="1">
      <a:defRPr sz="1300" kern="1200">
        <a:solidFill>
          <a:schemeClr val="tx1"/>
        </a:solidFill>
        <a:latin typeface="+mn-lt"/>
        <a:ea typeface="+mn-ea"/>
        <a:cs typeface="+mn-cs"/>
      </a:defRPr>
    </a:lvl7pPr>
    <a:lvl8pPr marL="3339222" algn="l" defTabSz="954063" rtl="0" eaLnBrk="1" latinLnBrk="0" hangingPunct="1">
      <a:defRPr sz="1300" kern="1200">
        <a:solidFill>
          <a:schemeClr val="tx1"/>
        </a:solidFill>
        <a:latin typeface="+mn-lt"/>
        <a:ea typeface="+mn-ea"/>
        <a:cs typeface="+mn-cs"/>
      </a:defRPr>
    </a:lvl8pPr>
    <a:lvl9pPr marL="3816254" algn="l" defTabSz="954063"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800497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39797" y="11361738"/>
            <a:ext cx="43526807" cy="7840662"/>
          </a:xfrm>
        </p:spPr>
        <p:txBody>
          <a:bodyPr/>
          <a:lstStyle/>
          <a:p>
            <a:r>
              <a:rPr lang="en-US" smtClean="0"/>
              <a:t>Click to edit Master title style</a:t>
            </a:r>
            <a:endParaRPr lang="en-US"/>
          </a:p>
        </p:txBody>
      </p:sp>
      <p:sp>
        <p:nvSpPr>
          <p:cNvPr id="3" name="Subtitle 2"/>
          <p:cNvSpPr>
            <a:spLocks noGrp="1"/>
          </p:cNvSpPr>
          <p:nvPr>
            <p:ph type="subTitle" idx="1"/>
          </p:nvPr>
        </p:nvSpPr>
        <p:spPr>
          <a:xfrm>
            <a:off x="7681303" y="20726400"/>
            <a:ext cx="35843796" cy="9347200"/>
          </a:xfrm>
        </p:spPr>
        <p:txBody>
          <a:bodyPr/>
          <a:lstStyle>
            <a:lvl1pPr marL="0" indent="0" algn="ctr">
              <a:buNone/>
              <a:defRPr/>
            </a:lvl1pPr>
            <a:lvl2pPr marL="477032" indent="0" algn="ctr">
              <a:buNone/>
              <a:defRPr/>
            </a:lvl2pPr>
            <a:lvl3pPr marL="954063" indent="0" algn="ctr">
              <a:buNone/>
              <a:defRPr/>
            </a:lvl3pPr>
            <a:lvl4pPr marL="1431095" indent="0" algn="ctr">
              <a:buNone/>
              <a:defRPr/>
            </a:lvl4pPr>
            <a:lvl5pPr marL="1908126" indent="0" algn="ctr">
              <a:buNone/>
              <a:defRPr/>
            </a:lvl5pPr>
            <a:lvl6pPr marL="2385158" indent="0" algn="ctr">
              <a:buNone/>
              <a:defRPr/>
            </a:lvl6pPr>
            <a:lvl7pPr marL="2862191" indent="0" algn="ctr">
              <a:buNone/>
              <a:defRPr/>
            </a:lvl7pPr>
            <a:lvl8pPr marL="3339222" indent="0" algn="ctr">
              <a:buNone/>
              <a:defRPr/>
            </a:lvl8pPr>
            <a:lvl9pPr marL="3816254"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015F79C-72FC-4AD3-9AE9-0C900C202403}" type="slidenum">
              <a:rPr lang="en-US" altLang="en-US"/>
              <a:pPr/>
              <a:t>‹#›</a:t>
            </a:fld>
            <a:endParaRPr lang="en-US" altLang="en-US"/>
          </a:p>
        </p:txBody>
      </p:sp>
    </p:spTree>
    <p:extLst>
      <p:ext uri="{BB962C8B-B14F-4D97-AF65-F5344CB8AC3E}">
        <p14:creationId xmlns:p14="http://schemas.microsoft.com/office/powerpoint/2010/main" val="3560332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E694405-64C4-4DCA-ACDD-613C247095F0}" type="slidenum">
              <a:rPr lang="en-US" altLang="en-US"/>
              <a:pPr/>
              <a:t>‹#›</a:t>
            </a:fld>
            <a:endParaRPr lang="en-US" altLang="en-US"/>
          </a:p>
        </p:txBody>
      </p:sp>
    </p:spTree>
    <p:extLst>
      <p:ext uri="{BB962C8B-B14F-4D97-AF65-F5344CB8AC3E}">
        <p14:creationId xmlns:p14="http://schemas.microsoft.com/office/powerpoint/2010/main" val="1744600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124299" y="1465263"/>
            <a:ext cx="11521097" cy="3120707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61004" y="1465263"/>
            <a:ext cx="34399171" cy="3120707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872963C-5894-4514-8B9A-CFA20D29320A}" type="slidenum">
              <a:rPr lang="en-US" altLang="en-US"/>
              <a:pPr/>
              <a:t>‹#›</a:t>
            </a:fld>
            <a:endParaRPr lang="en-US" altLang="en-US"/>
          </a:p>
        </p:txBody>
      </p:sp>
    </p:spTree>
    <p:extLst>
      <p:ext uri="{BB962C8B-B14F-4D97-AF65-F5344CB8AC3E}">
        <p14:creationId xmlns:p14="http://schemas.microsoft.com/office/powerpoint/2010/main" val="20648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8CB715D-7B6E-48EE-AC84-3499D614AD94}" type="slidenum">
              <a:rPr lang="en-US" altLang="en-US"/>
              <a:pPr/>
              <a:t>‹#›</a:t>
            </a:fld>
            <a:endParaRPr lang="en-US" altLang="en-US"/>
          </a:p>
        </p:txBody>
      </p:sp>
    </p:spTree>
    <p:extLst>
      <p:ext uri="{BB962C8B-B14F-4D97-AF65-F5344CB8AC3E}">
        <p14:creationId xmlns:p14="http://schemas.microsoft.com/office/powerpoint/2010/main" val="2470931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2" y="23502938"/>
            <a:ext cx="43525098" cy="7264400"/>
          </a:xfrm>
        </p:spPr>
        <p:txBody>
          <a:bodyPr anchor="t"/>
          <a:lstStyle>
            <a:lvl1pPr algn="l">
              <a:defRPr sz="4200" b="1" cap="all"/>
            </a:lvl1pPr>
          </a:lstStyle>
          <a:p>
            <a:r>
              <a:rPr lang="en-US" smtClean="0"/>
              <a:t>Click to edit Master title style</a:t>
            </a:r>
            <a:endParaRPr lang="en-US"/>
          </a:p>
        </p:txBody>
      </p:sp>
      <p:sp>
        <p:nvSpPr>
          <p:cNvPr id="3" name="Text Placeholder 2"/>
          <p:cNvSpPr>
            <a:spLocks noGrp="1"/>
          </p:cNvSpPr>
          <p:nvPr>
            <p:ph type="body" idx="1"/>
          </p:nvPr>
        </p:nvSpPr>
        <p:spPr>
          <a:xfrm>
            <a:off x="4044952" y="15501938"/>
            <a:ext cx="43525098" cy="8001000"/>
          </a:xfrm>
        </p:spPr>
        <p:txBody>
          <a:bodyPr anchor="b"/>
          <a:lstStyle>
            <a:lvl1pPr marL="0" indent="0">
              <a:buNone/>
              <a:defRPr sz="2100"/>
            </a:lvl1pPr>
            <a:lvl2pPr marL="477032" indent="0">
              <a:buNone/>
              <a:defRPr sz="1800"/>
            </a:lvl2pPr>
            <a:lvl3pPr marL="954063" indent="0">
              <a:buNone/>
              <a:defRPr sz="1700"/>
            </a:lvl3pPr>
            <a:lvl4pPr marL="1431095" indent="0">
              <a:buNone/>
              <a:defRPr sz="1500"/>
            </a:lvl4pPr>
            <a:lvl5pPr marL="1908126" indent="0">
              <a:buNone/>
              <a:defRPr sz="1500"/>
            </a:lvl5pPr>
            <a:lvl6pPr marL="2385158" indent="0">
              <a:buNone/>
              <a:defRPr sz="1500"/>
            </a:lvl6pPr>
            <a:lvl7pPr marL="2862191" indent="0">
              <a:buNone/>
              <a:defRPr sz="1500"/>
            </a:lvl7pPr>
            <a:lvl8pPr marL="3339222" indent="0">
              <a:buNone/>
              <a:defRPr sz="1500"/>
            </a:lvl8pPr>
            <a:lvl9pPr marL="3816254" indent="0">
              <a:buNone/>
              <a:defRPr sz="15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A3E11A4-D76C-4551-90DE-6ADC702C716F}" type="slidenum">
              <a:rPr lang="en-US" altLang="en-US"/>
              <a:pPr/>
              <a:t>‹#›</a:t>
            </a:fld>
            <a:endParaRPr lang="en-US" altLang="en-US"/>
          </a:p>
        </p:txBody>
      </p:sp>
    </p:spTree>
    <p:extLst>
      <p:ext uri="{BB962C8B-B14F-4D97-AF65-F5344CB8AC3E}">
        <p14:creationId xmlns:p14="http://schemas.microsoft.com/office/powerpoint/2010/main" val="3450754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61005" y="8534400"/>
            <a:ext cx="22960134" cy="24137938"/>
          </a:xfrm>
        </p:spPr>
        <p:txBody>
          <a:bodyPr/>
          <a:lstStyle>
            <a:lvl1pPr>
              <a:defRPr sz="30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685263" y="8534400"/>
            <a:ext cx="22960134" cy="24137938"/>
          </a:xfrm>
        </p:spPr>
        <p:txBody>
          <a:bodyPr/>
          <a:lstStyle>
            <a:lvl1pPr>
              <a:defRPr sz="30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2DDC2DC-58C2-497B-9D96-9B5423D583EB}" type="slidenum">
              <a:rPr lang="en-US" altLang="en-US"/>
              <a:pPr/>
              <a:t>‹#›</a:t>
            </a:fld>
            <a:endParaRPr lang="en-US" altLang="en-US"/>
          </a:p>
        </p:txBody>
      </p:sp>
    </p:spTree>
    <p:extLst>
      <p:ext uri="{BB962C8B-B14F-4D97-AF65-F5344CB8AC3E}">
        <p14:creationId xmlns:p14="http://schemas.microsoft.com/office/powerpoint/2010/main" val="1666094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561005" y="8186738"/>
            <a:ext cx="22625050" cy="3413126"/>
          </a:xfrm>
        </p:spPr>
        <p:txBody>
          <a:bodyPr anchor="b"/>
          <a:lstStyle>
            <a:lvl1pPr marL="0" indent="0">
              <a:buNone/>
              <a:defRPr sz="2500" b="1"/>
            </a:lvl1pPr>
            <a:lvl2pPr marL="477032" indent="0">
              <a:buNone/>
              <a:defRPr sz="2100" b="1"/>
            </a:lvl2pPr>
            <a:lvl3pPr marL="954063" indent="0">
              <a:buNone/>
              <a:defRPr sz="1800" b="1"/>
            </a:lvl3pPr>
            <a:lvl4pPr marL="1431095" indent="0">
              <a:buNone/>
              <a:defRPr sz="1700" b="1"/>
            </a:lvl4pPr>
            <a:lvl5pPr marL="1908126" indent="0">
              <a:buNone/>
              <a:defRPr sz="1700" b="1"/>
            </a:lvl5pPr>
            <a:lvl6pPr marL="2385158" indent="0">
              <a:buNone/>
              <a:defRPr sz="1700" b="1"/>
            </a:lvl6pPr>
            <a:lvl7pPr marL="2862191" indent="0">
              <a:buNone/>
              <a:defRPr sz="1700" b="1"/>
            </a:lvl7pPr>
            <a:lvl8pPr marL="3339222" indent="0">
              <a:buNone/>
              <a:defRPr sz="1700" b="1"/>
            </a:lvl8pPr>
            <a:lvl9pPr marL="3816254"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2561005" y="11599863"/>
            <a:ext cx="22625050" cy="21072476"/>
          </a:xfrm>
        </p:spPr>
        <p:txBody>
          <a:bodyPr/>
          <a:lstStyle>
            <a:lvl1pPr>
              <a:defRPr sz="2500"/>
            </a:lvl1pPr>
            <a:lvl2pPr>
              <a:defRPr sz="2100"/>
            </a:lvl2pPr>
            <a:lvl3pPr>
              <a:defRPr sz="18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6011799" y="8186738"/>
            <a:ext cx="22633597" cy="3413126"/>
          </a:xfrm>
        </p:spPr>
        <p:txBody>
          <a:bodyPr anchor="b"/>
          <a:lstStyle>
            <a:lvl1pPr marL="0" indent="0">
              <a:buNone/>
              <a:defRPr sz="2500" b="1"/>
            </a:lvl1pPr>
            <a:lvl2pPr marL="477032" indent="0">
              <a:buNone/>
              <a:defRPr sz="2100" b="1"/>
            </a:lvl2pPr>
            <a:lvl3pPr marL="954063" indent="0">
              <a:buNone/>
              <a:defRPr sz="1800" b="1"/>
            </a:lvl3pPr>
            <a:lvl4pPr marL="1431095" indent="0">
              <a:buNone/>
              <a:defRPr sz="1700" b="1"/>
            </a:lvl4pPr>
            <a:lvl5pPr marL="1908126" indent="0">
              <a:buNone/>
              <a:defRPr sz="1700" b="1"/>
            </a:lvl5pPr>
            <a:lvl6pPr marL="2385158" indent="0">
              <a:buNone/>
              <a:defRPr sz="1700" b="1"/>
            </a:lvl6pPr>
            <a:lvl7pPr marL="2862191" indent="0">
              <a:buNone/>
              <a:defRPr sz="1700" b="1"/>
            </a:lvl7pPr>
            <a:lvl8pPr marL="3339222" indent="0">
              <a:buNone/>
              <a:defRPr sz="1700" b="1"/>
            </a:lvl8pPr>
            <a:lvl9pPr marL="3816254"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26011799" y="11599863"/>
            <a:ext cx="22633597" cy="21072476"/>
          </a:xfrm>
        </p:spPr>
        <p:txBody>
          <a:bodyPr/>
          <a:lstStyle>
            <a:lvl1pPr>
              <a:defRPr sz="2500"/>
            </a:lvl1pPr>
            <a:lvl2pPr>
              <a:defRPr sz="2100"/>
            </a:lvl2pPr>
            <a:lvl3pPr>
              <a:defRPr sz="18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5F1B7146-E374-4194-9EBD-98E7295E5607}" type="slidenum">
              <a:rPr lang="en-US" altLang="en-US"/>
              <a:pPr/>
              <a:t>‹#›</a:t>
            </a:fld>
            <a:endParaRPr lang="en-US" altLang="en-US"/>
          </a:p>
        </p:txBody>
      </p:sp>
    </p:spTree>
    <p:extLst>
      <p:ext uri="{BB962C8B-B14F-4D97-AF65-F5344CB8AC3E}">
        <p14:creationId xmlns:p14="http://schemas.microsoft.com/office/powerpoint/2010/main" val="3381090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039A2B07-54C0-468D-BC5E-CEFDC8A2FFD7}" type="slidenum">
              <a:rPr lang="en-US" altLang="en-US"/>
              <a:pPr/>
              <a:t>‹#›</a:t>
            </a:fld>
            <a:endParaRPr lang="en-US" altLang="en-US"/>
          </a:p>
        </p:txBody>
      </p:sp>
    </p:spTree>
    <p:extLst>
      <p:ext uri="{BB962C8B-B14F-4D97-AF65-F5344CB8AC3E}">
        <p14:creationId xmlns:p14="http://schemas.microsoft.com/office/powerpoint/2010/main" val="814538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28EF5F57-5AF5-471D-BD48-542F40C3F236}" type="slidenum">
              <a:rPr lang="en-US" altLang="en-US"/>
              <a:pPr/>
              <a:t>‹#›</a:t>
            </a:fld>
            <a:endParaRPr lang="en-US" altLang="en-US"/>
          </a:p>
        </p:txBody>
      </p:sp>
    </p:spTree>
    <p:extLst>
      <p:ext uri="{BB962C8B-B14F-4D97-AF65-F5344CB8AC3E}">
        <p14:creationId xmlns:p14="http://schemas.microsoft.com/office/powerpoint/2010/main" val="40330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1005" y="1455738"/>
            <a:ext cx="16846550" cy="6197600"/>
          </a:xfrm>
        </p:spPr>
        <p:txBody>
          <a:bodyPr anchor="b"/>
          <a:lstStyle>
            <a:lvl1pPr algn="l">
              <a:defRPr sz="2100" b="1"/>
            </a:lvl1pPr>
          </a:lstStyle>
          <a:p>
            <a:r>
              <a:rPr lang="en-US" smtClean="0"/>
              <a:t>Click to edit Master title style</a:t>
            </a:r>
            <a:endParaRPr lang="en-US"/>
          </a:p>
        </p:txBody>
      </p:sp>
      <p:sp>
        <p:nvSpPr>
          <p:cNvPr id="3" name="Content Placeholder 2"/>
          <p:cNvSpPr>
            <a:spLocks noGrp="1"/>
          </p:cNvSpPr>
          <p:nvPr>
            <p:ph idx="1"/>
          </p:nvPr>
        </p:nvSpPr>
        <p:spPr>
          <a:xfrm>
            <a:off x="20019596" y="1455738"/>
            <a:ext cx="28625800" cy="31216600"/>
          </a:xfrm>
        </p:spPr>
        <p:txBody>
          <a:bodyPr/>
          <a:lstStyle>
            <a:lvl1pPr>
              <a:defRPr sz="3300"/>
            </a:lvl1pPr>
            <a:lvl2pPr>
              <a:defRPr sz="3000"/>
            </a:lvl2pPr>
            <a:lvl3pPr>
              <a:defRPr sz="25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61005" y="7653338"/>
            <a:ext cx="16846550" cy="25019000"/>
          </a:xfrm>
        </p:spPr>
        <p:txBody>
          <a:bodyPr/>
          <a:lstStyle>
            <a:lvl1pPr marL="0" indent="0">
              <a:buNone/>
              <a:defRPr sz="1500"/>
            </a:lvl1pPr>
            <a:lvl2pPr marL="477032" indent="0">
              <a:buNone/>
              <a:defRPr sz="1300"/>
            </a:lvl2pPr>
            <a:lvl3pPr marL="954063" indent="0">
              <a:buNone/>
              <a:defRPr sz="1000"/>
            </a:lvl3pPr>
            <a:lvl4pPr marL="1431095" indent="0">
              <a:buNone/>
              <a:defRPr sz="900"/>
            </a:lvl4pPr>
            <a:lvl5pPr marL="1908126" indent="0">
              <a:buNone/>
              <a:defRPr sz="900"/>
            </a:lvl5pPr>
            <a:lvl6pPr marL="2385158" indent="0">
              <a:buNone/>
              <a:defRPr sz="900"/>
            </a:lvl6pPr>
            <a:lvl7pPr marL="2862191" indent="0">
              <a:buNone/>
              <a:defRPr sz="900"/>
            </a:lvl7pPr>
            <a:lvl8pPr marL="3339222" indent="0">
              <a:buNone/>
              <a:defRPr sz="900"/>
            </a:lvl8pPr>
            <a:lvl9pPr marL="3816254"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4C67E40-D120-4866-B9E6-59C941DD1464}" type="slidenum">
              <a:rPr lang="en-US" altLang="en-US"/>
              <a:pPr/>
              <a:t>‹#›</a:t>
            </a:fld>
            <a:endParaRPr lang="en-US" altLang="en-US"/>
          </a:p>
        </p:txBody>
      </p:sp>
    </p:spTree>
    <p:extLst>
      <p:ext uri="{BB962C8B-B14F-4D97-AF65-F5344CB8AC3E}">
        <p14:creationId xmlns:p14="http://schemas.microsoft.com/office/powerpoint/2010/main" val="1507692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7153" y="25603200"/>
            <a:ext cx="30723497" cy="3022600"/>
          </a:xfrm>
        </p:spPr>
        <p:txBody>
          <a:bodyPr anchor="b"/>
          <a:lstStyle>
            <a:lvl1pPr algn="l">
              <a:defRPr sz="2100" b="1"/>
            </a:lvl1pPr>
          </a:lstStyle>
          <a:p>
            <a:r>
              <a:rPr lang="en-US" smtClean="0"/>
              <a:t>Click to edit Master title style</a:t>
            </a:r>
            <a:endParaRPr lang="en-US"/>
          </a:p>
        </p:txBody>
      </p:sp>
      <p:sp>
        <p:nvSpPr>
          <p:cNvPr id="3" name="Picture Placeholder 2"/>
          <p:cNvSpPr>
            <a:spLocks noGrp="1"/>
          </p:cNvSpPr>
          <p:nvPr>
            <p:ph type="pic" idx="1"/>
          </p:nvPr>
        </p:nvSpPr>
        <p:spPr>
          <a:xfrm>
            <a:off x="10037153" y="3268663"/>
            <a:ext cx="30723497" cy="21945600"/>
          </a:xfrm>
        </p:spPr>
        <p:txBody>
          <a:bodyPr/>
          <a:lstStyle>
            <a:lvl1pPr marL="0" indent="0">
              <a:buNone/>
              <a:defRPr sz="3300"/>
            </a:lvl1pPr>
            <a:lvl2pPr marL="477032" indent="0">
              <a:buNone/>
              <a:defRPr sz="3000"/>
            </a:lvl2pPr>
            <a:lvl3pPr marL="954063" indent="0">
              <a:buNone/>
              <a:defRPr sz="2500"/>
            </a:lvl3pPr>
            <a:lvl4pPr marL="1431095" indent="0">
              <a:buNone/>
              <a:defRPr sz="2100"/>
            </a:lvl4pPr>
            <a:lvl5pPr marL="1908126" indent="0">
              <a:buNone/>
              <a:defRPr sz="2100"/>
            </a:lvl5pPr>
            <a:lvl6pPr marL="2385158" indent="0">
              <a:buNone/>
              <a:defRPr sz="2100"/>
            </a:lvl6pPr>
            <a:lvl7pPr marL="2862191" indent="0">
              <a:buNone/>
              <a:defRPr sz="2100"/>
            </a:lvl7pPr>
            <a:lvl8pPr marL="3339222" indent="0">
              <a:buNone/>
              <a:defRPr sz="2100"/>
            </a:lvl8pPr>
            <a:lvl9pPr marL="3816254" indent="0">
              <a:buNone/>
              <a:defRPr sz="2100"/>
            </a:lvl9pPr>
          </a:lstStyle>
          <a:p>
            <a:pPr lvl="0"/>
            <a:endParaRPr lang="en-US" noProof="0" smtClean="0"/>
          </a:p>
        </p:txBody>
      </p:sp>
      <p:sp>
        <p:nvSpPr>
          <p:cNvPr id="4" name="Text Placeholder 3"/>
          <p:cNvSpPr>
            <a:spLocks noGrp="1"/>
          </p:cNvSpPr>
          <p:nvPr>
            <p:ph type="body" sz="half" idx="2"/>
          </p:nvPr>
        </p:nvSpPr>
        <p:spPr>
          <a:xfrm>
            <a:off x="10037153" y="28625800"/>
            <a:ext cx="30723497" cy="4292600"/>
          </a:xfrm>
        </p:spPr>
        <p:txBody>
          <a:bodyPr/>
          <a:lstStyle>
            <a:lvl1pPr marL="0" indent="0">
              <a:buNone/>
              <a:defRPr sz="1500"/>
            </a:lvl1pPr>
            <a:lvl2pPr marL="477032" indent="0">
              <a:buNone/>
              <a:defRPr sz="1300"/>
            </a:lvl2pPr>
            <a:lvl3pPr marL="954063" indent="0">
              <a:buNone/>
              <a:defRPr sz="1000"/>
            </a:lvl3pPr>
            <a:lvl4pPr marL="1431095" indent="0">
              <a:buNone/>
              <a:defRPr sz="900"/>
            </a:lvl4pPr>
            <a:lvl5pPr marL="1908126" indent="0">
              <a:buNone/>
              <a:defRPr sz="900"/>
            </a:lvl5pPr>
            <a:lvl6pPr marL="2385158" indent="0">
              <a:buNone/>
              <a:defRPr sz="900"/>
            </a:lvl6pPr>
            <a:lvl7pPr marL="2862191" indent="0">
              <a:buNone/>
              <a:defRPr sz="900"/>
            </a:lvl7pPr>
            <a:lvl8pPr marL="3339222" indent="0">
              <a:buNone/>
              <a:defRPr sz="900"/>
            </a:lvl8pPr>
            <a:lvl9pPr marL="3816254"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9025C6CA-9A4B-48BB-8CF4-B54E11424D7F}" type="slidenum">
              <a:rPr lang="en-US" altLang="en-US"/>
              <a:pPr/>
              <a:t>‹#›</a:t>
            </a:fld>
            <a:endParaRPr lang="en-US" altLang="en-US"/>
          </a:p>
        </p:txBody>
      </p:sp>
    </p:spTree>
    <p:extLst>
      <p:ext uri="{BB962C8B-B14F-4D97-AF65-F5344CB8AC3E}">
        <p14:creationId xmlns:p14="http://schemas.microsoft.com/office/powerpoint/2010/main" val="1271821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562225" y="1465263"/>
            <a:ext cx="46083538"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01560" tIns="250781" rIns="501560" bIns="250781"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2562225" y="8534400"/>
            <a:ext cx="46083538" cy="2413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01560" tIns="250781" rIns="501560" bIns="250781"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2562225" y="33307338"/>
            <a:ext cx="11945938" cy="2540000"/>
          </a:xfrm>
          <a:prstGeom prst="rect">
            <a:avLst/>
          </a:prstGeom>
          <a:noFill/>
          <a:ln w="9525">
            <a:noFill/>
            <a:miter lim="800000"/>
            <a:headEnd/>
            <a:tailEnd/>
          </a:ln>
          <a:effectLst/>
        </p:spPr>
        <p:txBody>
          <a:bodyPr vert="horz" wrap="square" lIns="501560" tIns="250781" rIns="501560" bIns="250781" numCol="1" anchor="t" anchorCtr="0" compatLnSpc="1">
            <a:prstTxWarp prst="textNoShape">
              <a:avLst/>
            </a:prstTxWarp>
          </a:bodyPr>
          <a:lstStyle>
            <a:lvl1pPr>
              <a:lnSpc>
                <a:spcPct val="100000"/>
              </a:lnSpc>
              <a:defRPr sz="7800">
                <a:latin typeface="Arial" charset="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17497425" y="33307338"/>
            <a:ext cx="16213138" cy="2540000"/>
          </a:xfrm>
          <a:prstGeom prst="rect">
            <a:avLst/>
          </a:prstGeom>
          <a:noFill/>
          <a:ln w="9525">
            <a:noFill/>
            <a:miter lim="800000"/>
            <a:headEnd/>
            <a:tailEnd/>
          </a:ln>
          <a:effectLst/>
        </p:spPr>
        <p:txBody>
          <a:bodyPr vert="horz" wrap="square" lIns="501560" tIns="250781" rIns="501560" bIns="250781" numCol="1" anchor="t" anchorCtr="0" compatLnSpc="1">
            <a:prstTxWarp prst="textNoShape">
              <a:avLst/>
            </a:prstTxWarp>
          </a:bodyPr>
          <a:lstStyle>
            <a:lvl1pPr algn="ctr">
              <a:lnSpc>
                <a:spcPct val="100000"/>
              </a:lnSpc>
              <a:defRPr sz="7800">
                <a:latin typeface="Arial" charset="0"/>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36699825" y="33307338"/>
            <a:ext cx="11945938" cy="2540000"/>
          </a:xfrm>
          <a:prstGeom prst="rect">
            <a:avLst/>
          </a:prstGeom>
          <a:noFill/>
          <a:ln w="9525">
            <a:noFill/>
            <a:miter lim="800000"/>
            <a:headEnd/>
            <a:tailEnd/>
          </a:ln>
          <a:effectLst/>
        </p:spPr>
        <p:txBody>
          <a:bodyPr vert="horz" wrap="square" lIns="501560" tIns="250781" rIns="501560" bIns="250781" numCol="1" anchor="t" anchorCtr="0" compatLnSpc="1">
            <a:prstTxWarp prst="textNoShape">
              <a:avLst/>
            </a:prstTxWarp>
          </a:bodyPr>
          <a:lstStyle>
            <a:lvl1pPr algn="r">
              <a:lnSpc>
                <a:spcPct val="100000"/>
              </a:lnSpc>
              <a:defRPr sz="7800">
                <a:latin typeface="Arial" panose="020B0604020202020204" pitchFamily="34" charset="0"/>
              </a:defRPr>
            </a:lvl1pPr>
          </a:lstStyle>
          <a:p>
            <a:fld id="{12B1F3E5-7188-4F09-829C-141B804D083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013325" rtl="0" eaLnBrk="0" fontAlgn="base" hangingPunct="0">
        <a:spcBef>
          <a:spcPct val="0"/>
        </a:spcBef>
        <a:spcAft>
          <a:spcPct val="0"/>
        </a:spcAft>
        <a:defRPr sz="24100">
          <a:solidFill>
            <a:schemeClr val="tx2"/>
          </a:solidFill>
          <a:latin typeface="+mj-lt"/>
          <a:ea typeface="MS PGothic" pitchFamily="34" charset="-128"/>
          <a:cs typeface="ＭＳ Ｐゴシック" charset="0"/>
        </a:defRPr>
      </a:lvl1pPr>
      <a:lvl2pPr algn="ctr" defTabSz="5013325" rtl="0" eaLnBrk="0" fontAlgn="base" hangingPunct="0">
        <a:spcBef>
          <a:spcPct val="0"/>
        </a:spcBef>
        <a:spcAft>
          <a:spcPct val="0"/>
        </a:spcAft>
        <a:defRPr sz="24100">
          <a:solidFill>
            <a:schemeClr val="tx2"/>
          </a:solidFill>
          <a:latin typeface="Arial" charset="0"/>
          <a:ea typeface="MS PGothic" pitchFamily="34" charset="-128"/>
          <a:cs typeface="ＭＳ Ｐゴシック" charset="0"/>
        </a:defRPr>
      </a:lvl2pPr>
      <a:lvl3pPr algn="ctr" defTabSz="5013325" rtl="0" eaLnBrk="0" fontAlgn="base" hangingPunct="0">
        <a:spcBef>
          <a:spcPct val="0"/>
        </a:spcBef>
        <a:spcAft>
          <a:spcPct val="0"/>
        </a:spcAft>
        <a:defRPr sz="24100">
          <a:solidFill>
            <a:schemeClr val="tx2"/>
          </a:solidFill>
          <a:latin typeface="Arial" charset="0"/>
          <a:ea typeface="MS PGothic" pitchFamily="34" charset="-128"/>
          <a:cs typeface="ＭＳ Ｐゴシック" charset="0"/>
        </a:defRPr>
      </a:lvl3pPr>
      <a:lvl4pPr algn="ctr" defTabSz="5013325" rtl="0" eaLnBrk="0" fontAlgn="base" hangingPunct="0">
        <a:spcBef>
          <a:spcPct val="0"/>
        </a:spcBef>
        <a:spcAft>
          <a:spcPct val="0"/>
        </a:spcAft>
        <a:defRPr sz="24100">
          <a:solidFill>
            <a:schemeClr val="tx2"/>
          </a:solidFill>
          <a:latin typeface="Arial" charset="0"/>
          <a:ea typeface="MS PGothic" pitchFamily="34" charset="-128"/>
          <a:cs typeface="ＭＳ Ｐゴシック" charset="0"/>
        </a:defRPr>
      </a:lvl4pPr>
      <a:lvl5pPr algn="ctr" defTabSz="5013325" rtl="0" eaLnBrk="0" fontAlgn="base" hangingPunct="0">
        <a:spcBef>
          <a:spcPct val="0"/>
        </a:spcBef>
        <a:spcAft>
          <a:spcPct val="0"/>
        </a:spcAft>
        <a:defRPr sz="24100">
          <a:solidFill>
            <a:schemeClr val="tx2"/>
          </a:solidFill>
          <a:latin typeface="Arial" charset="0"/>
          <a:ea typeface="MS PGothic" pitchFamily="34" charset="-128"/>
          <a:cs typeface="ＭＳ Ｐゴシック" charset="0"/>
        </a:defRPr>
      </a:lvl5pPr>
      <a:lvl6pPr marL="477032" algn="ctr" defTabSz="5015458" rtl="0" fontAlgn="base">
        <a:spcBef>
          <a:spcPct val="0"/>
        </a:spcBef>
        <a:spcAft>
          <a:spcPct val="0"/>
        </a:spcAft>
        <a:defRPr sz="24100">
          <a:solidFill>
            <a:schemeClr val="tx2"/>
          </a:solidFill>
          <a:latin typeface="Arial" charset="0"/>
        </a:defRPr>
      </a:lvl6pPr>
      <a:lvl7pPr marL="954063" algn="ctr" defTabSz="5015458" rtl="0" fontAlgn="base">
        <a:spcBef>
          <a:spcPct val="0"/>
        </a:spcBef>
        <a:spcAft>
          <a:spcPct val="0"/>
        </a:spcAft>
        <a:defRPr sz="24100">
          <a:solidFill>
            <a:schemeClr val="tx2"/>
          </a:solidFill>
          <a:latin typeface="Arial" charset="0"/>
        </a:defRPr>
      </a:lvl7pPr>
      <a:lvl8pPr marL="1431095" algn="ctr" defTabSz="5015458" rtl="0" fontAlgn="base">
        <a:spcBef>
          <a:spcPct val="0"/>
        </a:spcBef>
        <a:spcAft>
          <a:spcPct val="0"/>
        </a:spcAft>
        <a:defRPr sz="24100">
          <a:solidFill>
            <a:schemeClr val="tx2"/>
          </a:solidFill>
          <a:latin typeface="Arial" charset="0"/>
        </a:defRPr>
      </a:lvl8pPr>
      <a:lvl9pPr marL="1908126" algn="ctr" defTabSz="5015458" rtl="0" fontAlgn="base">
        <a:spcBef>
          <a:spcPct val="0"/>
        </a:spcBef>
        <a:spcAft>
          <a:spcPct val="0"/>
        </a:spcAft>
        <a:defRPr sz="24100">
          <a:solidFill>
            <a:schemeClr val="tx2"/>
          </a:solidFill>
          <a:latin typeface="Arial" charset="0"/>
        </a:defRPr>
      </a:lvl9pPr>
    </p:titleStyle>
    <p:bodyStyle>
      <a:lvl1pPr marL="1881188" indent="-1881188" algn="l" defTabSz="5013325" rtl="0" eaLnBrk="0" fontAlgn="base" hangingPunct="0">
        <a:spcBef>
          <a:spcPct val="20000"/>
        </a:spcBef>
        <a:spcAft>
          <a:spcPct val="0"/>
        </a:spcAft>
        <a:buChar char="•"/>
        <a:defRPr sz="17500">
          <a:solidFill>
            <a:schemeClr val="tx1"/>
          </a:solidFill>
          <a:latin typeface="+mn-lt"/>
          <a:ea typeface="MS PGothic" pitchFamily="34" charset="-128"/>
          <a:cs typeface="ＭＳ Ｐゴシック" charset="0"/>
        </a:defRPr>
      </a:lvl1pPr>
      <a:lvl2pPr marL="4071938" indent="-1565275" algn="l" defTabSz="5013325" rtl="0" eaLnBrk="0" fontAlgn="base" hangingPunct="0">
        <a:spcBef>
          <a:spcPct val="20000"/>
        </a:spcBef>
        <a:spcAft>
          <a:spcPct val="0"/>
        </a:spcAft>
        <a:buChar char="–"/>
        <a:defRPr sz="15300">
          <a:solidFill>
            <a:schemeClr val="tx1"/>
          </a:solidFill>
          <a:latin typeface="+mn-lt"/>
          <a:ea typeface="MS PGothic" pitchFamily="34" charset="-128"/>
        </a:defRPr>
      </a:lvl2pPr>
      <a:lvl3pPr marL="6267450" indent="-1252538" algn="l" defTabSz="5013325" rtl="0" eaLnBrk="0" fontAlgn="base" hangingPunct="0">
        <a:spcBef>
          <a:spcPct val="20000"/>
        </a:spcBef>
        <a:spcAft>
          <a:spcPct val="0"/>
        </a:spcAft>
        <a:buChar char="•"/>
        <a:defRPr sz="13100">
          <a:solidFill>
            <a:schemeClr val="tx1"/>
          </a:solidFill>
          <a:latin typeface="+mn-lt"/>
          <a:ea typeface="MS PGothic" pitchFamily="34" charset="-128"/>
        </a:defRPr>
      </a:lvl3pPr>
      <a:lvl4pPr marL="8774113" indent="-1252538" algn="l" defTabSz="5013325" rtl="0" eaLnBrk="0" fontAlgn="base" hangingPunct="0">
        <a:spcBef>
          <a:spcPct val="20000"/>
        </a:spcBef>
        <a:spcAft>
          <a:spcPct val="0"/>
        </a:spcAft>
        <a:buChar char="–"/>
        <a:defRPr sz="11000">
          <a:solidFill>
            <a:schemeClr val="tx1"/>
          </a:solidFill>
          <a:latin typeface="+mn-lt"/>
          <a:ea typeface="MS PGothic" pitchFamily="34" charset="-128"/>
        </a:defRPr>
      </a:lvl4pPr>
      <a:lvl5pPr marL="11283950" indent="-1252538" algn="l" defTabSz="5013325" rtl="0" eaLnBrk="0" fontAlgn="base" hangingPunct="0">
        <a:spcBef>
          <a:spcPct val="20000"/>
        </a:spcBef>
        <a:spcAft>
          <a:spcPct val="0"/>
        </a:spcAft>
        <a:buChar char="»"/>
        <a:defRPr sz="11000">
          <a:solidFill>
            <a:schemeClr val="tx1"/>
          </a:solidFill>
          <a:latin typeface="+mn-lt"/>
          <a:ea typeface="MS PGothic" pitchFamily="34" charset="-128"/>
        </a:defRPr>
      </a:lvl5pPr>
      <a:lvl6pPr marL="11761813" indent="-1253865" algn="l" defTabSz="5015458" rtl="0" fontAlgn="base">
        <a:spcBef>
          <a:spcPct val="20000"/>
        </a:spcBef>
        <a:spcAft>
          <a:spcPct val="0"/>
        </a:spcAft>
        <a:buChar char="»"/>
        <a:defRPr sz="11000">
          <a:solidFill>
            <a:schemeClr val="tx1"/>
          </a:solidFill>
          <a:latin typeface="+mn-lt"/>
        </a:defRPr>
      </a:lvl6pPr>
      <a:lvl7pPr marL="12238845" indent="-1253865" algn="l" defTabSz="5015458" rtl="0" fontAlgn="base">
        <a:spcBef>
          <a:spcPct val="20000"/>
        </a:spcBef>
        <a:spcAft>
          <a:spcPct val="0"/>
        </a:spcAft>
        <a:buChar char="»"/>
        <a:defRPr sz="11000">
          <a:solidFill>
            <a:schemeClr val="tx1"/>
          </a:solidFill>
          <a:latin typeface="+mn-lt"/>
        </a:defRPr>
      </a:lvl7pPr>
      <a:lvl8pPr marL="12715876" indent="-1253865" algn="l" defTabSz="5015458" rtl="0" fontAlgn="base">
        <a:spcBef>
          <a:spcPct val="20000"/>
        </a:spcBef>
        <a:spcAft>
          <a:spcPct val="0"/>
        </a:spcAft>
        <a:buChar char="»"/>
        <a:defRPr sz="11000">
          <a:solidFill>
            <a:schemeClr val="tx1"/>
          </a:solidFill>
          <a:latin typeface="+mn-lt"/>
        </a:defRPr>
      </a:lvl8pPr>
      <a:lvl9pPr marL="13192908" indent="-1253865" algn="l" defTabSz="5015458" rtl="0" fontAlgn="base">
        <a:spcBef>
          <a:spcPct val="20000"/>
        </a:spcBef>
        <a:spcAft>
          <a:spcPct val="0"/>
        </a:spcAft>
        <a:buChar char="»"/>
        <a:defRPr sz="11000">
          <a:solidFill>
            <a:schemeClr val="tx1"/>
          </a:solidFill>
          <a:latin typeface="+mn-lt"/>
        </a:defRPr>
      </a:lvl9pPr>
    </p:bodyStyle>
    <p:otherStyle>
      <a:defPPr>
        <a:defRPr lang="en-US"/>
      </a:defPPr>
      <a:lvl1pPr marL="0" algn="l" defTabSz="954063" rtl="0" eaLnBrk="1" latinLnBrk="0" hangingPunct="1">
        <a:defRPr sz="1800" kern="1200">
          <a:solidFill>
            <a:schemeClr val="tx1"/>
          </a:solidFill>
          <a:latin typeface="+mn-lt"/>
          <a:ea typeface="+mn-ea"/>
          <a:cs typeface="+mn-cs"/>
        </a:defRPr>
      </a:lvl1pPr>
      <a:lvl2pPr marL="477032" algn="l" defTabSz="954063" rtl="0" eaLnBrk="1" latinLnBrk="0" hangingPunct="1">
        <a:defRPr sz="1800" kern="1200">
          <a:solidFill>
            <a:schemeClr val="tx1"/>
          </a:solidFill>
          <a:latin typeface="+mn-lt"/>
          <a:ea typeface="+mn-ea"/>
          <a:cs typeface="+mn-cs"/>
        </a:defRPr>
      </a:lvl2pPr>
      <a:lvl3pPr marL="954063" algn="l" defTabSz="954063" rtl="0" eaLnBrk="1" latinLnBrk="0" hangingPunct="1">
        <a:defRPr sz="1800" kern="1200">
          <a:solidFill>
            <a:schemeClr val="tx1"/>
          </a:solidFill>
          <a:latin typeface="+mn-lt"/>
          <a:ea typeface="+mn-ea"/>
          <a:cs typeface="+mn-cs"/>
        </a:defRPr>
      </a:lvl3pPr>
      <a:lvl4pPr marL="1431095" algn="l" defTabSz="954063" rtl="0" eaLnBrk="1" latinLnBrk="0" hangingPunct="1">
        <a:defRPr sz="1800" kern="1200">
          <a:solidFill>
            <a:schemeClr val="tx1"/>
          </a:solidFill>
          <a:latin typeface="+mn-lt"/>
          <a:ea typeface="+mn-ea"/>
          <a:cs typeface="+mn-cs"/>
        </a:defRPr>
      </a:lvl4pPr>
      <a:lvl5pPr marL="1908126" algn="l" defTabSz="954063" rtl="0" eaLnBrk="1" latinLnBrk="0" hangingPunct="1">
        <a:defRPr sz="1800" kern="1200">
          <a:solidFill>
            <a:schemeClr val="tx1"/>
          </a:solidFill>
          <a:latin typeface="+mn-lt"/>
          <a:ea typeface="+mn-ea"/>
          <a:cs typeface="+mn-cs"/>
        </a:defRPr>
      </a:lvl5pPr>
      <a:lvl6pPr marL="2385158" algn="l" defTabSz="954063" rtl="0" eaLnBrk="1" latinLnBrk="0" hangingPunct="1">
        <a:defRPr sz="1800" kern="1200">
          <a:solidFill>
            <a:schemeClr val="tx1"/>
          </a:solidFill>
          <a:latin typeface="+mn-lt"/>
          <a:ea typeface="+mn-ea"/>
          <a:cs typeface="+mn-cs"/>
        </a:defRPr>
      </a:lvl6pPr>
      <a:lvl7pPr marL="2862191" algn="l" defTabSz="954063" rtl="0" eaLnBrk="1" latinLnBrk="0" hangingPunct="1">
        <a:defRPr sz="1800" kern="1200">
          <a:solidFill>
            <a:schemeClr val="tx1"/>
          </a:solidFill>
          <a:latin typeface="+mn-lt"/>
          <a:ea typeface="+mn-ea"/>
          <a:cs typeface="+mn-cs"/>
        </a:defRPr>
      </a:lvl7pPr>
      <a:lvl8pPr marL="3339222" algn="l" defTabSz="954063" rtl="0" eaLnBrk="1" latinLnBrk="0" hangingPunct="1">
        <a:defRPr sz="1800" kern="1200">
          <a:solidFill>
            <a:schemeClr val="tx1"/>
          </a:solidFill>
          <a:latin typeface="+mn-lt"/>
          <a:ea typeface="+mn-ea"/>
          <a:cs typeface="+mn-cs"/>
        </a:defRPr>
      </a:lvl8pPr>
      <a:lvl9pPr marL="3816254" algn="l" defTabSz="9540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oleObject" Target="../embeddings/oleObject1.bin"/><Relationship Id="rId3" Type="http://schemas.openxmlformats.org/officeDocument/2006/relationships/notesSlide" Target="../notesSlides/notesSlide1.xml"/><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hyperlink" Target="http://www.maqamworld.com/" TargetMode="External"/><Relationship Id="rId10" Type="http://schemas.openxmlformats.org/officeDocument/2006/relationships/image" Target="../media/image8.jpeg"/><Relationship Id="rId4" Type="http://schemas.openxmlformats.org/officeDocument/2006/relationships/image" Target="../media/image3.jpeg"/><Relationship Id="rId9" Type="http://schemas.openxmlformats.org/officeDocument/2006/relationships/image" Target="../media/image7.jpeg"/><Relationship Id="rId14" Type="http://schemas.openxmlformats.org/officeDocument/2006/relationships/image" Target="../media/image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19"/>
          <p:cNvSpPr txBox="1">
            <a:spLocks noChangeArrowheads="1"/>
          </p:cNvSpPr>
          <p:nvPr/>
        </p:nvSpPr>
        <p:spPr bwMode="auto">
          <a:xfrm>
            <a:off x="8123238" y="1828800"/>
            <a:ext cx="37257037"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07" tIns="47703" rIns="95407" bIns="47703">
            <a:spAutoFit/>
          </a:bodyPr>
          <a:lstStyle>
            <a:lvl1pPr defTabSz="4806950" eaLnBrk="0" hangingPunct="0">
              <a:spcBef>
                <a:spcPct val="20000"/>
              </a:spcBef>
              <a:buChar char="•"/>
              <a:defRPr sz="17500">
                <a:solidFill>
                  <a:schemeClr val="tx1"/>
                </a:solidFill>
                <a:latin typeface="Arial" panose="020B0604020202020204" pitchFamily="34" charset="0"/>
                <a:ea typeface="MS PGothic" panose="020B0600070205080204" pitchFamily="34" charset="-128"/>
              </a:defRPr>
            </a:lvl1pPr>
            <a:lvl2pPr marL="742950" indent="-285750" defTabSz="4806950" eaLnBrk="0" hangingPunct="0">
              <a:spcBef>
                <a:spcPct val="20000"/>
              </a:spcBef>
              <a:buChar char="–"/>
              <a:defRPr sz="15300">
                <a:solidFill>
                  <a:schemeClr val="tx1"/>
                </a:solidFill>
                <a:latin typeface="Arial" panose="020B0604020202020204" pitchFamily="34" charset="0"/>
                <a:ea typeface="MS PGothic" panose="020B0600070205080204" pitchFamily="34" charset="-128"/>
              </a:defRPr>
            </a:lvl2pPr>
            <a:lvl3pPr marL="1143000" indent="-228600" defTabSz="4806950" eaLnBrk="0" hangingPunct="0">
              <a:spcBef>
                <a:spcPct val="20000"/>
              </a:spcBef>
              <a:buChar char="•"/>
              <a:defRPr sz="13100">
                <a:solidFill>
                  <a:schemeClr val="tx1"/>
                </a:solidFill>
                <a:latin typeface="Arial" panose="020B0604020202020204" pitchFamily="34" charset="0"/>
                <a:ea typeface="MS PGothic" panose="020B0600070205080204" pitchFamily="34" charset="-128"/>
              </a:defRPr>
            </a:lvl3pPr>
            <a:lvl4pPr marL="1600200" indent="-228600" defTabSz="4806950" eaLnBrk="0" hangingPunct="0">
              <a:spcBef>
                <a:spcPct val="20000"/>
              </a:spcBef>
              <a:buChar char="–"/>
              <a:defRPr sz="11000">
                <a:solidFill>
                  <a:schemeClr val="tx1"/>
                </a:solidFill>
                <a:latin typeface="Arial" panose="020B0604020202020204" pitchFamily="34" charset="0"/>
                <a:ea typeface="MS PGothic" panose="020B0600070205080204" pitchFamily="34" charset="-128"/>
              </a:defRPr>
            </a:lvl4pPr>
            <a:lvl5pPr marL="2057400" indent="-228600" defTabSz="4806950" eaLnBrk="0" hangingPunct="0">
              <a:spcBef>
                <a:spcPct val="20000"/>
              </a:spcBef>
              <a:buChar char="»"/>
              <a:defRPr sz="11000">
                <a:solidFill>
                  <a:schemeClr val="tx1"/>
                </a:solidFill>
                <a:latin typeface="Arial" panose="020B0604020202020204" pitchFamily="34" charset="0"/>
                <a:ea typeface="MS PGothic" panose="020B0600070205080204" pitchFamily="34" charset="-128"/>
              </a:defRPr>
            </a:lvl5pPr>
            <a:lvl6pPr marL="2514600" indent="-228600" defTabSz="4806950"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6pPr>
            <a:lvl7pPr marL="2971800" indent="-228600" defTabSz="4806950"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7pPr>
            <a:lvl8pPr marL="3429000" indent="-228600" defTabSz="4806950"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8pPr>
            <a:lvl9pPr marL="3886200" indent="-228600" defTabSz="4806950"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50000"/>
              </a:spcBef>
              <a:buFontTx/>
              <a:buNone/>
            </a:pPr>
            <a:endParaRPr lang="en-US" altLang="en-US" sz="10900" dirty="0"/>
          </a:p>
        </p:txBody>
      </p:sp>
      <p:sp>
        <p:nvSpPr>
          <p:cNvPr id="2051" name="Text Box 20"/>
          <p:cNvSpPr txBox="1">
            <a:spLocks noChangeArrowheads="1"/>
          </p:cNvSpPr>
          <p:nvPr/>
        </p:nvSpPr>
        <p:spPr bwMode="auto">
          <a:xfrm>
            <a:off x="10340975" y="1295400"/>
            <a:ext cx="35777488"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07" tIns="47703" rIns="95407" bIns="47703">
            <a:spAutoFit/>
          </a:bodyPr>
          <a:lstStyle>
            <a:lvl1pPr defTabSz="4806950" eaLnBrk="0" hangingPunct="0">
              <a:spcBef>
                <a:spcPct val="20000"/>
              </a:spcBef>
              <a:buChar char="•"/>
              <a:defRPr sz="17500">
                <a:solidFill>
                  <a:schemeClr val="tx1"/>
                </a:solidFill>
                <a:latin typeface="Arial" panose="020B0604020202020204" pitchFamily="34" charset="0"/>
                <a:ea typeface="MS PGothic" panose="020B0600070205080204" pitchFamily="34" charset="-128"/>
              </a:defRPr>
            </a:lvl1pPr>
            <a:lvl2pPr marL="742950" indent="-285750" defTabSz="4806950" eaLnBrk="0" hangingPunct="0">
              <a:spcBef>
                <a:spcPct val="20000"/>
              </a:spcBef>
              <a:buChar char="–"/>
              <a:defRPr sz="15300">
                <a:solidFill>
                  <a:schemeClr val="tx1"/>
                </a:solidFill>
                <a:latin typeface="Arial" panose="020B0604020202020204" pitchFamily="34" charset="0"/>
                <a:ea typeface="MS PGothic" panose="020B0600070205080204" pitchFamily="34" charset="-128"/>
              </a:defRPr>
            </a:lvl2pPr>
            <a:lvl3pPr marL="1143000" indent="-228600" defTabSz="4806950" eaLnBrk="0" hangingPunct="0">
              <a:spcBef>
                <a:spcPct val="20000"/>
              </a:spcBef>
              <a:buChar char="•"/>
              <a:defRPr sz="13100">
                <a:solidFill>
                  <a:schemeClr val="tx1"/>
                </a:solidFill>
                <a:latin typeface="Arial" panose="020B0604020202020204" pitchFamily="34" charset="0"/>
                <a:ea typeface="MS PGothic" panose="020B0600070205080204" pitchFamily="34" charset="-128"/>
              </a:defRPr>
            </a:lvl3pPr>
            <a:lvl4pPr marL="1600200" indent="-228600" defTabSz="4806950" eaLnBrk="0" hangingPunct="0">
              <a:spcBef>
                <a:spcPct val="20000"/>
              </a:spcBef>
              <a:buChar char="–"/>
              <a:defRPr sz="11000">
                <a:solidFill>
                  <a:schemeClr val="tx1"/>
                </a:solidFill>
                <a:latin typeface="Arial" panose="020B0604020202020204" pitchFamily="34" charset="0"/>
                <a:ea typeface="MS PGothic" panose="020B0600070205080204" pitchFamily="34" charset="-128"/>
              </a:defRPr>
            </a:lvl4pPr>
            <a:lvl5pPr marL="2057400" indent="-228600" defTabSz="4806950" eaLnBrk="0" hangingPunct="0">
              <a:spcBef>
                <a:spcPct val="20000"/>
              </a:spcBef>
              <a:buChar char="»"/>
              <a:defRPr sz="11000">
                <a:solidFill>
                  <a:schemeClr val="tx1"/>
                </a:solidFill>
                <a:latin typeface="Arial" panose="020B0604020202020204" pitchFamily="34" charset="0"/>
                <a:ea typeface="MS PGothic" panose="020B0600070205080204" pitchFamily="34" charset="-128"/>
              </a:defRPr>
            </a:lvl5pPr>
            <a:lvl6pPr marL="2514600" indent="-228600" defTabSz="4806950"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6pPr>
            <a:lvl7pPr marL="2971800" indent="-228600" defTabSz="4806950"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7pPr>
            <a:lvl8pPr marL="3429000" indent="-228600" defTabSz="4806950"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8pPr>
            <a:lvl9pPr marL="3886200" indent="-228600" defTabSz="4806950"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9pPr>
          </a:lstStyle>
          <a:p>
            <a:pPr algn="ctr" eaLnBrk="1" hangingPunct="1">
              <a:lnSpc>
                <a:spcPct val="100000"/>
              </a:lnSpc>
              <a:spcBef>
                <a:spcPct val="0"/>
              </a:spcBef>
              <a:buFontTx/>
              <a:buNone/>
            </a:pPr>
            <a:r>
              <a:rPr lang="en-US" altLang="en-US" sz="8300" b="1" dirty="0"/>
              <a:t> </a:t>
            </a:r>
          </a:p>
        </p:txBody>
      </p:sp>
      <p:sp>
        <p:nvSpPr>
          <p:cNvPr id="2052" name="Text Box 24"/>
          <p:cNvSpPr txBox="1">
            <a:spLocks noChangeArrowheads="1"/>
          </p:cNvSpPr>
          <p:nvPr/>
        </p:nvSpPr>
        <p:spPr bwMode="auto">
          <a:xfrm>
            <a:off x="828676" y="4114800"/>
            <a:ext cx="49569688" cy="1038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5407" tIns="47703" rIns="95407" bIns="47703">
            <a:spAutoFit/>
          </a:bodyPr>
          <a:lstStyle>
            <a:lvl1pPr defTabSz="4806950" eaLnBrk="0" hangingPunct="0">
              <a:spcBef>
                <a:spcPct val="20000"/>
              </a:spcBef>
              <a:buChar char="•"/>
              <a:defRPr sz="17500">
                <a:solidFill>
                  <a:schemeClr val="tx1"/>
                </a:solidFill>
                <a:latin typeface="Arial" panose="020B0604020202020204" pitchFamily="34" charset="0"/>
                <a:ea typeface="MS PGothic" panose="020B0600070205080204" pitchFamily="34" charset="-128"/>
              </a:defRPr>
            </a:lvl1pPr>
            <a:lvl2pPr marL="742950" indent="-285750" defTabSz="4806950" eaLnBrk="0" hangingPunct="0">
              <a:spcBef>
                <a:spcPct val="20000"/>
              </a:spcBef>
              <a:buChar char="–"/>
              <a:defRPr sz="15300">
                <a:solidFill>
                  <a:schemeClr val="tx1"/>
                </a:solidFill>
                <a:latin typeface="Arial" panose="020B0604020202020204" pitchFamily="34" charset="0"/>
                <a:ea typeface="MS PGothic" panose="020B0600070205080204" pitchFamily="34" charset="-128"/>
              </a:defRPr>
            </a:lvl2pPr>
            <a:lvl3pPr marL="1143000" indent="-228600" defTabSz="4806950" eaLnBrk="0" hangingPunct="0">
              <a:spcBef>
                <a:spcPct val="20000"/>
              </a:spcBef>
              <a:buChar char="•"/>
              <a:defRPr sz="13100">
                <a:solidFill>
                  <a:schemeClr val="tx1"/>
                </a:solidFill>
                <a:latin typeface="Arial" panose="020B0604020202020204" pitchFamily="34" charset="0"/>
                <a:ea typeface="MS PGothic" panose="020B0600070205080204" pitchFamily="34" charset="-128"/>
              </a:defRPr>
            </a:lvl3pPr>
            <a:lvl4pPr marL="1600200" indent="-228600" defTabSz="4806950" eaLnBrk="0" hangingPunct="0">
              <a:spcBef>
                <a:spcPct val="20000"/>
              </a:spcBef>
              <a:buChar char="–"/>
              <a:defRPr sz="11000">
                <a:solidFill>
                  <a:schemeClr val="tx1"/>
                </a:solidFill>
                <a:latin typeface="Arial" panose="020B0604020202020204" pitchFamily="34" charset="0"/>
                <a:ea typeface="MS PGothic" panose="020B0600070205080204" pitchFamily="34" charset="-128"/>
              </a:defRPr>
            </a:lvl4pPr>
            <a:lvl5pPr marL="2057400" indent="-228600" defTabSz="4806950" eaLnBrk="0" hangingPunct="0">
              <a:spcBef>
                <a:spcPct val="20000"/>
              </a:spcBef>
              <a:buChar char="»"/>
              <a:defRPr sz="11000">
                <a:solidFill>
                  <a:schemeClr val="tx1"/>
                </a:solidFill>
                <a:latin typeface="Arial" panose="020B0604020202020204" pitchFamily="34" charset="0"/>
                <a:ea typeface="MS PGothic" panose="020B0600070205080204" pitchFamily="34" charset="-128"/>
              </a:defRPr>
            </a:lvl5pPr>
            <a:lvl6pPr marL="2514600" indent="-228600" defTabSz="4806950"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6pPr>
            <a:lvl7pPr marL="2971800" indent="-228600" defTabSz="4806950"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7pPr>
            <a:lvl8pPr marL="3429000" indent="-228600" defTabSz="4806950"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8pPr>
            <a:lvl9pPr marL="3886200" indent="-228600" defTabSz="4806950"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r>
              <a:rPr lang="en-US" sz="7200" dirty="0"/>
              <a:t>Julian </a:t>
            </a:r>
            <a:r>
              <a:rPr lang="en-US" sz="7200" dirty="0" err="1"/>
              <a:t>Dasilva</a:t>
            </a:r>
            <a:r>
              <a:rPr lang="en-US" sz="7200" dirty="0"/>
              <a:t>, Luis </a:t>
            </a:r>
            <a:r>
              <a:rPr lang="en-US" sz="7200" dirty="0" err="1"/>
              <a:t>Khawly</a:t>
            </a:r>
            <a:r>
              <a:rPr lang="en-US" sz="7200" dirty="0"/>
              <a:t>, and James </a:t>
            </a:r>
            <a:r>
              <a:rPr lang="en-US" sz="7200" dirty="0" err="1"/>
              <a:t>Haralambides</a:t>
            </a:r>
            <a:r>
              <a:rPr lang="en-US" sz="7200" dirty="0"/>
              <a:t>, Ph.D.</a:t>
            </a:r>
            <a:endParaRPr lang="en-US" altLang="en-US" sz="7200" b="1" dirty="0">
              <a:latin typeface="Arial Narrow" panose="020B0606020202030204" pitchFamily="34" charset="0"/>
            </a:endParaRPr>
          </a:p>
        </p:txBody>
      </p:sp>
      <p:sp>
        <p:nvSpPr>
          <p:cNvPr id="2053" name="Text Box 19"/>
          <p:cNvSpPr txBox="1">
            <a:spLocks noChangeArrowheads="1"/>
          </p:cNvSpPr>
          <p:nvPr/>
        </p:nvSpPr>
        <p:spPr bwMode="auto">
          <a:xfrm>
            <a:off x="43424474" y="3082925"/>
            <a:ext cx="4962525" cy="33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2041" tIns="36020" rIns="72041" bIns="36020">
            <a:spAutoFit/>
          </a:bodyPr>
          <a:lstStyle>
            <a:lvl1pPr eaLnBrk="0" hangingPunct="0">
              <a:spcBef>
                <a:spcPct val="20000"/>
              </a:spcBef>
              <a:buChar char="•"/>
              <a:defRPr sz="175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153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131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11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11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US" altLang="en-US" sz="2000" dirty="0">
                <a:latin typeface="Arial Narrow" panose="020B0606020202030204" pitchFamily="34" charset="0"/>
              </a:rPr>
              <a:t>Department of </a:t>
            </a:r>
            <a:r>
              <a:rPr lang="en-US" altLang="en-US" sz="2000" dirty="0" smtClean="0">
                <a:latin typeface="Arial Narrow" panose="020B0606020202030204" pitchFamily="34" charset="0"/>
              </a:rPr>
              <a:t>Mathematics and Computer Science</a:t>
            </a:r>
            <a:endParaRPr lang="en-US" altLang="en-US" sz="2000" dirty="0">
              <a:latin typeface="Arial Narrow" panose="020B0606020202030204" pitchFamily="34" charset="0"/>
            </a:endParaRPr>
          </a:p>
        </p:txBody>
      </p:sp>
      <p:sp>
        <p:nvSpPr>
          <p:cNvPr id="2065" name="Rectangle 8"/>
          <p:cNvSpPr>
            <a:spLocks noChangeArrowheads="1"/>
          </p:cNvSpPr>
          <p:nvPr/>
        </p:nvSpPr>
        <p:spPr bwMode="auto">
          <a:xfrm>
            <a:off x="7086600" y="1066800"/>
            <a:ext cx="29565600" cy="2695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498" tIns="52249" rIns="104498" bIns="52249">
            <a:spAutoFit/>
          </a:bodyPr>
          <a:lstStyle/>
          <a:p>
            <a:pPr algn="ctr"/>
            <a:r>
              <a:rPr lang="en-US" sz="9600" b="1" dirty="0" smtClean="0"/>
              <a:t>Automated music composition using random segments in the Arabic </a:t>
            </a:r>
            <a:r>
              <a:rPr lang="en-US" sz="9600" b="1" dirty="0" err="1" smtClean="0"/>
              <a:t>maqam</a:t>
            </a:r>
            <a:r>
              <a:rPr lang="en-US" sz="9600" b="1" dirty="0" smtClean="0"/>
              <a:t> system</a:t>
            </a:r>
            <a:endParaRPr lang="en-US" sz="9600" b="1" dirty="0"/>
          </a:p>
        </p:txBody>
      </p:sp>
      <p:sp>
        <p:nvSpPr>
          <p:cNvPr id="2055" name="TextBox 9"/>
          <p:cNvSpPr txBox="1">
            <a:spLocks noChangeArrowheads="1"/>
          </p:cNvSpPr>
          <p:nvPr/>
        </p:nvSpPr>
        <p:spPr bwMode="auto">
          <a:xfrm>
            <a:off x="20269200" y="6096000"/>
            <a:ext cx="10668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498" tIns="52249" rIns="104498" bIns="52249">
            <a:spAutoFit/>
          </a:bodyPr>
          <a:lstStyle>
            <a:lvl1pPr eaLnBrk="0" hangingPunct="0">
              <a:spcBef>
                <a:spcPct val="20000"/>
              </a:spcBef>
              <a:buChar char="•"/>
              <a:defRPr sz="175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153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131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11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11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2700">
              <a:latin typeface="Arial Narrow" panose="020B0606020202030204" pitchFamily="34" charset="0"/>
            </a:endParaRPr>
          </a:p>
        </p:txBody>
      </p:sp>
      <p:sp>
        <p:nvSpPr>
          <p:cNvPr id="2056" name="TextBox 141"/>
          <p:cNvSpPr txBox="1">
            <a:spLocks noChangeArrowheads="1"/>
          </p:cNvSpPr>
          <p:nvPr/>
        </p:nvSpPr>
        <p:spPr bwMode="auto">
          <a:xfrm rot="-5400000">
            <a:off x="44771469" y="7962107"/>
            <a:ext cx="4603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498" tIns="52249" rIns="104498" bIns="52249">
            <a:spAutoFit/>
          </a:bodyPr>
          <a:lstStyle>
            <a:lvl1pPr eaLnBrk="0" hangingPunct="0">
              <a:spcBef>
                <a:spcPct val="20000"/>
              </a:spcBef>
              <a:buChar char="•"/>
              <a:defRPr sz="175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153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131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11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11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11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400">
                <a:solidFill>
                  <a:srgbClr val="FFFFFF"/>
                </a:solidFill>
                <a:latin typeface="Arial Narrow" panose="020B0606020202030204" pitchFamily="34" charset="0"/>
              </a:rPr>
              <a:t>H</a:t>
            </a:r>
            <a:r>
              <a:rPr lang="en-US" altLang="en-US" sz="1400" baseline="-25000">
                <a:solidFill>
                  <a:srgbClr val="FFFFFF"/>
                </a:solidFill>
                <a:latin typeface="Arial Narrow" panose="020B0606020202030204" pitchFamily="34" charset="0"/>
              </a:rPr>
              <a:t>2</a:t>
            </a:r>
            <a:r>
              <a:rPr lang="en-US" altLang="en-US" sz="1400">
                <a:solidFill>
                  <a:srgbClr val="FFFFFF"/>
                </a:solidFill>
                <a:latin typeface="Arial Narrow" panose="020B0606020202030204" pitchFamily="34" charset="0"/>
              </a:rPr>
              <a:t>O</a:t>
            </a:r>
          </a:p>
        </p:txBody>
      </p:sp>
      <p:pic>
        <p:nvPicPr>
          <p:cNvPr id="2057" name="Picture 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825738" y="1220788"/>
            <a:ext cx="100584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8" name="TextBox 189"/>
          <p:cNvSpPr txBox="1">
            <a:spLocks noChangeArrowheads="1"/>
          </p:cNvSpPr>
          <p:nvPr/>
        </p:nvSpPr>
        <p:spPr bwMode="auto">
          <a:xfrm>
            <a:off x="828675" y="7221538"/>
            <a:ext cx="15453360" cy="931862"/>
          </a:xfrm>
          <a:prstGeom prst="rect">
            <a:avLst/>
          </a:prstGeom>
          <a:gradFill rotWithShape="1">
            <a:gsLst>
              <a:gs pos="0">
                <a:srgbClr val="790012"/>
              </a:gs>
              <a:gs pos="50000">
                <a:srgbClr val="B0021F"/>
              </a:gs>
              <a:gs pos="100000">
                <a:srgbClr val="D1052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6200" b="1">
                <a:solidFill>
                  <a:schemeClr val="bg1"/>
                </a:solidFill>
              </a:rPr>
              <a:t>Abstract</a:t>
            </a:r>
          </a:p>
        </p:txBody>
      </p:sp>
      <p:sp>
        <p:nvSpPr>
          <p:cNvPr id="2059" name="TextBox 190"/>
          <p:cNvSpPr txBox="1">
            <a:spLocks noChangeArrowheads="1"/>
          </p:cNvSpPr>
          <p:nvPr/>
        </p:nvSpPr>
        <p:spPr bwMode="auto">
          <a:xfrm>
            <a:off x="828675" y="13317537"/>
            <a:ext cx="15453360" cy="931863"/>
          </a:xfrm>
          <a:prstGeom prst="rect">
            <a:avLst/>
          </a:prstGeom>
          <a:gradFill rotWithShape="1">
            <a:gsLst>
              <a:gs pos="0">
                <a:srgbClr val="790012"/>
              </a:gs>
              <a:gs pos="50000">
                <a:srgbClr val="B0021F"/>
              </a:gs>
              <a:gs pos="100000">
                <a:srgbClr val="D1052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6200" b="1">
                <a:solidFill>
                  <a:schemeClr val="bg1"/>
                </a:solidFill>
              </a:rPr>
              <a:t>Introduction</a:t>
            </a:r>
          </a:p>
        </p:txBody>
      </p:sp>
      <p:sp>
        <p:nvSpPr>
          <p:cNvPr id="2060" name="TextBox 191"/>
          <p:cNvSpPr txBox="1">
            <a:spLocks noChangeArrowheads="1"/>
          </p:cNvSpPr>
          <p:nvPr/>
        </p:nvSpPr>
        <p:spPr bwMode="auto">
          <a:xfrm>
            <a:off x="804863" y="30918150"/>
            <a:ext cx="15544800" cy="933450"/>
          </a:xfrm>
          <a:prstGeom prst="rect">
            <a:avLst/>
          </a:prstGeom>
          <a:gradFill rotWithShape="1">
            <a:gsLst>
              <a:gs pos="0">
                <a:srgbClr val="790012"/>
              </a:gs>
              <a:gs pos="50000">
                <a:srgbClr val="B0021F"/>
              </a:gs>
              <a:gs pos="100000">
                <a:srgbClr val="D1052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6200" b="1" dirty="0">
                <a:solidFill>
                  <a:schemeClr val="bg1"/>
                </a:solidFill>
              </a:rPr>
              <a:t>Purpose</a:t>
            </a:r>
          </a:p>
        </p:txBody>
      </p:sp>
      <p:sp>
        <p:nvSpPr>
          <p:cNvPr id="2061" name="TextBox 192"/>
          <p:cNvSpPr txBox="1">
            <a:spLocks noChangeArrowheads="1"/>
          </p:cNvSpPr>
          <p:nvPr/>
        </p:nvSpPr>
        <p:spPr bwMode="auto">
          <a:xfrm>
            <a:off x="17602200" y="7223125"/>
            <a:ext cx="15544800" cy="933450"/>
          </a:xfrm>
          <a:prstGeom prst="rect">
            <a:avLst/>
          </a:prstGeom>
          <a:gradFill rotWithShape="1">
            <a:gsLst>
              <a:gs pos="0">
                <a:srgbClr val="790012"/>
              </a:gs>
              <a:gs pos="50000">
                <a:srgbClr val="B0021F"/>
              </a:gs>
              <a:gs pos="100000">
                <a:srgbClr val="D1052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6200" b="1" dirty="0" smtClean="0">
                <a:solidFill>
                  <a:schemeClr val="bg1"/>
                </a:solidFill>
              </a:rPr>
              <a:t>Methods</a:t>
            </a:r>
            <a:endParaRPr lang="en-US" altLang="en-US" sz="6200" b="1" dirty="0">
              <a:solidFill>
                <a:schemeClr val="bg1"/>
              </a:solidFill>
            </a:endParaRPr>
          </a:p>
        </p:txBody>
      </p:sp>
      <p:sp>
        <p:nvSpPr>
          <p:cNvPr id="2062" name="TextBox 194"/>
          <p:cNvSpPr txBox="1">
            <a:spLocks noChangeArrowheads="1"/>
          </p:cNvSpPr>
          <p:nvPr/>
        </p:nvSpPr>
        <p:spPr bwMode="auto">
          <a:xfrm>
            <a:off x="34823400" y="7223125"/>
            <a:ext cx="15544800" cy="933450"/>
          </a:xfrm>
          <a:prstGeom prst="rect">
            <a:avLst/>
          </a:prstGeom>
          <a:gradFill rotWithShape="1">
            <a:gsLst>
              <a:gs pos="0">
                <a:srgbClr val="790012"/>
              </a:gs>
              <a:gs pos="50000">
                <a:srgbClr val="B0021F"/>
              </a:gs>
              <a:gs pos="100000">
                <a:srgbClr val="D1052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6200" b="1">
                <a:solidFill>
                  <a:schemeClr val="bg1"/>
                </a:solidFill>
              </a:rPr>
              <a:t>Results </a:t>
            </a:r>
          </a:p>
        </p:txBody>
      </p:sp>
      <p:sp>
        <p:nvSpPr>
          <p:cNvPr id="2063" name="TextBox 195"/>
          <p:cNvSpPr txBox="1">
            <a:spLocks noChangeArrowheads="1"/>
          </p:cNvSpPr>
          <p:nvPr/>
        </p:nvSpPr>
        <p:spPr bwMode="auto">
          <a:xfrm>
            <a:off x="34823400" y="23221950"/>
            <a:ext cx="15544800" cy="933450"/>
          </a:xfrm>
          <a:prstGeom prst="rect">
            <a:avLst/>
          </a:prstGeom>
          <a:gradFill rotWithShape="1">
            <a:gsLst>
              <a:gs pos="0">
                <a:srgbClr val="790012"/>
              </a:gs>
              <a:gs pos="50000">
                <a:srgbClr val="B0021F"/>
              </a:gs>
              <a:gs pos="100000">
                <a:srgbClr val="D1052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6200" b="1">
                <a:solidFill>
                  <a:schemeClr val="bg1"/>
                </a:solidFill>
              </a:rPr>
              <a:t>Discussion </a:t>
            </a:r>
          </a:p>
        </p:txBody>
      </p:sp>
      <p:sp>
        <p:nvSpPr>
          <p:cNvPr id="2064" name="TextBox 196"/>
          <p:cNvSpPr txBox="1">
            <a:spLocks noChangeArrowheads="1"/>
          </p:cNvSpPr>
          <p:nvPr/>
        </p:nvSpPr>
        <p:spPr bwMode="auto">
          <a:xfrm>
            <a:off x="34823400" y="26289000"/>
            <a:ext cx="15544800" cy="933450"/>
          </a:xfrm>
          <a:prstGeom prst="rect">
            <a:avLst/>
          </a:prstGeom>
          <a:gradFill rotWithShape="1">
            <a:gsLst>
              <a:gs pos="0">
                <a:srgbClr val="790012"/>
              </a:gs>
              <a:gs pos="50000">
                <a:srgbClr val="B0021F"/>
              </a:gs>
              <a:gs pos="100000">
                <a:srgbClr val="D1052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6200" b="1">
                <a:solidFill>
                  <a:schemeClr val="bg1"/>
                </a:solidFill>
              </a:rPr>
              <a:t>Future Implications </a:t>
            </a:r>
          </a:p>
        </p:txBody>
      </p:sp>
      <p:sp>
        <p:nvSpPr>
          <p:cNvPr id="2" name="TextBox 198"/>
          <p:cNvSpPr txBox="1">
            <a:spLocks noChangeArrowheads="1"/>
          </p:cNvSpPr>
          <p:nvPr/>
        </p:nvSpPr>
        <p:spPr bwMode="auto">
          <a:xfrm>
            <a:off x="34823400" y="31394400"/>
            <a:ext cx="15544800" cy="933450"/>
          </a:xfrm>
          <a:prstGeom prst="rect">
            <a:avLst/>
          </a:prstGeom>
          <a:gradFill rotWithShape="1">
            <a:gsLst>
              <a:gs pos="0">
                <a:srgbClr val="790012"/>
              </a:gs>
              <a:gs pos="50000">
                <a:srgbClr val="B0021F"/>
              </a:gs>
              <a:gs pos="100000">
                <a:srgbClr val="D1052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6200" b="1">
                <a:solidFill>
                  <a:schemeClr val="bg1"/>
                </a:solidFill>
              </a:rPr>
              <a:t>References </a:t>
            </a:r>
          </a:p>
        </p:txBody>
      </p:sp>
      <p:sp>
        <p:nvSpPr>
          <p:cNvPr id="11" name="Rectangle 10"/>
          <p:cNvSpPr/>
          <p:nvPr/>
        </p:nvSpPr>
        <p:spPr bwMode="auto">
          <a:xfrm>
            <a:off x="304800" y="304800"/>
            <a:ext cx="50566638" cy="35936238"/>
          </a:xfrm>
          <a:prstGeom prst="rect">
            <a:avLst/>
          </a:prstGeom>
          <a:noFill/>
          <a:ln w="57150">
            <a:headEnd type="none" w="med" len="med"/>
            <a:tailEnd type="none" w="med" len="med"/>
          </a:ln>
        </p:spPr>
        <p:style>
          <a:lnRef idx="2">
            <a:schemeClr val="accent4"/>
          </a:lnRef>
          <a:fillRef idx="1">
            <a:schemeClr val="lt1"/>
          </a:fillRef>
          <a:effectRef idx="0">
            <a:schemeClr val="accent4"/>
          </a:effectRef>
          <a:fontRef idx="minor">
            <a:schemeClr val="dk1"/>
          </a:fontRef>
        </p:style>
        <p:txBody>
          <a:bodyPr>
            <a:spAutoFit/>
          </a:bodyPr>
          <a:lstStyle/>
          <a:p>
            <a:pPr defTabSz="4806950">
              <a:tabLst>
                <a:tab pos="685800" algn="l"/>
              </a:tabLst>
              <a:defRPr/>
            </a:pPr>
            <a:endParaRPr lang="en-US" sz="9500">
              <a:solidFill>
                <a:schemeClr val="tx1"/>
              </a:solidFill>
              <a:latin typeface="Arial Narrow" pitchFamily="34" charset="0"/>
            </a:endParaRPr>
          </a:p>
        </p:txBody>
      </p:sp>
      <p:sp>
        <p:nvSpPr>
          <p:cNvPr id="2068" name="TextBox 192"/>
          <p:cNvSpPr txBox="1">
            <a:spLocks noChangeArrowheads="1"/>
          </p:cNvSpPr>
          <p:nvPr/>
        </p:nvSpPr>
        <p:spPr bwMode="auto">
          <a:xfrm>
            <a:off x="779463" y="5772150"/>
            <a:ext cx="49618900" cy="933450"/>
          </a:xfrm>
          <a:prstGeom prst="rect">
            <a:avLst/>
          </a:prstGeom>
          <a:gradFill rotWithShape="1">
            <a:gsLst>
              <a:gs pos="0">
                <a:srgbClr val="790012"/>
              </a:gs>
              <a:gs pos="50000">
                <a:srgbClr val="B0021F"/>
              </a:gs>
              <a:gs pos="100000">
                <a:srgbClr val="D1052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6200" b="1">
                <a:solidFill>
                  <a:schemeClr val="bg1"/>
                </a:solidFill>
              </a:rPr>
              <a:t>Barry University, Miami Shores, FL, 33161</a:t>
            </a:r>
          </a:p>
        </p:txBody>
      </p:sp>
      <p:sp>
        <p:nvSpPr>
          <p:cNvPr id="2069" name="2 CuadroTexto"/>
          <p:cNvSpPr txBox="1">
            <a:spLocks noChangeArrowheads="1"/>
          </p:cNvSpPr>
          <p:nvPr/>
        </p:nvSpPr>
        <p:spPr bwMode="auto">
          <a:xfrm>
            <a:off x="779463" y="8381286"/>
            <a:ext cx="15570200"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400" dirty="0"/>
              <a:t>We are designing a system to auto-generate realistic music compositions in the Arabic maqam modal system. This system is selected as it is suitable for musical compositions that encourage improvisation. The design is implemented in the Microsoft Visual Studio Integrated Development Environment. Musical notes are recorded for instruments that can realize compositions in the Arabic maqam modal systems such as an oud or a violin. In such systems, notes may fall in frequencies beyond the full tone and semitone equivalents. Such tones can be generated natively or produced through synthesis of representable neighboring nodes. Synthesis is carried through the use of signal processing methods as part of a software application called Octave. Maqams selected for experiments include: </a:t>
            </a:r>
            <a:r>
              <a:rPr lang="en-US" sz="2400" dirty="0" err="1"/>
              <a:t>ajam</a:t>
            </a:r>
            <a:r>
              <a:rPr lang="en-US" sz="2400" dirty="0"/>
              <a:t>, </a:t>
            </a:r>
            <a:r>
              <a:rPr lang="en-US" sz="2400" dirty="0" err="1" smtClean="0"/>
              <a:t>husseini</a:t>
            </a:r>
            <a:r>
              <a:rPr lang="en-US" sz="2400" dirty="0"/>
              <a:t>, and </a:t>
            </a:r>
            <a:r>
              <a:rPr lang="en-US" sz="2400" dirty="0" err="1"/>
              <a:t>kurd</a:t>
            </a:r>
            <a:r>
              <a:rPr lang="en-US" sz="2400" dirty="0"/>
              <a:t>. Compositions are limited to two consecutive octaves and are synthesized according to the frequency ranges produced by that instrument. Music note sequencing is realized with the use of a random number generator. A large collection of music compositions, called segments, is available in the form of a library. These segments are realistic representations of maqam tetrachords and allow for the expansion of compositions to multiple maqams. Segments are selected randomly and “stitched” together to form longer compositions. To avoid repetitive structures, random fine-tuning of notes within a segment is allowed. Segment notes vary in frequency as well as duration. Specifics durations used are subdivisions of a full note. These represent durations of one half, one quarter and one eight of a note. Additional recordings introducing desirable instrument playing effects and synthesis effects such as delay, reverb, and so on. The graphical user interface of the program includes options for the selection of musical instruments, the range of octaves, the stitching method, and the duration of the composition. Compositions are evaluated with respect to realism, appeal, and degree of randomness.</a:t>
            </a:r>
          </a:p>
        </p:txBody>
      </p:sp>
      <p:sp>
        <p:nvSpPr>
          <p:cNvPr id="2073" name="5 CuadroTexto"/>
          <p:cNvSpPr txBox="1">
            <a:spLocks noChangeArrowheads="1"/>
          </p:cNvSpPr>
          <p:nvPr/>
        </p:nvSpPr>
        <p:spPr bwMode="auto">
          <a:xfrm>
            <a:off x="846138" y="32080200"/>
            <a:ext cx="15460662"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en-US" sz="2400" dirty="0" smtClean="0"/>
              <a:t>The </a:t>
            </a:r>
            <a:r>
              <a:rPr lang="en-US" altLang="en-US" sz="2400" dirty="0" smtClean="0"/>
              <a:t>objective </a:t>
            </a:r>
            <a:r>
              <a:rPr lang="en-US" altLang="en-US" sz="2400" dirty="0"/>
              <a:t>of this project is to create </a:t>
            </a:r>
            <a:r>
              <a:rPr lang="en-US" altLang="en-US" sz="2400" dirty="0" smtClean="0"/>
              <a:t>realistic, </a:t>
            </a:r>
            <a:r>
              <a:rPr lang="en-US" altLang="en-US" sz="2400" dirty="0"/>
              <a:t>automated music </a:t>
            </a:r>
            <a:r>
              <a:rPr lang="en-US" altLang="en-US" sz="2400" dirty="0" smtClean="0"/>
              <a:t>compositions using </a:t>
            </a:r>
            <a:r>
              <a:rPr lang="en-US" altLang="en-US" sz="2400" dirty="0" smtClean="0"/>
              <a:t>programmatic designs. </a:t>
            </a:r>
            <a:r>
              <a:rPr lang="en-US" altLang="en-US" sz="2400" dirty="0" smtClean="0"/>
              <a:t>Arabic maqams are selected for two reasons: a) </a:t>
            </a:r>
            <a:r>
              <a:rPr lang="en-US" altLang="en-US" sz="2400" dirty="0" smtClean="0"/>
              <a:t>suitability to improvisation and b) extended music scales. Although the appeal of automated music is subjective, specific styles are more open to creative experimentation while others are expected to follow more structured designs. Arabic maqams give artists the freedom to produce musical variations dynamically while maintaining a specific framework, the maqam scale. The inherent randomness of note sequences in automated compositions fits quite nicely with the improvisation style of the maqams. Furthermore, Arabic maqams </a:t>
            </a:r>
            <a:r>
              <a:rPr lang="en-US" altLang="en-US" sz="2400" dirty="0" smtClean="0"/>
              <a:t>extend </a:t>
            </a:r>
            <a:r>
              <a:rPr lang="en-US" altLang="en-US" sz="2400" dirty="0" smtClean="0"/>
              <a:t>music </a:t>
            </a:r>
            <a:r>
              <a:rPr lang="en-US" altLang="en-US" sz="2400" dirty="0" smtClean="0"/>
              <a:t>scales beyond tome and semitone </a:t>
            </a:r>
            <a:r>
              <a:rPr lang="en-US" altLang="en-US" sz="2400" dirty="0" smtClean="0"/>
              <a:t>note intervals </a:t>
            </a:r>
            <a:r>
              <a:rPr lang="en-US" altLang="en-US" sz="2400" dirty="0" smtClean="0"/>
              <a:t>used in Western music, thus </a:t>
            </a:r>
            <a:r>
              <a:rPr lang="en-US" altLang="en-US" sz="2400" dirty="0" smtClean="0"/>
              <a:t>increasing the flexibility of music </a:t>
            </a:r>
            <a:r>
              <a:rPr lang="en-US" altLang="en-US" sz="2400" dirty="0" smtClean="0"/>
              <a:t>production. In addition to natural recordings of notes in traditional octaves, a wider range of tones needs be generated in non-traditional tone intervals such as a comma (1/9 of a tone), or three quarters of a tone. While many of these intervals can be recorded naturally, others can be synthesized programmatically and for a wider range of musical instruments otherwise not capable of producing such sounds naturally (</a:t>
            </a:r>
            <a:r>
              <a:rPr lang="en-US" altLang="en-US" sz="2400" dirty="0" smtClean="0"/>
              <a:t>for example, </a:t>
            </a:r>
            <a:r>
              <a:rPr lang="en-US" altLang="en-US" sz="2400" dirty="0" smtClean="0"/>
              <a:t>fretted or keyed instruments).</a:t>
            </a:r>
            <a:endParaRPr lang="en-US" altLang="en-US" sz="2400" dirty="0"/>
          </a:p>
        </p:txBody>
      </p:sp>
      <p:sp>
        <p:nvSpPr>
          <p:cNvPr id="2076" name="2 CuadroTexto"/>
          <p:cNvSpPr txBox="1">
            <a:spLocks noChangeArrowheads="1"/>
          </p:cNvSpPr>
          <p:nvPr/>
        </p:nvSpPr>
        <p:spPr bwMode="auto">
          <a:xfrm>
            <a:off x="34798001" y="32582346"/>
            <a:ext cx="15570199"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buFont typeface="+mj-lt"/>
              <a:buAutoNum type="arabicPeriod"/>
            </a:pPr>
            <a:r>
              <a:rPr lang="en-US" sz="2400" dirty="0" smtClean="0"/>
              <a:t>Cope</a:t>
            </a:r>
            <a:r>
              <a:rPr lang="en-US" sz="2400" dirty="0"/>
              <a:t>, David (2006), </a:t>
            </a:r>
            <a:r>
              <a:rPr lang="en-US" sz="2400" i="1" dirty="0"/>
              <a:t>Computer Models of Musical Creativity</a:t>
            </a:r>
            <a:r>
              <a:rPr lang="en-US" sz="2400" dirty="0"/>
              <a:t>, Cambridge, MA: MIT Press </a:t>
            </a:r>
            <a:endParaRPr lang="en-US" sz="2400" dirty="0" smtClean="0"/>
          </a:p>
          <a:p>
            <a:pPr marL="457200" indent="-457200">
              <a:buFont typeface="+mj-lt"/>
              <a:buAutoNum type="arabicPeriod"/>
            </a:pPr>
            <a:r>
              <a:rPr lang="en-US" sz="2400" dirty="0" smtClean="0"/>
              <a:t>George </a:t>
            </a:r>
            <a:r>
              <a:rPr lang="en-US" sz="2400" dirty="0"/>
              <a:t>Papadopoulos: AI Methods for Algorithmic Composition : A survey, a Critical View and Future Prospects</a:t>
            </a:r>
            <a:r>
              <a:rPr lang="en-US" sz="2400" i="1" dirty="0"/>
              <a:t>.</a:t>
            </a:r>
            <a:r>
              <a:rPr lang="en-US" sz="2400" dirty="0"/>
              <a:t> AISB Symposium on Musical Creativity, 1999.</a:t>
            </a:r>
          </a:p>
          <a:p>
            <a:pPr marL="457200" indent="-457200">
              <a:buFont typeface="+mj-lt"/>
              <a:buAutoNum type="arabicPeriod"/>
            </a:pPr>
            <a:r>
              <a:rPr lang="en-US" altLang="en-US" sz="2400" dirty="0" smtClean="0">
                <a:hlinkClick r:id="rId5"/>
              </a:rPr>
              <a:t>http</a:t>
            </a:r>
            <a:r>
              <a:rPr lang="en-US" altLang="en-US" sz="2400" dirty="0">
                <a:hlinkClick r:id="rId5"/>
              </a:rPr>
              <a:t>://www.maqamworld.com</a:t>
            </a:r>
            <a:r>
              <a:rPr lang="en-US" altLang="en-US" sz="2400" dirty="0" smtClean="0">
                <a:hlinkClick r:id="rId5"/>
              </a:rPr>
              <a:t>/</a:t>
            </a:r>
            <a:endParaRPr lang="en-US" altLang="en-US" sz="2400" dirty="0"/>
          </a:p>
          <a:p>
            <a:pPr marL="457200" indent="-457200">
              <a:buFont typeface="+mj-lt"/>
              <a:buAutoNum type="arabicPeriod"/>
            </a:pPr>
            <a:r>
              <a:rPr lang="en-US" sz="2400" dirty="0"/>
              <a:t>Matthew John Yee-King. 2009. An Automated Music Improviser Using a Genetic </a:t>
            </a:r>
            <a:r>
              <a:rPr lang="en-US" sz="2400" dirty="0" smtClean="0"/>
              <a:t>Algorith</a:t>
            </a:r>
            <a:r>
              <a:rPr lang="en-US" sz="2400" dirty="0"/>
              <a:t>m Driven Synthesis Engine. </a:t>
            </a:r>
            <a:r>
              <a:rPr lang="en-US" sz="2400" dirty="0" smtClean="0"/>
              <a:t>In Proceedings </a:t>
            </a:r>
            <a:r>
              <a:rPr lang="en-US" sz="2400" dirty="0"/>
              <a:t>of the 2007 </a:t>
            </a:r>
            <a:r>
              <a:rPr lang="en-US" sz="2400" dirty="0" err="1"/>
              <a:t>EvoWorkshops</a:t>
            </a:r>
            <a:r>
              <a:rPr lang="en-US" sz="2400" dirty="0"/>
              <a:t> 2007 on </a:t>
            </a:r>
            <a:r>
              <a:rPr lang="en-US" sz="2400" dirty="0" err="1"/>
              <a:t>EvoCoMnet</a:t>
            </a:r>
            <a:r>
              <a:rPr lang="en-US" sz="2400" dirty="0"/>
              <a:t>, </a:t>
            </a:r>
            <a:r>
              <a:rPr lang="en-US" sz="2400" dirty="0" err="1"/>
              <a:t>EvoFIN</a:t>
            </a:r>
            <a:r>
              <a:rPr lang="en-US" sz="2400" dirty="0"/>
              <a:t>, </a:t>
            </a:r>
            <a:r>
              <a:rPr lang="en-US" sz="2400" dirty="0" err="1"/>
              <a:t>EvoIASP,EvoINTERACTION</a:t>
            </a:r>
            <a:r>
              <a:rPr lang="en-US" sz="2400" dirty="0"/>
              <a:t>, </a:t>
            </a:r>
            <a:r>
              <a:rPr lang="en-US" sz="2400" dirty="0" err="1"/>
              <a:t>EvoMUSART</a:t>
            </a:r>
            <a:r>
              <a:rPr lang="en-US" sz="2400" dirty="0"/>
              <a:t>, </a:t>
            </a:r>
            <a:r>
              <a:rPr lang="en-US" sz="2400" dirty="0" err="1"/>
              <a:t>EvoSTOC</a:t>
            </a:r>
            <a:r>
              <a:rPr lang="en-US" sz="2400" dirty="0"/>
              <a:t> and </a:t>
            </a:r>
            <a:r>
              <a:rPr lang="en-US" sz="2400" dirty="0" err="1"/>
              <a:t>EvoTransLog</a:t>
            </a:r>
            <a:r>
              <a:rPr lang="en-US" sz="2400" dirty="0"/>
              <a:t>: Applications of Evolutionary Computing, Mario </a:t>
            </a:r>
            <a:r>
              <a:rPr lang="en-US" sz="2400" dirty="0" err="1"/>
              <a:t>Giacobini</a:t>
            </a:r>
            <a:r>
              <a:rPr lang="en-US" sz="2400" dirty="0"/>
              <a:t> (Ed.). Springer-</a:t>
            </a:r>
            <a:r>
              <a:rPr lang="en-US" sz="2400" dirty="0" err="1"/>
              <a:t>Verlag</a:t>
            </a:r>
            <a:r>
              <a:rPr lang="en-US" sz="2400" dirty="0"/>
              <a:t>, Berlin, Heidelberg, 567-576. </a:t>
            </a:r>
            <a:endParaRPr lang="en-US" sz="2400" dirty="0" smtClean="0"/>
          </a:p>
          <a:p>
            <a:pPr marL="457200" indent="-457200">
              <a:buFont typeface="+mj-lt"/>
              <a:buAutoNum type="arabicPeriod"/>
            </a:pPr>
            <a:r>
              <a:rPr lang="en-US" sz="2400" dirty="0" err="1"/>
              <a:t>Gonçalo</a:t>
            </a:r>
            <a:r>
              <a:rPr lang="en-US" sz="2400" dirty="0"/>
              <a:t> Oliveira, Hugo; et al. (2007), </a:t>
            </a:r>
            <a:r>
              <a:rPr lang="en-US" sz="2400" dirty="0" err="1"/>
              <a:t>Tra</a:t>
            </a:r>
            <a:r>
              <a:rPr lang="en-US" sz="2400" dirty="0"/>
              <a:t>-la-lyrics: an approach to generate text based on rhythm, Proceedings of the 4th International Joint Workshop on Computational Creativity, pp. 47–55, London, UK, (June 2007</a:t>
            </a:r>
            <a:r>
              <a:rPr lang="en-US" sz="2400" dirty="0" smtClean="0"/>
              <a:t>).</a:t>
            </a:r>
            <a:endParaRPr lang="en-US" altLang="en-US" sz="2400" dirty="0"/>
          </a:p>
          <a:p>
            <a:endParaRPr lang="en-US" altLang="en-US" sz="2400" dirty="0" smtClean="0"/>
          </a:p>
        </p:txBody>
      </p:sp>
      <p:pic>
        <p:nvPicPr>
          <p:cNvPr id="3" name="Picture 2"/>
          <p:cNvPicPr>
            <a:picLocks noChangeAspect="1"/>
          </p:cNvPicPr>
          <p:nvPr/>
        </p:nvPicPr>
        <p:blipFill>
          <a:blip r:embed="rId6" cstate="print"/>
          <a:stretch>
            <a:fillRect/>
          </a:stretch>
        </p:blipFill>
        <p:spPr>
          <a:xfrm>
            <a:off x="985661" y="1007203"/>
            <a:ext cx="2822693" cy="3475021"/>
          </a:xfrm>
          <a:prstGeom prst="rect">
            <a:avLst/>
          </a:prstGeom>
        </p:spPr>
      </p:pic>
      <p:sp>
        <p:nvSpPr>
          <p:cNvPr id="36" name="5 CuadroTexto"/>
          <p:cNvSpPr txBox="1">
            <a:spLocks noChangeArrowheads="1"/>
          </p:cNvSpPr>
          <p:nvPr/>
        </p:nvSpPr>
        <p:spPr bwMode="auto">
          <a:xfrm>
            <a:off x="17678400" y="8382000"/>
            <a:ext cx="15361920" cy="27141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spcAft>
                <a:spcPts val="1200"/>
              </a:spcAft>
            </a:pPr>
            <a:r>
              <a:rPr lang="en-US" altLang="en-US" sz="2400" dirty="0" smtClean="0"/>
              <a:t>The system </a:t>
            </a:r>
            <a:r>
              <a:rPr lang="en-US" altLang="en-US" sz="2400" dirty="0" smtClean="0"/>
              <a:t>comprises two </a:t>
            </a:r>
            <a:r>
              <a:rPr lang="en-US" altLang="en-US" sz="2400" dirty="0" smtClean="0"/>
              <a:t>main components, each </a:t>
            </a:r>
            <a:r>
              <a:rPr lang="en-US" altLang="en-US" sz="2400" dirty="0" smtClean="0"/>
              <a:t>with a </a:t>
            </a:r>
            <a:r>
              <a:rPr lang="en-US" altLang="en-US" sz="2400" dirty="0" smtClean="0"/>
              <a:t>different objective. The objective of the first system component is to be able to synthesize various tones at different frequencies and of various lengths </a:t>
            </a:r>
            <a:r>
              <a:rPr lang="en-US" altLang="en-US" sz="2400" dirty="0" smtClean="0"/>
              <a:t>(full, </a:t>
            </a:r>
            <a:r>
              <a:rPr lang="en-US" altLang="en-US" sz="2400" dirty="0" smtClean="0"/>
              <a:t>half, quarter), given a few </a:t>
            </a:r>
            <a:r>
              <a:rPr lang="en-US" altLang="en-US" sz="2400" dirty="0" smtClean="0"/>
              <a:t>signal segments of full tones</a:t>
            </a:r>
            <a:r>
              <a:rPr lang="en-US" altLang="en-US" sz="2400" dirty="0" smtClean="0"/>
              <a:t>. These </a:t>
            </a:r>
            <a:r>
              <a:rPr lang="en-US" altLang="en-US" sz="2400" dirty="0" smtClean="0"/>
              <a:t>full tones </a:t>
            </a:r>
            <a:r>
              <a:rPr lang="en-US" altLang="en-US" sz="2400" dirty="0" smtClean="0"/>
              <a:t>have been recorded from an actual instrument </a:t>
            </a:r>
            <a:r>
              <a:rPr lang="en-US" altLang="en-US" sz="2400" dirty="0" smtClean="0"/>
              <a:t>in its natural frequency range. </a:t>
            </a:r>
            <a:r>
              <a:rPr lang="en-US" altLang="en-US" sz="2400" dirty="0" smtClean="0"/>
              <a:t>The objective of the second system component is to be able to stitch together different randomly generated </a:t>
            </a:r>
            <a:r>
              <a:rPr lang="en-US" altLang="en-US" sz="2400" dirty="0" err="1" smtClean="0"/>
              <a:t>tetrachords</a:t>
            </a:r>
            <a:r>
              <a:rPr lang="en-US" altLang="en-US" sz="2400" dirty="0" smtClean="0"/>
              <a:t> associated with a particular </a:t>
            </a:r>
            <a:r>
              <a:rPr lang="en-US" altLang="en-US" sz="2400" dirty="0" err="1" smtClean="0"/>
              <a:t>maqam</a:t>
            </a:r>
            <a:r>
              <a:rPr lang="en-US" altLang="en-US" sz="2400" dirty="0" smtClean="0"/>
              <a:t>, in order to generate a realistic music composition.  </a:t>
            </a:r>
          </a:p>
          <a:p>
            <a:pPr algn="just">
              <a:spcAft>
                <a:spcPts val="1200"/>
              </a:spcAft>
            </a:pPr>
            <a:r>
              <a:rPr lang="en-US" altLang="en-US" sz="2400" dirty="0" smtClean="0"/>
              <a:t>More specifically, the first component needs to accomplish two distinct goals: (a) to be able to synthesize a tone at a particular frequency </a:t>
            </a:r>
            <a:r>
              <a:rPr lang="en-US" altLang="en-US" sz="2400" dirty="0" smtClean="0"/>
              <a:t>using a </a:t>
            </a:r>
            <a:r>
              <a:rPr lang="en-US" altLang="en-US" sz="2400" dirty="0" smtClean="0"/>
              <a:t>different frequency for a particular instrument, and (b) to be able to modify the length of a tone without changing its frequency, while still retaining the natural and realistic timbre of the instrument’s sound. Goal (a) can be achieved by simply </a:t>
            </a:r>
            <a:r>
              <a:rPr lang="en-US" altLang="en-US" sz="2400" dirty="0" err="1" smtClean="0"/>
              <a:t>resampling</a:t>
            </a:r>
            <a:r>
              <a:rPr lang="en-US" altLang="en-US" sz="2400" dirty="0" smtClean="0"/>
              <a:t> the original tone. If the two tone frequencies are not significantly different from each other, </a:t>
            </a:r>
            <a:r>
              <a:rPr lang="en-US" altLang="en-US" sz="2400" dirty="0" err="1" smtClean="0"/>
              <a:t>resampling</a:t>
            </a:r>
            <a:r>
              <a:rPr lang="en-US" altLang="en-US" sz="2400" dirty="0" smtClean="0"/>
              <a:t> produces natural sounds. An example is shown in Figure </a:t>
            </a:r>
            <a:r>
              <a:rPr lang="en-US" altLang="en-US" sz="2400" dirty="0" smtClean="0"/>
              <a:t>2. </a:t>
            </a:r>
            <a:r>
              <a:rPr lang="en-US" altLang="en-US" sz="2400" dirty="0" smtClean="0"/>
              <a:t>Figure </a:t>
            </a:r>
            <a:r>
              <a:rPr lang="en-US" altLang="en-US" sz="2400" dirty="0" smtClean="0"/>
              <a:t>2(a</a:t>
            </a:r>
            <a:r>
              <a:rPr lang="en-US" altLang="en-US" sz="2400" dirty="0" smtClean="0"/>
              <a:t>) shows the frequency characteristics of two different tones at frequencies 183Hz and 197Hz. Each peak is associated with a different harmonic. It is apparent from the location of the harmonics that the two tones are characterized by a different frequency. Figure </a:t>
            </a:r>
            <a:r>
              <a:rPr lang="en-US" altLang="en-US" sz="2400" dirty="0" smtClean="0"/>
              <a:t>2(b</a:t>
            </a:r>
            <a:r>
              <a:rPr lang="en-US" altLang="en-US" sz="2400" dirty="0" smtClean="0"/>
              <a:t>) shows the tones after the frequency of the first tone has been shifted to the frequency of the second tone. The harmonics of the two tones are now located at the same frequencies. It should be noted that the energy associated with each harmonic is not only dependent on the height of the peak, but also on the width of the peak. Therefore, it is not necessary for the heights of corresponding harmonics to match exactly.</a:t>
            </a:r>
          </a:p>
          <a:p>
            <a:pPr algn="just">
              <a:spcAft>
                <a:spcPts val="1200"/>
              </a:spcAft>
            </a:pPr>
            <a:endParaRPr lang="en-US" altLang="en-US" sz="2400" dirty="0"/>
          </a:p>
          <a:p>
            <a:pPr algn="just">
              <a:spcAft>
                <a:spcPts val="1200"/>
              </a:spcAft>
            </a:pPr>
            <a:endParaRPr lang="en-US" altLang="en-US" sz="2400" dirty="0" smtClean="0"/>
          </a:p>
          <a:p>
            <a:pPr algn="just">
              <a:spcAft>
                <a:spcPts val="1200"/>
              </a:spcAft>
            </a:pPr>
            <a:endParaRPr lang="en-US" altLang="en-US" sz="2400" dirty="0" smtClean="0"/>
          </a:p>
          <a:p>
            <a:pPr algn="just">
              <a:spcAft>
                <a:spcPts val="1200"/>
              </a:spcAft>
            </a:pPr>
            <a:endParaRPr lang="en-US" altLang="en-US" sz="2400" dirty="0" smtClean="0"/>
          </a:p>
          <a:p>
            <a:pPr algn="just">
              <a:spcAft>
                <a:spcPts val="1200"/>
              </a:spcAft>
            </a:pPr>
            <a:endParaRPr lang="en-US" altLang="en-US" sz="2400" dirty="0" smtClean="0"/>
          </a:p>
          <a:p>
            <a:pPr algn="just">
              <a:spcAft>
                <a:spcPts val="1200"/>
              </a:spcAft>
            </a:pPr>
            <a:endParaRPr lang="en-US" altLang="en-US" sz="2400" dirty="0" smtClean="0"/>
          </a:p>
          <a:p>
            <a:pPr algn="just">
              <a:spcAft>
                <a:spcPts val="1200"/>
              </a:spcAft>
            </a:pPr>
            <a:endParaRPr lang="en-US" altLang="en-US" sz="2400" dirty="0"/>
          </a:p>
          <a:p>
            <a:pPr algn="just">
              <a:spcAft>
                <a:spcPts val="1200"/>
              </a:spcAft>
            </a:pPr>
            <a:endParaRPr lang="en-US" altLang="en-US" sz="2400" dirty="0" smtClean="0"/>
          </a:p>
          <a:p>
            <a:pPr algn="just">
              <a:spcAft>
                <a:spcPts val="1200"/>
              </a:spcAft>
            </a:pPr>
            <a:endParaRPr lang="en-US" altLang="en-US" sz="2400" dirty="0"/>
          </a:p>
          <a:p>
            <a:pPr algn="just">
              <a:spcAft>
                <a:spcPts val="1200"/>
              </a:spcAft>
            </a:pPr>
            <a:endParaRPr lang="en-US" altLang="en-US" sz="2400" dirty="0" smtClean="0"/>
          </a:p>
          <a:p>
            <a:pPr algn="just">
              <a:spcAft>
                <a:spcPts val="1200"/>
              </a:spcAft>
            </a:pPr>
            <a:endParaRPr lang="en-US" altLang="en-US" sz="2400" dirty="0" smtClean="0"/>
          </a:p>
          <a:p>
            <a:pPr algn="just">
              <a:spcAft>
                <a:spcPts val="1200"/>
              </a:spcAft>
            </a:pPr>
            <a:endParaRPr lang="en-US" altLang="en-US" sz="2400" dirty="0" smtClean="0"/>
          </a:p>
          <a:p>
            <a:pPr algn="just">
              <a:spcAft>
                <a:spcPts val="1200"/>
              </a:spcAft>
            </a:pPr>
            <a:endParaRPr lang="en-US" altLang="en-US" sz="2400" dirty="0" smtClean="0"/>
          </a:p>
          <a:p>
            <a:pPr algn="just">
              <a:spcAft>
                <a:spcPts val="1200"/>
              </a:spcAft>
            </a:pPr>
            <a:endParaRPr lang="en-US" altLang="en-US" sz="2400" dirty="0" smtClean="0"/>
          </a:p>
          <a:p>
            <a:pPr algn="ctr">
              <a:spcAft>
                <a:spcPts val="1200"/>
              </a:spcAft>
            </a:pPr>
            <a:endParaRPr lang="en-US" altLang="en-US" sz="2400" dirty="0" smtClean="0"/>
          </a:p>
          <a:p>
            <a:pPr algn="ctr">
              <a:spcAft>
                <a:spcPts val="1200"/>
              </a:spcAft>
            </a:pPr>
            <a:r>
              <a:rPr lang="en-US" altLang="en-US" sz="2400" dirty="0" smtClean="0"/>
              <a:t>(</a:t>
            </a:r>
            <a:r>
              <a:rPr lang="en-US" altLang="en-US" sz="2400" dirty="0" smtClean="0"/>
              <a:t>a)                                                                                                      (b)</a:t>
            </a:r>
          </a:p>
          <a:p>
            <a:pPr algn="just">
              <a:spcBef>
                <a:spcPts val="2400"/>
              </a:spcBef>
              <a:spcAft>
                <a:spcPts val="2400"/>
              </a:spcAft>
            </a:pPr>
            <a:r>
              <a:rPr lang="en-US" altLang="en-US" sz="2400" b="1" dirty="0" smtClean="0"/>
              <a:t>Figure 2. </a:t>
            </a:r>
            <a:r>
              <a:rPr lang="en-US" altLang="en-US" sz="2400" dirty="0" smtClean="0"/>
              <a:t>Synthesizing a tone at 197Hz from a tone at 183Hz: (a) the two original tones, (b) the two tones after the first tone has been shifted to the frequency of the second tone.</a:t>
            </a:r>
          </a:p>
          <a:p>
            <a:pPr algn="just">
              <a:spcAft>
                <a:spcPts val="1200"/>
              </a:spcAft>
            </a:pPr>
            <a:r>
              <a:rPr lang="en-US" altLang="en-US" sz="2400" dirty="0" smtClean="0"/>
              <a:t>Goal </a:t>
            </a:r>
            <a:r>
              <a:rPr lang="en-US" altLang="en-US" sz="2400" dirty="0" smtClean="0"/>
              <a:t>(b) can be achieved in the following manner for a stringed instrument. First, it is logical to assume that regardless of the duration of the tone, the first portion of the signal may be expected to be similar. The first portion of the signal consists of the impulsive sound generated by plucking the string, plus the sound generated by the freely oscillating string. The last part of the signal may include either a naturally decaying and terminating sound, or a sound produced due to the forced termination of string oscillation by the instrument player. In this project, we assume that we are dealing with relatively short sounds. Therefore, we assume that the sounds are terminated by the instrument player. In this case, the ending portion of different tones is also expected to be similar, regardless of the signal duration. In other words, to generate a tone from a longer tone, we can concatenate three portions of the longer tone. The first and last portions are identical to those of the longer tone. The middle portion of the tone is expected to be shorter compared to that of the longer tone. For a longer tone, the signal decays for a longer period of time, while for a shorter tone the signal decays only because the instrument player stops the oscillation. To simulate this effect for a shorter tone, part of the longer tone is copied as the middle portion of the shorter tone after it has been modified as follows: </a:t>
            </a:r>
            <a:r>
              <a:rPr lang="en-US" altLang="en-US" sz="2600" i="1" dirty="0" smtClean="0">
                <a:latin typeface="Palatino Linotype" pitchFamily="18" charset="0"/>
              </a:rPr>
              <a:t>s</a:t>
            </a:r>
            <a:r>
              <a:rPr lang="en-US" altLang="en-US" sz="2600" dirty="0" smtClean="0">
                <a:latin typeface="Palatino Linotype" pitchFamily="18" charset="0"/>
              </a:rPr>
              <a:t>(</a:t>
            </a:r>
            <a:r>
              <a:rPr lang="en-US" altLang="en-US" sz="2600" i="1" dirty="0" smtClean="0">
                <a:latin typeface="Palatino Linotype" pitchFamily="18" charset="0"/>
              </a:rPr>
              <a:t>n</a:t>
            </a:r>
            <a:r>
              <a:rPr lang="en-US" altLang="en-US" sz="2600" dirty="0" smtClean="0">
                <a:latin typeface="Palatino Linotype" pitchFamily="18" charset="0"/>
              </a:rPr>
              <a:t>) = </a:t>
            </a:r>
            <a:r>
              <a:rPr lang="en-US" altLang="en-US" sz="2600" i="1" dirty="0" smtClean="0">
                <a:latin typeface="Palatino Linotype" pitchFamily="18" charset="0"/>
              </a:rPr>
              <a:t>s</a:t>
            </a:r>
            <a:r>
              <a:rPr lang="en-US" altLang="en-US" sz="2600" dirty="0" smtClean="0">
                <a:latin typeface="Palatino Linotype" pitchFamily="18" charset="0"/>
              </a:rPr>
              <a:t>(</a:t>
            </a:r>
            <a:r>
              <a:rPr lang="en-US" altLang="en-US" sz="2600" i="1" dirty="0" smtClean="0">
                <a:latin typeface="Palatino Linotype" pitchFamily="18" charset="0"/>
              </a:rPr>
              <a:t>n</a:t>
            </a:r>
            <a:r>
              <a:rPr lang="en-US" altLang="en-US" sz="2600" dirty="0" smtClean="0">
                <a:latin typeface="Palatino Linotype" pitchFamily="18" charset="0"/>
              </a:rPr>
              <a:t>) </a:t>
            </a:r>
            <a:r>
              <a:rPr lang="en-US" altLang="en-US" sz="2600" i="1" dirty="0" smtClean="0">
                <a:latin typeface="Palatino Linotype" pitchFamily="18" charset="0"/>
              </a:rPr>
              <a:t>a</a:t>
            </a:r>
            <a:r>
              <a:rPr lang="en-US" altLang="en-US" sz="2600" i="1" baseline="30000" dirty="0" smtClean="0">
                <a:latin typeface="Palatino Linotype" pitchFamily="18" charset="0"/>
              </a:rPr>
              <a:t>n</a:t>
            </a:r>
            <a:r>
              <a:rPr lang="en-US" altLang="en-US" sz="2400" dirty="0" smtClean="0"/>
              <a:t> where </a:t>
            </a:r>
            <a:r>
              <a:rPr lang="en-US" altLang="en-US" sz="2600" i="1" dirty="0" smtClean="0">
                <a:latin typeface="Palatino Linotype" pitchFamily="18" charset="0"/>
              </a:rPr>
              <a:t>a</a:t>
            </a:r>
            <a:r>
              <a:rPr lang="en-US" altLang="en-US" sz="2400" dirty="0" smtClean="0"/>
              <a:t> is a constant close to 1 (e.g., 0.9998), and </a:t>
            </a:r>
            <a:r>
              <a:rPr lang="en-US" altLang="en-US" sz="2600" i="1" dirty="0" smtClean="0">
                <a:latin typeface="Palatino Linotype" pitchFamily="18" charset="0"/>
              </a:rPr>
              <a:t>n</a:t>
            </a:r>
            <a:r>
              <a:rPr lang="en-US" altLang="en-US" sz="2400" dirty="0" smtClean="0"/>
              <a:t> is the time index. The purpose of this forced decay is to smoothly stitch the first and last portion of the signal, so that there are </a:t>
            </a:r>
            <a:r>
              <a:rPr lang="en-US" altLang="en-US" sz="2400" dirty="0" smtClean="0"/>
              <a:t>no </a:t>
            </a:r>
            <a:r>
              <a:rPr lang="en-US" altLang="en-US" sz="2400" dirty="0" smtClean="0"/>
              <a:t>significant unnatural magnitude variations. An example of this process is illustrated in Figure 3.</a:t>
            </a:r>
          </a:p>
          <a:p>
            <a:pPr algn="just">
              <a:spcAft>
                <a:spcPts val="1200"/>
              </a:spcAft>
            </a:pPr>
            <a:endParaRPr lang="en-US" altLang="en-US" sz="2400" i="1" dirty="0" smtClean="0"/>
          </a:p>
          <a:p>
            <a:pPr algn="just">
              <a:spcAft>
                <a:spcPts val="1200"/>
              </a:spcAft>
            </a:pPr>
            <a:endParaRPr lang="en-US" altLang="en-US" sz="2400" i="1" dirty="0" smtClean="0"/>
          </a:p>
          <a:p>
            <a:pPr algn="just">
              <a:spcAft>
                <a:spcPts val="1200"/>
              </a:spcAft>
            </a:pPr>
            <a:endParaRPr lang="en-US" altLang="en-US" sz="2400" i="1" dirty="0" smtClean="0"/>
          </a:p>
          <a:p>
            <a:pPr algn="just">
              <a:spcAft>
                <a:spcPts val="1200"/>
              </a:spcAft>
            </a:pPr>
            <a:endParaRPr lang="en-US" altLang="en-US" sz="2400" i="1" dirty="0" smtClean="0"/>
          </a:p>
          <a:p>
            <a:pPr algn="just">
              <a:spcAft>
                <a:spcPts val="1200"/>
              </a:spcAft>
            </a:pPr>
            <a:endParaRPr lang="en-US" altLang="en-US" sz="2400" i="1" dirty="0" smtClean="0"/>
          </a:p>
          <a:p>
            <a:pPr algn="just">
              <a:spcAft>
                <a:spcPts val="1200"/>
              </a:spcAft>
            </a:pPr>
            <a:endParaRPr lang="en-US" altLang="en-US" sz="2400" i="1" dirty="0" smtClean="0"/>
          </a:p>
          <a:p>
            <a:pPr algn="just">
              <a:spcAft>
                <a:spcPts val="1200"/>
              </a:spcAft>
            </a:pPr>
            <a:endParaRPr lang="en-US" altLang="en-US" sz="2400" i="1" dirty="0" smtClean="0"/>
          </a:p>
          <a:p>
            <a:pPr algn="just">
              <a:spcAft>
                <a:spcPts val="1200"/>
              </a:spcAft>
            </a:pPr>
            <a:endParaRPr lang="en-US" altLang="en-US" sz="2400" i="1" dirty="0" smtClean="0"/>
          </a:p>
          <a:p>
            <a:pPr algn="just">
              <a:spcAft>
                <a:spcPts val="1200"/>
              </a:spcAft>
            </a:pPr>
            <a:endParaRPr lang="en-US" altLang="en-US" sz="2400" i="1" dirty="0" smtClean="0"/>
          </a:p>
          <a:p>
            <a:pPr algn="just">
              <a:spcAft>
                <a:spcPts val="1200"/>
              </a:spcAft>
            </a:pPr>
            <a:endParaRPr lang="en-US" altLang="en-US" sz="2400" i="1" dirty="0" smtClean="0"/>
          </a:p>
          <a:p>
            <a:pPr algn="just">
              <a:spcAft>
                <a:spcPts val="1200"/>
              </a:spcAft>
            </a:pPr>
            <a:endParaRPr lang="en-US" altLang="en-US" sz="2400" i="1" dirty="0" smtClean="0"/>
          </a:p>
          <a:p>
            <a:pPr algn="just">
              <a:spcAft>
                <a:spcPts val="1200"/>
              </a:spcAft>
            </a:pPr>
            <a:endParaRPr lang="en-US" altLang="en-US" sz="2400" i="1" dirty="0" smtClean="0"/>
          </a:p>
          <a:p>
            <a:pPr algn="just">
              <a:spcAft>
                <a:spcPts val="1200"/>
              </a:spcAft>
            </a:pPr>
            <a:endParaRPr lang="en-US" altLang="en-US" sz="2400" dirty="0" smtClean="0"/>
          </a:p>
          <a:p>
            <a:pPr algn="just">
              <a:spcAft>
                <a:spcPts val="1200"/>
              </a:spcAft>
            </a:pPr>
            <a:endParaRPr lang="en-US" altLang="en-US" sz="2400" b="1" dirty="0" smtClean="0"/>
          </a:p>
          <a:p>
            <a:pPr algn="just">
              <a:spcBef>
                <a:spcPts val="2400"/>
              </a:spcBef>
              <a:spcAft>
                <a:spcPts val="2400"/>
              </a:spcAft>
            </a:pPr>
            <a:r>
              <a:rPr lang="en-US" altLang="en-US" sz="2400" b="1" dirty="0" smtClean="0"/>
              <a:t>Figure 3. </a:t>
            </a:r>
            <a:r>
              <a:rPr lang="en-US" altLang="en-US" sz="2400" dirty="0" smtClean="0"/>
              <a:t>Obtaining a shorter tone of the same frequency as the original longer tone.</a:t>
            </a:r>
          </a:p>
          <a:p>
            <a:pPr algn="just">
              <a:spcAft>
                <a:spcPts val="1200"/>
              </a:spcAft>
            </a:pPr>
            <a:r>
              <a:rPr lang="en-US" altLang="en-US" sz="2400" dirty="0" smtClean="0"/>
              <a:t>Combining </a:t>
            </a:r>
            <a:r>
              <a:rPr lang="en-US" altLang="en-US" sz="2400" dirty="0" smtClean="0"/>
              <a:t>these two steps (i.e., shifting the frequency of the tone, and changing the length of the tone without changing the tone’s frequency) can essentially produce naturally sounding tones of various frequencies and lengths.</a:t>
            </a:r>
          </a:p>
          <a:p>
            <a:pPr algn="just">
              <a:spcAft>
                <a:spcPts val="1200"/>
              </a:spcAft>
            </a:pPr>
            <a:endParaRPr lang="en-US" altLang="en-US" sz="2400" i="1" dirty="0" smtClean="0"/>
          </a:p>
          <a:p>
            <a:pPr algn="just">
              <a:spcAft>
                <a:spcPts val="1200"/>
              </a:spcAft>
            </a:pPr>
            <a:endParaRPr lang="en-US" altLang="en-US" sz="2400" dirty="0"/>
          </a:p>
        </p:txBody>
      </p:sp>
      <p:sp>
        <p:nvSpPr>
          <p:cNvPr id="51" name="5 CuadroTexto"/>
          <p:cNvSpPr txBox="1">
            <a:spLocks noChangeArrowheads="1"/>
          </p:cNvSpPr>
          <p:nvPr/>
        </p:nvSpPr>
        <p:spPr bwMode="auto">
          <a:xfrm>
            <a:off x="34773498" y="24246007"/>
            <a:ext cx="15460662" cy="197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en-US" sz="2400" dirty="0" smtClean="0"/>
              <a:t>It is not difficult for one to realize that automatic music composition is a rather complex process. While music synthesis that results from algorithmic designs is </a:t>
            </a:r>
            <a:r>
              <a:rPr lang="en-US" altLang="en-US" sz="2400" dirty="0" smtClean="0"/>
              <a:t>open to subjective evaluations, a large number of parameters that need to be used to provide randomness, smoothness, and chromatic variations make the problem quite challenging. Artificial intelligence or evolutionary methods attempt to train the algorithm to adapt to styles that depend on pre-evaluated and stored themes of esthetic quality or direct the synthesis process to a rule-based mechanism that plans future compositions according to the set of rules used. Such rules may incorporate musical style and genre.</a:t>
            </a:r>
            <a:endParaRPr lang="en-US" altLang="en-US" sz="2400" dirty="0"/>
          </a:p>
        </p:txBody>
      </p:sp>
      <p:sp>
        <p:nvSpPr>
          <p:cNvPr id="52" name="5 CuadroTexto"/>
          <p:cNvSpPr txBox="1">
            <a:spLocks noChangeArrowheads="1"/>
          </p:cNvSpPr>
          <p:nvPr/>
        </p:nvSpPr>
        <p:spPr bwMode="auto">
          <a:xfrm>
            <a:off x="34773498" y="27279600"/>
            <a:ext cx="15460662" cy="4013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Aft>
                <a:spcPts val="600"/>
              </a:spcAft>
            </a:pPr>
            <a:r>
              <a:rPr lang="en-US" altLang="en-US" sz="2400" dirty="0" smtClean="0"/>
              <a:t>This </a:t>
            </a:r>
            <a:r>
              <a:rPr lang="en-US" altLang="en-US" sz="2400" dirty="0" smtClean="0"/>
              <a:t>system built is a hybrid model using segmented musical components that are stitched to randomly selected notes. All elements of the composition may undergo dynamic transformations including substitution, modification of duration, and amplification or attenuation. It will be interesting to adapt the system parameters for musical compositions of different genres. For example pop, rock, or classical music. It is evident from the present results that randomly generated note sequences are more esthetically pleasing on creative rather than rule-based or structured themes.</a:t>
            </a:r>
            <a:endParaRPr lang="en-US" altLang="en-US" sz="2400" dirty="0" smtClean="0"/>
          </a:p>
          <a:p>
            <a:pPr algn="just">
              <a:spcAft>
                <a:spcPts val="600"/>
              </a:spcAft>
            </a:pPr>
            <a:r>
              <a:rPr lang="en-US" altLang="en-US" sz="2400" dirty="0" smtClean="0"/>
              <a:t>A question that is naturally raised is how one can integrate multiple compositions into orchestral or band pieces. The use of multiple instruments makes composition a quite challenging yet very appealing endeavor. Issues that have to be addressed include instrument synchronization and contribution both in terms of duration and amplitude.</a:t>
            </a:r>
          </a:p>
          <a:p>
            <a:pPr algn="just">
              <a:spcAft>
                <a:spcPts val="600"/>
              </a:spcAft>
            </a:pPr>
            <a:r>
              <a:rPr lang="en-US" altLang="en-US" sz="2400" dirty="0" smtClean="0"/>
              <a:t>In terms of execution times and processing in general, the algorithm exhibits a high degree of parallelism and can, therefore, be implemented quite nicely using programmable logic and FPGAs. The processes of random number generation, segment selection, note integration, and note tweaking can be interleaved resulting in substantially lower execution times. Today’s boards offer high quality of digital to analog converters for a seamless representation and transformation of audio signals.</a:t>
            </a:r>
            <a:endParaRPr lang="en-US" altLang="en-US" sz="2400" dirty="0" smtClean="0"/>
          </a:p>
        </p:txBody>
      </p:sp>
      <p:sp>
        <p:nvSpPr>
          <p:cNvPr id="43" name="5 CuadroTexto"/>
          <p:cNvSpPr txBox="1">
            <a:spLocks noChangeArrowheads="1"/>
          </p:cNvSpPr>
          <p:nvPr/>
        </p:nvSpPr>
        <p:spPr bwMode="auto">
          <a:xfrm>
            <a:off x="866775" y="14485840"/>
            <a:ext cx="15460662" cy="7383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spcAft>
                <a:spcPts val="600"/>
              </a:spcAft>
            </a:pPr>
            <a:r>
              <a:rPr lang="en-US" altLang="en-US" sz="2400" dirty="0" smtClean="0"/>
              <a:t>The </a:t>
            </a:r>
            <a:r>
              <a:rPr lang="en-US" altLang="en-US" sz="2400" dirty="0" smtClean="0"/>
              <a:t>idea of composing music algorithmically has existed for centuries. More recently, efforts focus on automated music generation without the involvement of the human element. </a:t>
            </a:r>
            <a:r>
              <a:rPr lang="en-US" altLang="en-US" sz="2400" dirty="0" smtClean="0"/>
              <a:t> Compositions may follow a musical style. For example, software may generate classical musical compositions that follow the style of composers such as Mozart or Beethoven [1].</a:t>
            </a:r>
          </a:p>
          <a:p>
            <a:pPr algn="just">
              <a:spcAft>
                <a:spcPts val="600"/>
              </a:spcAft>
            </a:pPr>
            <a:r>
              <a:rPr lang="en-US" altLang="en-US" sz="2400" dirty="0" smtClean="0"/>
              <a:t>Other algorithmic designs focus on improvisations such as those that relate to jazz music. In this case, compositions must incorporate the creativity element, remembering conceptual musical themes, and maintaining these over time.</a:t>
            </a:r>
          </a:p>
          <a:p>
            <a:pPr algn="just">
              <a:spcAft>
                <a:spcPts val="600"/>
              </a:spcAft>
            </a:pPr>
            <a:r>
              <a:rPr lang="en-US" altLang="en-US" sz="2400" dirty="0" smtClean="0"/>
              <a:t>A number of systems has been developed over the last few years that make use of Artificial Intelligence methods and various computational models in order to generate music. Some of the most important categories include mathematical models</a:t>
            </a:r>
            <a:r>
              <a:rPr lang="en-US" altLang="en-US" sz="2400" dirty="0"/>
              <a:t>, </a:t>
            </a:r>
            <a:r>
              <a:rPr lang="en-US" altLang="en-US" sz="2400" dirty="0" smtClean="0"/>
              <a:t>knowledge </a:t>
            </a:r>
            <a:r>
              <a:rPr lang="en-US" altLang="en-US" sz="2400" dirty="0"/>
              <a:t>based </a:t>
            </a:r>
            <a:r>
              <a:rPr lang="en-US" altLang="en-US" sz="2400" dirty="0" smtClean="0"/>
              <a:t>systems, grammars, and evolutionary methods [4]. A survey of these systems can be found in [2].</a:t>
            </a:r>
          </a:p>
          <a:p>
            <a:pPr algn="just">
              <a:spcAft>
                <a:spcPts val="600"/>
              </a:spcAft>
            </a:pPr>
            <a:r>
              <a:rPr lang="en-US" altLang="en-US" sz="2400" dirty="0" smtClean="0"/>
              <a:t>Additional algorithmic designs can be found for automatic accompaniments, melody composition, and lyric composition [5]. Accompaniments may be generated automatically for a vocal melody using hidden Markov models. The same models may be used to generate melodies. Probabilities are assigned to notes and note sequencing. Systems even exist to produce lyrics matching syllables to notes and stressing words in alignment with the strength of the melodic segment.</a:t>
            </a:r>
          </a:p>
          <a:p>
            <a:pPr algn="just">
              <a:spcAft>
                <a:spcPts val="600"/>
              </a:spcAft>
            </a:pPr>
            <a:r>
              <a:rPr lang="en-US" altLang="en-US" sz="2400" dirty="0" smtClean="0"/>
              <a:t>The work presented here focuses on automated music composition for the Arabic modal systems called maqams. The inherent randomness of note sequencing, note duration, and chromatic variation is well-suited for the maqam style of improvisation. In addition, it presents an opportunity to extend musical compositions beyond the traditional western scales. Arabic maqams make use of tones that are smaller subdivisions of tones and half-tones reaching fractions of one ninth of a tone (comma).Such subdivisions may be generated algorithmically for instruments not capable of producing the corresponding frequencies. This will allow synthesized instruments like a piano or a guitar to participate in musical compositions of maqams. Octaves for sample maqams </a:t>
            </a:r>
            <a:r>
              <a:rPr lang="en-US" altLang="en-US" sz="2400" dirty="0" err="1" smtClean="0"/>
              <a:t>husseini</a:t>
            </a:r>
            <a:r>
              <a:rPr lang="en-US" altLang="en-US" sz="2400" dirty="0" smtClean="0"/>
              <a:t>, </a:t>
            </a:r>
            <a:r>
              <a:rPr lang="en-US" altLang="en-US" sz="2400" dirty="0" err="1" smtClean="0"/>
              <a:t>huzam</a:t>
            </a:r>
            <a:r>
              <a:rPr lang="en-US" altLang="en-US" sz="2400" dirty="0" smtClean="0"/>
              <a:t>, </a:t>
            </a:r>
            <a:r>
              <a:rPr lang="en-US" altLang="en-US" sz="2400" dirty="0" err="1" smtClean="0"/>
              <a:t>ajam</a:t>
            </a:r>
            <a:r>
              <a:rPr lang="en-US" altLang="en-US" sz="2400" dirty="0" smtClean="0"/>
              <a:t>, and </a:t>
            </a:r>
            <a:r>
              <a:rPr lang="en-US" altLang="en-US" sz="2400" dirty="0" err="1" smtClean="0"/>
              <a:t>hijaz</a:t>
            </a:r>
            <a:r>
              <a:rPr lang="en-US" altLang="en-US" sz="2400" dirty="0" smtClean="0"/>
              <a:t> </a:t>
            </a:r>
            <a:r>
              <a:rPr lang="en-US" altLang="en-US" sz="2400" dirty="0" err="1" smtClean="0"/>
              <a:t>kar</a:t>
            </a:r>
            <a:r>
              <a:rPr lang="en-US" altLang="en-US" sz="2400" dirty="0" smtClean="0"/>
              <a:t> are shown below. Additional information is available online [3]. Maqams are made of two sequences of four or five tones called tetrachords. Looking closer at maqam </a:t>
            </a:r>
            <a:r>
              <a:rPr lang="en-US" altLang="en-US" sz="2400" dirty="0" err="1" smtClean="0"/>
              <a:t>husseini</a:t>
            </a:r>
            <a:r>
              <a:rPr lang="en-US" altLang="en-US" sz="2400" dirty="0" smtClean="0"/>
              <a:t>, for example, one can identify the second note of the first tetrachord at a tonal distance of three quarters of a tone from note D (it holds the same distance from note F).</a:t>
            </a:r>
            <a:endParaRPr lang="en-US" altLang="en-US" sz="2400" dirty="0"/>
          </a:p>
          <a:p>
            <a:pPr algn="just">
              <a:spcAft>
                <a:spcPts val="600"/>
              </a:spcAft>
            </a:pPr>
            <a:endParaRPr lang="en-US" altLang="en-US" sz="2400" dirty="0"/>
          </a:p>
        </p:txBody>
      </p:sp>
      <p:pic>
        <p:nvPicPr>
          <p:cNvPr id="1028" name="Picture 4"/>
          <p:cNvPicPr>
            <a:picLocks noChangeAspect="1" noChangeArrowheads="1"/>
          </p:cNvPicPr>
          <p:nvPr/>
        </p:nvPicPr>
        <p:blipFill>
          <a:blip r:embed="rId7" cstate="print"/>
          <a:srcRect/>
          <a:stretch>
            <a:fillRect/>
          </a:stretch>
        </p:blipFill>
        <p:spPr bwMode="auto">
          <a:xfrm>
            <a:off x="20878799" y="26578560"/>
            <a:ext cx="7880212" cy="6035040"/>
          </a:xfrm>
          <a:prstGeom prst="rect">
            <a:avLst/>
          </a:prstGeom>
          <a:noFill/>
          <a:ln w="9525">
            <a:noFill/>
            <a:miter lim="800000"/>
            <a:headEnd/>
            <a:tailEnd/>
          </a:ln>
        </p:spPr>
      </p:pic>
      <p:pic>
        <p:nvPicPr>
          <p:cNvPr id="1031" name="Picture 7"/>
          <p:cNvPicPr>
            <a:picLocks noChangeAspect="1" noChangeArrowheads="1"/>
          </p:cNvPicPr>
          <p:nvPr/>
        </p:nvPicPr>
        <p:blipFill>
          <a:blip r:embed="rId8" cstate="print"/>
          <a:srcRect/>
          <a:stretch>
            <a:fillRect/>
          </a:stretch>
        </p:blipFill>
        <p:spPr bwMode="auto">
          <a:xfrm>
            <a:off x="18135600" y="13639800"/>
            <a:ext cx="14326986" cy="6583680"/>
          </a:xfrm>
          <a:prstGeom prst="rect">
            <a:avLst/>
          </a:prstGeom>
          <a:noFill/>
          <a:ln w="9525">
            <a:noFill/>
            <a:miter lim="800000"/>
            <a:headEnd/>
            <a:tailEnd/>
          </a:ln>
        </p:spPr>
      </p:pic>
      <p:sp>
        <p:nvSpPr>
          <p:cNvPr id="5" name="Rectangle 4"/>
          <p:cNvSpPr/>
          <p:nvPr/>
        </p:nvSpPr>
        <p:spPr>
          <a:xfrm>
            <a:off x="966611" y="27158549"/>
            <a:ext cx="15168739" cy="4007251"/>
          </a:xfrm>
          <a:prstGeom prst="rect">
            <a:avLst/>
          </a:prstGeom>
        </p:spPr>
        <p:txBody>
          <a:bodyPr wrap="square">
            <a:spAutoFit/>
          </a:bodyPr>
          <a:lstStyle/>
          <a:p>
            <a:pPr>
              <a:spcAft>
                <a:spcPts val="3000"/>
              </a:spcAft>
            </a:pPr>
            <a:r>
              <a:rPr lang="en-US" sz="2400" b="1" dirty="0"/>
              <a:t>Figure 1. </a:t>
            </a:r>
            <a:r>
              <a:rPr lang="en-US" sz="2400" dirty="0" smtClean="0"/>
              <a:t>Sample maqams.</a:t>
            </a:r>
          </a:p>
          <a:p>
            <a:pPr algn="just">
              <a:spcAft>
                <a:spcPts val="600"/>
              </a:spcAft>
            </a:pPr>
            <a:r>
              <a:rPr lang="en-US" sz="2400" dirty="0" smtClean="0"/>
              <a:t>The designed system deals with three issues: a) note synthesis, b) melody segmentation, and c) sequencing. Note synthesis is necessary to produce tonal variations for instruments not capable of producing them naturally (fretted instruments like a guitar or keyed instruments like a piano). Realistic representations of such tones is possible since the frequency intervals are smaller than a full tone. Basic instrument notes have been recorded for a minimum of two octaves and they can be easily expanded to include larger ranges. Generation of melodies takes place by combining pre-defined musical segments that are compositions within a maqam’s tetrachord structure with individual tones using a probabilistic model. Segments are randomly selected and stitched together with individual notes to eliminate the sense of repeated patterns. Segments themselves are tweaked in terms of tone frequencies and tone durations. Segment themes follow familiar or favorite melodic pieces and their variations. The same tweaking occurs for individual tones in term of their duration. Additional parameters include inter-tonal delays and signal strengths.</a:t>
            </a:r>
          </a:p>
          <a:p>
            <a:pPr algn="just"/>
            <a:endParaRPr lang="en-US" sz="2400" dirty="0" smtClean="0"/>
          </a:p>
        </p:txBody>
      </p:sp>
      <p:grpSp>
        <p:nvGrpSpPr>
          <p:cNvPr id="6" name="Group 5"/>
          <p:cNvGrpSpPr/>
          <p:nvPr/>
        </p:nvGrpSpPr>
        <p:grpSpPr>
          <a:xfrm>
            <a:off x="1815614" y="21615400"/>
            <a:ext cx="13470731" cy="1701800"/>
            <a:chOff x="1870869" y="19800928"/>
            <a:chExt cx="13470731" cy="1701800"/>
          </a:xfrm>
        </p:grpSpPr>
        <p:pic>
          <p:nvPicPr>
            <p:cNvPr id="47" name="Picture 4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70869" y="19800928"/>
              <a:ext cx="6705600" cy="1689100"/>
            </a:xfrm>
            <a:prstGeom prst="rect">
              <a:avLst/>
            </a:prstGeom>
          </p:spPr>
        </p:pic>
        <p:pic>
          <p:nvPicPr>
            <p:cNvPr id="48" name="Picture 4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991600" y="19800928"/>
              <a:ext cx="6350000" cy="1701800"/>
            </a:xfrm>
            <a:prstGeom prst="rect">
              <a:avLst/>
            </a:prstGeom>
          </p:spPr>
        </p:pic>
      </p:grpSp>
      <p:grpSp>
        <p:nvGrpSpPr>
          <p:cNvPr id="9" name="Group 8"/>
          <p:cNvGrpSpPr/>
          <p:nvPr/>
        </p:nvGrpSpPr>
        <p:grpSpPr>
          <a:xfrm>
            <a:off x="1867144" y="24362510"/>
            <a:ext cx="13533278" cy="1774090"/>
            <a:chOff x="1867144" y="23357633"/>
            <a:chExt cx="13533278" cy="1774090"/>
          </a:xfrm>
        </p:grpSpPr>
        <p:pic>
          <p:nvPicPr>
            <p:cNvPr id="7" name="Picture 6"/>
            <p:cNvPicPr>
              <a:picLocks noChangeAspect="1"/>
            </p:cNvPicPr>
            <p:nvPr/>
          </p:nvPicPr>
          <p:blipFill>
            <a:blip r:embed="rId11"/>
            <a:stretch>
              <a:fillRect/>
            </a:stretch>
          </p:blipFill>
          <p:spPr>
            <a:xfrm>
              <a:off x="1867144" y="23357633"/>
              <a:ext cx="6602540" cy="1737511"/>
            </a:xfrm>
            <a:prstGeom prst="rect">
              <a:avLst/>
            </a:prstGeom>
          </p:spPr>
        </p:pic>
        <p:pic>
          <p:nvPicPr>
            <p:cNvPr id="8" name="Picture 7"/>
            <p:cNvPicPr>
              <a:picLocks noChangeAspect="1"/>
            </p:cNvPicPr>
            <p:nvPr/>
          </p:nvPicPr>
          <p:blipFill>
            <a:blip r:embed="rId12"/>
            <a:stretch>
              <a:fillRect/>
            </a:stretch>
          </p:blipFill>
          <p:spPr>
            <a:xfrm>
              <a:off x="8822268" y="23357633"/>
              <a:ext cx="6578154" cy="1774090"/>
            </a:xfrm>
            <a:prstGeom prst="rect">
              <a:avLst/>
            </a:prstGeom>
          </p:spPr>
        </p:pic>
      </p:grpSp>
      <p:sp>
        <p:nvSpPr>
          <p:cNvPr id="12" name="Rectangle 11"/>
          <p:cNvSpPr/>
          <p:nvPr/>
        </p:nvSpPr>
        <p:spPr>
          <a:xfrm>
            <a:off x="4080917" y="23672935"/>
            <a:ext cx="2174993" cy="406265"/>
          </a:xfrm>
          <a:prstGeom prst="rect">
            <a:avLst/>
          </a:prstGeom>
        </p:spPr>
        <p:txBody>
          <a:bodyPr wrap="square">
            <a:spAutoFit/>
          </a:bodyPr>
          <a:lstStyle/>
          <a:p>
            <a:pPr algn="ctr"/>
            <a:r>
              <a:rPr lang="en-US" sz="2400" dirty="0" smtClean="0"/>
              <a:t>(</a:t>
            </a:r>
            <a:r>
              <a:rPr lang="en-US" sz="2400" dirty="0"/>
              <a:t>a) </a:t>
            </a:r>
            <a:r>
              <a:rPr lang="en-US" sz="2400" dirty="0" err="1" smtClean="0"/>
              <a:t>husseini</a:t>
            </a:r>
            <a:endParaRPr lang="en-US" sz="2400" dirty="0"/>
          </a:p>
        </p:txBody>
      </p:sp>
      <p:sp>
        <p:nvSpPr>
          <p:cNvPr id="42" name="Rectangle 41"/>
          <p:cNvSpPr/>
          <p:nvPr/>
        </p:nvSpPr>
        <p:spPr>
          <a:xfrm>
            <a:off x="11023848" y="23672935"/>
            <a:ext cx="2174993" cy="406265"/>
          </a:xfrm>
          <a:prstGeom prst="rect">
            <a:avLst/>
          </a:prstGeom>
        </p:spPr>
        <p:txBody>
          <a:bodyPr wrap="square">
            <a:spAutoFit/>
          </a:bodyPr>
          <a:lstStyle/>
          <a:p>
            <a:pPr algn="ctr"/>
            <a:r>
              <a:rPr lang="en-US" sz="2400" dirty="0" smtClean="0"/>
              <a:t>(b) </a:t>
            </a:r>
            <a:r>
              <a:rPr lang="en-US" sz="2400" dirty="0" err="1" smtClean="0"/>
              <a:t>huzam</a:t>
            </a:r>
            <a:endParaRPr lang="en-US" sz="2400" dirty="0"/>
          </a:p>
        </p:txBody>
      </p:sp>
      <p:sp>
        <p:nvSpPr>
          <p:cNvPr id="44" name="Rectangle 43"/>
          <p:cNvSpPr/>
          <p:nvPr/>
        </p:nvSpPr>
        <p:spPr>
          <a:xfrm>
            <a:off x="4080917" y="26416135"/>
            <a:ext cx="2174993" cy="406265"/>
          </a:xfrm>
          <a:prstGeom prst="rect">
            <a:avLst/>
          </a:prstGeom>
        </p:spPr>
        <p:txBody>
          <a:bodyPr wrap="square">
            <a:spAutoFit/>
          </a:bodyPr>
          <a:lstStyle/>
          <a:p>
            <a:pPr algn="ctr"/>
            <a:r>
              <a:rPr lang="en-US" sz="2400" dirty="0" smtClean="0"/>
              <a:t>(c) </a:t>
            </a:r>
            <a:r>
              <a:rPr lang="en-US" sz="2400" dirty="0" err="1" smtClean="0"/>
              <a:t>ajam</a:t>
            </a:r>
            <a:endParaRPr lang="en-US" sz="2400" dirty="0"/>
          </a:p>
        </p:txBody>
      </p:sp>
      <p:sp>
        <p:nvSpPr>
          <p:cNvPr id="49" name="Rectangle 48"/>
          <p:cNvSpPr/>
          <p:nvPr/>
        </p:nvSpPr>
        <p:spPr>
          <a:xfrm>
            <a:off x="11042898" y="26416135"/>
            <a:ext cx="2174993" cy="406265"/>
          </a:xfrm>
          <a:prstGeom prst="rect">
            <a:avLst/>
          </a:prstGeom>
        </p:spPr>
        <p:txBody>
          <a:bodyPr wrap="square">
            <a:spAutoFit/>
          </a:bodyPr>
          <a:lstStyle/>
          <a:p>
            <a:pPr algn="ctr"/>
            <a:r>
              <a:rPr lang="en-US" sz="2400" dirty="0" smtClean="0"/>
              <a:t>(d) </a:t>
            </a:r>
            <a:r>
              <a:rPr lang="en-US" sz="2400" dirty="0" err="1" smtClean="0"/>
              <a:t>hijaz</a:t>
            </a:r>
            <a:r>
              <a:rPr lang="en-US" sz="2400" dirty="0" smtClean="0"/>
              <a:t> </a:t>
            </a:r>
            <a:r>
              <a:rPr lang="en-US" sz="2400" dirty="0" err="1" smtClean="0"/>
              <a:t>kar</a:t>
            </a:r>
            <a:endParaRPr lang="en-US" sz="2400" dirty="0"/>
          </a:p>
        </p:txBody>
      </p:sp>
      <p:graphicFrame>
        <p:nvGraphicFramePr>
          <p:cNvPr id="13" name="Object 12"/>
          <p:cNvGraphicFramePr>
            <a:graphicFrameLocks noChangeAspect="1"/>
          </p:cNvGraphicFramePr>
          <p:nvPr>
            <p:extLst>
              <p:ext uri="{D42A27DB-BD31-4B8C-83A1-F6EECF244321}">
                <p14:modId xmlns:p14="http://schemas.microsoft.com/office/powerpoint/2010/main" val="627102470"/>
              </p:ext>
            </p:extLst>
          </p:nvPr>
        </p:nvGraphicFramePr>
        <p:xfrm>
          <a:off x="35188629" y="10591800"/>
          <a:ext cx="14630400" cy="6541224"/>
        </p:xfrm>
        <a:graphic>
          <a:graphicData uri="http://schemas.openxmlformats.org/presentationml/2006/ole">
            <mc:AlternateContent xmlns:mc="http://schemas.openxmlformats.org/markup-compatibility/2006">
              <mc:Choice xmlns:v="urn:schemas-microsoft-com:vml" Requires="v">
                <p:oleObj spid="_x0000_s1041" name="Image" r:id="rId13" imgW="15618960" imgH="6984000" progId="Photoshop.Image.13">
                  <p:embed/>
                </p:oleObj>
              </mc:Choice>
              <mc:Fallback>
                <p:oleObj name="Image" r:id="rId13" imgW="15618960" imgH="6984000" progId="Photoshop.Image.13">
                  <p:embed/>
                  <p:pic>
                    <p:nvPicPr>
                      <p:cNvPr id="0" name=""/>
                      <p:cNvPicPr/>
                      <p:nvPr/>
                    </p:nvPicPr>
                    <p:blipFill>
                      <a:blip r:embed="rId14"/>
                      <a:stretch>
                        <a:fillRect/>
                      </a:stretch>
                    </p:blipFill>
                    <p:spPr>
                      <a:xfrm>
                        <a:off x="35188629" y="10591800"/>
                        <a:ext cx="14630400" cy="6541224"/>
                      </a:xfrm>
                      <a:prstGeom prst="rect">
                        <a:avLst/>
                      </a:prstGeom>
                    </p:spPr>
                  </p:pic>
                </p:oleObj>
              </mc:Fallback>
            </mc:AlternateContent>
          </a:graphicData>
        </a:graphic>
      </p:graphicFrame>
      <p:sp>
        <p:nvSpPr>
          <p:cNvPr id="50" name="5 CuadroTexto"/>
          <p:cNvSpPr txBox="1">
            <a:spLocks noChangeArrowheads="1"/>
          </p:cNvSpPr>
          <p:nvPr/>
        </p:nvSpPr>
        <p:spPr bwMode="auto">
          <a:xfrm>
            <a:off x="34747200" y="17602200"/>
            <a:ext cx="15460662" cy="5583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en-US" sz="2400" b="1" dirty="0" smtClean="0"/>
              <a:t>Figure 4. </a:t>
            </a:r>
            <a:r>
              <a:rPr lang="en-US" altLang="en-US" sz="2400" dirty="0" smtClean="0"/>
              <a:t>Segmented music composition.</a:t>
            </a:r>
          </a:p>
          <a:p>
            <a:pPr algn="just"/>
            <a:endParaRPr lang="en-US" altLang="en-US" sz="2400" dirty="0" smtClean="0"/>
          </a:p>
          <a:p>
            <a:pPr algn="just">
              <a:spcAft>
                <a:spcPts val="600"/>
              </a:spcAft>
            </a:pPr>
            <a:r>
              <a:rPr lang="en-US" altLang="en-US" sz="2400" dirty="0" smtClean="0"/>
              <a:t>Figure 4 illustrates the algorithmic process. Segments S</a:t>
            </a:r>
            <a:r>
              <a:rPr lang="en-US" altLang="en-US" sz="2400" baseline="-25000" dirty="0" smtClean="0"/>
              <a:t>1</a:t>
            </a:r>
            <a:r>
              <a:rPr lang="en-US" altLang="en-US" sz="2400" dirty="0" smtClean="0"/>
              <a:t> to S</a:t>
            </a:r>
            <a:r>
              <a:rPr lang="en-US" altLang="en-US" sz="2400" baseline="-25000" dirty="0" smtClean="0"/>
              <a:t>n</a:t>
            </a:r>
            <a:r>
              <a:rPr lang="en-US" altLang="en-US" sz="2400" dirty="0" smtClean="0"/>
              <a:t> represent pre-defined music compositions on tetrachords residing in memory. </a:t>
            </a:r>
            <a:r>
              <a:rPr lang="en-US" altLang="en-US" sz="2400" dirty="0"/>
              <a:t>Segment </a:t>
            </a:r>
            <a:r>
              <a:rPr lang="en-US" altLang="en-US" sz="2400" dirty="0" smtClean="0"/>
              <a:t>S</a:t>
            </a:r>
            <a:r>
              <a:rPr lang="en-US" altLang="en-US" sz="2400" baseline="-25000" dirty="0" smtClean="0"/>
              <a:t>1</a:t>
            </a:r>
            <a:r>
              <a:rPr lang="en-US" altLang="en-US" sz="2400" dirty="0" smtClean="0"/>
              <a:t> contains five notes (named </a:t>
            </a:r>
            <a:r>
              <a:rPr lang="en-US" altLang="en-US" sz="2400" dirty="0" err="1" smtClean="0"/>
              <a:t>n</a:t>
            </a:r>
            <a:r>
              <a:rPr lang="en-US" altLang="en-US" sz="2400" baseline="-25000" dirty="0" err="1" smtClean="0"/>
              <a:t>a</a:t>
            </a:r>
            <a:r>
              <a:rPr lang="en-US" altLang="en-US" sz="2400" dirty="0" smtClean="0"/>
              <a:t>, </a:t>
            </a:r>
            <a:r>
              <a:rPr lang="en-US" altLang="en-US" sz="2400" dirty="0" err="1" smtClean="0"/>
              <a:t>n</a:t>
            </a:r>
            <a:r>
              <a:rPr lang="en-US" altLang="en-US" sz="2400" baseline="-25000" dirty="0" err="1" smtClean="0"/>
              <a:t>b</a:t>
            </a:r>
            <a:r>
              <a:rPr lang="en-US" altLang="en-US" sz="2400" dirty="0" smtClean="0"/>
              <a:t>, </a:t>
            </a:r>
            <a:r>
              <a:rPr lang="en-US" altLang="en-US" sz="2400" dirty="0" err="1" smtClean="0"/>
              <a:t>n</a:t>
            </a:r>
            <a:r>
              <a:rPr lang="en-US" altLang="en-US" sz="2400" baseline="-25000" dirty="0" err="1" smtClean="0"/>
              <a:t>c</a:t>
            </a:r>
            <a:r>
              <a:rPr lang="en-US" altLang="en-US" sz="2400" dirty="0" smtClean="0"/>
              <a:t>, </a:t>
            </a:r>
            <a:r>
              <a:rPr lang="en-US" altLang="en-US" sz="2400" dirty="0" err="1" smtClean="0"/>
              <a:t>n</a:t>
            </a:r>
            <a:r>
              <a:rPr lang="en-US" altLang="en-US" sz="2400" baseline="-25000" dirty="0" err="1" smtClean="0"/>
              <a:t>d</a:t>
            </a:r>
            <a:r>
              <a:rPr lang="en-US" altLang="en-US" sz="2400" dirty="0" smtClean="0"/>
              <a:t>, and n</a:t>
            </a:r>
            <a:r>
              <a:rPr lang="en-US" altLang="en-US" sz="2400" baseline="-25000" dirty="0" smtClean="0"/>
              <a:t>e</a:t>
            </a:r>
            <a:r>
              <a:rPr lang="en-US" altLang="en-US" sz="2400" dirty="0" smtClean="0"/>
              <a:t>) while segment </a:t>
            </a:r>
            <a:r>
              <a:rPr lang="en-US" altLang="en-US" sz="2400" dirty="0"/>
              <a:t>S</a:t>
            </a:r>
            <a:r>
              <a:rPr lang="en-US" altLang="en-US" sz="2400" baseline="-25000" dirty="0"/>
              <a:t>n </a:t>
            </a:r>
            <a:r>
              <a:rPr lang="en-US" altLang="en-US" sz="2400" baseline="-25000" dirty="0" smtClean="0"/>
              <a:t> </a:t>
            </a:r>
            <a:r>
              <a:rPr lang="en-US" altLang="en-US" sz="2400" dirty="0" smtClean="0"/>
              <a:t>contains four notes (named </a:t>
            </a:r>
            <a:r>
              <a:rPr lang="en-US" altLang="en-US" sz="2400" dirty="0" err="1" smtClean="0"/>
              <a:t>n</a:t>
            </a:r>
            <a:r>
              <a:rPr lang="en-US" altLang="en-US" sz="2400" baseline="-25000" dirty="0" err="1" smtClean="0"/>
              <a:t>t</a:t>
            </a:r>
            <a:r>
              <a:rPr lang="en-US" altLang="en-US" sz="2400" dirty="0" smtClean="0"/>
              <a:t>, n</a:t>
            </a:r>
            <a:r>
              <a:rPr lang="en-US" altLang="en-US" sz="2400" baseline="-25000" dirty="0" smtClean="0"/>
              <a:t>u</a:t>
            </a:r>
            <a:r>
              <a:rPr lang="en-US" altLang="en-US" sz="2400" dirty="0" smtClean="0"/>
              <a:t>, </a:t>
            </a:r>
            <a:r>
              <a:rPr lang="en-US" altLang="en-US" sz="2400" dirty="0" err="1" smtClean="0"/>
              <a:t>n</a:t>
            </a:r>
            <a:r>
              <a:rPr lang="en-US" altLang="en-US" sz="2400" baseline="-25000" dirty="0" err="1" smtClean="0"/>
              <a:t>v</a:t>
            </a:r>
            <a:r>
              <a:rPr lang="en-US" altLang="en-US" sz="2400" dirty="0" smtClean="0"/>
              <a:t>, and </a:t>
            </a:r>
            <a:r>
              <a:rPr lang="en-US" altLang="en-US" sz="2400" dirty="0" err="1" smtClean="0"/>
              <a:t>n</a:t>
            </a:r>
            <a:r>
              <a:rPr lang="en-US" altLang="en-US" sz="2400" baseline="-25000" dirty="0" err="1" smtClean="0"/>
              <a:t>w</a:t>
            </a:r>
            <a:r>
              <a:rPr lang="en-US" altLang="en-US" sz="2400" baseline="-25000" dirty="0" smtClean="0"/>
              <a:t>)</a:t>
            </a:r>
            <a:r>
              <a:rPr lang="en-US" altLang="en-US" sz="2400" dirty="0" smtClean="0"/>
              <a:t>. The stream below the segment structure represents the collection of segments and individual notes that belong in the synthesis. The synthesis begins with the random selection of segment S</a:t>
            </a:r>
            <a:r>
              <a:rPr lang="en-US" altLang="en-US" sz="2400" baseline="-25000" dirty="0" smtClean="0"/>
              <a:t>1</a:t>
            </a:r>
            <a:r>
              <a:rPr lang="en-US" altLang="en-US" sz="2400" dirty="0" smtClean="0"/>
              <a:t> followed by a stream of three individual notes (named n</a:t>
            </a:r>
            <a:r>
              <a:rPr lang="en-US" altLang="en-US" sz="2400" baseline="-25000" dirty="0" smtClean="0"/>
              <a:t>p</a:t>
            </a:r>
            <a:r>
              <a:rPr lang="en-US" altLang="en-US" sz="2400" dirty="0" smtClean="0"/>
              <a:t>, n</a:t>
            </a:r>
            <a:r>
              <a:rPr lang="en-US" altLang="en-US" sz="2400" baseline="-25000" dirty="0" smtClean="0"/>
              <a:t>q</a:t>
            </a:r>
            <a:r>
              <a:rPr lang="en-US" altLang="en-US" sz="2400" dirty="0" smtClean="0"/>
              <a:t>, and </a:t>
            </a:r>
            <a:r>
              <a:rPr lang="en-US" altLang="en-US" sz="2400" dirty="0" err="1" smtClean="0"/>
              <a:t>n</a:t>
            </a:r>
            <a:r>
              <a:rPr lang="en-US" altLang="en-US" sz="2400" baseline="-25000" dirty="0" err="1" smtClean="0"/>
              <a:t>r</a:t>
            </a:r>
            <a:r>
              <a:rPr lang="en-US" altLang="en-US" sz="2400" dirty="0" smtClean="0"/>
              <a:t>). Segment S</a:t>
            </a:r>
            <a:r>
              <a:rPr lang="en-US" altLang="en-US" sz="2400" baseline="-25000" dirty="0" smtClean="0"/>
              <a:t>n</a:t>
            </a:r>
            <a:r>
              <a:rPr lang="en-US" altLang="en-US" sz="2400" dirty="0" smtClean="0"/>
              <a:t>, also selected randomly follows. The sequence continues in similar fashion. Arrows below specific notes in the sequence indicate the presence of tweaking. Notes </a:t>
            </a:r>
            <a:r>
              <a:rPr lang="en-US" altLang="en-US" sz="2400" dirty="0" err="1" smtClean="0"/>
              <a:t>n</a:t>
            </a:r>
            <a:r>
              <a:rPr lang="en-US" altLang="en-US" sz="2400" baseline="-25000" dirty="0" err="1" smtClean="0"/>
              <a:t>b</a:t>
            </a:r>
            <a:r>
              <a:rPr lang="en-US" altLang="en-US" sz="2400" dirty="0" smtClean="0"/>
              <a:t>, n</a:t>
            </a:r>
            <a:r>
              <a:rPr lang="en-US" altLang="en-US" sz="2400" baseline="-25000" dirty="0" smtClean="0"/>
              <a:t>e</a:t>
            </a:r>
            <a:r>
              <a:rPr lang="en-US" altLang="en-US" sz="2400" dirty="0" smtClean="0"/>
              <a:t>, </a:t>
            </a:r>
            <a:r>
              <a:rPr lang="en-US" altLang="en-US" sz="2400" dirty="0" err="1" smtClean="0"/>
              <a:t>n</a:t>
            </a:r>
            <a:r>
              <a:rPr lang="en-US" altLang="en-US" sz="2400" baseline="-25000" dirty="0" err="1" smtClean="0"/>
              <a:t>r</a:t>
            </a:r>
            <a:r>
              <a:rPr lang="en-US" altLang="en-US" sz="2400" dirty="0" smtClean="0"/>
              <a:t>, n</a:t>
            </a:r>
            <a:r>
              <a:rPr lang="en-US" altLang="en-US" sz="2400" baseline="-25000" dirty="0" smtClean="0"/>
              <a:t>u</a:t>
            </a:r>
            <a:r>
              <a:rPr lang="en-US" altLang="en-US" sz="2400" dirty="0" smtClean="0"/>
              <a:t>, and </a:t>
            </a:r>
            <a:r>
              <a:rPr lang="en-US" altLang="en-US" sz="2400" dirty="0" err="1" smtClean="0"/>
              <a:t>n</a:t>
            </a:r>
            <a:r>
              <a:rPr lang="en-US" altLang="en-US" sz="2400" baseline="-25000" dirty="0" err="1" smtClean="0"/>
              <a:t>v</a:t>
            </a:r>
            <a:r>
              <a:rPr lang="en-US" altLang="en-US" sz="2400" dirty="0" smtClean="0"/>
              <a:t>, may be replaced or altered in terms of duration and strength.</a:t>
            </a:r>
          </a:p>
          <a:p>
            <a:pPr algn="just">
              <a:spcAft>
                <a:spcPts val="600"/>
              </a:spcAft>
            </a:pPr>
            <a:r>
              <a:rPr lang="en-US" altLang="en-US" sz="2400" dirty="0" smtClean="0"/>
              <a:t>Suitability of segments is mainly determined by two parameters: a) starting and ending notes, and b) tetrachord classification. Starting and ending notes are examined to ensure that the frequency range between neighboring segments or between segments and individual notes is bounded above by a predetermined threshold. Both notes need be examined as stitching may explore both an increasing or decreasing in frequency tonal direction.</a:t>
            </a:r>
          </a:p>
          <a:p>
            <a:pPr algn="just">
              <a:spcAft>
                <a:spcPts val="600"/>
              </a:spcAft>
            </a:pPr>
            <a:r>
              <a:rPr lang="en-US" altLang="en-US" sz="2400" dirty="0" smtClean="0"/>
              <a:t>Due to the fact that there is a large number of maqams to be implemented, creating a large variety of predefined segments for each of those maqams may require increased space requirements. Fortunately, many maqams share either the first or the second tetrachord with other maqams. For example, both the </a:t>
            </a:r>
            <a:r>
              <a:rPr lang="en-US" altLang="en-US" sz="2400" dirty="0" err="1" smtClean="0"/>
              <a:t>bayati</a:t>
            </a:r>
            <a:r>
              <a:rPr lang="en-US" altLang="en-US" sz="2400" dirty="0" smtClean="0"/>
              <a:t> and </a:t>
            </a:r>
            <a:r>
              <a:rPr lang="en-US" altLang="en-US" sz="2400" dirty="0" err="1" smtClean="0"/>
              <a:t>husseini</a:t>
            </a:r>
            <a:r>
              <a:rPr lang="en-US" altLang="en-US" sz="2400" dirty="0" smtClean="0"/>
              <a:t> maqams share the first tetrachord, a </a:t>
            </a:r>
            <a:r>
              <a:rPr lang="en-US" altLang="en-US" sz="2400" dirty="0" err="1" smtClean="0"/>
              <a:t>bayati</a:t>
            </a:r>
            <a:r>
              <a:rPr lang="en-US" altLang="en-US" sz="2400" dirty="0" smtClean="0"/>
              <a:t>, while they vary on the second (</a:t>
            </a:r>
            <a:r>
              <a:rPr lang="en-US" altLang="en-US" sz="2400" dirty="0" err="1" smtClean="0"/>
              <a:t>ajam</a:t>
            </a:r>
            <a:r>
              <a:rPr lang="en-US" altLang="en-US" sz="2400" dirty="0" smtClean="0"/>
              <a:t> and </a:t>
            </a:r>
            <a:r>
              <a:rPr lang="en-US" altLang="en-US" sz="2400" dirty="0" err="1" smtClean="0"/>
              <a:t>nahawand</a:t>
            </a:r>
            <a:r>
              <a:rPr lang="en-US" altLang="en-US" sz="2400" dirty="0" smtClean="0"/>
              <a:t>, respectively. A careful classification of segments with respect to tetrachords reduces these requirements substantially.</a:t>
            </a:r>
            <a:endParaRPr lang="en-US" altLang="en-US" sz="2400" dirty="0"/>
          </a:p>
        </p:txBody>
      </p:sp>
      <p:sp>
        <p:nvSpPr>
          <p:cNvPr id="53" name="5 CuadroTexto"/>
          <p:cNvSpPr txBox="1">
            <a:spLocks noChangeArrowheads="1"/>
          </p:cNvSpPr>
          <p:nvPr/>
        </p:nvSpPr>
        <p:spPr bwMode="auto">
          <a:xfrm>
            <a:off x="34754448" y="8382000"/>
            <a:ext cx="15460662" cy="197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Aft>
                <a:spcPts val="600"/>
              </a:spcAft>
            </a:pPr>
            <a:r>
              <a:rPr lang="en-US" altLang="en-US" sz="2400" dirty="0" smtClean="0"/>
              <a:t>Pre-constructed music segments are stored in the system library. They are tetrachord compositions of varying lengths, note durations, and signal strengths. Additionally, all notes of the maqam are available individually as full, half, and quarter notes. Melodic sequences are generated using a random number generator. Segments are picked randomly from the library and are stitched together based on suitability (note continuity and frequency direction). </a:t>
            </a:r>
            <a:r>
              <a:rPr lang="en-US" altLang="en-US" sz="2400" dirty="0" smtClean="0"/>
              <a:t>Individual notes are interjected in segment sequences to add randomness, and smooth transitions. Both segment notes and individual notes are open to adjustment. Segment notes may be replaced by neighboring notes of bounded tonal distance. All notes may be tweaked with respect to duration and signal strength.</a:t>
            </a:r>
            <a:endParaRPr lang="en-US" altLang="en-US" sz="24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4806950" rtl="0" eaLnBrk="1" fontAlgn="base" latinLnBrk="0" hangingPunct="1">
          <a:lnSpc>
            <a:spcPct val="85000"/>
          </a:lnSpc>
          <a:spcBef>
            <a:spcPct val="0"/>
          </a:spcBef>
          <a:spcAft>
            <a:spcPct val="0"/>
          </a:spcAft>
          <a:buClrTx/>
          <a:buSzTx/>
          <a:buFontTx/>
          <a:buNone/>
          <a:tabLst>
            <a:tab pos="685800" algn="l"/>
          </a:tabLst>
          <a:defRPr kumimoji="0" lang="en-US" sz="95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4806950" rtl="0" eaLnBrk="1" fontAlgn="base" latinLnBrk="0" hangingPunct="1">
          <a:lnSpc>
            <a:spcPct val="85000"/>
          </a:lnSpc>
          <a:spcBef>
            <a:spcPct val="0"/>
          </a:spcBef>
          <a:spcAft>
            <a:spcPct val="0"/>
          </a:spcAft>
          <a:buClrTx/>
          <a:buSzTx/>
          <a:buFontTx/>
          <a:buNone/>
          <a:tabLst>
            <a:tab pos="685800" algn="l"/>
          </a:tabLst>
          <a:defRPr kumimoji="0" lang="en-US" sz="9500" b="0" i="0" u="none" strike="noStrike" cap="none" normalizeH="0" baseline="0" smtClean="0">
            <a:ln>
              <a:noFill/>
            </a:ln>
            <a:solidFill>
              <a:schemeClr val="tx1"/>
            </a:solidFill>
            <a:effectLst/>
            <a:latin typeface="Arial Narrow" pitchFamily="34" charset="0"/>
          </a:defRPr>
        </a:defPPr>
      </a:lstStyle>
    </a:lnDef>
    <a:txDef>
      <a:spPr>
        <a:blipFill rotWithShape="1">
          <a:blip xmlns:r="http://schemas.openxmlformats.org/officeDocument/2006/relationships" r:embed="rId1"/>
          <a:stretch>
            <a:fillRect l="-588" t="-672" r="-980"/>
          </a:stretch>
        </a:blipFill>
      </a:spPr>
      <a:bodyPr/>
      <a:lstStyle>
        <a:defPPr>
          <a:defRPr>
            <a:noFill/>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0916D57A2B844BA12040C54D58C2E9" ma:contentTypeVersion="1" ma:contentTypeDescription="Create a new document." ma:contentTypeScope="" ma:versionID="3ce434541761e0cbbe011faea5914684">
  <xsd:schema xmlns:xsd="http://www.w3.org/2001/XMLSchema" xmlns:xs="http://www.w3.org/2001/XMLSchema" xmlns:p="http://schemas.microsoft.com/office/2006/metadata/properties" xmlns:ns1="http://schemas.microsoft.com/sharepoint/v3" xmlns:ns2="1f54cd21-e6cf-48be-a9f3-afe13b79d269" targetNamespace="http://schemas.microsoft.com/office/2006/metadata/properties" ma:root="true" ma:fieldsID="bf4c92d20ecc5784108e6e43e72653c1" ns1:_="" ns2:_="">
    <xsd:import namespace="http://schemas.microsoft.com/sharepoint/v3"/>
    <xsd:import namespace="1f54cd21-e6cf-48be-a9f3-afe13b79d269"/>
    <xsd:element name="properties">
      <xsd:complexType>
        <xsd:sequence>
          <xsd:element name="documentManagement">
            <xsd:complexType>
              <xsd:all>
                <xsd:element ref="ns1:ReportStatus" minOccurs="0"/>
                <xsd:element ref="ns2:Report_x0020_Request_x0020_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eportStatus" ma:index="8" nillable="true" ma:displayName="Report Status" ma:description="Status of the report" ma:internalName="ReportStatus">
      <xsd:simpleType>
        <xsd:restriction base="dms:Choice">
          <xsd:enumeration value="Final"/>
          <xsd:enumeration value="Preliminary"/>
          <xsd:enumeration value="Period To Date"/>
        </xsd:restriction>
      </xsd:simpleType>
    </xsd:element>
  </xsd:schema>
  <xsd:schema xmlns:xsd="http://www.w3.org/2001/XMLSchema" xmlns:xs="http://www.w3.org/2001/XMLSchema" xmlns:dms="http://schemas.microsoft.com/office/2006/documentManagement/types" xmlns:pc="http://schemas.microsoft.com/office/infopath/2007/PartnerControls" targetNamespace="1f54cd21-e6cf-48be-a9f3-afe13b79d269" elementFormDefault="qualified">
    <xsd:import namespace="http://schemas.microsoft.com/office/2006/documentManagement/types"/>
    <xsd:import namespace="http://schemas.microsoft.com/office/infopath/2007/PartnerControls"/>
    <xsd:element name="Report_x0020_Request_x0020_Status" ma:index="9" nillable="true" ma:displayName="Report Request Status" ma:default="Enter Choice #1" ma:format="Dropdown" ma:internalName="Report_x0020_Request_x0020_Status">
      <xsd:simpleType>
        <xsd:restriction base="dms:Choice">
          <xsd:enumeration value="Enter Choice #1"/>
          <xsd:enumeration value="Enter Choice #2"/>
          <xsd:enumeration value="Enter Choice #3"/>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eportStatus xmlns="http://schemas.microsoft.com/sharepoint/v3" xsi:nil="true"/>
    <Report_x0020_Request_x0020_Status xmlns="1f54cd21-e6cf-48be-a9f3-afe13b79d269">Enter Choice #1</Report_x0020_Request_x0020_Status>
  </documentManagement>
</p:properties>
</file>

<file path=customXml/item3.xml><?xml version="1.0" encoding="utf-8"?>
<LongProperties xmlns="http://schemas.microsoft.com/office/2006/metadata/long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243EE89-BC26-4CA1-BF58-721777B28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f54cd21-e6cf-48be-a9f3-afe13b79d2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12F2062-9C0D-42E4-9BC8-84608D0FF2BF}">
  <ds:schemaRefs>
    <ds:schemaRef ds:uri="http://purl.org/dc/terms/"/>
    <ds:schemaRef ds:uri="http://www.w3.org/XML/1998/namespace"/>
    <ds:schemaRef ds:uri="http://schemas.microsoft.com/office/2006/metadata/properties"/>
    <ds:schemaRef ds:uri="http://schemas.microsoft.com/office/2006/documentManagement/types"/>
    <ds:schemaRef ds:uri="1f54cd21-e6cf-48be-a9f3-afe13b79d269"/>
    <ds:schemaRef ds:uri="http://purl.org/dc/elements/1.1/"/>
    <ds:schemaRef ds:uri="http://purl.org/dc/dcmitype/"/>
    <ds:schemaRef ds:uri="http://schemas.microsoft.com/office/infopath/2007/PartnerControls"/>
    <ds:schemaRef ds:uri="http://schemas.openxmlformats.org/package/2006/metadata/core-properties"/>
    <ds:schemaRef ds:uri="http://schemas.microsoft.com/sharepoint/v3"/>
  </ds:schemaRefs>
</ds:datastoreItem>
</file>

<file path=customXml/itemProps3.xml><?xml version="1.0" encoding="utf-8"?>
<ds:datastoreItem xmlns:ds="http://schemas.openxmlformats.org/officeDocument/2006/customXml" ds:itemID="{243CD103-ABF4-4F37-B14D-FAF37CC47B47}">
  <ds:schemaRefs>
    <ds:schemaRef ds:uri="http://schemas.microsoft.com/office/2006/metadata/longProperties"/>
  </ds:schemaRefs>
</ds:datastoreItem>
</file>

<file path=customXml/itemProps4.xml><?xml version="1.0" encoding="utf-8"?>
<ds:datastoreItem xmlns:ds="http://schemas.openxmlformats.org/officeDocument/2006/customXml" ds:itemID="{9508DA2E-4718-4976-B506-B840AFCF992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4346</TotalTime>
  <Words>2815</Words>
  <Application>Microsoft Office PowerPoint</Application>
  <PresentationFormat>Custom</PresentationFormat>
  <Paragraphs>78</Paragraphs>
  <Slides>1</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9" baseType="lpstr">
      <vt:lpstr>MS PGothic</vt:lpstr>
      <vt:lpstr>MS PGothic</vt:lpstr>
      <vt:lpstr>Arial</vt:lpstr>
      <vt:lpstr>Arial Narrow</vt:lpstr>
      <vt:lpstr>Calibri</vt:lpstr>
      <vt:lpstr>Palatino Linotype</vt:lpstr>
      <vt:lpstr>Default Design</vt:lpstr>
      <vt:lpstr>Adobe Photoshop Image</vt:lpstr>
      <vt:lpstr>PowerPoint Presentation</vt:lpstr>
    </vt:vector>
  </TitlesOfParts>
  <Company>Barry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DoIT</dc:creator>
  <cp:lastModifiedBy>pontios</cp:lastModifiedBy>
  <cp:revision>433</cp:revision>
  <cp:lastPrinted>2013-12-12T18:11:08Z</cp:lastPrinted>
  <dcterms:created xsi:type="dcterms:W3CDTF">2001-09-04T18:16:26Z</dcterms:created>
  <dcterms:modified xsi:type="dcterms:W3CDTF">2016-03-19T18:46:52Z</dcterms:modified>
</cp:coreProperties>
</file>