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rawings/drawing2.xml" ContentType="application/vnd.openxmlformats-officedocument.drawingml.chartshapes+xml"/>
  <Override PartName="/ppt/charts/chart19.xml" ContentType="application/vnd.openxmlformats-officedocument.drawingml.char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hart17.xml" ContentType="application/vnd.openxmlformats-officedocument.drawingml.chart+xml"/>
  <Override PartName="/ppt/charts/colors4.xml" ContentType="application/vnd.ms-office.chartcolorstyl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charts/chart13.xml" ContentType="application/vnd.openxmlformats-officedocument.drawingml.chart+xml"/>
  <Override PartName="/ppt/charts/chart15.xml" ContentType="application/vnd.openxmlformats-officedocument.drawingml.chart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7.xml" ContentType="application/vnd.openxmlformats-officedocument.drawingml.chart+xml"/>
  <Override PartName="/ppt/drawings/drawing9.xml" ContentType="application/vnd.openxmlformats-officedocument.drawingml.chartshapes+xml"/>
  <Override PartName="/ppt/drawings/drawing13.xml" ContentType="application/vnd.openxmlformats-officedocument.drawingml.chartshapes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diagrams/data2.xml" ContentType="application/vnd.openxmlformats-officedocument.drawingml.diagramData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drawings/drawing7.xml" ContentType="application/vnd.openxmlformats-officedocument.drawingml.chartshapes+xml"/>
  <Override PartName="/ppt/drawings/drawing11.xml" ContentType="application/vnd.openxmlformats-officedocument.drawingml.chartshapes+xml"/>
  <Override PartName="/ppt/charts/style5.xml" ContentType="application/vnd.ms-office.chart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rawings/drawing5.xml" ContentType="application/vnd.openxmlformats-officedocument.drawingml.chartshapes+xml"/>
  <Override PartName="/ppt/charts/style3.xml" ContentType="application/vnd.ms-office.chart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drawings/drawing3.xml" ContentType="application/vnd.openxmlformats-officedocument.drawingml.chartshapes+xml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rawings/drawing1.xml" ContentType="application/vnd.openxmlformats-officedocument.drawingml.chartshapes+xml"/>
  <Override PartName="/ppt/charts/chart18.xml" ContentType="application/vnd.openxmlformats-officedocument.drawingml.char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emf" ContentType="image/x-emf"/>
  <Override PartName="/ppt/charts/chart16.xml" ContentType="application/vnd.openxmlformats-officedocument.drawingml.chart+xml"/>
  <Override PartName="/ppt/charts/colors5.xml" ContentType="application/vnd.ms-office.chartcolor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charts/colors3.xml" ContentType="application/vnd.ms-office.chartcolorstyl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charts/chart4.xml" ContentType="application/vnd.openxmlformats-officedocument.drawingml.chart+xml"/>
  <Override PartName="/ppt/drawings/drawing8.xml" ContentType="application/vnd.openxmlformats-officedocument.drawingml.chartshapes+xml"/>
  <Override PartName="/ppt/drawings/drawing12.xml" ContentType="application/vnd.openxmlformats-officedocument.drawingml.chartshape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charts/chart2.xml" ContentType="application/vnd.openxmlformats-officedocument.drawingml.chart+xml"/>
  <Override PartName="/ppt/drawings/drawing6.xml" ContentType="application/vnd.openxmlformats-officedocument.drawingml.chartshapes+xml"/>
  <Override PartName="/ppt/drawings/drawing10.xml" ContentType="application/vnd.openxmlformats-officedocument.drawingml.chartshapes+xml"/>
  <Override PartName="/docProps/core.xml" ContentType="application/vnd.openxmlformats-package.core-properties+xml"/>
  <Override PartName="/ppt/charts/style4.xml" ContentType="application/vnd.ms-office.chartstyle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rawings/drawing4.xml" ContentType="application/vnd.openxmlformats-officedocument.drawingml.chartshapes+xml"/>
  <Override PartName="/ppt/charts/style2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7" r:id="rId4"/>
    <p:sldId id="284" r:id="rId5"/>
    <p:sldId id="285" r:id="rId6"/>
    <p:sldId id="286" r:id="rId7"/>
    <p:sldId id="306" r:id="rId8"/>
    <p:sldId id="287" r:id="rId9"/>
    <p:sldId id="288" r:id="rId10"/>
    <p:sldId id="291" r:id="rId11"/>
    <p:sldId id="294" r:id="rId12"/>
    <p:sldId id="295" r:id="rId13"/>
    <p:sldId id="296" r:id="rId14"/>
    <p:sldId id="297" r:id="rId15"/>
    <p:sldId id="298" r:id="rId16"/>
    <p:sldId id="290" r:id="rId17"/>
    <p:sldId id="292" r:id="rId18"/>
    <p:sldId id="301" r:id="rId19"/>
    <p:sldId id="307" r:id="rId20"/>
    <p:sldId id="308" r:id="rId21"/>
    <p:sldId id="310" r:id="rId22"/>
    <p:sldId id="302" r:id="rId23"/>
    <p:sldId id="304" r:id="rId24"/>
    <p:sldId id="25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37" autoAdjust="0"/>
    <p:restoredTop sz="94660"/>
  </p:normalViewPr>
  <p:slideViewPr>
    <p:cSldViewPr snapToGrid="0">
      <p:cViewPr>
        <p:scale>
          <a:sx n="77" d="100"/>
          <a:sy n="77" d="100"/>
        </p:scale>
        <p:origin x="-456" y="-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1.xlsx"/><Relationship Id="rId4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oleObject" Target="file:///E:\2brakes.csv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openxmlformats.org/officeDocument/2006/relationships/chartUserShapes" Target="../drawings/drawing8.xml"/><Relationship Id="rId1" Type="http://schemas.openxmlformats.org/officeDocument/2006/relationships/oleObject" Target="file:///C:\Users\akram\Documents\cs646%20project\Driving%20Data\12-10\brake\4_normal%20brake.csv" TargetMode="External"/><Relationship Id="rId4" Type="http://schemas.microsoft.com/office/2011/relationships/chartStyle" Target="style2.xml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openxmlformats.org/officeDocument/2006/relationships/chartUserShapes" Target="../drawings/drawing9.xml"/><Relationship Id="rId1" Type="http://schemas.openxmlformats.org/officeDocument/2006/relationships/oleObject" Target="file:///C:\Users\akram\Documents\cs646%20project\Driving%20Data\12-10\brake\5_normal%20brake.csv" TargetMode="External"/><Relationship Id="rId4" Type="http://schemas.microsoft.com/office/2011/relationships/chartStyle" Target="style3.xml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openxmlformats.org/officeDocument/2006/relationships/chartUserShapes" Target="../drawings/drawing10.xml"/><Relationship Id="rId1" Type="http://schemas.openxmlformats.org/officeDocument/2006/relationships/oleObject" Target="file:///C:\Users\akram\Documents\cs646%20project\Driving%20Data\12-10\brake\4_normal%20brake.csv" TargetMode="External"/><Relationship Id="rId4" Type="http://schemas.microsoft.com/office/2011/relationships/chartStyle" Target="style4.xml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openxmlformats.org/officeDocument/2006/relationships/chartUserShapes" Target="../drawings/drawing11.xml"/><Relationship Id="rId1" Type="http://schemas.openxmlformats.org/officeDocument/2006/relationships/oleObject" Target="file:///C:\Users\akram\Documents\cs646%20project\Driving%20Data\12-10\brake\5_normal%20brake.csv" TargetMode="External"/><Relationship Id="rId4" Type="http://schemas.microsoft.com/office/2011/relationships/chartStyle" Target="style5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akram\aaaaasadegh\12-10\11-lanechange.csv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akram\aaaaasadegh\12-10\11-lanechange.csv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akram\aaaaasadegh\12-10\11-lanechange.csv" TargetMode="Externa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2.xml"/><Relationship Id="rId1" Type="http://schemas.openxmlformats.org/officeDocument/2006/relationships/oleObject" Target="file:///C:\akram\aaaaasadegh\12-10\11-lanechange.csv" TargetMode="Externa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3.xml"/><Relationship Id="rId1" Type="http://schemas.openxmlformats.org/officeDocument/2006/relationships/oleObject" Target="file:///C:\akram\aaaaasadegh\12-10\u-turn\7-UTURN-NORMAL.csv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aaFall2014\cs646\cs646%20project\test-data-%20thereshould\Sensor_record_20141129_191223_AndroSensor%20(1).csv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C:\Users\Akram\Downloads\Sensor_record_20141129_191115_AndroSensor%20(1)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aaFall2014\cs646\cs646%20project\Driving%20Data\new-data\First_1.csv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akram\aaaaasadegh\12-10\turn-left%20right%20aggressive\1_right%20turn.csv" TargetMode="Externa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file:///C:\akram\aaaaasadegh\12-10\turn-left%20right%20aggressive\1_right%20turn.csv" TargetMode="Externa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oleObject" Target="file:///C:\akram\aaaaasadegh\12-10\turn-left%20right%20aggressive\1_right%20turn.csv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akram\aaaaasadegh\12-10\turn-left%20right%20aggressive\1_right%20turn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Longtitude Measurment Factors</a:t>
            </a:r>
          </a:p>
        </c:rich>
      </c:tx>
      <c:layout/>
      <c:spPr>
        <a:noFill/>
        <a:ln>
          <a:noFill/>
        </a:ln>
        <a:effectLst/>
      </c:spPr>
    </c:title>
    <c:plotArea>
      <c:layout>
        <c:manualLayout>
          <c:layoutTarget val="inner"/>
          <c:xMode val="edge"/>
          <c:yMode val="edge"/>
          <c:x val="4.4982125597085962E-2"/>
          <c:y val="2.5318787117178807E-2"/>
          <c:w val="0.95093220397058742"/>
          <c:h val="0.95717761557177661"/>
        </c:manualLayout>
      </c:layout>
      <c:scatterChart>
        <c:scatterStyle val="smoothMarker"/>
        <c:ser>
          <c:idx val="0"/>
          <c:order val="0"/>
          <c:tx>
            <c:strRef>
              <c:f>Sensor_record_20141129_182206_A!$B$1</c:f>
              <c:strCache>
                <c:ptCount val="1"/>
                <c:pt idx="0">
                  <c:v>GYROSCOPE Z (rad/s)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</c:trendline>
          <c:yVal>
            <c:numRef>
              <c:f>Sensor_record_20141129_182206_A!$B$2:$B$2179</c:f>
              <c:numCache>
                <c:formatCode>General</c:formatCode>
                <c:ptCount val="2178"/>
                <c:pt idx="0">
                  <c:v>2.5000000000000009E-3</c:v>
                </c:pt>
                <c:pt idx="1">
                  <c:v>2.5000000000000009E-3</c:v>
                </c:pt>
                <c:pt idx="2" formatCode="0.00E+00">
                  <c:v>6.0000000000000027E-4</c:v>
                </c:pt>
                <c:pt idx="3" formatCode="0.00E+00">
                  <c:v>6.0000000000000027E-4</c:v>
                </c:pt>
                <c:pt idx="4" formatCode="0.00E+00">
                  <c:v>6.0000000000000027E-4</c:v>
                </c:pt>
                <c:pt idx="5">
                  <c:v>1.8000000000000008E-3</c:v>
                </c:pt>
                <c:pt idx="6">
                  <c:v>1.8000000000000008E-3</c:v>
                </c:pt>
                <c:pt idx="7">
                  <c:v>1.8000000000000008E-3</c:v>
                </c:pt>
                <c:pt idx="8">
                  <c:v>3.700000000000001E-3</c:v>
                </c:pt>
                <c:pt idx="9">
                  <c:v>3.700000000000001E-3</c:v>
                </c:pt>
                <c:pt idx="10">
                  <c:v>-7.700000000000002E-3</c:v>
                </c:pt>
                <c:pt idx="11">
                  <c:v>-7.700000000000002E-3</c:v>
                </c:pt>
                <c:pt idx="12">
                  <c:v>-7.700000000000002E-3</c:v>
                </c:pt>
                <c:pt idx="13" formatCode="0.00E+00">
                  <c:v>-6.0000000000000027E-4</c:v>
                </c:pt>
                <c:pt idx="14" formatCode="0.00E+00">
                  <c:v>-6.0000000000000027E-4</c:v>
                </c:pt>
                <c:pt idx="15" formatCode="0.00E+00">
                  <c:v>-6.0000000000000027E-4</c:v>
                </c:pt>
                <c:pt idx="16">
                  <c:v>-4.7000000000000019E-3</c:v>
                </c:pt>
                <c:pt idx="17">
                  <c:v>-4.7000000000000019E-3</c:v>
                </c:pt>
                <c:pt idx="18">
                  <c:v>-4.7000000000000019E-3</c:v>
                </c:pt>
                <c:pt idx="19">
                  <c:v>-1.0000000000000005E-3</c:v>
                </c:pt>
                <c:pt idx="20">
                  <c:v>-1.0000000000000005E-3</c:v>
                </c:pt>
                <c:pt idx="21">
                  <c:v>-1.0000000000000005E-3</c:v>
                </c:pt>
                <c:pt idx="22">
                  <c:v>1.4000000000000004E-3</c:v>
                </c:pt>
                <c:pt idx="23">
                  <c:v>1.4000000000000004E-3</c:v>
                </c:pt>
                <c:pt idx="24">
                  <c:v>1.4000000000000004E-3</c:v>
                </c:pt>
                <c:pt idx="25">
                  <c:v>-5.5000000000000014E-3</c:v>
                </c:pt>
                <c:pt idx="26">
                  <c:v>-5.5000000000000014E-3</c:v>
                </c:pt>
                <c:pt idx="27">
                  <c:v>-5.5000000000000014E-3</c:v>
                </c:pt>
                <c:pt idx="28">
                  <c:v>1.6000000000000005E-3</c:v>
                </c:pt>
                <c:pt idx="29">
                  <c:v>1.6000000000000005E-3</c:v>
                </c:pt>
                <c:pt idx="30">
                  <c:v>-3.4000000000000007E-3</c:v>
                </c:pt>
                <c:pt idx="31">
                  <c:v>-3.4000000000000007E-3</c:v>
                </c:pt>
                <c:pt idx="32">
                  <c:v>-3.4000000000000007E-3</c:v>
                </c:pt>
                <c:pt idx="33" formatCode="0.00E+00">
                  <c:v>-2.0000000000000009E-4</c:v>
                </c:pt>
                <c:pt idx="34" formatCode="0.00E+00">
                  <c:v>-2.0000000000000009E-4</c:v>
                </c:pt>
                <c:pt idx="35" formatCode="0.00E+00">
                  <c:v>-2.0000000000000009E-4</c:v>
                </c:pt>
                <c:pt idx="36" formatCode="0.00E+00">
                  <c:v>-2.0000000000000009E-4</c:v>
                </c:pt>
                <c:pt idx="37" formatCode="0.00E+00">
                  <c:v>-2.0000000000000009E-4</c:v>
                </c:pt>
                <c:pt idx="38" formatCode="0.00E+00">
                  <c:v>-2.0000000000000009E-4</c:v>
                </c:pt>
                <c:pt idx="39">
                  <c:v>-4.5000000000000014E-3</c:v>
                </c:pt>
                <c:pt idx="40">
                  <c:v>-4.5000000000000014E-3</c:v>
                </c:pt>
                <c:pt idx="41">
                  <c:v>-4.5000000000000014E-3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-2.8000000000000008E-3</c:v>
                </c:pt>
                <c:pt idx="49">
                  <c:v>-2.8000000000000008E-3</c:v>
                </c:pt>
                <c:pt idx="50" formatCode="0.00E+00">
                  <c:v>-4.0000000000000018E-4</c:v>
                </c:pt>
                <c:pt idx="51" formatCode="0.00E+00">
                  <c:v>-4.0000000000000018E-4</c:v>
                </c:pt>
                <c:pt idx="52" formatCode="0.00E+00">
                  <c:v>-4.0000000000000018E-4</c:v>
                </c:pt>
                <c:pt idx="53">
                  <c:v>2.200000000000001E-3</c:v>
                </c:pt>
                <c:pt idx="54">
                  <c:v>2.200000000000001E-3</c:v>
                </c:pt>
                <c:pt idx="55">
                  <c:v>2.200000000000001E-3</c:v>
                </c:pt>
                <c:pt idx="56">
                  <c:v>-1.0000000000000005E-3</c:v>
                </c:pt>
                <c:pt idx="57">
                  <c:v>-1.0000000000000005E-3</c:v>
                </c:pt>
                <c:pt idx="58">
                  <c:v>-1.8000000000000008E-3</c:v>
                </c:pt>
                <c:pt idx="59">
                  <c:v>-1.8000000000000008E-3</c:v>
                </c:pt>
                <c:pt idx="60">
                  <c:v>-1.8000000000000008E-3</c:v>
                </c:pt>
                <c:pt idx="61">
                  <c:v>-1.1999999999999999E-3</c:v>
                </c:pt>
                <c:pt idx="62">
                  <c:v>-1.1999999999999999E-3</c:v>
                </c:pt>
                <c:pt idx="63">
                  <c:v>-1.1999999999999999E-3</c:v>
                </c:pt>
                <c:pt idx="64">
                  <c:v>7.5000000000000032E-3</c:v>
                </c:pt>
                <c:pt idx="65">
                  <c:v>7.5000000000000032E-3</c:v>
                </c:pt>
                <c:pt idx="66">
                  <c:v>-4.9000000000000024E-3</c:v>
                </c:pt>
                <c:pt idx="67">
                  <c:v>-4.9000000000000024E-3</c:v>
                </c:pt>
                <c:pt idx="68">
                  <c:v>-4.9000000000000024E-3</c:v>
                </c:pt>
                <c:pt idx="69">
                  <c:v>-2.8000000000000008E-3</c:v>
                </c:pt>
                <c:pt idx="70">
                  <c:v>-2.8000000000000008E-3</c:v>
                </c:pt>
                <c:pt idx="71">
                  <c:v>-2.8000000000000008E-3</c:v>
                </c:pt>
                <c:pt idx="72">
                  <c:v>2.8999999999999998E-3</c:v>
                </c:pt>
                <c:pt idx="73">
                  <c:v>2.8999999999999998E-3</c:v>
                </c:pt>
                <c:pt idx="74">
                  <c:v>1.0800000000000004E-2</c:v>
                </c:pt>
                <c:pt idx="75">
                  <c:v>1.0800000000000004E-2</c:v>
                </c:pt>
                <c:pt idx="76">
                  <c:v>1.0800000000000004E-2</c:v>
                </c:pt>
                <c:pt idx="77" formatCode="0.00E+00">
                  <c:v>-2.0000000000000009E-4</c:v>
                </c:pt>
                <c:pt idx="78" formatCode="0.00E+00">
                  <c:v>-2.0000000000000009E-4</c:v>
                </c:pt>
                <c:pt idx="79" formatCode="0.00E+00">
                  <c:v>-2.0000000000000009E-4</c:v>
                </c:pt>
                <c:pt idx="80">
                  <c:v>-5.3000000000000018E-3</c:v>
                </c:pt>
                <c:pt idx="81">
                  <c:v>-5.3000000000000018E-3</c:v>
                </c:pt>
                <c:pt idx="82">
                  <c:v>-3.1000000000000012E-3</c:v>
                </c:pt>
                <c:pt idx="83">
                  <c:v>-3.1000000000000012E-3</c:v>
                </c:pt>
                <c:pt idx="84">
                  <c:v>-3.1000000000000012E-3</c:v>
                </c:pt>
                <c:pt idx="85">
                  <c:v>1.2800000000000004E-2</c:v>
                </c:pt>
                <c:pt idx="86">
                  <c:v>1.2800000000000004E-2</c:v>
                </c:pt>
                <c:pt idx="87">
                  <c:v>1.2800000000000004E-2</c:v>
                </c:pt>
                <c:pt idx="88">
                  <c:v>-8.5000000000000006E-3</c:v>
                </c:pt>
                <c:pt idx="89">
                  <c:v>-8.5000000000000006E-3</c:v>
                </c:pt>
                <c:pt idx="90">
                  <c:v>2.0000000000000009E-3</c:v>
                </c:pt>
                <c:pt idx="91">
                  <c:v>2.0000000000000009E-3</c:v>
                </c:pt>
                <c:pt idx="92">
                  <c:v>2.0000000000000009E-3</c:v>
                </c:pt>
                <c:pt idx="93">
                  <c:v>-1.0800000000000004E-2</c:v>
                </c:pt>
                <c:pt idx="94">
                  <c:v>-1.0800000000000004E-2</c:v>
                </c:pt>
                <c:pt idx="95">
                  <c:v>-1.0800000000000004E-2</c:v>
                </c:pt>
                <c:pt idx="96">
                  <c:v>1.4000000000000004E-3</c:v>
                </c:pt>
                <c:pt idx="97">
                  <c:v>1.4000000000000004E-3</c:v>
                </c:pt>
                <c:pt idx="98">
                  <c:v>3.1000000000000012E-3</c:v>
                </c:pt>
                <c:pt idx="99">
                  <c:v>3.1000000000000012E-3</c:v>
                </c:pt>
                <c:pt idx="100">
                  <c:v>-4.3000000000000017E-3</c:v>
                </c:pt>
                <c:pt idx="101">
                  <c:v>-4.3000000000000017E-3</c:v>
                </c:pt>
                <c:pt idx="102">
                  <c:v>-4.3000000000000017E-3</c:v>
                </c:pt>
                <c:pt idx="103">
                  <c:v>-4.3000000000000017E-3</c:v>
                </c:pt>
                <c:pt idx="104">
                  <c:v>-2.4199999999999992E-2</c:v>
                </c:pt>
                <c:pt idx="105">
                  <c:v>-2.4199999999999992E-2</c:v>
                </c:pt>
                <c:pt idx="106">
                  <c:v>8.6000000000000035E-3</c:v>
                </c:pt>
                <c:pt idx="107">
                  <c:v>8.6000000000000035E-3</c:v>
                </c:pt>
                <c:pt idx="108">
                  <c:v>8.6000000000000035E-3</c:v>
                </c:pt>
                <c:pt idx="109">
                  <c:v>1.5299999999999998E-2</c:v>
                </c:pt>
                <c:pt idx="110">
                  <c:v>1.5299999999999998E-2</c:v>
                </c:pt>
                <c:pt idx="111">
                  <c:v>1.5299999999999998E-2</c:v>
                </c:pt>
                <c:pt idx="112">
                  <c:v>2.2600000000000006E-2</c:v>
                </c:pt>
                <c:pt idx="113">
                  <c:v>2.2600000000000006E-2</c:v>
                </c:pt>
                <c:pt idx="114">
                  <c:v>2.7900000000000008E-2</c:v>
                </c:pt>
                <c:pt idx="115">
                  <c:v>2.7900000000000008E-2</c:v>
                </c:pt>
                <c:pt idx="116">
                  <c:v>2.7900000000000008E-2</c:v>
                </c:pt>
                <c:pt idx="117">
                  <c:v>3.9900000000000005E-2</c:v>
                </c:pt>
                <c:pt idx="118">
                  <c:v>3.9900000000000005E-2</c:v>
                </c:pt>
                <c:pt idx="119">
                  <c:v>3.9900000000000005E-2</c:v>
                </c:pt>
                <c:pt idx="120">
                  <c:v>5.9500000000000018E-2</c:v>
                </c:pt>
                <c:pt idx="121">
                  <c:v>5.9500000000000018E-2</c:v>
                </c:pt>
                <c:pt idx="122">
                  <c:v>6.7599999999999993E-2</c:v>
                </c:pt>
                <c:pt idx="123">
                  <c:v>6.7599999999999993E-2</c:v>
                </c:pt>
                <c:pt idx="124">
                  <c:v>6.7599999999999993E-2</c:v>
                </c:pt>
                <c:pt idx="125">
                  <c:v>7.350000000000001E-2</c:v>
                </c:pt>
                <c:pt idx="126">
                  <c:v>7.350000000000001E-2</c:v>
                </c:pt>
                <c:pt idx="127">
                  <c:v>7.350000000000001E-2</c:v>
                </c:pt>
                <c:pt idx="128">
                  <c:v>0.113</c:v>
                </c:pt>
                <c:pt idx="129">
                  <c:v>0.113</c:v>
                </c:pt>
                <c:pt idx="130">
                  <c:v>9.8400000000000029E-2</c:v>
                </c:pt>
                <c:pt idx="131">
                  <c:v>9.8400000000000029E-2</c:v>
                </c:pt>
                <c:pt idx="132">
                  <c:v>9.8400000000000029E-2</c:v>
                </c:pt>
                <c:pt idx="133">
                  <c:v>8.3100000000000049E-2</c:v>
                </c:pt>
                <c:pt idx="134">
                  <c:v>8.3100000000000049E-2</c:v>
                </c:pt>
                <c:pt idx="135">
                  <c:v>8.3100000000000049E-2</c:v>
                </c:pt>
                <c:pt idx="136">
                  <c:v>0.18610000000000004</c:v>
                </c:pt>
                <c:pt idx="137">
                  <c:v>0.18610000000000004</c:v>
                </c:pt>
                <c:pt idx="138">
                  <c:v>0.22620000000000001</c:v>
                </c:pt>
                <c:pt idx="139">
                  <c:v>0.22620000000000001</c:v>
                </c:pt>
                <c:pt idx="140">
                  <c:v>0.22620000000000001</c:v>
                </c:pt>
                <c:pt idx="141">
                  <c:v>0.21080000000000004</c:v>
                </c:pt>
                <c:pt idx="142">
                  <c:v>0.21080000000000004</c:v>
                </c:pt>
                <c:pt idx="143">
                  <c:v>0.21080000000000004</c:v>
                </c:pt>
                <c:pt idx="144">
                  <c:v>0.23419999999999999</c:v>
                </c:pt>
                <c:pt idx="145">
                  <c:v>0.23419999999999999</c:v>
                </c:pt>
                <c:pt idx="146">
                  <c:v>0.25840000000000002</c:v>
                </c:pt>
                <c:pt idx="147">
                  <c:v>0.25840000000000002</c:v>
                </c:pt>
                <c:pt idx="148">
                  <c:v>0.25840000000000002</c:v>
                </c:pt>
                <c:pt idx="149">
                  <c:v>0.28530000000000011</c:v>
                </c:pt>
                <c:pt idx="150">
                  <c:v>0.28530000000000011</c:v>
                </c:pt>
                <c:pt idx="151">
                  <c:v>0.28530000000000011</c:v>
                </c:pt>
                <c:pt idx="152">
                  <c:v>0.23500000000000001</c:v>
                </c:pt>
                <c:pt idx="153">
                  <c:v>0.23500000000000001</c:v>
                </c:pt>
                <c:pt idx="154">
                  <c:v>0.26250000000000001</c:v>
                </c:pt>
                <c:pt idx="155">
                  <c:v>0.26250000000000001</c:v>
                </c:pt>
                <c:pt idx="156">
                  <c:v>0.26250000000000001</c:v>
                </c:pt>
                <c:pt idx="157">
                  <c:v>0.33310000000000012</c:v>
                </c:pt>
                <c:pt idx="158">
                  <c:v>0.33310000000000012</c:v>
                </c:pt>
                <c:pt idx="159">
                  <c:v>0.33310000000000012</c:v>
                </c:pt>
                <c:pt idx="160">
                  <c:v>0.28830000000000011</c:v>
                </c:pt>
                <c:pt idx="161">
                  <c:v>0.28830000000000011</c:v>
                </c:pt>
                <c:pt idx="162">
                  <c:v>0.36730000000000013</c:v>
                </c:pt>
                <c:pt idx="163">
                  <c:v>0.36730000000000013</c:v>
                </c:pt>
                <c:pt idx="164">
                  <c:v>0.36730000000000013</c:v>
                </c:pt>
                <c:pt idx="165">
                  <c:v>0.31440000000000012</c:v>
                </c:pt>
                <c:pt idx="166">
                  <c:v>0.31440000000000012</c:v>
                </c:pt>
                <c:pt idx="167">
                  <c:v>0.31440000000000012</c:v>
                </c:pt>
                <c:pt idx="168">
                  <c:v>0.37690000000000012</c:v>
                </c:pt>
                <c:pt idx="169">
                  <c:v>0.37690000000000012</c:v>
                </c:pt>
                <c:pt idx="170">
                  <c:v>0.44469999999999998</c:v>
                </c:pt>
                <c:pt idx="171">
                  <c:v>0.44469999999999998</c:v>
                </c:pt>
                <c:pt idx="172">
                  <c:v>0.44469999999999998</c:v>
                </c:pt>
                <c:pt idx="173">
                  <c:v>0.36390000000000011</c:v>
                </c:pt>
                <c:pt idx="174">
                  <c:v>0.36390000000000011</c:v>
                </c:pt>
                <c:pt idx="175">
                  <c:v>0.36390000000000011</c:v>
                </c:pt>
                <c:pt idx="176">
                  <c:v>0.38080000000000025</c:v>
                </c:pt>
                <c:pt idx="177">
                  <c:v>0.38080000000000025</c:v>
                </c:pt>
                <c:pt idx="178">
                  <c:v>0.44740000000000002</c:v>
                </c:pt>
                <c:pt idx="179">
                  <c:v>0.44740000000000002</c:v>
                </c:pt>
                <c:pt idx="180">
                  <c:v>0.44740000000000002</c:v>
                </c:pt>
                <c:pt idx="181">
                  <c:v>0.28610000000000002</c:v>
                </c:pt>
                <c:pt idx="182">
                  <c:v>0.28610000000000002</c:v>
                </c:pt>
                <c:pt idx="183">
                  <c:v>0.28610000000000002</c:v>
                </c:pt>
                <c:pt idx="184">
                  <c:v>0.2782</c:v>
                </c:pt>
                <c:pt idx="185">
                  <c:v>0.2782</c:v>
                </c:pt>
                <c:pt idx="186">
                  <c:v>0.32740000000000014</c:v>
                </c:pt>
                <c:pt idx="187">
                  <c:v>0.32740000000000014</c:v>
                </c:pt>
                <c:pt idx="188">
                  <c:v>0.32740000000000014</c:v>
                </c:pt>
                <c:pt idx="189">
                  <c:v>0.32480000000000014</c:v>
                </c:pt>
                <c:pt idx="190">
                  <c:v>0.32480000000000014</c:v>
                </c:pt>
                <c:pt idx="191">
                  <c:v>0.32480000000000014</c:v>
                </c:pt>
                <c:pt idx="192">
                  <c:v>0.28960000000000002</c:v>
                </c:pt>
                <c:pt idx="193">
                  <c:v>0.28960000000000002</c:v>
                </c:pt>
                <c:pt idx="194">
                  <c:v>0.30480000000000013</c:v>
                </c:pt>
                <c:pt idx="195">
                  <c:v>0.30480000000000013</c:v>
                </c:pt>
                <c:pt idx="196">
                  <c:v>0.30480000000000013</c:v>
                </c:pt>
                <c:pt idx="197">
                  <c:v>0.29260000000000008</c:v>
                </c:pt>
                <c:pt idx="198">
                  <c:v>0.29260000000000008</c:v>
                </c:pt>
                <c:pt idx="199">
                  <c:v>0.29260000000000008</c:v>
                </c:pt>
                <c:pt idx="200">
                  <c:v>0.24680000000000005</c:v>
                </c:pt>
                <c:pt idx="201">
                  <c:v>0.24680000000000005</c:v>
                </c:pt>
                <c:pt idx="202">
                  <c:v>0.25779999999999997</c:v>
                </c:pt>
                <c:pt idx="203">
                  <c:v>0.25779999999999997</c:v>
                </c:pt>
                <c:pt idx="204">
                  <c:v>0.25779999999999997</c:v>
                </c:pt>
                <c:pt idx="205">
                  <c:v>0.24760000000000001</c:v>
                </c:pt>
                <c:pt idx="206">
                  <c:v>0.24760000000000001</c:v>
                </c:pt>
                <c:pt idx="207">
                  <c:v>0.24760000000000001</c:v>
                </c:pt>
                <c:pt idx="208">
                  <c:v>0.21790000000000007</c:v>
                </c:pt>
                <c:pt idx="209">
                  <c:v>0.21790000000000007</c:v>
                </c:pt>
                <c:pt idx="210">
                  <c:v>0.18900000000000006</c:v>
                </c:pt>
                <c:pt idx="211">
                  <c:v>0.18900000000000006</c:v>
                </c:pt>
                <c:pt idx="212">
                  <c:v>0.18900000000000006</c:v>
                </c:pt>
                <c:pt idx="213">
                  <c:v>0.20770000000000005</c:v>
                </c:pt>
                <c:pt idx="214">
                  <c:v>0.20770000000000005</c:v>
                </c:pt>
                <c:pt idx="215">
                  <c:v>0.20770000000000005</c:v>
                </c:pt>
                <c:pt idx="216">
                  <c:v>0.19059999999999999</c:v>
                </c:pt>
                <c:pt idx="217">
                  <c:v>0.19059999999999999</c:v>
                </c:pt>
                <c:pt idx="218">
                  <c:v>0.19059999999999999</c:v>
                </c:pt>
                <c:pt idx="219">
                  <c:v>0.20119999999999999</c:v>
                </c:pt>
                <c:pt idx="220">
                  <c:v>0.20119999999999999</c:v>
                </c:pt>
                <c:pt idx="221">
                  <c:v>0.16619999999999999</c:v>
                </c:pt>
                <c:pt idx="222">
                  <c:v>0.16619999999999999</c:v>
                </c:pt>
                <c:pt idx="223">
                  <c:v>0.16619999999999999</c:v>
                </c:pt>
                <c:pt idx="224">
                  <c:v>0.1918</c:v>
                </c:pt>
                <c:pt idx="225">
                  <c:v>0.1918</c:v>
                </c:pt>
                <c:pt idx="226">
                  <c:v>0.1368</c:v>
                </c:pt>
                <c:pt idx="227">
                  <c:v>0.1368</c:v>
                </c:pt>
                <c:pt idx="228">
                  <c:v>0.1368</c:v>
                </c:pt>
                <c:pt idx="229">
                  <c:v>0.16639999999999999</c:v>
                </c:pt>
                <c:pt idx="230">
                  <c:v>0.16639999999999999</c:v>
                </c:pt>
                <c:pt idx="231">
                  <c:v>0.16639999999999999</c:v>
                </c:pt>
                <c:pt idx="232">
                  <c:v>9.8600000000000063E-2</c:v>
                </c:pt>
                <c:pt idx="233">
                  <c:v>9.8600000000000063E-2</c:v>
                </c:pt>
                <c:pt idx="234">
                  <c:v>0.17960000000000001</c:v>
                </c:pt>
                <c:pt idx="235">
                  <c:v>0.17960000000000001</c:v>
                </c:pt>
                <c:pt idx="236">
                  <c:v>0.17960000000000001</c:v>
                </c:pt>
                <c:pt idx="237">
                  <c:v>6.6799999999999998E-2</c:v>
                </c:pt>
                <c:pt idx="238">
                  <c:v>6.6799999999999998E-2</c:v>
                </c:pt>
                <c:pt idx="239">
                  <c:v>6.6799999999999998E-2</c:v>
                </c:pt>
                <c:pt idx="240">
                  <c:v>8.9600000000000068E-2</c:v>
                </c:pt>
                <c:pt idx="241">
                  <c:v>8.9600000000000068E-2</c:v>
                </c:pt>
                <c:pt idx="242">
                  <c:v>-3.15E-2</c:v>
                </c:pt>
                <c:pt idx="243">
                  <c:v>-3.15E-2</c:v>
                </c:pt>
                <c:pt idx="244">
                  <c:v>-3.15E-2</c:v>
                </c:pt>
                <c:pt idx="245">
                  <c:v>8.43E-2</c:v>
                </c:pt>
                <c:pt idx="246">
                  <c:v>8.43E-2</c:v>
                </c:pt>
                <c:pt idx="247">
                  <c:v>8.43E-2</c:v>
                </c:pt>
                <c:pt idx="248">
                  <c:v>8.1600000000000006E-2</c:v>
                </c:pt>
                <c:pt idx="249">
                  <c:v>8.1600000000000006E-2</c:v>
                </c:pt>
                <c:pt idx="250">
                  <c:v>4.7500000000000014E-2</c:v>
                </c:pt>
                <c:pt idx="251">
                  <c:v>4.7500000000000014E-2</c:v>
                </c:pt>
                <c:pt idx="252">
                  <c:v>4.7500000000000014E-2</c:v>
                </c:pt>
                <c:pt idx="253">
                  <c:v>-8.3000000000000036E-3</c:v>
                </c:pt>
                <c:pt idx="254">
                  <c:v>-8.3000000000000036E-3</c:v>
                </c:pt>
                <c:pt idx="255">
                  <c:v>-8.3000000000000036E-3</c:v>
                </c:pt>
                <c:pt idx="256">
                  <c:v>2.5500000000000002E-2</c:v>
                </c:pt>
                <c:pt idx="257">
                  <c:v>2.5500000000000002E-2</c:v>
                </c:pt>
                <c:pt idx="258">
                  <c:v>5.11E-2</c:v>
                </c:pt>
                <c:pt idx="259">
                  <c:v>5.11E-2</c:v>
                </c:pt>
                <c:pt idx="260">
                  <c:v>5.11E-2</c:v>
                </c:pt>
                <c:pt idx="261">
                  <c:v>5.8900000000000001E-2</c:v>
                </c:pt>
                <c:pt idx="262">
                  <c:v>5.8900000000000001E-2</c:v>
                </c:pt>
                <c:pt idx="263">
                  <c:v>5.8900000000000001E-2</c:v>
                </c:pt>
                <c:pt idx="264">
                  <c:v>-1.0800000000000004E-2</c:v>
                </c:pt>
                <c:pt idx="265">
                  <c:v>-1.0800000000000004E-2</c:v>
                </c:pt>
                <c:pt idx="266">
                  <c:v>-1.1800000000000005E-2</c:v>
                </c:pt>
                <c:pt idx="267">
                  <c:v>-1.1800000000000005E-2</c:v>
                </c:pt>
                <c:pt idx="268">
                  <c:v>-1.1800000000000005E-2</c:v>
                </c:pt>
                <c:pt idx="269">
                  <c:v>1.8700000000000008E-2</c:v>
                </c:pt>
                <c:pt idx="270">
                  <c:v>1.8700000000000008E-2</c:v>
                </c:pt>
                <c:pt idx="271">
                  <c:v>1.8700000000000008E-2</c:v>
                </c:pt>
                <c:pt idx="272">
                  <c:v>2.240000000000001E-2</c:v>
                </c:pt>
                <c:pt idx="273">
                  <c:v>2.240000000000001E-2</c:v>
                </c:pt>
                <c:pt idx="274">
                  <c:v>1.5299999999999998E-2</c:v>
                </c:pt>
                <c:pt idx="275">
                  <c:v>1.5299999999999998E-2</c:v>
                </c:pt>
                <c:pt idx="276">
                  <c:v>1.5299999999999998E-2</c:v>
                </c:pt>
                <c:pt idx="277">
                  <c:v>-9.8000000000000066E-3</c:v>
                </c:pt>
                <c:pt idx="278">
                  <c:v>-9.8000000000000066E-3</c:v>
                </c:pt>
                <c:pt idx="279">
                  <c:v>-9.8000000000000066E-3</c:v>
                </c:pt>
                <c:pt idx="280">
                  <c:v>-5.1000000000000004E-3</c:v>
                </c:pt>
                <c:pt idx="281">
                  <c:v>-5.1000000000000004E-3</c:v>
                </c:pt>
                <c:pt idx="282">
                  <c:v>-1.3200000000000005E-2</c:v>
                </c:pt>
                <c:pt idx="283">
                  <c:v>-1.3200000000000005E-2</c:v>
                </c:pt>
                <c:pt idx="284">
                  <c:v>-1.3200000000000005E-2</c:v>
                </c:pt>
                <c:pt idx="285">
                  <c:v>0.1043</c:v>
                </c:pt>
                <c:pt idx="286">
                  <c:v>0.1043</c:v>
                </c:pt>
                <c:pt idx="287">
                  <c:v>0.1043</c:v>
                </c:pt>
                <c:pt idx="288">
                  <c:v>-8.280000000000004E-2</c:v>
                </c:pt>
                <c:pt idx="289">
                  <c:v>-8.280000000000004E-2</c:v>
                </c:pt>
                <c:pt idx="290">
                  <c:v>-2.7500000000000007E-2</c:v>
                </c:pt>
                <c:pt idx="291">
                  <c:v>-2.7500000000000007E-2</c:v>
                </c:pt>
                <c:pt idx="292">
                  <c:v>-2.7500000000000007E-2</c:v>
                </c:pt>
                <c:pt idx="293">
                  <c:v>-1.0000000000000005E-3</c:v>
                </c:pt>
                <c:pt idx="294">
                  <c:v>-1.0000000000000005E-3</c:v>
                </c:pt>
                <c:pt idx="295">
                  <c:v>-1.0000000000000005E-3</c:v>
                </c:pt>
                <c:pt idx="296">
                  <c:v>7.0900000000000019E-2</c:v>
                </c:pt>
                <c:pt idx="297">
                  <c:v>7.0900000000000019E-2</c:v>
                </c:pt>
                <c:pt idx="298">
                  <c:v>-8.8300000000000031E-2</c:v>
                </c:pt>
                <c:pt idx="299">
                  <c:v>-8.8300000000000031E-2</c:v>
                </c:pt>
                <c:pt idx="300">
                  <c:v>-2.0400000000000001E-2</c:v>
                </c:pt>
                <c:pt idx="301">
                  <c:v>-2.0400000000000001E-2</c:v>
                </c:pt>
                <c:pt idx="302">
                  <c:v>-2.0400000000000001E-2</c:v>
                </c:pt>
                <c:pt idx="303">
                  <c:v>2.0600000000000007E-2</c:v>
                </c:pt>
                <c:pt idx="304">
                  <c:v>2.0600000000000007E-2</c:v>
                </c:pt>
                <c:pt idx="305">
                  <c:v>2.0600000000000007E-2</c:v>
                </c:pt>
                <c:pt idx="306">
                  <c:v>4.9000000000000024E-3</c:v>
                </c:pt>
                <c:pt idx="307">
                  <c:v>4.9000000000000024E-3</c:v>
                </c:pt>
                <c:pt idx="308">
                  <c:v>4.9000000000000024E-3</c:v>
                </c:pt>
                <c:pt idx="309">
                  <c:v>-3.2600000000000011E-2</c:v>
                </c:pt>
                <c:pt idx="310">
                  <c:v>-3.2600000000000011E-2</c:v>
                </c:pt>
                <c:pt idx="311">
                  <c:v>-3.2600000000000011E-2</c:v>
                </c:pt>
                <c:pt idx="312">
                  <c:v>-1.5900000000000001E-2</c:v>
                </c:pt>
                <c:pt idx="313">
                  <c:v>-1.5900000000000001E-2</c:v>
                </c:pt>
                <c:pt idx="314">
                  <c:v>-6.1000000000000004E-3</c:v>
                </c:pt>
                <c:pt idx="315">
                  <c:v>-6.1000000000000004E-3</c:v>
                </c:pt>
                <c:pt idx="316">
                  <c:v>-6.1000000000000004E-3</c:v>
                </c:pt>
                <c:pt idx="317" formatCode="0.00E+00">
                  <c:v>6.0000000000000027E-4</c:v>
                </c:pt>
                <c:pt idx="318" formatCode="0.00E+00">
                  <c:v>6.0000000000000027E-4</c:v>
                </c:pt>
                <c:pt idx="319" formatCode="0.00E+00">
                  <c:v>6.0000000000000027E-4</c:v>
                </c:pt>
                <c:pt idx="320">
                  <c:v>7.9000000000000042E-3</c:v>
                </c:pt>
                <c:pt idx="321">
                  <c:v>7.9000000000000042E-3</c:v>
                </c:pt>
                <c:pt idx="322">
                  <c:v>-9.9700000000000066E-2</c:v>
                </c:pt>
                <c:pt idx="323">
                  <c:v>-9.9700000000000066E-2</c:v>
                </c:pt>
                <c:pt idx="324">
                  <c:v>-9.9700000000000066E-2</c:v>
                </c:pt>
                <c:pt idx="325">
                  <c:v>1.0600000000000004E-2</c:v>
                </c:pt>
                <c:pt idx="326">
                  <c:v>1.0600000000000004E-2</c:v>
                </c:pt>
                <c:pt idx="327">
                  <c:v>1.0600000000000004E-2</c:v>
                </c:pt>
                <c:pt idx="328">
                  <c:v>2.5900000000000006E-2</c:v>
                </c:pt>
                <c:pt idx="329">
                  <c:v>2.5900000000000006E-2</c:v>
                </c:pt>
                <c:pt idx="330">
                  <c:v>-7.2300000000000031E-2</c:v>
                </c:pt>
                <c:pt idx="331">
                  <c:v>-7.2300000000000031E-2</c:v>
                </c:pt>
                <c:pt idx="332">
                  <c:v>-7.2300000000000031E-2</c:v>
                </c:pt>
                <c:pt idx="333">
                  <c:v>-5.6400000000000013E-2</c:v>
                </c:pt>
                <c:pt idx="334">
                  <c:v>-5.6400000000000013E-2</c:v>
                </c:pt>
                <c:pt idx="335">
                  <c:v>-5.6400000000000013E-2</c:v>
                </c:pt>
                <c:pt idx="336">
                  <c:v>1.0999999999999998E-2</c:v>
                </c:pt>
                <c:pt idx="337">
                  <c:v>1.0999999999999998E-2</c:v>
                </c:pt>
                <c:pt idx="338">
                  <c:v>-1.2400000000000001E-2</c:v>
                </c:pt>
                <c:pt idx="339">
                  <c:v>-1.2400000000000001E-2</c:v>
                </c:pt>
                <c:pt idx="340">
                  <c:v>-1.2400000000000001E-2</c:v>
                </c:pt>
                <c:pt idx="341">
                  <c:v>-3.3799999999999997E-2</c:v>
                </c:pt>
                <c:pt idx="342">
                  <c:v>-3.3799999999999997E-2</c:v>
                </c:pt>
                <c:pt idx="343">
                  <c:v>-3.3799999999999997E-2</c:v>
                </c:pt>
                <c:pt idx="344">
                  <c:v>-3.0700000000000002E-2</c:v>
                </c:pt>
                <c:pt idx="345">
                  <c:v>-3.0700000000000002E-2</c:v>
                </c:pt>
                <c:pt idx="346">
                  <c:v>-4.5400000000000003E-2</c:v>
                </c:pt>
                <c:pt idx="347">
                  <c:v>-4.5400000000000003E-2</c:v>
                </c:pt>
                <c:pt idx="348">
                  <c:v>-4.5400000000000003E-2</c:v>
                </c:pt>
                <c:pt idx="349">
                  <c:v>-6.0900000000000003E-2</c:v>
                </c:pt>
                <c:pt idx="350">
                  <c:v>-6.0900000000000003E-2</c:v>
                </c:pt>
                <c:pt idx="351">
                  <c:v>-3.9699999999999999E-2</c:v>
                </c:pt>
                <c:pt idx="352">
                  <c:v>-3.9699999999999999E-2</c:v>
                </c:pt>
                <c:pt idx="353">
                  <c:v>-3.9699999999999999E-2</c:v>
                </c:pt>
                <c:pt idx="354">
                  <c:v>-8.8300000000000031E-2</c:v>
                </c:pt>
                <c:pt idx="355">
                  <c:v>-8.8300000000000031E-2</c:v>
                </c:pt>
                <c:pt idx="356">
                  <c:v>-8.8300000000000031E-2</c:v>
                </c:pt>
                <c:pt idx="357">
                  <c:v>-0.1278</c:v>
                </c:pt>
                <c:pt idx="358">
                  <c:v>-0.1278</c:v>
                </c:pt>
                <c:pt idx="359">
                  <c:v>-0.12820000000000001</c:v>
                </c:pt>
                <c:pt idx="360">
                  <c:v>-0.12820000000000001</c:v>
                </c:pt>
                <c:pt idx="361">
                  <c:v>-0.12820000000000001</c:v>
                </c:pt>
                <c:pt idx="362">
                  <c:v>-0.11660000000000002</c:v>
                </c:pt>
                <c:pt idx="363">
                  <c:v>-0.11660000000000002</c:v>
                </c:pt>
                <c:pt idx="364">
                  <c:v>-0.11660000000000002</c:v>
                </c:pt>
                <c:pt idx="365">
                  <c:v>-0.1716</c:v>
                </c:pt>
                <c:pt idx="366">
                  <c:v>-0.1716</c:v>
                </c:pt>
                <c:pt idx="367">
                  <c:v>-0.1716</c:v>
                </c:pt>
                <c:pt idx="368">
                  <c:v>-0.17119999999999999</c:v>
                </c:pt>
                <c:pt idx="369">
                  <c:v>-0.17119999999999999</c:v>
                </c:pt>
                <c:pt idx="370">
                  <c:v>-0.15650000000000006</c:v>
                </c:pt>
                <c:pt idx="371">
                  <c:v>-0.15650000000000006</c:v>
                </c:pt>
                <c:pt idx="372">
                  <c:v>-0.15650000000000006</c:v>
                </c:pt>
                <c:pt idx="373">
                  <c:v>-0.18160000000000001</c:v>
                </c:pt>
                <c:pt idx="374">
                  <c:v>-0.18160000000000001</c:v>
                </c:pt>
                <c:pt idx="375">
                  <c:v>-0.24670000000000006</c:v>
                </c:pt>
                <c:pt idx="376">
                  <c:v>-0.24670000000000006</c:v>
                </c:pt>
                <c:pt idx="377">
                  <c:v>-0.24670000000000006</c:v>
                </c:pt>
                <c:pt idx="378">
                  <c:v>-0.24040000000000006</c:v>
                </c:pt>
                <c:pt idx="379">
                  <c:v>-0.24040000000000006</c:v>
                </c:pt>
                <c:pt idx="380">
                  <c:v>-0.24040000000000006</c:v>
                </c:pt>
                <c:pt idx="381">
                  <c:v>-0.26870000000000005</c:v>
                </c:pt>
                <c:pt idx="382">
                  <c:v>-0.26870000000000005</c:v>
                </c:pt>
                <c:pt idx="383">
                  <c:v>-0.26870000000000005</c:v>
                </c:pt>
                <c:pt idx="384">
                  <c:v>-0.29890000000000011</c:v>
                </c:pt>
                <c:pt idx="385">
                  <c:v>-0.29890000000000011</c:v>
                </c:pt>
                <c:pt idx="386">
                  <c:v>-0.38440000000000013</c:v>
                </c:pt>
                <c:pt idx="387">
                  <c:v>-0.38440000000000013</c:v>
                </c:pt>
                <c:pt idx="388">
                  <c:v>-0.38440000000000013</c:v>
                </c:pt>
                <c:pt idx="389">
                  <c:v>-0.28990000000000016</c:v>
                </c:pt>
                <c:pt idx="390">
                  <c:v>-0.28990000000000016</c:v>
                </c:pt>
                <c:pt idx="391">
                  <c:v>-0.28990000000000016</c:v>
                </c:pt>
                <c:pt idx="392">
                  <c:v>-0.1653</c:v>
                </c:pt>
                <c:pt idx="393">
                  <c:v>-0.1653</c:v>
                </c:pt>
                <c:pt idx="394">
                  <c:v>-0.32210000000000011</c:v>
                </c:pt>
                <c:pt idx="395">
                  <c:v>-0.32210000000000011</c:v>
                </c:pt>
                <c:pt idx="396">
                  <c:v>-0.32210000000000011</c:v>
                </c:pt>
                <c:pt idx="397">
                  <c:v>-0.43610000000000015</c:v>
                </c:pt>
                <c:pt idx="398">
                  <c:v>-0.43610000000000015</c:v>
                </c:pt>
                <c:pt idx="399">
                  <c:v>-0.50880000000000003</c:v>
                </c:pt>
                <c:pt idx="400">
                  <c:v>-0.50880000000000003</c:v>
                </c:pt>
                <c:pt idx="401">
                  <c:v>-0.50880000000000003</c:v>
                </c:pt>
                <c:pt idx="402">
                  <c:v>-0.2738000000000001</c:v>
                </c:pt>
                <c:pt idx="403">
                  <c:v>-0.2738000000000001</c:v>
                </c:pt>
                <c:pt idx="404">
                  <c:v>-0.2738000000000001</c:v>
                </c:pt>
                <c:pt idx="405">
                  <c:v>-0.2366</c:v>
                </c:pt>
                <c:pt idx="406">
                  <c:v>-0.2366</c:v>
                </c:pt>
                <c:pt idx="407">
                  <c:v>-0.25979999999999998</c:v>
                </c:pt>
                <c:pt idx="408">
                  <c:v>-0.25979999999999998</c:v>
                </c:pt>
                <c:pt idx="409">
                  <c:v>-0.25979999999999998</c:v>
                </c:pt>
                <c:pt idx="410">
                  <c:v>-0.45120000000000005</c:v>
                </c:pt>
                <c:pt idx="411">
                  <c:v>-0.45120000000000005</c:v>
                </c:pt>
                <c:pt idx="412">
                  <c:v>-0.45120000000000005</c:v>
                </c:pt>
                <c:pt idx="413">
                  <c:v>-0.34310000000000002</c:v>
                </c:pt>
                <c:pt idx="414">
                  <c:v>-0.34310000000000002</c:v>
                </c:pt>
                <c:pt idx="415">
                  <c:v>-0.2661</c:v>
                </c:pt>
                <c:pt idx="416">
                  <c:v>-0.2661</c:v>
                </c:pt>
                <c:pt idx="417">
                  <c:v>-0.2661</c:v>
                </c:pt>
                <c:pt idx="418">
                  <c:v>-0.33450000000000013</c:v>
                </c:pt>
                <c:pt idx="419">
                  <c:v>-0.33450000000000013</c:v>
                </c:pt>
                <c:pt idx="420">
                  <c:v>-0.33450000000000013</c:v>
                </c:pt>
                <c:pt idx="421">
                  <c:v>-0.31960000000000011</c:v>
                </c:pt>
                <c:pt idx="422">
                  <c:v>-0.31960000000000011</c:v>
                </c:pt>
                <c:pt idx="423">
                  <c:v>-0.31560000000000016</c:v>
                </c:pt>
                <c:pt idx="424">
                  <c:v>-0.31560000000000016</c:v>
                </c:pt>
                <c:pt idx="425">
                  <c:v>-0.31560000000000016</c:v>
                </c:pt>
                <c:pt idx="426">
                  <c:v>-0.31560000000000016</c:v>
                </c:pt>
                <c:pt idx="427">
                  <c:v>-0.442</c:v>
                </c:pt>
                <c:pt idx="428">
                  <c:v>-0.442</c:v>
                </c:pt>
                <c:pt idx="429">
                  <c:v>-0.30540000000000012</c:v>
                </c:pt>
                <c:pt idx="430">
                  <c:v>-0.30540000000000012</c:v>
                </c:pt>
                <c:pt idx="431">
                  <c:v>-0.20700000000000005</c:v>
                </c:pt>
                <c:pt idx="432">
                  <c:v>-0.20700000000000005</c:v>
                </c:pt>
                <c:pt idx="433">
                  <c:v>-0.20700000000000005</c:v>
                </c:pt>
                <c:pt idx="434">
                  <c:v>-0.17490000000000006</c:v>
                </c:pt>
                <c:pt idx="435">
                  <c:v>-0.17490000000000006</c:v>
                </c:pt>
                <c:pt idx="436">
                  <c:v>-0.17490000000000006</c:v>
                </c:pt>
                <c:pt idx="437">
                  <c:v>-0.20180000000000001</c:v>
                </c:pt>
                <c:pt idx="438">
                  <c:v>-0.20180000000000001</c:v>
                </c:pt>
                <c:pt idx="439">
                  <c:v>-0.20180000000000001</c:v>
                </c:pt>
                <c:pt idx="440">
                  <c:v>-0.22620000000000001</c:v>
                </c:pt>
                <c:pt idx="441">
                  <c:v>-0.22620000000000001</c:v>
                </c:pt>
                <c:pt idx="442">
                  <c:v>-0.23800000000000004</c:v>
                </c:pt>
                <c:pt idx="443">
                  <c:v>-0.23800000000000004</c:v>
                </c:pt>
                <c:pt idx="444">
                  <c:v>-0.23800000000000004</c:v>
                </c:pt>
                <c:pt idx="445">
                  <c:v>-0.15330000000000005</c:v>
                </c:pt>
                <c:pt idx="446">
                  <c:v>-0.15330000000000005</c:v>
                </c:pt>
                <c:pt idx="447">
                  <c:v>-0.15040000000000006</c:v>
                </c:pt>
                <c:pt idx="448">
                  <c:v>-0.15040000000000006</c:v>
                </c:pt>
                <c:pt idx="449">
                  <c:v>-0.15040000000000006</c:v>
                </c:pt>
                <c:pt idx="450">
                  <c:v>-0.13800000000000001</c:v>
                </c:pt>
                <c:pt idx="451">
                  <c:v>-0.13800000000000001</c:v>
                </c:pt>
                <c:pt idx="452">
                  <c:v>-0.13800000000000001</c:v>
                </c:pt>
                <c:pt idx="453">
                  <c:v>-8.4700000000000067E-2</c:v>
                </c:pt>
                <c:pt idx="454">
                  <c:v>-8.4700000000000067E-2</c:v>
                </c:pt>
                <c:pt idx="455">
                  <c:v>-8.4700000000000067E-2</c:v>
                </c:pt>
                <c:pt idx="456">
                  <c:v>-0.12970000000000001</c:v>
                </c:pt>
                <c:pt idx="457">
                  <c:v>-0.12970000000000001</c:v>
                </c:pt>
                <c:pt idx="458">
                  <c:v>-0.14030000000000001</c:v>
                </c:pt>
                <c:pt idx="459">
                  <c:v>-0.14030000000000001</c:v>
                </c:pt>
                <c:pt idx="460">
                  <c:v>-0.14030000000000001</c:v>
                </c:pt>
                <c:pt idx="461">
                  <c:v>-0.1018</c:v>
                </c:pt>
                <c:pt idx="462">
                  <c:v>-0.1018</c:v>
                </c:pt>
                <c:pt idx="463">
                  <c:v>-5.4900000000000018E-2</c:v>
                </c:pt>
                <c:pt idx="464">
                  <c:v>-5.4900000000000018E-2</c:v>
                </c:pt>
                <c:pt idx="465">
                  <c:v>-5.4900000000000018E-2</c:v>
                </c:pt>
                <c:pt idx="466">
                  <c:v>-3.3599999999999998E-2</c:v>
                </c:pt>
                <c:pt idx="467">
                  <c:v>-3.3599999999999998E-2</c:v>
                </c:pt>
                <c:pt idx="468">
                  <c:v>-3.3599999999999998E-2</c:v>
                </c:pt>
                <c:pt idx="469">
                  <c:v>-7.3700000000000029E-2</c:v>
                </c:pt>
                <c:pt idx="470">
                  <c:v>-7.3700000000000029E-2</c:v>
                </c:pt>
                <c:pt idx="471">
                  <c:v>-5.4300000000000029E-2</c:v>
                </c:pt>
                <c:pt idx="472">
                  <c:v>-5.4300000000000029E-2</c:v>
                </c:pt>
                <c:pt idx="473">
                  <c:v>-5.4300000000000029E-2</c:v>
                </c:pt>
                <c:pt idx="474">
                  <c:v>-6.370000000000002E-2</c:v>
                </c:pt>
                <c:pt idx="475">
                  <c:v>-6.370000000000002E-2</c:v>
                </c:pt>
                <c:pt idx="476">
                  <c:v>-6.370000000000002E-2</c:v>
                </c:pt>
                <c:pt idx="477">
                  <c:v>-3.4799999999999998E-2</c:v>
                </c:pt>
                <c:pt idx="478">
                  <c:v>-3.4799999999999998E-2</c:v>
                </c:pt>
                <c:pt idx="479">
                  <c:v>-3.9699999999999999E-2</c:v>
                </c:pt>
                <c:pt idx="480">
                  <c:v>-3.9699999999999999E-2</c:v>
                </c:pt>
                <c:pt idx="481">
                  <c:v>-3.9699999999999999E-2</c:v>
                </c:pt>
                <c:pt idx="482">
                  <c:v>-1.77E-2</c:v>
                </c:pt>
                <c:pt idx="483">
                  <c:v>-1.77E-2</c:v>
                </c:pt>
                <c:pt idx="484">
                  <c:v>-1.77E-2</c:v>
                </c:pt>
                <c:pt idx="485">
                  <c:v>-4.6599999999999996E-2</c:v>
                </c:pt>
                <c:pt idx="486">
                  <c:v>-4.6599999999999996E-2</c:v>
                </c:pt>
                <c:pt idx="487">
                  <c:v>-4.2700000000000016E-2</c:v>
                </c:pt>
                <c:pt idx="488">
                  <c:v>-4.2700000000000016E-2</c:v>
                </c:pt>
                <c:pt idx="489">
                  <c:v>-4.2700000000000016E-2</c:v>
                </c:pt>
                <c:pt idx="490">
                  <c:v>-3.85E-2</c:v>
                </c:pt>
                <c:pt idx="491">
                  <c:v>-3.85E-2</c:v>
                </c:pt>
                <c:pt idx="492">
                  <c:v>-3.85E-2</c:v>
                </c:pt>
                <c:pt idx="493">
                  <c:v>-1.6700000000000007E-2</c:v>
                </c:pt>
                <c:pt idx="494">
                  <c:v>-1.6700000000000007E-2</c:v>
                </c:pt>
                <c:pt idx="495">
                  <c:v>-5.3000000000000018E-3</c:v>
                </c:pt>
                <c:pt idx="496">
                  <c:v>-5.3000000000000018E-3</c:v>
                </c:pt>
                <c:pt idx="497">
                  <c:v>-5.3000000000000018E-3</c:v>
                </c:pt>
                <c:pt idx="498">
                  <c:v>-4.7000000000000014E-2</c:v>
                </c:pt>
                <c:pt idx="499">
                  <c:v>-4.7000000000000014E-2</c:v>
                </c:pt>
                <c:pt idx="500">
                  <c:v>-4.7000000000000014E-2</c:v>
                </c:pt>
                <c:pt idx="501">
                  <c:v>-4.3000000000000017E-3</c:v>
                </c:pt>
                <c:pt idx="502">
                  <c:v>-4.3000000000000017E-3</c:v>
                </c:pt>
                <c:pt idx="503">
                  <c:v>-7.1000000000000004E-3</c:v>
                </c:pt>
                <c:pt idx="504">
                  <c:v>-7.1000000000000004E-3</c:v>
                </c:pt>
                <c:pt idx="505">
                  <c:v>-7.1000000000000004E-3</c:v>
                </c:pt>
                <c:pt idx="506">
                  <c:v>-5.4100000000000016E-2</c:v>
                </c:pt>
                <c:pt idx="507">
                  <c:v>-5.4100000000000016E-2</c:v>
                </c:pt>
                <c:pt idx="508">
                  <c:v>-5.4100000000000016E-2</c:v>
                </c:pt>
                <c:pt idx="509">
                  <c:v>2.200000000000001E-3</c:v>
                </c:pt>
                <c:pt idx="510">
                  <c:v>2.200000000000001E-3</c:v>
                </c:pt>
                <c:pt idx="511">
                  <c:v>-3.700000000000001E-3</c:v>
                </c:pt>
                <c:pt idx="512">
                  <c:v>-3.700000000000001E-3</c:v>
                </c:pt>
                <c:pt idx="513">
                  <c:v>-3.700000000000001E-3</c:v>
                </c:pt>
                <c:pt idx="514">
                  <c:v>-5.3499999999999999E-2</c:v>
                </c:pt>
                <c:pt idx="515">
                  <c:v>-5.3499999999999999E-2</c:v>
                </c:pt>
                <c:pt idx="516">
                  <c:v>-5.3499999999999999E-2</c:v>
                </c:pt>
                <c:pt idx="517" formatCode="0.00E+00">
                  <c:v>-8.0000000000000036E-4</c:v>
                </c:pt>
                <c:pt idx="518" formatCode="0.00E+00">
                  <c:v>-8.0000000000000036E-4</c:v>
                </c:pt>
                <c:pt idx="519">
                  <c:v>2.53E-2</c:v>
                </c:pt>
                <c:pt idx="520">
                  <c:v>2.53E-2</c:v>
                </c:pt>
                <c:pt idx="521">
                  <c:v>2.53E-2</c:v>
                </c:pt>
                <c:pt idx="522">
                  <c:v>7.1000000000000004E-3</c:v>
                </c:pt>
                <c:pt idx="523">
                  <c:v>7.1000000000000004E-3</c:v>
                </c:pt>
                <c:pt idx="524">
                  <c:v>7.1000000000000004E-3</c:v>
                </c:pt>
                <c:pt idx="525">
                  <c:v>-4.5400000000000003E-2</c:v>
                </c:pt>
                <c:pt idx="526">
                  <c:v>-4.5400000000000003E-2</c:v>
                </c:pt>
                <c:pt idx="527">
                  <c:v>-4.5400000000000003E-2</c:v>
                </c:pt>
                <c:pt idx="528">
                  <c:v>2.4600000000000007E-2</c:v>
                </c:pt>
                <c:pt idx="529">
                  <c:v>2.4600000000000007E-2</c:v>
                </c:pt>
                <c:pt idx="530">
                  <c:v>2.4600000000000007E-2</c:v>
                </c:pt>
                <c:pt idx="531">
                  <c:v>-1.77E-2</c:v>
                </c:pt>
                <c:pt idx="532">
                  <c:v>-1.77E-2</c:v>
                </c:pt>
                <c:pt idx="533">
                  <c:v>-1.77E-2</c:v>
                </c:pt>
                <c:pt idx="534">
                  <c:v>-1.8900000000000007E-2</c:v>
                </c:pt>
                <c:pt idx="535">
                  <c:v>-1.8900000000000007E-2</c:v>
                </c:pt>
                <c:pt idx="536">
                  <c:v>-1.8900000000000007E-2</c:v>
                </c:pt>
                <c:pt idx="537">
                  <c:v>7.010000000000001E-2</c:v>
                </c:pt>
                <c:pt idx="538">
                  <c:v>7.010000000000001E-2</c:v>
                </c:pt>
                <c:pt idx="539">
                  <c:v>-7.1800000000000003E-2</c:v>
                </c:pt>
                <c:pt idx="540">
                  <c:v>-7.1800000000000003E-2</c:v>
                </c:pt>
                <c:pt idx="541">
                  <c:v>-7.1800000000000003E-2</c:v>
                </c:pt>
                <c:pt idx="542">
                  <c:v>-2.5000000000000001E-2</c:v>
                </c:pt>
                <c:pt idx="543">
                  <c:v>-2.5000000000000001E-2</c:v>
                </c:pt>
                <c:pt idx="544">
                  <c:v>-2.5000000000000001E-2</c:v>
                </c:pt>
                <c:pt idx="545">
                  <c:v>8.0600000000000047E-2</c:v>
                </c:pt>
                <c:pt idx="546">
                  <c:v>8.0600000000000047E-2</c:v>
                </c:pt>
                <c:pt idx="547">
                  <c:v>-5.1299999999999998E-2</c:v>
                </c:pt>
                <c:pt idx="548">
                  <c:v>-5.1299999999999998E-2</c:v>
                </c:pt>
                <c:pt idx="549">
                  <c:v>-5.1299999999999998E-2</c:v>
                </c:pt>
                <c:pt idx="550">
                  <c:v>-1.5900000000000001E-2</c:v>
                </c:pt>
                <c:pt idx="551">
                  <c:v>-1.5900000000000001E-2</c:v>
                </c:pt>
                <c:pt idx="552">
                  <c:v>-1.5900000000000001E-2</c:v>
                </c:pt>
                <c:pt idx="553">
                  <c:v>2.7300000000000001E-2</c:v>
                </c:pt>
                <c:pt idx="554">
                  <c:v>2.7300000000000001E-2</c:v>
                </c:pt>
                <c:pt idx="555">
                  <c:v>-6.700000000000002E-3</c:v>
                </c:pt>
                <c:pt idx="556">
                  <c:v>-6.700000000000002E-3</c:v>
                </c:pt>
                <c:pt idx="557">
                  <c:v>-6.700000000000002E-3</c:v>
                </c:pt>
                <c:pt idx="558">
                  <c:v>-2.1399999999999999E-2</c:v>
                </c:pt>
                <c:pt idx="559">
                  <c:v>-2.1399999999999999E-2</c:v>
                </c:pt>
                <c:pt idx="560">
                  <c:v>-2.1399999999999999E-2</c:v>
                </c:pt>
                <c:pt idx="561">
                  <c:v>3.1000000000000012E-3</c:v>
                </c:pt>
                <c:pt idx="562">
                  <c:v>3.1000000000000012E-3</c:v>
                </c:pt>
                <c:pt idx="563">
                  <c:v>1.2E-2</c:v>
                </c:pt>
                <c:pt idx="564">
                  <c:v>1.2E-2</c:v>
                </c:pt>
                <c:pt idx="565">
                  <c:v>1.2E-2</c:v>
                </c:pt>
                <c:pt idx="566">
                  <c:v>-1.9099999999999999E-2</c:v>
                </c:pt>
                <c:pt idx="567">
                  <c:v>-1.9099999999999999E-2</c:v>
                </c:pt>
                <c:pt idx="568">
                  <c:v>-1.9099999999999999E-2</c:v>
                </c:pt>
                <c:pt idx="569">
                  <c:v>-5.9000000000000025E-3</c:v>
                </c:pt>
                <c:pt idx="570">
                  <c:v>-5.9000000000000025E-3</c:v>
                </c:pt>
                <c:pt idx="571">
                  <c:v>4.5000000000000014E-3</c:v>
                </c:pt>
                <c:pt idx="572">
                  <c:v>4.5000000000000014E-3</c:v>
                </c:pt>
                <c:pt idx="573">
                  <c:v>4.5000000000000014E-3</c:v>
                </c:pt>
                <c:pt idx="574" formatCode="0.00E+00">
                  <c:v>-2.0000000000000009E-4</c:v>
                </c:pt>
                <c:pt idx="575" formatCode="0.00E+00">
                  <c:v>-2.0000000000000009E-4</c:v>
                </c:pt>
                <c:pt idx="576" formatCode="0.00E+00">
                  <c:v>-2.0000000000000009E-4</c:v>
                </c:pt>
                <c:pt idx="577">
                  <c:v>-1.3200000000000005E-2</c:v>
                </c:pt>
                <c:pt idx="578">
                  <c:v>-1.3200000000000005E-2</c:v>
                </c:pt>
                <c:pt idx="579">
                  <c:v>1.4500000000000001E-2</c:v>
                </c:pt>
                <c:pt idx="580">
                  <c:v>1.4500000000000001E-2</c:v>
                </c:pt>
                <c:pt idx="581">
                  <c:v>1.4500000000000001E-2</c:v>
                </c:pt>
                <c:pt idx="582">
                  <c:v>-2.1999999999999999E-2</c:v>
                </c:pt>
                <c:pt idx="583">
                  <c:v>-2.1999999999999999E-2</c:v>
                </c:pt>
                <c:pt idx="584">
                  <c:v>-2.1999999999999999E-2</c:v>
                </c:pt>
                <c:pt idx="585">
                  <c:v>9.4000000000000038E-3</c:v>
                </c:pt>
                <c:pt idx="586">
                  <c:v>9.4000000000000038E-3</c:v>
                </c:pt>
                <c:pt idx="587">
                  <c:v>5.5000000000000014E-3</c:v>
                </c:pt>
                <c:pt idx="588">
                  <c:v>5.5000000000000014E-3</c:v>
                </c:pt>
                <c:pt idx="589">
                  <c:v>5.5000000000000014E-3</c:v>
                </c:pt>
                <c:pt idx="590">
                  <c:v>-1.2999999999999998E-2</c:v>
                </c:pt>
                <c:pt idx="591">
                  <c:v>-1.2999999999999998E-2</c:v>
                </c:pt>
                <c:pt idx="592">
                  <c:v>-1.2999999999999998E-2</c:v>
                </c:pt>
                <c:pt idx="593">
                  <c:v>4.7000000000000019E-3</c:v>
                </c:pt>
                <c:pt idx="594">
                  <c:v>4.7000000000000019E-3</c:v>
                </c:pt>
                <c:pt idx="595">
                  <c:v>2.4900000000000002E-2</c:v>
                </c:pt>
                <c:pt idx="596">
                  <c:v>2.4900000000000002E-2</c:v>
                </c:pt>
                <c:pt idx="597">
                  <c:v>2.4900000000000002E-2</c:v>
                </c:pt>
                <c:pt idx="598">
                  <c:v>-3.9900000000000005E-2</c:v>
                </c:pt>
                <c:pt idx="599">
                  <c:v>-3.9900000000000005E-2</c:v>
                </c:pt>
                <c:pt idx="600">
                  <c:v>1.7899999999999999E-2</c:v>
                </c:pt>
                <c:pt idx="601">
                  <c:v>1.7899999999999999E-2</c:v>
                </c:pt>
                <c:pt idx="602">
                  <c:v>1.7899999999999999E-2</c:v>
                </c:pt>
                <c:pt idx="603">
                  <c:v>-5.3000000000000018E-3</c:v>
                </c:pt>
                <c:pt idx="604">
                  <c:v>-5.3000000000000018E-3</c:v>
                </c:pt>
                <c:pt idx="605">
                  <c:v>-5.3000000000000018E-3</c:v>
                </c:pt>
                <c:pt idx="606">
                  <c:v>6.9000000000000025E-3</c:v>
                </c:pt>
                <c:pt idx="607">
                  <c:v>6.9000000000000025E-3</c:v>
                </c:pt>
                <c:pt idx="608">
                  <c:v>6.9000000000000025E-3</c:v>
                </c:pt>
                <c:pt idx="609">
                  <c:v>-1.8000000000000008E-3</c:v>
                </c:pt>
                <c:pt idx="610">
                  <c:v>-1.8000000000000008E-3</c:v>
                </c:pt>
                <c:pt idx="611">
                  <c:v>-1.8000000000000008E-3</c:v>
                </c:pt>
                <c:pt idx="612">
                  <c:v>3.9300000000000002E-2</c:v>
                </c:pt>
                <c:pt idx="613">
                  <c:v>3.9300000000000002E-2</c:v>
                </c:pt>
                <c:pt idx="614">
                  <c:v>3.9300000000000002E-2</c:v>
                </c:pt>
                <c:pt idx="615">
                  <c:v>-6.1000000000000004E-3</c:v>
                </c:pt>
                <c:pt idx="616">
                  <c:v>-6.1000000000000004E-3</c:v>
                </c:pt>
                <c:pt idx="617">
                  <c:v>-6.1000000000000004E-3</c:v>
                </c:pt>
                <c:pt idx="618">
                  <c:v>2.3599999999999993E-2</c:v>
                </c:pt>
                <c:pt idx="619">
                  <c:v>2.3599999999999993E-2</c:v>
                </c:pt>
                <c:pt idx="620">
                  <c:v>2.3599999999999993E-2</c:v>
                </c:pt>
                <c:pt idx="621">
                  <c:v>-6.700000000000002E-3</c:v>
                </c:pt>
                <c:pt idx="622">
                  <c:v>-6.700000000000002E-3</c:v>
                </c:pt>
                <c:pt idx="623">
                  <c:v>-7.700000000000002E-3</c:v>
                </c:pt>
                <c:pt idx="624">
                  <c:v>-7.700000000000002E-3</c:v>
                </c:pt>
                <c:pt idx="625">
                  <c:v>-7.700000000000002E-3</c:v>
                </c:pt>
                <c:pt idx="626">
                  <c:v>-7.700000000000002E-3</c:v>
                </c:pt>
                <c:pt idx="627">
                  <c:v>7.9000000000000042E-3</c:v>
                </c:pt>
                <c:pt idx="628">
                  <c:v>7.9000000000000042E-3</c:v>
                </c:pt>
                <c:pt idx="629">
                  <c:v>7.9000000000000042E-3</c:v>
                </c:pt>
                <c:pt idx="630" formatCode="0.00E+00">
                  <c:v>2.0000000000000009E-4</c:v>
                </c:pt>
                <c:pt idx="631" formatCode="0.00E+00">
                  <c:v>2.0000000000000009E-4</c:v>
                </c:pt>
                <c:pt idx="632" formatCode="0.00E+00">
                  <c:v>2.0000000000000009E-4</c:v>
                </c:pt>
                <c:pt idx="633">
                  <c:v>-5.3000000000000018E-3</c:v>
                </c:pt>
                <c:pt idx="634">
                  <c:v>-5.3000000000000018E-3</c:v>
                </c:pt>
                <c:pt idx="635">
                  <c:v>-6.3000000000000018E-3</c:v>
                </c:pt>
                <c:pt idx="636">
                  <c:v>-6.3000000000000018E-3</c:v>
                </c:pt>
                <c:pt idx="637">
                  <c:v>-6.3000000000000018E-3</c:v>
                </c:pt>
                <c:pt idx="638">
                  <c:v>2.8999999999999998E-3</c:v>
                </c:pt>
                <c:pt idx="639">
                  <c:v>2.8999999999999998E-3</c:v>
                </c:pt>
                <c:pt idx="640">
                  <c:v>2.8999999999999998E-3</c:v>
                </c:pt>
                <c:pt idx="641">
                  <c:v>1.3599999999999998E-2</c:v>
                </c:pt>
                <c:pt idx="642">
                  <c:v>1.3599999999999998E-2</c:v>
                </c:pt>
                <c:pt idx="643">
                  <c:v>1.3599999999999998E-2</c:v>
                </c:pt>
                <c:pt idx="644">
                  <c:v>-1.3800000000000005E-2</c:v>
                </c:pt>
                <c:pt idx="645">
                  <c:v>-1.3800000000000005E-2</c:v>
                </c:pt>
                <c:pt idx="646">
                  <c:v>-1.3800000000000005E-2</c:v>
                </c:pt>
                <c:pt idx="647">
                  <c:v>1.1400000000000004E-2</c:v>
                </c:pt>
                <c:pt idx="648">
                  <c:v>1.1400000000000004E-2</c:v>
                </c:pt>
                <c:pt idx="649">
                  <c:v>1.1400000000000004E-2</c:v>
                </c:pt>
                <c:pt idx="650">
                  <c:v>-1.0200000000000001E-2</c:v>
                </c:pt>
                <c:pt idx="651">
                  <c:v>-1.0200000000000001E-2</c:v>
                </c:pt>
                <c:pt idx="652">
                  <c:v>-1.0200000000000001E-2</c:v>
                </c:pt>
                <c:pt idx="653">
                  <c:v>1.2E-2</c:v>
                </c:pt>
                <c:pt idx="654">
                  <c:v>1.2E-2</c:v>
                </c:pt>
                <c:pt idx="655">
                  <c:v>-2.93E-2</c:v>
                </c:pt>
                <c:pt idx="656">
                  <c:v>-2.93E-2</c:v>
                </c:pt>
                <c:pt idx="657">
                  <c:v>-2.93E-2</c:v>
                </c:pt>
                <c:pt idx="658">
                  <c:v>-1.6000000000000005E-3</c:v>
                </c:pt>
                <c:pt idx="659">
                  <c:v>-1.6000000000000005E-3</c:v>
                </c:pt>
                <c:pt idx="660">
                  <c:v>-1.6000000000000005E-3</c:v>
                </c:pt>
                <c:pt idx="661">
                  <c:v>4.0700000000000014E-2</c:v>
                </c:pt>
                <c:pt idx="662">
                  <c:v>4.0700000000000014E-2</c:v>
                </c:pt>
                <c:pt idx="663">
                  <c:v>4.0700000000000014E-2</c:v>
                </c:pt>
                <c:pt idx="664">
                  <c:v>-6.9200000000000012E-2</c:v>
                </c:pt>
                <c:pt idx="665">
                  <c:v>-6.9200000000000012E-2</c:v>
                </c:pt>
                <c:pt idx="666">
                  <c:v>-7.9000000000000042E-3</c:v>
                </c:pt>
                <c:pt idx="667">
                  <c:v>-7.9000000000000042E-3</c:v>
                </c:pt>
                <c:pt idx="668">
                  <c:v>-7.9000000000000042E-3</c:v>
                </c:pt>
                <c:pt idx="669">
                  <c:v>2.7100000000000006E-2</c:v>
                </c:pt>
                <c:pt idx="670">
                  <c:v>2.7100000000000006E-2</c:v>
                </c:pt>
                <c:pt idx="671">
                  <c:v>-2.1200000000000007E-2</c:v>
                </c:pt>
                <c:pt idx="672">
                  <c:v>-2.1200000000000007E-2</c:v>
                </c:pt>
                <c:pt idx="673">
                  <c:v>-2.1200000000000007E-2</c:v>
                </c:pt>
                <c:pt idx="674">
                  <c:v>1.2E-2</c:v>
                </c:pt>
                <c:pt idx="675">
                  <c:v>1.2E-2</c:v>
                </c:pt>
                <c:pt idx="676">
                  <c:v>1.2E-2</c:v>
                </c:pt>
                <c:pt idx="677">
                  <c:v>-1.0999999999999998E-2</c:v>
                </c:pt>
                <c:pt idx="678">
                  <c:v>-1.0999999999999998E-2</c:v>
                </c:pt>
                <c:pt idx="679">
                  <c:v>2.3400000000000001E-2</c:v>
                </c:pt>
                <c:pt idx="680">
                  <c:v>2.3400000000000001E-2</c:v>
                </c:pt>
                <c:pt idx="681">
                  <c:v>2.3400000000000001E-2</c:v>
                </c:pt>
                <c:pt idx="682">
                  <c:v>-8.3000000000000036E-3</c:v>
                </c:pt>
                <c:pt idx="683">
                  <c:v>-8.3000000000000036E-3</c:v>
                </c:pt>
                <c:pt idx="684">
                  <c:v>-8.3000000000000036E-3</c:v>
                </c:pt>
                <c:pt idx="685">
                  <c:v>1.0000000000000005E-3</c:v>
                </c:pt>
                <c:pt idx="686">
                  <c:v>1.0000000000000005E-3</c:v>
                </c:pt>
                <c:pt idx="687">
                  <c:v>1.0000000000000005E-3</c:v>
                </c:pt>
                <c:pt idx="688">
                  <c:v>9.0000000000000028E-3</c:v>
                </c:pt>
                <c:pt idx="689">
                  <c:v>9.0000000000000028E-3</c:v>
                </c:pt>
                <c:pt idx="690">
                  <c:v>2.3E-2</c:v>
                </c:pt>
                <c:pt idx="691">
                  <c:v>2.3E-2</c:v>
                </c:pt>
                <c:pt idx="692">
                  <c:v>2.3E-2</c:v>
                </c:pt>
                <c:pt idx="693">
                  <c:v>-0.10100000000000002</c:v>
                </c:pt>
                <c:pt idx="694">
                  <c:v>-0.10100000000000002</c:v>
                </c:pt>
                <c:pt idx="695">
                  <c:v>5.7000000000000019E-3</c:v>
                </c:pt>
                <c:pt idx="696">
                  <c:v>5.7000000000000019E-3</c:v>
                </c:pt>
                <c:pt idx="697">
                  <c:v>5.7000000000000019E-3</c:v>
                </c:pt>
                <c:pt idx="698">
                  <c:v>4.0500000000000001E-2</c:v>
                </c:pt>
                <c:pt idx="699">
                  <c:v>4.0500000000000001E-2</c:v>
                </c:pt>
                <c:pt idx="700">
                  <c:v>-2.6900000000000007E-2</c:v>
                </c:pt>
                <c:pt idx="701">
                  <c:v>-2.6900000000000007E-2</c:v>
                </c:pt>
                <c:pt idx="702">
                  <c:v>-2.6900000000000007E-2</c:v>
                </c:pt>
                <c:pt idx="703">
                  <c:v>-2.6900000000000007E-2</c:v>
                </c:pt>
                <c:pt idx="704">
                  <c:v>-2.6900000000000007E-2</c:v>
                </c:pt>
                <c:pt idx="705">
                  <c:v>1.6700000000000007E-2</c:v>
                </c:pt>
                <c:pt idx="706">
                  <c:v>1.6700000000000007E-2</c:v>
                </c:pt>
                <c:pt idx="707">
                  <c:v>-4.3299999999999998E-2</c:v>
                </c:pt>
                <c:pt idx="708">
                  <c:v>-4.3299999999999998E-2</c:v>
                </c:pt>
                <c:pt idx="709">
                  <c:v>-4.3299999999999998E-2</c:v>
                </c:pt>
                <c:pt idx="710">
                  <c:v>5.0500000000000003E-2</c:v>
                </c:pt>
                <c:pt idx="711">
                  <c:v>5.0500000000000003E-2</c:v>
                </c:pt>
                <c:pt idx="712">
                  <c:v>5.0500000000000003E-2</c:v>
                </c:pt>
                <c:pt idx="713">
                  <c:v>-6.720000000000001E-2</c:v>
                </c:pt>
                <c:pt idx="714">
                  <c:v>-6.720000000000001E-2</c:v>
                </c:pt>
                <c:pt idx="715">
                  <c:v>0.12559999999999999</c:v>
                </c:pt>
                <c:pt idx="716">
                  <c:v>0.12559999999999999</c:v>
                </c:pt>
                <c:pt idx="717">
                  <c:v>0.12559999999999999</c:v>
                </c:pt>
                <c:pt idx="718">
                  <c:v>-0.13189999999999999</c:v>
                </c:pt>
                <c:pt idx="719">
                  <c:v>-0.13189999999999999</c:v>
                </c:pt>
                <c:pt idx="720">
                  <c:v>-0.13189999999999999</c:v>
                </c:pt>
                <c:pt idx="721">
                  <c:v>-8.1000000000000048E-3</c:v>
                </c:pt>
                <c:pt idx="722">
                  <c:v>-8.1000000000000048E-3</c:v>
                </c:pt>
                <c:pt idx="723">
                  <c:v>4.3400000000000001E-2</c:v>
                </c:pt>
                <c:pt idx="724">
                  <c:v>4.3400000000000001E-2</c:v>
                </c:pt>
                <c:pt idx="725">
                  <c:v>4.3400000000000001E-2</c:v>
                </c:pt>
                <c:pt idx="726">
                  <c:v>0.10410000000000003</c:v>
                </c:pt>
                <c:pt idx="727">
                  <c:v>0.10410000000000003</c:v>
                </c:pt>
                <c:pt idx="728">
                  <c:v>0.10410000000000003</c:v>
                </c:pt>
                <c:pt idx="729">
                  <c:v>-4.1300000000000003E-2</c:v>
                </c:pt>
                <c:pt idx="730">
                  <c:v>-4.1300000000000003E-2</c:v>
                </c:pt>
                <c:pt idx="731">
                  <c:v>-4.1300000000000003E-2</c:v>
                </c:pt>
                <c:pt idx="732">
                  <c:v>-5.1000000000000004E-3</c:v>
                </c:pt>
                <c:pt idx="733">
                  <c:v>-5.1000000000000004E-3</c:v>
                </c:pt>
                <c:pt idx="734">
                  <c:v>1.8300000000000007E-2</c:v>
                </c:pt>
                <c:pt idx="735">
                  <c:v>1.8300000000000007E-2</c:v>
                </c:pt>
                <c:pt idx="736">
                  <c:v>1.8300000000000007E-2</c:v>
                </c:pt>
                <c:pt idx="737">
                  <c:v>8.1000000000000048E-3</c:v>
                </c:pt>
                <c:pt idx="738">
                  <c:v>8.1000000000000048E-3</c:v>
                </c:pt>
                <c:pt idx="739">
                  <c:v>1.0000000000000005E-3</c:v>
                </c:pt>
                <c:pt idx="740">
                  <c:v>1.0000000000000005E-3</c:v>
                </c:pt>
                <c:pt idx="741">
                  <c:v>1.0000000000000005E-3</c:v>
                </c:pt>
                <c:pt idx="742">
                  <c:v>-7.9000000000000042E-3</c:v>
                </c:pt>
                <c:pt idx="743">
                  <c:v>-7.9000000000000042E-3</c:v>
                </c:pt>
                <c:pt idx="744">
                  <c:v>-7.9000000000000042E-3</c:v>
                </c:pt>
                <c:pt idx="745">
                  <c:v>1.1400000000000004E-2</c:v>
                </c:pt>
                <c:pt idx="746">
                  <c:v>1.1400000000000004E-2</c:v>
                </c:pt>
                <c:pt idx="747">
                  <c:v>-5.3000000000000018E-3</c:v>
                </c:pt>
                <c:pt idx="748">
                  <c:v>-5.3000000000000018E-3</c:v>
                </c:pt>
                <c:pt idx="749">
                  <c:v>-5.3000000000000018E-3</c:v>
                </c:pt>
                <c:pt idx="750">
                  <c:v>1.6700000000000007E-2</c:v>
                </c:pt>
                <c:pt idx="751">
                  <c:v>1.6700000000000007E-2</c:v>
                </c:pt>
                <c:pt idx="752">
                  <c:v>1.6700000000000007E-2</c:v>
                </c:pt>
                <c:pt idx="753">
                  <c:v>8.1000000000000048E-3</c:v>
                </c:pt>
                <c:pt idx="754">
                  <c:v>8.1000000000000048E-3</c:v>
                </c:pt>
                <c:pt idx="755" formatCode="0.00E+00">
                  <c:v>-4.0000000000000018E-4</c:v>
                </c:pt>
                <c:pt idx="756" formatCode="0.00E+00">
                  <c:v>-4.0000000000000018E-4</c:v>
                </c:pt>
                <c:pt idx="757" formatCode="0.00E+00">
                  <c:v>-4.0000000000000018E-4</c:v>
                </c:pt>
                <c:pt idx="758">
                  <c:v>-2.6500000000000006E-2</c:v>
                </c:pt>
                <c:pt idx="759">
                  <c:v>-2.6500000000000006E-2</c:v>
                </c:pt>
                <c:pt idx="760">
                  <c:v>-2.6500000000000006E-2</c:v>
                </c:pt>
                <c:pt idx="761">
                  <c:v>1.2999999999999998E-2</c:v>
                </c:pt>
                <c:pt idx="762">
                  <c:v>1.2999999999999998E-2</c:v>
                </c:pt>
                <c:pt idx="763">
                  <c:v>1.77E-2</c:v>
                </c:pt>
                <c:pt idx="764">
                  <c:v>1.77E-2</c:v>
                </c:pt>
                <c:pt idx="765">
                  <c:v>1.77E-2</c:v>
                </c:pt>
                <c:pt idx="766">
                  <c:v>9.8000000000000066E-3</c:v>
                </c:pt>
                <c:pt idx="767">
                  <c:v>9.8000000000000066E-3</c:v>
                </c:pt>
                <c:pt idx="768">
                  <c:v>9.8000000000000066E-3</c:v>
                </c:pt>
                <c:pt idx="769">
                  <c:v>-2.8000000000000008E-3</c:v>
                </c:pt>
                <c:pt idx="770">
                  <c:v>-2.8000000000000008E-3</c:v>
                </c:pt>
                <c:pt idx="771">
                  <c:v>-1.6899999999999998E-2</c:v>
                </c:pt>
                <c:pt idx="772">
                  <c:v>-1.6899999999999998E-2</c:v>
                </c:pt>
                <c:pt idx="773">
                  <c:v>-1.6899999999999998E-2</c:v>
                </c:pt>
                <c:pt idx="774">
                  <c:v>-1.0000000000000004E-2</c:v>
                </c:pt>
                <c:pt idx="775">
                  <c:v>-1.0000000000000004E-2</c:v>
                </c:pt>
                <c:pt idx="776">
                  <c:v>-1.0000000000000004E-2</c:v>
                </c:pt>
                <c:pt idx="777">
                  <c:v>1.4000000000000004E-3</c:v>
                </c:pt>
                <c:pt idx="778">
                  <c:v>1.4000000000000004E-3</c:v>
                </c:pt>
                <c:pt idx="779">
                  <c:v>-1.1999999999999999E-3</c:v>
                </c:pt>
                <c:pt idx="780">
                  <c:v>-1.1999999999999999E-3</c:v>
                </c:pt>
                <c:pt idx="781">
                  <c:v>-1.1999999999999999E-3</c:v>
                </c:pt>
                <c:pt idx="782" formatCode="0.00E+00">
                  <c:v>8.0000000000000036E-4</c:v>
                </c:pt>
                <c:pt idx="783" formatCode="0.00E+00">
                  <c:v>8.0000000000000036E-4</c:v>
                </c:pt>
                <c:pt idx="784" formatCode="0.00E+00">
                  <c:v>8.0000000000000036E-4</c:v>
                </c:pt>
                <c:pt idx="785">
                  <c:v>-7.700000000000002E-3</c:v>
                </c:pt>
                <c:pt idx="786">
                  <c:v>-7.700000000000002E-3</c:v>
                </c:pt>
                <c:pt idx="787">
                  <c:v>2.5000000000000009E-3</c:v>
                </c:pt>
                <c:pt idx="788">
                  <c:v>2.5000000000000009E-3</c:v>
                </c:pt>
                <c:pt idx="789">
                  <c:v>2.5000000000000009E-3</c:v>
                </c:pt>
                <c:pt idx="790">
                  <c:v>-7.3000000000000018E-3</c:v>
                </c:pt>
                <c:pt idx="791">
                  <c:v>-7.3000000000000018E-3</c:v>
                </c:pt>
                <c:pt idx="792">
                  <c:v>-7.3000000000000018E-3</c:v>
                </c:pt>
                <c:pt idx="793">
                  <c:v>8.4000000000000047E-3</c:v>
                </c:pt>
                <c:pt idx="794">
                  <c:v>8.4000000000000047E-3</c:v>
                </c:pt>
                <c:pt idx="795">
                  <c:v>-5.2500000000000012E-2</c:v>
                </c:pt>
                <c:pt idx="796">
                  <c:v>-5.2500000000000012E-2</c:v>
                </c:pt>
                <c:pt idx="797">
                  <c:v>-5.2500000000000012E-2</c:v>
                </c:pt>
                <c:pt idx="798">
                  <c:v>-1.1200000000000005E-2</c:v>
                </c:pt>
                <c:pt idx="799">
                  <c:v>-1.1200000000000005E-2</c:v>
                </c:pt>
                <c:pt idx="800">
                  <c:v>2.700000000000001E-3</c:v>
                </c:pt>
                <c:pt idx="801">
                  <c:v>2.700000000000001E-3</c:v>
                </c:pt>
                <c:pt idx="802">
                  <c:v>2.700000000000001E-3</c:v>
                </c:pt>
                <c:pt idx="803" formatCode="0.00E+00">
                  <c:v>2.0000000000000009E-4</c:v>
                </c:pt>
                <c:pt idx="804" formatCode="0.00E+00">
                  <c:v>2.0000000000000009E-4</c:v>
                </c:pt>
                <c:pt idx="805" formatCode="0.00E+00">
                  <c:v>2.0000000000000009E-4</c:v>
                </c:pt>
                <c:pt idx="806">
                  <c:v>-1.0000000000000004E-2</c:v>
                </c:pt>
                <c:pt idx="807">
                  <c:v>-1.0000000000000004E-2</c:v>
                </c:pt>
                <c:pt idx="808">
                  <c:v>-1.0000000000000004E-2</c:v>
                </c:pt>
                <c:pt idx="809">
                  <c:v>-3.4000000000000007E-3</c:v>
                </c:pt>
                <c:pt idx="810">
                  <c:v>-3.4000000000000007E-3</c:v>
                </c:pt>
                <c:pt idx="811">
                  <c:v>1.0000000000000005E-3</c:v>
                </c:pt>
                <c:pt idx="812">
                  <c:v>1.0000000000000005E-3</c:v>
                </c:pt>
                <c:pt idx="813">
                  <c:v>1.0000000000000005E-3</c:v>
                </c:pt>
                <c:pt idx="814">
                  <c:v>2.200000000000001E-3</c:v>
                </c:pt>
                <c:pt idx="815">
                  <c:v>2.200000000000001E-3</c:v>
                </c:pt>
                <c:pt idx="816">
                  <c:v>2.200000000000001E-3</c:v>
                </c:pt>
                <c:pt idx="817">
                  <c:v>-7.8200000000000006E-2</c:v>
                </c:pt>
                <c:pt idx="818">
                  <c:v>-7.8200000000000006E-2</c:v>
                </c:pt>
                <c:pt idx="819">
                  <c:v>-3.1300000000000001E-2</c:v>
                </c:pt>
                <c:pt idx="820">
                  <c:v>-3.1300000000000001E-2</c:v>
                </c:pt>
                <c:pt idx="821">
                  <c:v>-3.1300000000000001E-2</c:v>
                </c:pt>
                <c:pt idx="822">
                  <c:v>-2.0600000000000007E-2</c:v>
                </c:pt>
                <c:pt idx="823">
                  <c:v>-2.0600000000000007E-2</c:v>
                </c:pt>
                <c:pt idx="824">
                  <c:v>-2.0600000000000007E-2</c:v>
                </c:pt>
                <c:pt idx="825">
                  <c:v>-1.9300000000000008E-2</c:v>
                </c:pt>
                <c:pt idx="826">
                  <c:v>-1.9300000000000008E-2</c:v>
                </c:pt>
                <c:pt idx="827">
                  <c:v>-9.2800000000000021E-2</c:v>
                </c:pt>
                <c:pt idx="828">
                  <c:v>-9.2800000000000021E-2</c:v>
                </c:pt>
                <c:pt idx="829">
                  <c:v>-9.2800000000000021E-2</c:v>
                </c:pt>
                <c:pt idx="830">
                  <c:v>-0.12379999999999999</c:v>
                </c:pt>
                <c:pt idx="831">
                  <c:v>-0.12379999999999999</c:v>
                </c:pt>
                <c:pt idx="832">
                  <c:v>-0.12379999999999999</c:v>
                </c:pt>
                <c:pt idx="833">
                  <c:v>-0.13719999999999999</c:v>
                </c:pt>
                <c:pt idx="834">
                  <c:v>-0.13719999999999999</c:v>
                </c:pt>
                <c:pt idx="835">
                  <c:v>-9.990000000000003E-2</c:v>
                </c:pt>
                <c:pt idx="836">
                  <c:v>-9.990000000000003E-2</c:v>
                </c:pt>
                <c:pt idx="837">
                  <c:v>-9.990000000000003E-2</c:v>
                </c:pt>
                <c:pt idx="838">
                  <c:v>-8.5700000000000026E-2</c:v>
                </c:pt>
                <c:pt idx="839">
                  <c:v>-8.5700000000000026E-2</c:v>
                </c:pt>
                <c:pt idx="840">
                  <c:v>-8.5700000000000026E-2</c:v>
                </c:pt>
                <c:pt idx="841">
                  <c:v>-0.36300000000000016</c:v>
                </c:pt>
                <c:pt idx="842">
                  <c:v>-0.36300000000000016</c:v>
                </c:pt>
                <c:pt idx="843">
                  <c:v>-0.23680000000000001</c:v>
                </c:pt>
                <c:pt idx="844">
                  <c:v>-0.23680000000000001</c:v>
                </c:pt>
                <c:pt idx="845">
                  <c:v>-0.23680000000000001</c:v>
                </c:pt>
                <c:pt idx="846">
                  <c:v>-0.18320000000000006</c:v>
                </c:pt>
                <c:pt idx="847">
                  <c:v>-0.18320000000000006</c:v>
                </c:pt>
                <c:pt idx="848">
                  <c:v>-0.18320000000000006</c:v>
                </c:pt>
                <c:pt idx="849">
                  <c:v>-0.39520000000000011</c:v>
                </c:pt>
                <c:pt idx="850">
                  <c:v>-0.39520000000000011</c:v>
                </c:pt>
                <c:pt idx="851">
                  <c:v>-0.39520000000000011</c:v>
                </c:pt>
                <c:pt idx="852">
                  <c:v>-0.30340000000000011</c:v>
                </c:pt>
                <c:pt idx="853">
                  <c:v>-0.30340000000000011</c:v>
                </c:pt>
                <c:pt idx="854">
                  <c:v>-0.30340000000000011</c:v>
                </c:pt>
                <c:pt idx="855">
                  <c:v>-0.23050000000000001</c:v>
                </c:pt>
                <c:pt idx="856">
                  <c:v>-0.23050000000000001</c:v>
                </c:pt>
                <c:pt idx="857">
                  <c:v>-0.23050000000000001</c:v>
                </c:pt>
                <c:pt idx="858">
                  <c:v>-0.37930000000000025</c:v>
                </c:pt>
                <c:pt idx="859">
                  <c:v>-0.37930000000000025</c:v>
                </c:pt>
                <c:pt idx="860">
                  <c:v>-0.37930000000000025</c:v>
                </c:pt>
                <c:pt idx="861">
                  <c:v>-0.43140000000000012</c:v>
                </c:pt>
                <c:pt idx="862">
                  <c:v>-0.43140000000000012</c:v>
                </c:pt>
                <c:pt idx="863">
                  <c:v>-0.23069999999999999</c:v>
                </c:pt>
                <c:pt idx="864">
                  <c:v>-0.23069999999999999</c:v>
                </c:pt>
                <c:pt idx="865">
                  <c:v>-0.23069999999999999</c:v>
                </c:pt>
                <c:pt idx="866">
                  <c:v>-0.32510000000000011</c:v>
                </c:pt>
                <c:pt idx="867">
                  <c:v>-0.32510000000000011</c:v>
                </c:pt>
                <c:pt idx="868">
                  <c:v>-0.32510000000000011</c:v>
                </c:pt>
                <c:pt idx="869">
                  <c:v>-0.37220000000000009</c:v>
                </c:pt>
                <c:pt idx="870">
                  <c:v>-0.37220000000000009</c:v>
                </c:pt>
                <c:pt idx="871">
                  <c:v>-0.36510000000000009</c:v>
                </c:pt>
                <c:pt idx="872">
                  <c:v>-0.36510000000000009</c:v>
                </c:pt>
                <c:pt idx="873">
                  <c:v>-0.36510000000000009</c:v>
                </c:pt>
                <c:pt idx="874">
                  <c:v>-0.31640000000000013</c:v>
                </c:pt>
                <c:pt idx="875">
                  <c:v>-0.31640000000000013</c:v>
                </c:pt>
                <c:pt idx="876">
                  <c:v>-0.31640000000000013</c:v>
                </c:pt>
                <c:pt idx="877">
                  <c:v>-0.33110000000000012</c:v>
                </c:pt>
                <c:pt idx="878">
                  <c:v>-0.33110000000000012</c:v>
                </c:pt>
                <c:pt idx="879">
                  <c:v>-0.28480000000000011</c:v>
                </c:pt>
                <c:pt idx="880">
                  <c:v>-0.28480000000000011</c:v>
                </c:pt>
                <c:pt idx="881">
                  <c:v>-0.28480000000000011</c:v>
                </c:pt>
                <c:pt idx="882">
                  <c:v>-0.35080000000000011</c:v>
                </c:pt>
                <c:pt idx="883">
                  <c:v>-0.35080000000000011</c:v>
                </c:pt>
                <c:pt idx="884">
                  <c:v>-0.35080000000000011</c:v>
                </c:pt>
                <c:pt idx="885">
                  <c:v>-0.19339999999999999</c:v>
                </c:pt>
                <c:pt idx="886">
                  <c:v>-0.19339999999999999</c:v>
                </c:pt>
                <c:pt idx="887">
                  <c:v>-0.19339999999999999</c:v>
                </c:pt>
                <c:pt idx="888">
                  <c:v>-0.2366</c:v>
                </c:pt>
                <c:pt idx="889">
                  <c:v>-0.2366</c:v>
                </c:pt>
                <c:pt idx="890">
                  <c:v>-0.24610000000000001</c:v>
                </c:pt>
                <c:pt idx="891">
                  <c:v>-0.24610000000000001</c:v>
                </c:pt>
                <c:pt idx="892">
                  <c:v>-0.24610000000000001</c:v>
                </c:pt>
                <c:pt idx="893">
                  <c:v>-0.161</c:v>
                </c:pt>
                <c:pt idx="894">
                  <c:v>-0.161</c:v>
                </c:pt>
                <c:pt idx="895">
                  <c:v>1.0000000000000005E-3</c:v>
                </c:pt>
                <c:pt idx="896">
                  <c:v>1.0000000000000005E-3</c:v>
                </c:pt>
                <c:pt idx="897">
                  <c:v>1.0000000000000005E-3</c:v>
                </c:pt>
                <c:pt idx="898">
                  <c:v>-0.1641</c:v>
                </c:pt>
                <c:pt idx="899">
                  <c:v>-0.1641</c:v>
                </c:pt>
                <c:pt idx="900">
                  <c:v>-0.2288</c:v>
                </c:pt>
                <c:pt idx="901">
                  <c:v>-0.2288</c:v>
                </c:pt>
                <c:pt idx="902">
                  <c:v>-0.2288</c:v>
                </c:pt>
                <c:pt idx="903">
                  <c:v>-5.5300000000000016E-2</c:v>
                </c:pt>
                <c:pt idx="904">
                  <c:v>-5.5300000000000016E-2</c:v>
                </c:pt>
                <c:pt idx="905">
                  <c:v>-5.5300000000000016E-2</c:v>
                </c:pt>
                <c:pt idx="906">
                  <c:v>2.0400000000000001E-2</c:v>
                </c:pt>
                <c:pt idx="907">
                  <c:v>2.0400000000000001E-2</c:v>
                </c:pt>
                <c:pt idx="908">
                  <c:v>2.0400000000000001E-2</c:v>
                </c:pt>
                <c:pt idx="909">
                  <c:v>-9.9100000000000049E-2</c:v>
                </c:pt>
                <c:pt idx="910">
                  <c:v>-9.9100000000000049E-2</c:v>
                </c:pt>
                <c:pt idx="911">
                  <c:v>-0.15350000000000005</c:v>
                </c:pt>
                <c:pt idx="912">
                  <c:v>-0.15350000000000005</c:v>
                </c:pt>
                <c:pt idx="913">
                  <c:v>-0.15350000000000005</c:v>
                </c:pt>
                <c:pt idx="914">
                  <c:v>-4.5000000000000012E-2</c:v>
                </c:pt>
                <c:pt idx="915">
                  <c:v>-4.5000000000000012E-2</c:v>
                </c:pt>
                <c:pt idx="916">
                  <c:v>-4.5000000000000012E-2</c:v>
                </c:pt>
                <c:pt idx="917">
                  <c:v>-2.2800000000000008E-2</c:v>
                </c:pt>
                <c:pt idx="918">
                  <c:v>-2.2800000000000008E-2</c:v>
                </c:pt>
                <c:pt idx="919">
                  <c:v>-6.0600000000000001E-2</c:v>
                </c:pt>
                <c:pt idx="920">
                  <c:v>-6.0600000000000001E-2</c:v>
                </c:pt>
                <c:pt idx="921">
                  <c:v>-6.0600000000000001E-2</c:v>
                </c:pt>
                <c:pt idx="922">
                  <c:v>-5.6599999999999998E-2</c:v>
                </c:pt>
                <c:pt idx="923">
                  <c:v>-5.6599999999999998E-2</c:v>
                </c:pt>
                <c:pt idx="924">
                  <c:v>-5.6599999999999998E-2</c:v>
                </c:pt>
                <c:pt idx="925">
                  <c:v>-4.9200000000000015E-2</c:v>
                </c:pt>
                <c:pt idx="926">
                  <c:v>-4.9200000000000015E-2</c:v>
                </c:pt>
                <c:pt idx="927">
                  <c:v>-2.1999999999999999E-2</c:v>
                </c:pt>
                <c:pt idx="928">
                  <c:v>-2.1999999999999999E-2</c:v>
                </c:pt>
                <c:pt idx="929">
                  <c:v>-2.1999999999999999E-2</c:v>
                </c:pt>
                <c:pt idx="930">
                  <c:v>-1.4600000000000004E-2</c:v>
                </c:pt>
                <c:pt idx="931">
                  <c:v>-1.4600000000000004E-2</c:v>
                </c:pt>
                <c:pt idx="932">
                  <c:v>-1.4600000000000004E-2</c:v>
                </c:pt>
                <c:pt idx="933">
                  <c:v>-1.6299999999999999E-2</c:v>
                </c:pt>
                <c:pt idx="934">
                  <c:v>-1.6299999999999999E-2</c:v>
                </c:pt>
                <c:pt idx="935">
                  <c:v>-3.2800000000000017E-2</c:v>
                </c:pt>
                <c:pt idx="936">
                  <c:v>-3.2800000000000017E-2</c:v>
                </c:pt>
                <c:pt idx="937">
                  <c:v>-3.2800000000000017E-2</c:v>
                </c:pt>
                <c:pt idx="938">
                  <c:v>9.0000000000000028E-3</c:v>
                </c:pt>
                <c:pt idx="939">
                  <c:v>9.0000000000000028E-3</c:v>
                </c:pt>
                <c:pt idx="940">
                  <c:v>9.0000000000000028E-3</c:v>
                </c:pt>
                <c:pt idx="941">
                  <c:v>-1.3800000000000005E-2</c:v>
                </c:pt>
                <c:pt idx="942">
                  <c:v>-1.3800000000000005E-2</c:v>
                </c:pt>
                <c:pt idx="943">
                  <c:v>-5.1000000000000004E-3</c:v>
                </c:pt>
                <c:pt idx="944">
                  <c:v>-5.1000000000000004E-3</c:v>
                </c:pt>
                <c:pt idx="945">
                  <c:v>-5.1000000000000004E-3</c:v>
                </c:pt>
                <c:pt idx="946">
                  <c:v>1.4000000000000004E-3</c:v>
                </c:pt>
                <c:pt idx="947">
                  <c:v>1.4000000000000004E-3</c:v>
                </c:pt>
                <c:pt idx="948">
                  <c:v>1.4000000000000004E-3</c:v>
                </c:pt>
                <c:pt idx="949">
                  <c:v>-2.3800000000000002E-2</c:v>
                </c:pt>
                <c:pt idx="950">
                  <c:v>-2.3800000000000002E-2</c:v>
                </c:pt>
                <c:pt idx="951">
                  <c:v>6.700000000000002E-3</c:v>
                </c:pt>
                <c:pt idx="952">
                  <c:v>6.700000000000002E-3</c:v>
                </c:pt>
                <c:pt idx="953">
                  <c:v>6.700000000000002E-3</c:v>
                </c:pt>
                <c:pt idx="954">
                  <c:v>-1.2999999999999998E-2</c:v>
                </c:pt>
                <c:pt idx="955">
                  <c:v>-1.2999999999999998E-2</c:v>
                </c:pt>
                <c:pt idx="956">
                  <c:v>-1.2999999999999998E-2</c:v>
                </c:pt>
                <c:pt idx="957">
                  <c:v>1.0000000000000005E-3</c:v>
                </c:pt>
                <c:pt idx="958">
                  <c:v>1.0000000000000005E-3</c:v>
                </c:pt>
                <c:pt idx="959">
                  <c:v>-1.6500000000000008E-2</c:v>
                </c:pt>
                <c:pt idx="960">
                  <c:v>-1.6500000000000008E-2</c:v>
                </c:pt>
                <c:pt idx="961">
                  <c:v>-1.6500000000000008E-2</c:v>
                </c:pt>
                <c:pt idx="962">
                  <c:v>3.1000000000000012E-3</c:v>
                </c:pt>
                <c:pt idx="963">
                  <c:v>3.1000000000000012E-3</c:v>
                </c:pt>
                <c:pt idx="964">
                  <c:v>3.1000000000000012E-3</c:v>
                </c:pt>
                <c:pt idx="965">
                  <c:v>-1.6299999999999999E-2</c:v>
                </c:pt>
                <c:pt idx="966">
                  <c:v>-1.6299999999999999E-2</c:v>
                </c:pt>
                <c:pt idx="967">
                  <c:v>-4.3000000000000017E-3</c:v>
                </c:pt>
                <c:pt idx="968">
                  <c:v>-4.3000000000000017E-3</c:v>
                </c:pt>
                <c:pt idx="969">
                  <c:v>-4.3000000000000017E-3</c:v>
                </c:pt>
                <c:pt idx="970">
                  <c:v>1.1999999999999999E-3</c:v>
                </c:pt>
                <c:pt idx="971">
                  <c:v>1.1999999999999999E-3</c:v>
                </c:pt>
                <c:pt idx="972">
                  <c:v>1.1999999999999999E-3</c:v>
                </c:pt>
                <c:pt idx="973">
                  <c:v>-9.200000000000005E-3</c:v>
                </c:pt>
                <c:pt idx="974">
                  <c:v>-9.200000000000005E-3</c:v>
                </c:pt>
                <c:pt idx="975">
                  <c:v>-5.5000000000000014E-3</c:v>
                </c:pt>
                <c:pt idx="976">
                  <c:v>-5.5000000000000014E-3</c:v>
                </c:pt>
                <c:pt idx="977">
                  <c:v>-5.5000000000000014E-3</c:v>
                </c:pt>
                <c:pt idx="978">
                  <c:v>-5.5000000000000014E-3</c:v>
                </c:pt>
                <c:pt idx="979">
                  <c:v>-3.0100000000000002E-2</c:v>
                </c:pt>
                <c:pt idx="980">
                  <c:v>-3.0100000000000002E-2</c:v>
                </c:pt>
                <c:pt idx="981">
                  <c:v>-3.0100000000000002E-2</c:v>
                </c:pt>
                <c:pt idx="982">
                  <c:v>-1.4200000000000001E-2</c:v>
                </c:pt>
                <c:pt idx="983">
                  <c:v>-1.4200000000000001E-2</c:v>
                </c:pt>
                <c:pt idx="984">
                  <c:v>-1.4200000000000001E-2</c:v>
                </c:pt>
                <c:pt idx="985">
                  <c:v>-2.3E-2</c:v>
                </c:pt>
                <c:pt idx="986">
                  <c:v>-2.3E-2</c:v>
                </c:pt>
                <c:pt idx="987">
                  <c:v>-3.9100000000000003E-2</c:v>
                </c:pt>
                <c:pt idx="988">
                  <c:v>-3.9100000000000003E-2</c:v>
                </c:pt>
                <c:pt idx="989">
                  <c:v>-3.9100000000000003E-2</c:v>
                </c:pt>
                <c:pt idx="990">
                  <c:v>5.2900000000000016E-2</c:v>
                </c:pt>
                <c:pt idx="991">
                  <c:v>5.2900000000000016E-2</c:v>
                </c:pt>
                <c:pt idx="992">
                  <c:v>5.2900000000000016E-2</c:v>
                </c:pt>
                <c:pt idx="993">
                  <c:v>-3.0300000000000001E-2</c:v>
                </c:pt>
                <c:pt idx="994">
                  <c:v>-3.0300000000000001E-2</c:v>
                </c:pt>
                <c:pt idx="995">
                  <c:v>2.4400000000000002E-2</c:v>
                </c:pt>
                <c:pt idx="996">
                  <c:v>2.4400000000000002E-2</c:v>
                </c:pt>
                <c:pt idx="997">
                  <c:v>2.4400000000000002E-2</c:v>
                </c:pt>
                <c:pt idx="998">
                  <c:v>1.4500000000000001E-2</c:v>
                </c:pt>
                <c:pt idx="999">
                  <c:v>1.4500000000000001E-2</c:v>
                </c:pt>
                <c:pt idx="1000">
                  <c:v>-4.8800000000000003E-2</c:v>
                </c:pt>
                <c:pt idx="1001">
                  <c:v>-4.8800000000000003E-2</c:v>
                </c:pt>
                <c:pt idx="1002">
                  <c:v>-4.8800000000000003E-2</c:v>
                </c:pt>
                <c:pt idx="1003">
                  <c:v>5.1000000000000004E-3</c:v>
                </c:pt>
                <c:pt idx="1004">
                  <c:v>5.1000000000000004E-3</c:v>
                </c:pt>
                <c:pt idx="1005">
                  <c:v>5.1000000000000004E-3</c:v>
                </c:pt>
                <c:pt idx="1006">
                  <c:v>-2.0000000000000009E-3</c:v>
                </c:pt>
                <c:pt idx="1007">
                  <c:v>-2.0000000000000009E-3</c:v>
                </c:pt>
                <c:pt idx="1008">
                  <c:v>-2.0000000000000009E-3</c:v>
                </c:pt>
                <c:pt idx="1009">
                  <c:v>2.7300000000000001E-2</c:v>
                </c:pt>
                <c:pt idx="1010">
                  <c:v>2.7300000000000001E-2</c:v>
                </c:pt>
                <c:pt idx="1011">
                  <c:v>2.4E-2</c:v>
                </c:pt>
                <c:pt idx="1012">
                  <c:v>2.4E-2</c:v>
                </c:pt>
                <c:pt idx="1013">
                  <c:v>2.4E-2</c:v>
                </c:pt>
                <c:pt idx="1014">
                  <c:v>-1.4000000000000004E-3</c:v>
                </c:pt>
                <c:pt idx="1015">
                  <c:v>-1.4000000000000004E-3</c:v>
                </c:pt>
                <c:pt idx="1016">
                  <c:v>-1.4000000000000004E-3</c:v>
                </c:pt>
                <c:pt idx="1017">
                  <c:v>8.0000000000000054E-3</c:v>
                </c:pt>
                <c:pt idx="1018">
                  <c:v>8.0000000000000054E-3</c:v>
                </c:pt>
                <c:pt idx="1019">
                  <c:v>2.200000000000001E-3</c:v>
                </c:pt>
                <c:pt idx="1020">
                  <c:v>2.200000000000001E-3</c:v>
                </c:pt>
                <c:pt idx="1021">
                  <c:v>2.200000000000001E-3</c:v>
                </c:pt>
                <c:pt idx="1022">
                  <c:v>-2.5999999999999999E-3</c:v>
                </c:pt>
                <c:pt idx="1023">
                  <c:v>-2.5999999999999999E-3</c:v>
                </c:pt>
                <c:pt idx="1024">
                  <c:v>-2.5999999999999999E-3</c:v>
                </c:pt>
                <c:pt idx="1025">
                  <c:v>-8.7000000000000046E-3</c:v>
                </c:pt>
                <c:pt idx="1026">
                  <c:v>-8.7000000000000046E-3</c:v>
                </c:pt>
                <c:pt idx="1027">
                  <c:v>-1.5900000000000001E-2</c:v>
                </c:pt>
                <c:pt idx="1028">
                  <c:v>-1.5900000000000001E-2</c:v>
                </c:pt>
                <c:pt idx="1029">
                  <c:v>-1.5900000000000001E-2</c:v>
                </c:pt>
                <c:pt idx="1030">
                  <c:v>-8.7000000000000046E-3</c:v>
                </c:pt>
                <c:pt idx="1031">
                  <c:v>-8.7000000000000046E-3</c:v>
                </c:pt>
                <c:pt idx="1032">
                  <c:v>-8.7000000000000046E-3</c:v>
                </c:pt>
                <c:pt idx="1033">
                  <c:v>-1.2200000000000001E-2</c:v>
                </c:pt>
                <c:pt idx="1034">
                  <c:v>-1.2200000000000001E-2</c:v>
                </c:pt>
                <c:pt idx="1035">
                  <c:v>-6.3000000000000018E-3</c:v>
                </c:pt>
                <c:pt idx="1036">
                  <c:v>-6.3000000000000018E-3</c:v>
                </c:pt>
                <c:pt idx="1037">
                  <c:v>-6.3000000000000018E-3</c:v>
                </c:pt>
                <c:pt idx="1038">
                  <c:v>-1.2600000000000004E-2</c:v>
                </c:pt>
                <c:pt idx="1039">
                  <c:v>-1.2600000000000004E-2</c:v>
                </c:pt>
                <c:pt idx="1040">
                  <c:v>-1.2600000000000004E-2</c:v>
                </c:pt>
                <c:pt idx="1041">
                  <c:v>-1.3400000000000004E-2</c:v>
                </c:pt>
                <c:pt idx="1042">
                  <c:v>-1.3400000000000004E-2</c:v>
                </c:pt>
                <c:pt idx="1043">
                  <c:v>-1.7299999999999996E-2</c:v>
                </c:pt>
                <c:pt idx="1044">
                  <c:v>-1.7299999999999996E-2</c:v>
                </c:pt>
                <c:pt idx="1045">
                  <c:v>-1.7299999999999996E-2</c:v>
                </c:pt>
                <c:pt idx="1046">
                  <c:v>-1.7299999999999996E-2</c:v>
                </c:pt>
                <c:pt idx="1047">
                  <c:v>-5.5000000000000014E-3</c:v>
                </c:pt>
                <c:pt idx="1048">
                  <c:v>-5.5000000000000014E-3</c:v>
                </c:pt>
                <c:pt idx="1049">
                  <c:v>-5.5000000000000014E-3</c:v>
                </c:pt>
                <c:pt idx="1050">
                  <c:v>-2.5200000000000007E-2</c:v>
                </c:pt>
                <c:pt idx="1051">
                  <c:v>-2.5200000000000007E-2</c:v>
                </c:pt>
                <c:pt idx="1052">
                  <c:v>-2.5200000000000007E-2</c:v>
                </c:pt>
                <c:pt idx="1053">
                  <c:v>2.5100000000000001E-2</c:v>
                </c:pt>
                <c:pt idx="1054">
                  <c:v>2.5100000000000001E-2</c:v>
                </c:pt>
                <c:pt idx="1055">
                  <c:v>-3.6999999999999998E-2</c:v>
                </c:pt>
                <c:pt idx="1056">
                  <c:v>-3.6999999999999998E-2</c:v>
                </c:pt>
                <c:pt idx="1057">
                  <c:v>-3.6999999999999998E-2</c:v>
                </c:pt>
                <c:pt idx="1058" formatCode="0.00E+00">
                  <c:v>-6.0000000000000027E-4</c:v>
                </c:pt>
                <c:pt idx="1059" formatCode="0.00E+00">
                  <c:v>-6.0000000000000027E-4</c:v>
                </c:pt>
                <c:pt idx="1060" formatCode="0.00E+00">
                  <c:v>-6.0000000000000027E-4</c:v>
                </c:pt>
                <c:pt idx="1061">
                  <c:v>-2.3400000000000001E-2</c:v>
                </c:pt>
                <c:pt idx="1062">
                  <c:v>-2.3400000000000001E-2</c:v>
                </c:pt>
                <c:pt idx="1063">
                  <c:v>-2.0000000000000009E-3</c:v>
                </c:pt>
                <c:pt idx="1064">
                  <c:v>-2.0000000000000009E-3</c:v>
                </c:pt>
                <c:pt idx="1065">
                  <c:v>-2.0000000000000009E-3</c:v>
                </c:pt>
                <c:pt idx="1066">
                  <c:v>-8.7000000000000046E-3</c:v>
                </c:pt>
                <c:pt idx="1067">
                  <c:v>-8.7000000000000046E-3</c:v>
                </c:pt>
                <c:pt idx="1068">
                  <c:v>-8.7000000000000046E-3</c:v>
                </c:pt>
                <c:pt idx="1069">
                  <c:v>-7.5000000000000032E-3</c:v>
                </c:pt>
                <c:pt idx="1070">
                  <c:v>-7.5000000000000032E-3</c:v>
                </c:pt>
                <c:pt idx="1071">
                  <c:v>-7.9000000000000042E-3</c:v>
                </c:pt>
                <c:pt idx="1072">
                  <c:v>-7.9000000000000042E-3</c:v>
                </c:pt>
                <c:pt idx="1073">
                  <c:v>-7.9000000000000042E-3</c:v>
                </c:pt>
                <c:pt idx="1074">
                  <c:v>-7.9000000000000042E-3</c:v>
                </c:pt>
                <c:pt idx="1075">
                  <c:v>4.9000000000000024E-3</c:v>
                </c:pt>
                <c:pt idx="1076">
                  <c:v>4.9000000000000024E-3</c:v>
                </c:pt>
                <c:pt idx="1077">
                  <c:v>4.9000000000000024E-3</c:v>
                </c:pt>
                <c:pt idx="1078">
                  <c:v>-5.1000000000000004E-3</c:v>
                </c:pt>
                <c:pt idx="1079">
                  <c:v>-5.1000000000000004E-3</c:v>
                </c:pt>
                <c:pt idx="1080">
                  <c:v>-5.1000000000000004E-3</c:v>
                </c:pt>
                <c:pt idx="1081">
                  <c:v>-3.3000000000000008E-3</c:v>
                </c:pt>
                <c:pt idx="1082">
                  <c:v>-3.3000000000000008E-3</c:v>
                </c:pt>
                <c:pt idx="1083">
                  <c:v>6.9000000000000025E-3</c:v>
                </c:pt>
                <c:pt idx="1084">
                  <c:v>6.9000000000000025E-3</c:v>
                </c:pt>
                <c:pt idx="1085">
                  <c:v>6.9000000000000025E-3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 formatCode="0.00E+00">
                  <c:v>-4.0000000000000018E-4</c:v>
                </c:pt>
                <c:pt idx="1090" formatCode="0.00E+00">
                  <c:v>-4.0000000000000018E-4</c:v>
                </c:pt>
                <c:pt idx="1091">
                  <c:v>1.1400000000000004E-2</c:v>
                </c:pt>
                <c:pt idx="1092">
                  <c:v>1.1400000000000004E-2</c:v>
                </c:pt>
                <c:pt idx="1093">
                  <c:v>1.1400000000000004E-2</c:v>
                </c:pt>
                <c:pt idx="1094">
                  <c:v>3.3000000000000008E-3</c:v>
                </c:pt>
                <c:pt idx="1095">
                  <c:v>3.3000000000000008E-3</c:v>
                </c:pt>
                <c:pt idx="1096">
                  <c:v>3.3000000000000008E-3</c:v>
                </c:pt>
                <c:pt idx="1097">
                  <c:v>-3.9000000000000011E-3</c:v>
                </c:pt>
                <c:pt idx="1098">
                  <c:v>-3.9000000000000011E-3</c:v>
                </c:pt>
                <c:pt idx="1099">
                  <c:v>1.6299999999999999E-2</c:v>
                </c:pt>
                <c:pt idx="1100">
                  <c:v>3.5000000000000009E-3</c:v>
                </c:pt>
                <c:pt idx="1101">
                  <c:v>3.5000000000000009E-3</c:v>
                </c:pt>
                <c:pt idx="1102">
                  <c:v>3.5000000000000009E-3</c:v>
                </c:pt>
                <c:pt idx="1103">
                  <c:v>3.5000000000000009E-3</c:v>
                </c:pt>
                <c:pt idx="1104">
                  <c:v>3.5000000000000009E-3</c:v>
                </c:pt>
                <c:pt idx="1105">
                  <c:v>1.0800000000000004E-2</c:v>
                </c:pt>
                <c:pt idx="1106">
                  <c:v>1.0800000000000004E-2</c:v>
                </c:pt>
                <c:pt idx="1107">
                  <c:v>1.2600000000000004E-2</c:v>
                </c:pt>
                <c:pt idx="1108">
                  <c:v>1.2600000000000004E-2</c:v>
                </c:pt>
                <c:pt idx="1109">
                  <c:v>1.2600000000000004E-2</c:v>
                </c:pt>
                <c:pt idx="1110">
                  <c:v>1.1599999999999996E-2</c:v>
                </c:pt>
                <c:pt idx="1111">
                  <c:v>1.1599999999999996E-2</c:v>
                </c:pt>
                <c:pt idx="1112">
                  <c:v>1.1599999999999996E-2</c:v>
                </c:pt>
                <c:pt idx="1113">
                  <c:v>1.3899999999999999E-2</c:v>
                </c:pt>
                <c:pt idx="1114">
                  <c:v>1.3899999999999999E-2</c:v>
                </c:pt>
                <c:pt idx="1115">
                  <c:v>1.8499999999999999E-2</c:v>
                </c:pt>
                <c:pt idx="1116">
                  <c:v>1.8499999999999999E-2</c:v>
                </c:pt>
                <c:pt idx="1117">
                  <c:v>1.8499999999999999E-2</c:v>
                </c:pt>
                <c:pt idx="1118">
                  <c:v>2.4E-2</c:v>
                </c:pt>
                <c:pt idx="1119">
                  <c:v>2.4E-2</c:v>
                </c:pt>
                <c:pt idx="1120">
                  <c:v>2.4E-2</c:v>
                </c:pt>
                <c:pt idx="1121">
                  <c:v>7.8000000000000022E-3</c:v>
                </c:pt>
                <c:pt idx="1122">
                  <c:v>7.8000000000000022E-3</c:v>
                </c:pt>
                <c:pt idx="1123">
                  <c:v>5.9300000000000019E-2</c:v>
                </c:pt>
                <c:pt idx="1124">
                  <c:v>5.9300000000000019E-2</c:v>
                </c:pt>
                <c:pt idx="1125">
                  <c:v>5.9300000000000019E-2</c:v>
                </c:pt>
                <c:pt idx="1126">
                  <c:v>7.3000000000000018E-3</c:v>
                </c:pt>
                <c:pt idx="1127">
                  <c:v>7.3000000000000018E-3</c:v>
                </c:pt>
                <c:pt idx="1128">
                  <c:v>7.3000000000000018E-3</c:v>
                </c:pt>
                <c:pt idx="1129">
                  <c:v>1.0800000000000004E-2</c:v>
                </c:pt>
                <c:pt idx="1130">
                  <c:v>1.0800000000000004E-2</c:v>
                </c:pt>
                <c:pt idx="1131">
                  <c:v>7.580000000000002E-2</c:v>
                </c:pt>
                <c:pt idx="1132">
                  <c:v>7.580000000000002E-2</c:v>
                </c:pt>
                <c:pt idx="1133">
                  <c:v>7.580000000000002E-2</c:v>
                </c:pt>
                <c:pt idx="1134">
                  <c:v>6.9000000000000025E-3</c:v>
                </c:pt>
                <c:pt idx="1135">
                  <c:v>6.9000000000000025E-3</c:v>
                </c:pt>
                <c:pt idx="1136">
                  <c:v>6.9000000000000025E-3</c:v>
                </c:pt>
                <c:pt idx="1137">
                  <c:v>-2.1399999999999999E-2</c:v>
                </c:pt>
                <c:pt idx="1138">
                  <c:v>-2.1399999999999999E-2</c:v>
                </c:pt>
                <c:pt idx="1139">
                  <c:v>5.9900000000000016E-2</c:v>
                </c:pt>
                <c:pt idx="1140">
                  <c:v>5.9900000000000016E-2</c:v>
                </c:pt>
                <c:pt idx="1141">
                  <c:v>5.9900000000000016E-2</c:v>
                </c:pt>
                <c:pt idx="1142">
                  <c:v>2.8500000000000001E-2</c:v>
                </c:pt>
                <c:pt idx="1143">
                  <c:v>2.8500000000000001E-2</c:v>
                </c:pt>
                <c:pt idx="1144">
                  <c:v>2.8500000000000001E-2</c:v>
                </c:pt>
                <c:pt idx="1145" formatCode="0.00E+00">
                  <c:v>-6.0000000000000027E-4</c:v>
                </c:pt>
                <c:pt idx="1146" formatCode="0.00E+00">
                  <c:v>-6.0000000000000027E-4</c:v>
                </c:pt>
                <c:pt idx="1147">
                  <c:v>3.8699999999999998E-2</c:v>
                </c:pt>
                <c:pt idx="1148">
                  <c:v>3.8699999999999998E-2</c:v>
                </c:pt>
                <c:pt idx="1149">
                  <c:v>3.8699999999999998E-2</c:v>
                </c:pt>
                <c:pt idx="1150">
                  <c:v>3.8699999999999998E-2</c:v>
                </c:pt>
                <c:pt idx="1151">
                  <c:v>8.800000000000004E-3</c:v>
                </c:pt>
                <c:pt idx="1152">
                  <c:v>8.800000000000004E-3</c:v>
                </c:pt>
                <c:pt idx="1153">
                  <c:v>8.800000000000004E-3</c:v>
                </c:pt>
                <c:pt idx="1154">
                  <c:v>2.4400000000000002E-2</c:v>
                </c:pt>
                <c:pt idx="1155">
                  <c:v>2.4400000000000002E-2</c:v>
                </c:pt>
                <c:pt idx="1156">
                  <c:v>2.4400000000000002E-2</c:v>
                </c:pt>
                <c:pt idx="1157">
                  <c:v>2.4E-2</c:v>
                </c:pt>
                <c:pt idx="1158">
                  <c:v>2.4E-2</c:v>
                </c:pt>
                <c:pt idx="1159">
                  <c:v>-2.8000000000000008E-3</c:v>
                </c:pt>
                <c:pt idx="1160">
                  <c:v>-2.8000000000000008E-3</c:v>
                </c:pt>
                <c:pt idx="1161">
                  <c:v>-2.8000000000000008E-3</c:v>
                </c:pt>
                <c:pt idx="1162">
                  <c:v>2.3400000000000001E-2</c:v>
                </c:pt>
                <c:pt idx="1163">
                  <c:v>2.3400000000000001E-2</c:v>
                </c:pt>
                <c:pt idx="1164">
                  <c:v>2.3400000000000001E-2</c:v>
                </c:pt>
                <c:pt idx="1165">
                  <c:v>2.3400000000000001E-2</c:v>
                </c:pt>
                <c:pt idx="1166">
                  <c:v>4.7200000000000013E-2</c:v>
                </c:pt>
                <c:pt idx="1167">
                  <c:v>4.7200000000000013E-2</c:v>
                </c:pt>
                <c:pt idx="1168">
                  <c:v>4.7200000000000013E-2</c:v>
                </c:pt>
                <c:pt idx="1169">
                  <c:v>-1.6100000000000007E-2</c:v>
                </c:pt>
                <c:pt idx="1170">
                  <c:v>-1.6100000000000007E-2</c:v>
                </c:pt>
                <c:pt idx="1171">
                  <c:v>3.670000000000001E-2</c:v>
                </c:pt>
                <c:pt idx="1172">
                  <c:v>3.670000000000001E-2</c:v>
                </c:pt>
                <c:pt idx="1173">
                  <c:v>3.670000000000001E-2</c:v>
                </c:pt>
                <c:pt idx="1174">
                  <c:v>1.9800000000000009E-2</c:v>
                </c:pt>
                <c:pt idx="1175">
                  <c:v>1.9800000000000009E-2</c:v>
                </c:pt>
                <c:pt idx="1176">
                  <c:v>1.9800000000000009E-2</c:v>
                </c:pt>
                <c:pt idx="1177">
                  <c:v>-2.5700000000000001E-2</c:v>
                </c:pt>
                <c:pt idx="1178">
                  <c:v>-2.5700000000000001E-2</c:v>
                </c:pt>
                <c:pt idx="1179">
                  <c:v>1.7500000000000005E-2</c:v>
                </c:pt>
                <c:pt idx="1180">
                  <c:v>1.7500000000000005E-2</c:v>
                </c:pt>
                <c:pt idx="1181">
                  <c:v>1.7500000000000005E-2</c:v>
                </c:pt>
                <c:pt idx="1182">
                  <c:v>2.53E-2</c:v>
                </c:pt>
                <c:pt idx="1183">
                  <c:v>2.53E-2</c:v>
                </c:pt>
                <c:pt idx="1184">
                  <c:v>2.53E-2</c:v>
                </c:pt>
                <c:pt idx="1185">
                  <c:v>-1.2400000000000001E-2</c:v>
                </c:pt>
                <c:pt idx="1186">
                  <c:v>-1.2400000000000001E-2</c:v>
                </c:pt>
                <c:pt idx="1187">
                  <c:v>2.2600000000000006E-2</c:v>
                </c:pt>
                <c:pt idx="1188">
                  <c:v>2.2600000000000006E-2</c:v>
                </c:pt>
                <c:pt idx="1189">
                  <c:v>2.2600000000000006E-2</c:v>
                </c:pt>
                <c:pt idx="1190">
                  <c:v>-1.0400000000000001E-2</c:v>
                </c:pt>
                <c:pt idx="1191">
                  <c:v>-1.0400000000000001E-2</c:v>
                </c:pt>
                <c:pt idx="1192">
                  <c:v>-1.0400000000000001E-2</c:v>
                </c:pt>
                <c:pt idx="1193">
                  <c:v>1.0600000000000004E-2</c:v>
                </c:pt>
                <c:pt idx="1194">
                  <c:v>1.0600000000000004E-2</c:v>
                </c:pt>
                <c:pt idx="1195">
                  <c:v>5.7800000000000018E-2</c:v>
                </c:pt>
                <c:pt idx="1196">
                  <c:v>5.7800000000000018E-2</c:v>
                </c:pt>
                <c:pt idx="1197">
                  <c:v>5.7800000000000018E-2</c:v>
                </c:pt>
                <c:pt idx="1198">
                  <c:v>7.9000000000000042E-3</c:v>
                </c:pt>
                <c:pt idx="1199">
                  <c:v>7.9000000000000042E-3</c:v>
                </c:pt>
                <c:pt idx="1200">
                  <c:v>3.5999999999999997E-2</c:v>
                </c:pt>
                <c:pt idx="1201">
                  <c:v>3.5999999999999997E-2</c:v>
                </c:pt>
                <c:pt idx="1202">
                  <c:v>3.5999999999999997E-2</c:v>
                </c:pt>
                <c:pt idx="1203">
                  <c:v>4.930000000000001E-2</c:v>
                </c:pt>
                <c:pt idx="1204">
                  <c:v>4.930000000000001E-2</c:v>
                </c:pt>
                <c:pt idx="1205">
                  <c:v>4.930000000000001E-2</c:v>
                </c:pt>
                <c:pt idx="1206">
                  <c:v>3.1199999999999999E-2</c:v>
                </c:pt>
                <c:pt idx="1207">
                  <c:v>3.1199999999999999E-2</c:v>
                </c:pt>
                <c:pt idx="1208">
                  <c:v>3.1199999999999999E-2</c:v>
                </c:pt>
                <c:pt idx="1209">
                  <c:v>1.4900000000000004E-2</c:v>
                </c:pt>
                <c:pt idx="1210">
                  <c:v>1.4900000000000004E-2</c:v>
                </c:pt>
                <c:pt idx="1211">
                  <c:v>4.4400000000000016E-2</c:v>
                </c:pt>
                <c:pt idx="1212">
                  <c:v>4.4400000000000016E-2</c:v>
                </c:pt>
                <c:pt idx="1213">
                  <c:v>4.4400000000000016E-2</c:v>
                </c:pt>
                <c:pt idx="1214">
                  <c:v>4.6599999999999996E-2</c:v>
                </c:pt>
                <c:pt idx="1215">
                  <c:v>4.6599999999999996E-2</c:v>
                </c:pt>
                <c:pt idx="1216">
                  <c:v>4.6599999999999996E-2</c:v>
                </c:pt>
                <c:pt idx="1217">
                  <c:v>1.6100000000000007E-2</c:v>
                </c:pt>
                <c:pt idx="1218">
                  <c:v>1.6100000000000007E-2</c:v>
                </c:pt>
                <c:pt idx="1219">
                  <c:v>5.1299999999999998E-2</c:v>
                </c:pt>
                <c:pt idx="1220">
                  <c:v>5.1299999999999998E-2</c:v>
                </c:pt>
                <c:pt idx="1221">
                  <c:v>5.1299999999999998E-2</c:v>
                </c:pt>
                <c:pt idx="1222">
                  <c:v>2.0400000000000001E-2</c:v>
                </c:pt>
                <c:pt idx="1223">
                  <c:v>2.0400000000000001E-2</c:v>
                </c:pt>
                <c:pt idx="1224">
                  <c:v>2.0400000000000001E-2</c:v>
                </c:pt>
                <c:pt idx="1225">
                  <c:v>4.480000000000002E-2</c:v>
                </c:pt>
                <c:pt idx="1226">
                  <c:v>4.480000000000002E-2</c:v>
                </c:pt>
                <c:pt idx="1227">
                  <c:v>5.8000000000000003E-2</c:v>
                </c:pt>
                <c:pt idx="1228">
                  <c:v>5.8000000000000003E-2</c:v>
                </c:pt>
                <c:pt idx="1229">
                  <c:v>5.8000000000000003E-2</c:v>
                </c:pt>
                <c:pt idx="1230">
                  <c:v>5.4200000000000012E-2</c:v>
                </c:pt>
                <c:pt idx="1231">
                  <c:v>5.4200000000000012E-2</c:v>
                </c:pt>
                <c:pt idx="1232">
                  <c:v>5.4200000000000012E-2</c:v>
                </c:pt>
                <c:pt idx="1233">
                  <c:v>8.72E-2</c:v>
                </c:pt>
                <c:pt idx="1234">
                  <c:v>8.72E-2</c:v>
                </c:pt>
                <c:pt idx="1235">
                  <c:v>6.4600000000000019E-2</c:v>
                </c:pt>
                <c:pt idx="1236">
                  <c:v>6.4600000000000019E-2</c:v>
                </c:pt>
                <c:pt idx="1237">
                  <c:v>6.4600000000000019E-2</c:v>
                </c:pt>
                <c:pt idx="1238">
                  <c:v>7.7200000000000019E-2</c:v>
                </c:pt>
                <c:pt idx="1239">
                  <c:v>7.7200000000000019E-2</c:v>
                </c:pt>
                <c:pt idx="1240">
                  <c:v>7.7200000000000019E-2</c:v>
                </c:pt>
                <c:pt idx="1241">
                  <c:v>0.1108</c:v>
                </c:pt>
                <c:pt idx="1242">
                  <c:v>0.1108</c:v>
                </c:pt>
                <c:pt idx="1243">
                  <c:v>8.2700000000000023E-2</c:v>
                </c:pt>
                <c:pt idx="1244">
                  <c:v>8.2700000000000023E-2</c:v>
                </c:pt>
                <c:pt idx="1245">
                  <c:v>8.2700000000000023E-2</c:v>
                </c:pt>
                <c:pt idx="1246">
                  <c:v>0.10670000000000003</c:v>
                </c:pt>
                <c:pt idx="1247">
                  <c:v>0.10670000000000003</c:v>
                </c:pt>
                <c:pt idx="1248">
                  <c:v>0.10670000000000003</c:v>
                </c:pt>
                <c:pt idx="1249">
                  <c:v>8.72E-2</c:v>
                </c:pt>
                <c:pt idx="1250">
                  <c:v>8.72E-2</c:v>
                </c:pt>
                <c:pt idx="1251">
                  <c:v>6.4800000000000024E-2</c:v>
                </c:pt>
                <c:pt idx="1252">
                  <c:v>6.4800000000000024E-2</c:v>
                </c:pt>
                <c:pt idx="1253">
                  <c:v>6.4800000000000024E-2</c:v>
                </c:pt>
                <c:pt idx="1254">
                  <c:v>0.10670000000000003</c:v>
                </c:pt>
                <c:pt idx="1255">
                  <c:v>0.10670000000000003</c:v>
                </c:pt>
                <c:pt idx="1256">
                  <c:v>0.10670000000000003</c:v>
                </c:pt>
                <c:pt idx="1257">
                  <c:v>7.5300000000000034E-2</c:v>
                </c:pt>
                <c:pt idx="1258">
                  <c:v>7.5300000000000034E-2</c:v>
                </c:pt>
                <c:pt idx="1259">
                  <c:v>6.1000000000000004E-3</c:v>
                </c:pt>
                <c:pt idx="1260">
                  <c:v>6.1000000000000004E-3</c:v>
                </c:pt>
                <c:pt idx="1261">
                  <c:v>6.1000000000000004E-3</c:v>
                </c:pt>
                <c:pt idx="1262">
                  <c:v>-3.5400000000000001E-2</c:v>
                </c:pt>
                <c:pt idx="1263">
                  <c:v>-3.5400000000000001E-2</c:v>
                </c:pt>
                <c:pt idx="1264">
                  <c:v>-3.5400000000000001E-2</c:v>
                </c:pt>
                <c:pt idx="1265">
                  <c:v>-6.9000000000000025E-3</c:v>
                </c:pt>
                <c:pt idx="1266">
                  <c:v>-6.9000000000000025E-3</c:v>
                </c:pt>
                <c:pt idx="1267">
                  <c:v>2.9500000000000002E-2</c:v>
                </c:pt>
                <c:pt idx="1268">
                  <c:v>2.9500000000000002E-2</c:v>
                </c:pt>
                <c:pt idx="1269">
                  <c:v>2.9500000000000002E-2</c:v>
                </c:pt>
                <c:pt idx="1270">
                  <c:v>-0.125</c:v>
                </c:pt>
                <c:pt idx="1271">
                  <c:v>-0.125</c:v>
                </c:pt>
                <c:pt idx="1272">
                  <c:v>-0.125</c:v>
                </c:pt>
                <c:pt idx="1273">
                  <c:v>-0.12189999999999998</c:v>
                </c:pt>
                <c:pt idx="1274">
                  <c:v>-0.12189999999999998</c:v>
                </c:pt>
                <c:pt idx="1275">
                  <c:v>-0.15430000000000005</c:v>
                </c:pt>
                <c:pt idx="1276">
                  <c:v>-0.15430000000000005</c:v>
                </c:pt>
                <c:pt idx="1277">
                  <c:v>-0.15430000000000005</c:v>
                </c:pt>
                <c:pt idx="1278">
                  <c:v>-6.1499999999999999E-2</c:v>
                </c:pt>
                <c:pt idx="1279">
                  <c:v>-6.1499999999999999E-2</c:v>
                </c:pt>
                <c:pt idx="1280">
                  <c:v>-6.1499999999999999E-2</c:v>
                </c:pt>
                <c:pt idx="1281">
                  <c:v>-0.1103</c:v>
                </c:pt>
                <c:pt idx="1282">
                  <c:v>-0.1103</c:v>
                </c:pt>
                <c:pt idx="1283">
                  <c:v>-0.23960000000000001</c:v>
                </c:pt>
                <c:pt idx="1284">
                  <c:v>-0.23960000000000001</c:v>
                </c:pt>
                <c:pt idx="1285">
                  <c:v>-0.23960000000000001</c:v>
                </c:pt>
                <c:pt idx="1286">
                  <c:v>-0.24330000000000004</c:v>
                </c:pt>
                <c:pt idx="1287">
                  <c:v>-0.24330000000000004</c:v>
                </c:pt>
                <c:pt idx="1288">
                  <c:v>-0.24330000000000004</c:v>
                </c:pt>
                <c:pt idx="1289">
                  <c:v>-9.5000000000000029E-2</c:v>
                </c:pt>
                <c:pt idx="1290">
                  <c:v>-9.5000000000000029E-2</c:v>
                </c:pt>
                <c:pt idx="1291">
                  <c:v>-0.19769999999999999</c:v>
                </c:pt>
                <c:pt idx="1292">
                  <c:v>-0.19769999999999999</c:v>
                </c:pt>
                <c:pt idx="1293">
                  <c:v>-0.19769999999999999</c:v>
                </c:pt>
                <c:pt idx="1294">
                  <c:v>-0.36280000000000012</c:v>
                </c:pt>
                <c:pt idx="1295">
                  <c:v>-0.36280000000000012</c:v>
                </c:pt>
                <c:pt idx="1296">
                  <c:v>-0.36280000000000012</c:v>
                </c:pt>
                <c:pt idx="1297">
                  <c:v>-0.30540000000000012</c:v>
                </c:pt>
                <c:pt idx="1298">
                  <c:v>-0.30540000000000012</c:v>
                </c:pt>
                <c:pt idx="1299">
                  <c:v>-0.29580000000000012</c:v>
                </c:pt>
                <c:pt idx="1300">
                  <c:v>-0.29580000000000012</c:v>
                </c:pt>
                <c:pt idx="1301">
                  <c:v>-0.29580000000000012</c:v>
                </c:pt>
                <c:pt idx="1302">
                  <c:v>-0.38640000000000013</c:v>
                </c:pt>
                <c:pt idx="1303">
                  <c:v>-0.38640000000000013</c:v>
                </c:pt>
                <c:pt idx="1304">
                  <c:v>-0.38640000000000013</c:v>
                </c:pt>
                <c:pt idx="1305">
                  <c:v>-0.42780000000000012</c:v>
                </c:pt>
                <c:pt idx="1306">
                  <c:v>-0.42780000000000012</c:v>
                </c:pt>
                <c:pt idx="1307">
                  <c:v>-0.35320000000000001</c:v>
                </c:pt>
                <c:pt idx="1308">
                  <c:v>-0.35320000000000001</c:v>
                </c:pt>
                <c:pt idx="1309">
                  <c:v>-0.35320000000000001</c:v>
                </c:pt>
                <c:pt idx="1310">
                  <c:v>-0.3408000000000001</c:v>
                </c:pt>
                <c:pt idx="1311">
                  <c:v>-0.3408000000000001</c:v>
                </c:pt>
                <c:pt idx="1312">
                  <c:v>-0.3408000000000001</c:v>
                </c:pt>
                <c:pt idx="1313">
                  <c:v>-0.33330000000000021</c:v>
                </c:pt>
                <c:pt idx="1314">
                  <c:v>-0.33330000000000021</c:v>
                </c:pt>
                <c:pt idx="1315">
                  <c:v>-0.252</c:v>
                </c:pt>
                <c:pt idx="1316">
                  <c:v>-0.252</c:v>
                </c:pt>
                <c:pt idx="1317">
                  <c:v>-0.252</c:v>
                </c:pt>
                <c:pt idx="1318">
                  <c:v>-0.20970000000000005</c:v>
                </c:pt>
                <c:pt idx="1319">
                  <c:v>-0.20970000000000005</c:v>
                </c:pt>
                <c:pt idx="1320">
                  <c:v>-0.20970000000000005</c:v>
                </c:pt>
                <c:pt idx="1321">
                  <c:v>-0.12230000000000002</c:v>
                </c:pt>
                <c:pt idx="1322">
                  <c:v>-0.12230000000000002</c:v>
                </c:pt>
                <c:pt idx="1323">
                  <c:v>-0.10160000000000002</c:v>
                </c:pt>
                <c:pt idx="1324">
                  <c:v>-0.10160000000000002</c:v>
                </c:pt>
                <c:pt idx="1325">
                  <c:v>-0.10160000000000002</c:v>
                </c:pt>
                <c:pt idx="1326">
                  <c:v>-9.9100000000000049E-2</c:v>
                </c:pt>
                <c:pt idx="1327">
                  <c:v>-9.9100000000000049E-2</c:v>
                </c:pt>
                <c:pt idx="1328">
                  <c:v>-9.9100000000000049E-2</c:v>
                </c:pt>
                <c:pt idx="1329">
                  <c:v>-2.1200000000000007E-2</c:v>
                </c:pt>
                <c:pt idx="1330">
                  <c:v>-2.1200000000000007E-2</c:v>
                </c:pt>
                <c:pt idx="1331">
                  <c:v>-6.2700000000000033E-2</c:v>
                </c:pt>
                <c:pt idx="1332">
                  <c:v>-6.2700000000000033E-2</c:v>
                </c:pt>
                <c:pt idx="1333">
                  <c:v>-6.2700000000000033E-2</c:v>
                </c:pt>
                <c:pt idx="1334">
                  <c:v>-0.10690000000000002</c:v>
                </c:pt>
                <c:pt idx="1335">
                  <c:v>-0.10690000000000002</c:v>
                </c:pt>
                <c:pt idx="1336">
                  <c:v>-0.10690000000000002</c:v>
                </c:pt>
                <c:pt idx="1337">
                  <c:v>-2.3599999999999993E-2</c:v>
                </c:pt>
                <c:pt idx="1338">
                  <c:v>-2.3599999999999993E-2</c:v>
                </c:pt>
                <c:pt idx="1339">
                  <c:v>5.1700000000000003E-2</c:v>
                </c:pt>
                <c:pt idx="1340">
                  <c:v>5.1700000000000003E-2</c:v>
                </c:pt>
                <c:pt idx="1341">
                  <c:v>5.1700000000000003E-2</c:v>
                </c:pt>
                <c:pt idx="1342">
                  <c:v>-2.1200000000000007E-2</c:v>
                </c:pt>
                <c:pt idx="1343">
                  <c:v>-2.1200000000000007E-2</c:v>
                </c:pt>
                <c:pt idx="1344">
                  <c:v>-2.1200000000000007E-2</c:v>
                </c:pt>
                <c:pt idx="1345">
                  <c:v>-6.9800000000000029E-2</c:v>
                </c:pt>
                <c:pt idx="1346">
                  <c:v>-6.9800000000000029E-2</c:v>
                </c:pt>
                <c:pt idx="1347">
                  <c:v>4.4200000000000003E-2</c:v>
                </c:pt>
                <c:pt idx="1348">
                  <c:v>4.4200000000000003E-2</c:v>
                </c:pt>
                <c:pt idx="1349">
                  <c:v>4.4200000000000003E-2</c:v>
                </c:pt>
                <c:pt idx="1350">
                  <c:v>6.4400000000000027E-2</c:v>
                </c:pt>
                <c:pt idx="1351">
                  <c:v>6.4400000000000027E-2</c:v>
                </c:pt>
                <c:pt idx="1352">
                  <c:v>6.4400000000000027E-2</c:v>
                </c:pt>
                <c:pt idx="1353">
                  <c:v>-4.5999999999999999E-2</c:v>
                </c:pt>
                <c:pt idx="1354">
                  <c:v>-4.5999999999999999E-2</c:v>
                </c:pt>
                <c:pt idx="1355">
                  <c:v>-4.1099999999999998E-2</c:v>
                </c:pt>
                <c:pt idx="1356">
                  <c:v>-4.1099999999999998E-2</c:v>
                </c:pt>
                <c:pt idx="1357">
                  <c:v>-4.1099999999999998E-2</c:v>
                </c:pt>
                <c:pt idx="1358">
                  <c:v>2.8500000000000001E-2</c:v>
                </c:pt>
                <c:pt idx="1359">
                  <c:v>2.8500000000000001E-2</c:v>
                </c:pt>
                <c:pt idx="1360">
                  <c:v>2.8500000000000001E-2</c:v>
                </c:pt>
                <c:pt idx="1361">
                  <c:v>5.7600000000000012E-2</c:v>
                </c:pt>
                <c:pt idx="1362">
                  <c:v>5.7600000000000012E-2</c:v>
                </c:pt>
                <c:pt idx="1363">
                  <c:v>2.81E-2</c:v>
                </c:pt>
                <c:pt idx="1364">
                  <c:v>2.81E-2</c:v>
                </c:pt>
                <c:pt idx="1365">
                  <c:v>2.81E-2</c:v>
                </c:pt>
                <c:pt idx="1366">
                  <c:v>-7.0999999999999994E-2</c:v>
                </c:pt>
                <c:pt idx="1367">
                  <c:v>-7.0999999999999994E-2</c:v>
                </c:pt>
                <c:pt idx="1368">
                  <c:v>-7.0999999999999994E-2</c:v>
                </c:pt>
                <c:pt idx="1369">
                  <c:v>5.5600000000000004E-2</c:v>
                </c:pt>
                <c:pt idx="1370">
                  <c:v>5.5600000000000004E-2</c:v>
                </c:pt>
                <c:pt idx="1371">
                  <c:v>8.3300000000000041E-2</c:v>
                </c:pt>
                <c:pt idx="1372">
                  <c:v>8.3300000000000041E-2</c:v>
                </c:pt>
                <c:pt idx="1373">
                  <c:v>8.3300000000000041E-2</c:v>
                </c:pt>
                <c:pt idx="1374">
                  <c:v>-8.1800000000000025E-2</c:v>
                </c:pt>
                <c:pt idx="1375">
                  <c:v>-8.1800000000000025E-2</c:v>
                </c:pt>
                <c:pt idx="1376">
                  <c:v>-8.1800000000000025E-2</c:v>
                </c:pt>
                <c:pt idx="1377">
                  <c:v>-2.4600000000000007E-2</c:v>
                </c:pt>
                <c:pt idx="1378">
                  <c:v>-2.4600000000000007E-2</c:v>
                </c:pt>
                <c:pt idx="1379">
                  <c:v>9.200000000000005E-3</c:v>
                </c:pt>
                <c:pt idx="1380">
                  <c:v>9.200000000000005E-3</c:v>
                </c:pt>
                <c:pt idx="1381">
                  <c:v>9.200000000000005E-3</c:v>
                </c:pt>
                <c:pt idx="1382">
                  <c:v>-1.2999999999999998E-2</c:v>
                </c:pt>
                <c:pt idx="1383">
                  <c:v>-1.2999999999999998E-2</c:v>
                </c:pt>
                <c:pt idx="1384">
                  <c:v>-1.2999999999999998E-2</c:v>
                </c:pt>
                <c:pt idx="1385">
                  <c:v>-2.4400000000000002E-2</c:v>
                </c:pt>
                <c:pt idx="1386">
                  <c:v>-2.4400000000000002E-2</c:v>
                </c:pt>
                <c:pt idx="1387">
                  <c:v>-1.4E-2</c:v>
                </c:pt>
                <c:pt idx="1388">
                  <c:v>-1.4E-2</c:v>
                </c:pt>
                <c:pt idx="1389">
                  <c:v>-1.4E-2</c:v>
                </c:pt>
                <c:pt idx="1390">
                  <c:v>-1.5699999999999999E-2</c:v>
                </c:pt>
                <c:pt idx="1391">
                  <c:v>-1.5699999999999999E-2</c:v>
                </c:pt>
                <c:pt idx="1392">
                  <c:v>-1.5699999999999999E-2</c:v>
                </c:pt>
                <c:pt idx="1393">
                  <c:v>-1.5299999999999998E-2</c:v>
                </c:pt>
                <c:pt idx="1394">
                  <c:v>-1.5299999999999998E-2</c:v>
                </c:pt>
                <c:pt idx="1395">
                  <c:v>4.5000000000000014E-3</c:v>
                </c:pt>
                <c:pt idx="1396">
                  <c:v>4.5000000000000014E-3</c:v>
                </c:pt>
                <c:pt idx="1397">
                  <c:v>4.5000000000000014E-3</c:v>
                </c:pt>
                <c:pt idx="1398">
                  <c:v>-8.4900000000000031E-2</c:v>
                </c:pt>
                <c:pt idx="1399">
                  <c:v>-8.4900000000000031E-2</c:v>
                </c:pt>
                <c:pt idx="1400">
                  <c:v>-1.2999999999999998E-2</c:v>
                </c:pt>
                <c:pt idx="1401">
                  <c:v>-1.2999999999999998E-2</c:v>
                </c:pt>
                <c:pt idx="1402">
                  <c:v>-1.2999999999999998E-2</c:v>
                </c:pt>
                <c:pt idx="1403">
                  <c:v>8.2000000000000007E-3</c:v>
                </c:pt>
                <c:pt idx="1404">
                  <c:v>8.2000000000000007E-3</c:v>
                </c:pt>
                <c:pt idx="1405">
                  <c:v>8.2000000000000007E-3</c:v>
                </c:pt>
                <c:pt idx="1406">
                  <c:v>-4.4100000000000014E-2</c:v>
                </c:pt>
                <c:pt idx="1407">
                  <c:v>-4.4100000000000014E-2</c:v>
                </c:pt>
                <c:pt idx="1408">
                  <c:v>-4.4100000000000014E-2</c:v>
                </c:pt>
                <c:pt idx="1409">
                  <c:v>-6.5000000000000023E-3</c:v>
                </c:pt>
                <c:pt idx="1410">
                  <c:v>-6.5000000000000023E-3</c:v>
                </c:pt>
                <c:pt idx="1411">
                  <c:v>-6.5000000000000023E-3</c:v>
                </c:pt>
                <c:pt idx="1412">
                  <c:v>-1.4500000000000001E-2</c:v>
                </c:pt>
                <c:pt idx="1413">
                  <c:v>-1.4500000000000001E-2</c:v>
                </c:pt>
                <c:pt idx="1414">
                  <c:v>2.700000000000001E-3</c:v>
                </c:pt>
                <c:pt idx="1415">
                  <c:v>2.700000000000001E-3</c:v>
                </c:pt>
                <c:pt idx="1416">
                  <c:v>2.700000000000001E-3</c:v>
                </c:pt>
                <c:pt idx="1417">
                  <c:v>-4.0900000000000013E-2</c:v>
                </c:pt>
                <c:pt idx="1418">
                  <c:v>-4.0900000000000013E-2</c:v>
                </c:pt>
                <c:pt idx="1419">
                  <c:v>5.5000000000000014E-3</c:v>
                </c:pt>
                <c:pt idx="1420">
                  <c:v>5.5000000000000014E-3</c:v>
                </c:pt>
                <c:pt idx="1421">
                  <c:v>5.5000000000000014E-3</c:v>
                </c:pt>
                <c:pt idx="1422">
                  <c:v>-2.0600000000000007E-2</c:v>
                </c:pt>
                <c:pt idx="1423">
                  <c:v>-2.0600000000000007E-2</c:v>
                </c:pt>
                <c:pt idx="1424">
                  <c:v>-2.0600000000000007E-2</c:v>
                </c:pt>
                <c:pt idx="1425">
                  <c:v>-2.8500000000000001E-2</c:v>
                </c:pt>
                <c:pt idx="1426">
                  <c:v>-2.8500000000000001E-2</c:v>
                </c:pt>
                <c:pt idx="1427">
                  <c:v>2.2200000000000008E-2</c:v>
                </c:pt>
                <c:pt idx="1428">
                  <c:v>2.2200000000000008E-2</c:v>
                </c:pt>
                <c:pt idx="1429">
                  <c:v>2.2200000000000008E-2</c:v>
                </c:pt>
                <c:pt idx="1430">
                  <c:v>1.1200000000000005E-2</c:v>
                </c:pt>
                <c:pt idx="1431">
                  <c:v>1.1200000000000005E-2</c:v>
                </c:pt>
                <c:pt idx="1432">
                  <c:v>1.1200000000000005E-2</c:v>
                </c:pt>
                <c:pt idx="1433">
                  <c:v>-1.8499999999999999E-2</c:v>
                </c:pt>
                <c:pt idx="1434">
                  <c:v>-1.8499999999999999E-2</c:v>
                </c:pt>
                <c:pt idx="1435">
                  <c:v>1.5699999999999999E-2</c:v>
                </c:pt>
                <c:pt idx="1436">
                  <c:v>1.5699999999999999E-2</c:v>
                </c:pt>
                <c:pt idx="1437">
                  <c:v>1.5699999999999999E-2</c:v>
                </c:pt>
                <c:pt idx="1438">
                  <c:v>7.9000000000000042E-3</c:v>
                </c:pt>
                <c:pt idx="1439">
                  <c:v>7.9000000000000042E-3</c:v>
                </c:pt>
                <c:pt idx="1440">
                  <c:v>7.9000000000000042E-3</c:v>
                </c:pt>
                <c:pt idx="1441">
                  <c:v>-7.700000000000002E-3</c:v>
                </c:pt>
                <c:pt idx="1442">
                  <c:v>-7.700000000000002E-3</c:v>
                </c:pt>
                <c:pt idx="1443">
                  <c:v>-7.700000000000002E-3</c:v>
                </c:pt>
                <c:pt idx="1444">
                  <c:v>-1.1800000000000005E-2</c:v>
                </c:pt>
                <c:pt idx="1445">
                  <c:v>-1.1800000000000005E-2</c:v>
                </c:pt>
                <c:pt idx="1446">
                  <c:v>-1.1800000000000005E-2</c:v>
                </c:pt>
                <c:pt idx="1447">
                  <c:v>6.1000000000000004E-3</c:v>
                </c:pt>
                <c:pt idx="1448">
                  <c:v>6.1000000000000004E-3</c:v>
                </c:pt>
                <c:pt idx="1449">
                  <c:v>6.1000000000000004E-3</c:v>
                </c:pt>
                <c:pt idx="1450">
                  <c:v>-1.0600000000000004E-2</c:v>
                </c:pt>
                <c:pt idx="1451">
                  <c:v>-1.0600000000000004E-2</c:v>
                </c:pt>
                <c:pt idx="1452">
                  <c:v>-1.0600000000000004E-2</c:v>
                </c:pt>
                <c:pt idx="1453">
                  <c:v>-1.0600000000000004E-2</c:v>
                </c:pt>
                <c:pt idx="1454">
                  <c:v>-3.700000000000001E-3</c:v>
                </c:pt>
                <c:pt idx="1455">
                  <c:v>-3.700000000000001E-3</c:v>
                </c:pt>
                <c:pt idx="1456">
                  <c:v>-3.700000000000001E-3</c:v>
                </c:pt>
                <c:pt idx="1457">
                  <c:v>1.5100000000000004E-2</c:v>
                </c:pt>
                <c:pt idx="1458">
                  <c:v>1.5100000000000004E-2</c:v>
                </c:pt>
                <c:pt idx="1459">
                  <c:v>-1.2800000000000004E-2</c:v>
                </c:pt>
                <c:pt idx="1460">
                  <c:v>-1.2800000000000004E-2</c:v>
                </c:pt>
                <c:pt idx="1461">
                  <c:v>-1.2800000000000004E-2</c:v>
                </c:pt>
                <c:pt idx="1462" formatCode="0.00E+00">
                  <c:v>4.0000000000000018E-4</c:v>
                </c:pt>
                <c:pt idx="1463" formatCode="0.00E+00">
                  <c:v>4.0000000000000018E-4</c:v>
                </c:pt>
                <c:pt idx="1464" formatCode="0.00E+00">
                  <c:v>4.0000000000000018E-4</c:v>
                </c:pt>
                <c:pt idx="1465">
                  <c:v>-1.1599999999999996E-2</c:v>
                </c:pt>
                <c:pt idx="1466">
                  <c:v>-1.1599999999999996E-2</c:v>
                </c:pt>
                <c:pt idx="1467">
                  <c:v>-1.4E-2</c:v>
                </c:pt>
                <c:pt idx="1468">
                  <c:v>-1.4E-2</c:v>
                </c:pt>
                <c:pt idx="1469">
                  <c:v>-1.4E-2</c:v>
                </c:pt>
                <c:pt idx="1470">
                  <c:v>1.5500000000000005E-2</c:v>
                </c:pt>
                <c:pt idx="1471">
                  <c:v>1.5500000000000005E-2</c:v>
                </c:pt>
                <c:pt idx="1472">
                  <c:v>1.5500000000000005E-2</c:v>
                </c:pt>
                <c:pt idx="1473">
                  <c:v>-1.4500000000000001E-2</c:v>
                </c:pt>
                <c:pt idx="1474">
                  <c:v>-1.4500000000000001E-2</c:v>
                </c:pt>
                <c:pt idx="1475">
                  <c:v>-2.0000000000000009E-3</c:v>
                </c:pt>
                <c:pt idx="1476">
                  <c:v>-2.0000000000000009E-3</c:v>
                </c:pt>
                <c:pt idx="1477">
                  <c:v>-2.0000000000000009E-3</c:v>
                </c:pt>
                <c:pt idx="1478">
                  <c:v>1.7100000000000001E-2</c:v>
                </c:pt>
                <c:pt idx="1479">
                  <c:v>1.7100000000000001E-2</c:v>
                </c:pt>
                <c:pt idx="1480">
                  <c:v>1.7100000000000001E-2</c:v>
                </c:pt>
                <c:pt idx="1481">
                  <c:v>2.0199999999999999E-2</c:v>
                </c:pt>
                <c:pt idx="1482">
                  <c:v>2.0199999999999999E-2</c:v>
                </c:pt>
                <c:pt idx="1483">
                  <c:v>-6.0900000000000003E-2</c:v>
                </c:pt>
                <c:pt idx="1484">
                  <c:v>-6.0900000000000003E-2</c:v>
                </c:pt>
                <c:pt idx="1485">
                  <c:v>-6.0900000000000003E-2</c:v>
                </c:pt>
                <c:pt idx="1486">
                  <c:v>2.1999999999999999E-2</c:v>
                </c:pt>
                <c:pt idx="1487">
                  <c:v>2.1999999999999999E-2</c:v>
                </c:pt>
                <c:pt idx="1488">
                  <c:v>2.1999999999999999E-2</c:v>
                </c:pt>
                <c:pt idx="1489">
                  <c:v>5.1000000000000004E-3</c:v>
                </c:pt>
                <c:pt idx="1490">
                  <c:v>5.1000000000000004E-3</c:v>
                </c:pt>
                <c:pt idx="1491">
                  <c:v>5.1000000000000004E-3</c:v>
                </c:pt>
                <c:pt idx="1492">
                  <c:v>-2.9500000000000002E-2</c:v>
                </c:pt>
                <c:pt idx="1493">
                  <c:v>-2.9500000000000002E-2</c:v>
                </c:pt>
                <c:pt idx="1494">
                  <c:v>-2.9700000000000001E-2</c:v>
                </c:pt>
                <c:pt idx="1495">
                  <c:v>-2.9700000000000001E-2</c:v>
                </c:pt>
                <c:pt idx="1496">
                  <c:v>-2.9700000000000001E-2</c:v>
                </c:pt>
                <c:pt idx="1497">
                  <c:v>5.5000000000000014E-3</c:v>
                </c:pt>
                <c:pt idx="1498">
                  <c:v>5.5000000000000014E-3</c:v>
                </c:pt>
                <c:pt idx="1499">
                  <c:v>-4.5600000000000002E-2</c:v>
                </c:pt>
                <c:pt idx="1500" formatCode="0.00E+00">
                  <c:v>2.0000000000000009E-4</c:v>
                </c:pt>
                <c:pt idx="1501" formatCode="0.00E+00">
                  <c:v>2.0000000000000009E-4</c:v>
                </c:pt>
                <c:pt idx="1502" formatCode="0.00E+00">
                  <c:v>2.0000000000000009E-4</c:v>
                </c:pt>
                <c:pt idx="1503" formatCode="0.00E+00">
                  <c:v>2.0000000000000009E-4</c:v>
                </c:pt>
                <c:pt idx="1504" formatCode="0.00E+00">
                  <c:v>2.0000000000000009E-4</c:v>
                </c:pt>
                <c:pt idx="1505">
                  <c:v>-5.1700000000000003E-2</c:v>
                </c:pt>
                <c:pt idx="1506">
                  <c:v>-5.1700000000000003E-2</c:v>
                </c:pt>
                <c:pt idx="1507">
                  <c:v>-3.6799999999999999E-2</c:v>
                </c:pt>
                <c:pt idx="1508">
                  <c:v>-3.6799999999999999E-2</c:v>
                </c:pt>
                <c:pt idx="1509">
                  <c:v>-3.6799999999999999E-2</c:v>
                </c:pt>
                <c:pt idx="1510">
                  <c:v>1.6500000000000008E-2</c:v>
                </c:pt>
                <c:pt idx="1511">
                  <c:v>1.6500000000000008E-2</c:v>
                </c:pt>
                <c:pt idx="1512">
                  <c:v>1.6500000000000008E-2</c:v>
                </c:pt>
                <c:pt idx="1513">
                  <c:v>-5.0900000000000001E-2</c:v>
                </c:pt>
                <c:pt idx="1514">
                  <c:v>-5.0900000000000001E-2</c:v>
                </c:pt>
                <c:pt idx="1515">
                  <c:v>5.1000000000000004E-3</c:v>
                </c:pt>
                <c:pt idx="1516">
                  <c:v>5.1000000000000004E-3</c:v>
                </c:pt>
                <c:pt idx="1517">
                  <c:v>5.1000000000000004E-3</c:v>
                </c:pt>
                <c:pt idx="1518">
                  <c:v>-1.2999999999999998E-2</c:v>
                </c:pt>
                <c:pt idx="1519">
                  <c:v>-1.2999999999999998E-2</c:v>
                </c:pt>
                <c:pt idx="1520">
                  <c:v>-1.2999999999999998E-2</c:v>
                </c:pt>
                <c:pt idx="1521" formatCode="0.00E+00">
                  <c:v>6.0000000000000027E-4</c:v>
                </c:pt>
                <c:pt idx="1522" formatCode="0.00E+00">
                  <c:v>6.0000000000000027E-4</c:v>
                </c:pt>
                <c:pt idx="1523">
                  <c:v>-3.4200000000000001E-2</c:v>
                </c:pt>
                <c:pt idx="1524">
                  <c:v>-3.4200000000000001E-2</c:v>
                </c:pt>
                <c:pt idx="1525">
                  <c:v>-3.4200000000000001E-2</c:v>
                </c:pt>
                <c:pt idx="1526" formatCode="0.00E+00">
                  <c:v>8.0000000000000036E-4</c:v>
                </c:pt>
                <c:pt idx="1527" formatCode="0.00E+00">
                  <c:v>8.0000000000000036E-4</c:v>
                </c:pt>
                <c:pt idx="1528" formatCode="0.00E+00">
                  <c:v>8.0000000000000036E-4</c:v>
                </c:pt>
                <c:pt idx="1529">
                  <c:v>8.1000000000000048E-3</c:v>
                </c:pt>
                <c:pt idx="1530">
                  <c:v>8.1000000000000048E-3</c:v>
                </c:pt>
                <c:pt idx="1531">
                  <c:v>-3.0000000000000009E-3</c:v>
                </c:pt>
                <c:pt idx="1532">
                  <c:v>-3.0000000000000009E-3</c:v>
                </c:pt>
                <c:pt idx="1533">
                  <c:v>-3.0000000000000009E-3</c:v>
                </c:pt>
                <c:pt idx="1534">
                  <c:v>1.0400000000000001E-2</c:v>
                </c:pt>
                <c:pt idx="1535">
                  <c:v>1.0400000000000001E-2</c:v>
                </c:pt>
                <c:pt idx="1536">
                  <c:v>1.0400000000000001E-2</c:v>
                </c:pt>
                <c:pt idx="1537">
                  <c:v>-2.0199999999999999E-2</c:v>
                </c:pt>
                <c:pt idx="1538">
                  <c:v>-2.0199999999999999E-2</c:v>
                </c:pt>
                <c:pt idx="1539">
                  <c:v>-4.3000000000000017E-3</c:v>
                </c:pt>
                <c:pt idx="1540">
                  <c:v>-4.3000000000000017E-3</c:v>
                </c:pt>
                <c:pt idx="1541">
                  <c:v>-4.3000000000000017E-3</c:v>
                </c:pt>
                <c:pt idx="1542">
                  <c:v>-3.2399999999999998E-2</c:v>
                </c:pt>
                <c:pt idx="1543">
                  <c:v>-3.2399999999999998E-2</c:v>
                </c:pt>
                <c:pt idx="1544">
                  <c:v>-3.2399999999999998E-2</c:v>
                </c:pt>
                <c:pt idx="1545">
                  <c:v>-6.5000000000000023E-3</c:v>
                </c:pt>
                <c:pt idx="1546">
                  <c:v>-6.5000000000000023E-3</c:v>
                </c:pt>
                <c:pt idx="1547">
                  <c:v>-2.0799999999999999E-2</c:v>
                </c:pt>
                <c:pt idx="1548">
                  <c:v>-2.0799999999999999E-2</c:v>
                </c:pt>
                <c:pt idx="1549">
                  <c:v>-2.0799999999999999E-2</c:v>
                </c:pt>
                <c:pt idx="1550">
                  <c:v>-2.5999999999999999E-3</c:v>
                </c:pt>
                <c:pt idx="1551">
                  <c:v>-2.5999999999999999E-3</c:v>
                </c:pt>
                <c:pt idx="1552">
                  <c:v>-2.5999999999999999E-3</c:v>
                </c:pt>
                <c:pt idx="1553">
                  <c:v>-1.0000000000000005E-3</c:v>
                </c:pt>
                <c:pt idx="1554">
                  <c:v>-1.0000000000000005E-3</c:v>
                </c:pt>
                <c:pt idx="1555">
                  <c:v>-1.3800000000000005E-2</c:v>
                </c:pt>
                <c:pt idx="1556">
                  <c:v>-1.3800000000000005E-2</c:v>
                </c:pt>
                <c:pt idx="1557">
                  <c:v>-1.3800000000000005E-2</c:v>
                </c:pt>
                <c:pt idx="1558">
                  <c:v>-1.2600000000000004E-2</c:v>
                </c:pt>
                <c:pt idx="1559">
                  <c:v>-1.2600000000000004E-2</c:v>
                </c:pt>
                <c:pt idx="1560">
                  <c:v>-1.2600000000000004E-2</c:v>
                </c:pt>
                <c:pt idx="1561">
                  <c:v>5.7000000000000019E-3</c:v>
                </c:pt>
                <c:pt idx="1562">
                  <c:v>5.7000000000000019E-3</c:v>
                </c:pt>
                <c:pt idx="1563">
                  <c:v>-1.9300000000000008E-2</c:v>
                </c:pt>
                <c:pt idx="1564">
                  <c:v>-1.9300000000000008E-2</c:v>
                </c:pt>
                <c:pt idx="1565">
                  <c:v>-1.9300000000000008E-2</c:v>
                </c:pt>
                <c:pt idx="1566" formatCode="0.00E+00">
                  <c:v>-2.0000000000000009E-4</c:v>
                </c:pt>
                <c:pt idx="1567" formatCode="0.00E+00">
                  <c:v>-2.0000000000000009E-4</c:v>
                </c:pt>
                <c:pt idx="1568" formatCode="0.00E+00">
                  <c:v>-2.0000000000000009E-4</c:v>
                </c:pt>
                <c:pt idx="1569">
                  <c:v>-3.6200000000000017E-2</c:v>
                </c:pt>
                <c:pt idx="1570">
                  <c:v>-3.6200000000000017E-2</c:v>
                </c:pt>
                <c:pt idx="1571">
                  <c:v>1.0600000000000004E-2</c:v>
                </c:pt>
                <c:pt idx="1572">
                  <c:v>1.0600000000000004E-2</c:v>
                </c:pt>
                <c:pt idx="1573">
                  <c:v>1.0600000000000004E-2</c:v>
                </c:pt>
                <c:pt idx="1574">
                  <c:v>-3.6799999999999999E-2</c:v>
                </c:pt>
                <c:pt idx="1575">
                  <c:v>-3.6799999999999999E-2</c:v>
                </c:pt>
                <c:pt idx="1576">
                  <c:v>-3.6799999999999999E-2</c:v>
                </c:pt>
                <c:pt idx="1577">
                  <c:v>-2.5200000000000007E-2</c:v>
                </c:pt>
                <c:pt idx="1578">
                  <c:v>-2.5200000000000007E-2</c:v>
                </c:pt>
                <c:pt idx="1579">
                  <c:v>2.5700000000000001E-2</c:v>
                </c:pt>
                <c:pt idx="1580">
                  <c:v>2.5700000000000001E-2</c:v>
                </c:pt>
                <c:pt idx="1581">
                  <c:v>2.5700000000000001E-2</c:v>
                </c:pt>
                <c:pt idx="1582">
                  <c:v>-8.3800000000000069E-2</c:v>
                </c:pt>
                <c:pt idx="1583">
                  <c:v>-8.3800000000000069E-2</c:v>
                </c:pt>
                <c:pt idx="1584">
                  <c:v>-8.3800000000000069E-2</c:v>
                </c:pt>
                <c:pt idx="1585">
                  <c:v>1.0000000000000005E-3</c:v>
                </c:pt>
                <c:pt idx="1586">
                  <c:v>1.0000000000000005E-3</c:v>
                </c:pt>
                <c:pt idx="1587">
                  <c:v>-6.4100000000000004E-2</c:v>
                </c:pt>
                <c:pt idx="1588">
                  <c:v>-6.4100000000000004E-2</c:v>
                </c:pt>
                <c:pt idx="1589">
                  <c:v>-6.4100000000000004E-2</c:v>
                </c:pt>
                <c:pt idx="1590">
                  <c:v>-1.5100000000000004E-2</c:v>
                </c:pt>
                <c:pt idx="1591">
                  <c:v>-1.5100000000000004E-2</c:v>
                </c:pt>
                <c:pt idx="1592">
                  <c:v>-1.5100000000000004E-2</c:v>
                </c:pt>
                <c:pt idx="1593">
                  <c:v>-4.5600000000000002E-2</c:v>
                </c:pt>
                <c:pt idx="1594">
                  <c:v>-4.5600000000000002E-2</c:v>
                </c:pt>
                <c:pt idx="1595">
                  <c:v>5.9000000000000025E-3</c:v>
                </c:pt>
                <c:pt idx="1596">
                  <c:v>5.9000000000000025E-3</c:v>
                </c:pt>
                <c:pt idx="1597">
                  <c:v>5.9000000000000025E-3</c:v>
                </c:pt>
                <c:pt idx="1598">
                  <c:v>-7.1000000000000004E-3</c:v>
                </c:pt>
                <c:pt idx="1599">
                  <c:v>-7.1000000000000004E-3</c:v>
                </c:pt>
                <c:pt idx="1600">
                  <c:v>-4.0100000000000004E-2</c:v>
                </c:pt>
                <c:pt idx="1601">
                  <c:v>-4.0100000000000004E-2</c:v>
                </c:pt>
                <c:pt idx="1602">
                  <c:v>-4.0100000000000004E-2</c:v>
                </c:pt>
                <c:pt idx="1603">
                  <c:v>2.2600000000000006E-2</c:v>
                </c:pt>
                <c:pt idx="1604">
                  <c:v>2.2600000000000006E-2</c:v>
                </c:pt>
                <c:pt idx="1605">
                  <c:v>2.2600000000000006E-2</c:v>
                </c:pt>
                <c:pt idx="1606">
                  <c:v>-1.1800000000000005E-2</c:v>
                </c:pt>
                <c:pt idx="1607">
                  <c:v>-1.1800000000000005E-2</c:v>
                </c:pt>
                <c:pt idx="1608">
                  <c:v>-1.1800000000000005E-2</c:v>
                </c:pt>
                <c:pt idx="1609">
                  <c:v>-8.8100000000000067E-2</c:v>
                </c:pt>
                <c:pt idx="1610">
                  <c:v>-8.8100000000000067E-2</c:v>
                </c:pt>
                <c:pt idx="1611">
                  <c:v>7.9600000000000004E-2</c:v>
                </c:pt>
                <c:pt idx="1612">
                  <c:v>7.9600000000000004E-2</c:v>
                </c:pt>
                <c:pt idx="1613">
                  <c:v>7.9600000000000004E-2</c:v>
                </c:pt>
                <c:pt idx="1614">
                  <c:v>-1.5900000000000001E-2</c:v>
                </c:pt>
                <c:pt idx="1615">
                  <c:v>-1.5900000000000001E-2</c:v>
                </c:pt>
                <c:pt idx="1616">
                  <c:v>-1.5900000000000001E-2</c:v>
                </c:pt>
                <c:pt idx="1617">
                  <c:v>2.4E-2</c:v>
                </c:pt>
                <c:pt idx="1618">
                  <c:v>2.4E-2</c:v>
                </c:pt>
                <c:pt idx="1619">
                  <c:v>6.1000000000000004E-3</c:v>
                </c:pt>
                <c:pt idx="1620">
                  <c:v>6.1000000000000004E-3</c:v>
                </c:pt>
                <c:pt idx="1621">
                  <c:v>6.1000000000000004E-3</c:v>
                </c:pt>
                <c:pt idx="1622">
                  <c:v>6.5000000000000023E-3</c:v>
                </c:pt>
                <c:pt idx="1623">
                  <c:v>6.5000000000000023E-3</c:v>
                </c:pt>
                <c:pt idx="1624">
                  <c:v>6.5000000000000023E-3</c:v>
                </c:pt>
                <c:pt idx="1625">
                  <c:v>4.2400000000000014E-2</c:v>
                </c:pt>
                <c:pt idx="1626">
                  <c:v>4.2400000000000014E-2</c:v>
                </c:pt>
                <c:pt idx="1627" formatCode="0.00E+00">
                  <c:v>2.0000000000000009E-4</c:v>
                </c:pt>
                <c:pt idx="1628" formatCode="0.00E+00">
                  <c:v>2.0000000000000009E-4</c:v>
                </c:pt>
                <c:pt idx="1629" formatCode="0.00E+00">
                  <c:v>2.0000000000000009E-4</c:v>
                </c:pt>
                <c:pt idx="1630">
                  <c:v>-1.1200000000000005E-2</c:v>
                </c:pt>
                <c:pt idx="1631">
                  <c:v>-1.1200000000000005E-2</c:v>
                </c:pt>
                <c:pt idx="1632">
                  <c:v>-1.1200000000000005E-2</c:v>
                </c:pt>
                <c:pt idx="1633">
                  <c:v>2.4600000000000007E-2</c:v>
                </c:pt>
                <c:pt idx="1634">
                  <c:v>2.4600000000000007E-2</c:v>
                </c:pt>
                <c:pt idx="1635">
                  <c:v>-2.1399999999999999E-2</c:v>
                </c:pt>
                <c:pt idx="1636">
                  <c:v>-2.1399999999999999E-2</c:v>
                </c:pt>
                <c:pt idx="1637">
                  <c:v>-2.1399999999999999E-2</c:v>
                </c:pt>
                <c:pt idx="1638" formatCode="0.00E+00">
                  <c:v>8.0000000000000036E-4</c:v>
                </c:pt>
                <c:pt idx="1639" formatCode="0.00E+00">
                  <c:v>8.0000000000000036E-4</c:v>
                </c:pt>
                <c:pt idx="1640" formatCode="0.00E+00">
                  <c:v>8.0000000000000036E-4</c:v>
                </c:pt>
                <c:pt idx="1641">
                  <c:v>3.500000000000001E-2</c:v>
                </c:pt>
                <c:pt idx="1642">
                  <c:v>3.500000000000001E-2</c:v>
                </c:pt>
                <c:pt idx="1643">
                  <c:v>-5.7000000000000019E-3</c:v>
                </c:pt>
                <c:pt idx="1644">
                  <c:v>-5.7000000000000019E-3</c:v>
                </c:pt>
                <c:pt idx="1645">
                  <c:v>-5.7000000000000019E-3</c:v>
                </c:pt>
                <c:pt idx="1646">
                  <c:v>-1.0200000000000001E-2</c:v>
                </c:pt>
                <c:pt idx="1647">
                  <c:v>-1.0200000000000001E-2</c:v>
                </c:pt>
                <c:pt idx="1648">
                  <c:v>-1.0200000000000001E-2</c:v>
                </c:pt>
                <c:pt idx="1649">
                  <c:v>3.5600000000000014E-2</c:v>
                </c:pt>
                <c:pt idx="1650">
                  <c:v>3.5600000000000014E-2</c:v>
                </c:pt>
                <c:pt idx="1651">
                  <c:v>1.4000000000000004E-3</c:v>
                </c:pt>
                <c:pt idx="1652">
                  <c:v>1.4000000000000004E-3</c:v>
                </c:pt>
                <c:pt idx="1653">
                  <c:v>1.4000000000000004E-3</c:v>
                </c:pt>
                <c:pt idx="1654">
                  <c:v>-8.6900000000000005E-2</c:v>
                </c:pt>
                <c:pt idx="1655">
                  <c:v>-8.6900000000000005E-2</c:v>
                </c:pt>
                <c:pt idx="1656">
                  <c:v>-8.6900000000000005E-2</c:v>
                </c:pt>
                <c:pt idx="1657">
                  <c:v>2.4400000000000002E-2</c:v>
                </c:pt>
                <c:pt idx="1658">
                  <c:v>2.4400000000000002E-2</c:v>
                </c:pt>
                <c:pt idx="1659">
                  <c:v>2.4400000000000002E-2</c:v>
                </c:pt>
                <c:pt idx="1660">
                  <c:v>2.4199999999999992E-2</c:v>
                </c:pt>
                <c:pt idx="1661">
                  <c:v>2.4199999999999992E-2</c:v>
                </c:pt>
                <c:pt idx="1662">
                  <c:v>2.1399999999999999E-2</c:v>
                </c:pt>
                <c:pt idx="1663">
                  <c:v>2.1399999999999999E-2</c:v>
                </c:pt>
                <c:pt idx="1664">
                  <c:v>2.1399999999999999E-2</c:v>
                </c:pt>
                <c:pt idx="1665">
                  <c:v>-1.0000000000000004E-2</c:v>
                </c:pt>
                <c:pt idx="1666">
                  <c:v>-1.0000000000000004E-2</c:v>
                </c:pt>
                <c:pt idx="1667">
                  <c:v>3.670000000000001E-2</c:v>
                </c:pt>
                <c:pt idx="1668">
                  <c:v>3.670000000000001E-2</c:v>
                </c:pt>
                <c:pt idx="1669">
                  <c:v>3.670000000000001E-2</c:v>
                </c:pt>
                <c:pt idx="1670">
                  <c:v>2.700000000000001E-3</c:v>
                </c:pt>
                <c:pt idx="1671">
                  <c:v>2.700000000000001E-3</c:v>
                </c:pt>
                <c:pt idx="1672">
                  <c:v>2.700000000000001E-3</c:v>
                </c:pt>
                <c:pt idx="1673">
                  <c:v>-3.700000000000001E-3</c:v>
                </c:pt>
                <c:pt idx="1674">
                  <c:v>-3.700000000000001E-3</c:v>
                </c:pt>
                <c:pt idx="1675">
                  <c:v>1.0000000000000005E-3</c:v>
                </c:pt>
                <c:pt idx="1676">
                  <c:v>1.0000000000000005E-3</c:v>
                </c:pt>
                <c:pt idx="1677">
                  <c:v>1.0000000000000005E-3</c:v>
                </c:pt>
                <c:pt idx="1678">
                  <c:v>6.0500000000000012E-2</c:v>
                </c:pt>
                <c:pt idx="1679">
                  <c:v>6.0500000000000012E-2</c:v>
                </c:pt>
                <c:pt idx="1680">
                  <c:v>6.0500000000000012E-2</c:v>
                </c:pt>
                <c:pt idx="1681">
                  <c:v>-1.9699999999999999E-2</c:v>
                </c:pt>
                <c:pt idx="1682">
                  <c:v>-1.9699999999999999E-2</c:v>
                </c:pt>
                <c:pt idx="1683">
                  <c:v>-1.9699999999999999E-2</c:v>
                </c:pt>
                <c:pt idx="1684">
                  <c:v>-1.9699999999999999E-2</c:v>
                </c:pt>
                <c:pt idx="1685">
                  <c:v>3.2199999999999999E-2</c:v>
                </c:pt>
                <c:pt idx="1686">
                  <c:v>3.2199999999999999E-2</c:v>
                </c:pt>
                <c:pt idx="1687">
                  <c:v>-4.9000000000000024E-3</c:v>
                </c:pt>
                <c:pt idx="1688">
                  <c:v>-4.9000000000000024E-3</c:v>
                </c:pt>
                <c:pt idx="1689">
                  <c:v>-4.9000000000000024E-3</c:v>
                </c:pt>
                <c:pt idx="1690" formatCode="0.00E+00">
                  <c:v>2.0000000000000009E-4</c:v>
                </c:pt>
                <c:pt idx="1691" formatCode="0.00E+00">
                  <c:v>2.0000000000000009E-4</c:v>
                </c:pt>
                <c:pt idx="1692" formatCode="0.00E+00">
                  <c:v>2.0000000000000009E-4</c:v>
                </c:pt>
                <c:pt idx="1693">
                  <c:v>2.0000000000000009E-3</c:v>
                </c:pt>
                <c:pt idx="1694">
                  <c:v>2.0000000000000009E-3</c:v>
                </c:pt>
                <c:pt idx="1695">
                  <c:v>-8.1000000000000048E-3</c:v>
                </c:pt>
                <c:pt idx="1696">
                  <c:v>-8.1000000000000048E-3</c:v>
                </c:pt>
                <c:pt idx="1697">
                  <c:v>-8.1000000000000048E-3</c:v>
                </c:pt>
                <c:pt idx="1698">
                  <c:v>3.9000000000000011E-3</c:v>
                </c:pt>
                <c:pt idx="1699">
                  <c:v>3.9000000000000011E-3</c:v>
                </c:pt>
                <c:pt idx="1700">
                  <c:v>-4.7000000000000019E-3</c:v>
                </c:pt>
                <c:pt idx="1701">
                  <c:v>-4.7000000000000019E-3</c:v>
                </c:pt>
                <c:pt idx="1702">
                  <c:v>-4.7000000000000019E-3</c:v>
                </c:pt>
                <c:pt idx="1703">
                  <c:v>6.700000000000002E-3</c:v>
                </c:pt>
                <c:pt idx="1704">
                  <c:v>6.700000000000002E-3</c:v>
                </c:pt>
                <c:pt idx="1705">
                  <c:v>6.700000000000002E-3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-5.9000000000000025E-3</c:v>
                </c:pt>
                <c:pt idx="1710">
                  <c:v>-5.9000000000000025E-3</c:v>
                </c:pt>
                <c:pt idx="1711">
                  <c:v>6.9000000000000025E-3</c:v>
                </c:pt>
                <c:pt idx="1712">
                  <c:v>6.9000000000000025E-3</c:v>
                </c:pt>
                <c:pt idx="1713">
                  <c:v>6.9000000000000025E-3</c:v>
                </c:pt>
                <c:pt idx="1714">
                  <c:v>-9.200000000000005E-3</c:v>
                </c:pt>
                <c:pt idx="1715">
                  <c:v>-9.200000000000005E-3</c:v>
                </c:pt>
                <c:pt idx="1716">
                  <c:v>2.0000000000000009E-3</c:v>
                </c:pt>
                <c:pt idx="1717">
                  <c:v>2.0000000000000009E-3</c:v>
                </c:pt>
                <c:pt idx="1718">
                  <c:v>2.0000000000000009E-3</c:v>
                </c:pt>
                <c:pt idx="1719">
                  <c:v>1.6000000000000005E-3</c:v>
                </c:pt>
                <c:pt idx="1720">
                  <c:v>1.6000000000000005E-3</c:v>
                </c:pt>
                <c:pt idx="1721">
                  <c:v>1.6000000000000005E-3</c:v>
                </c:pt>
                <c:pt idx="1722">
                  <c:v>4.7000000000000019E-3</c:v>
                </c:pt>
                <c:pt idx="1723">
                  <c:v>4.7000000000000019E-3</c:v>
                </c:pt>
                <c:pt idx="1724">
                  <c:v>4.7000000000000019E-3</c:v>
                </c:pt>
                <c:pt idx="1725">
                  <c:v>-2.0000000000000009E-3</c:v>
                </c:pt>
                <c:pt idx="1726">
                  <c:v>-2.0000000000000009E-3</c:v>
                </c:pt>
                <c:pt idx="1727">
                  <c:v>9.8000000000000066E-3</c:v>
                </c:pt>
                <c:pt idx="1728">
                  <c:v>9.8000000000000066E-3</c:v>
                </c:pt>
                <c:pt idx="1729">
                  <c:v>9.8000000000000066E-3</c:v>
                </c:pt>
                <c:pt idx="1730">
                  <c:v>-5.7000000000000019E-3</c:v>
                </c:pt>
                <c:pt idx="1731">
                  <c:v>-5.7000000000000019E-3</c:v>
                </c:pt>
                <c:pt idx="1732">
                  <c:v>-5.7000000000000019E-3</c:v>
                </c:pt>
                <c:pt idx="1733">
                  <c:v>-4.5000000000000014E-3</c:v>
                </c:pt>
                <c:pt idx="1734">
                  <c:v>-4.5000000000000014E-3</c:v>
                </c:pt>
                <c:pt idx="1735">
                  <c:v>-4.1000000000000003E-3</c:v>
                </c:pt>
                <c:pt idx="1736">
                  <c:v>-4.1000000000000003E-3</c:v>
                </c:pt>
                <c:pt idx="1737">
                  <c:v>-4.1000000000000003E-3</c:v>
                </c:pt>
                <c:pt idx="1738">
                  <c:v>-1.8499999999999999E-2</c:v>
                </c:pt>
                <c:pt idx="1739">
                  <c:v>-1.8499999999999999E-2</c:v>
                </c:pt>
                <c:pt idx="1740">
                  <c:v>-1.8499999999999999E-2</c:v>
                </c:pt>
                <c:pt idx="1741">
                  <c:v>-1.6899999999999998E-2</c:v>
                </c:pt>
                <c:pt idx="1742">
                  <c:v>-1.6899999999999998E-2</c:v>
                </c:pt>
                <c:pt idx="1743">
                  <c:v>1.4900000000000004E-2</c:v>
                </c:pt>
                <c:pt idx="1744">
                  <c:v>1.4900000000000004E-2</c:v>
                </c:pt>
                <c:pt idx="1745">
                  <c:v>1.4900000000000004E-2</c:v>
                </c:pt>
                <c:pt idx="1746">
                  <c:v>2.5000000000000009E-3</c:v>
                </c:pt>
                <c:pt idx="1747">
                  <c:v>2.5000000000000009E-3</c:v>
                </c:pt>
                <c:pt idx="1748">
                  <c:v>-1.3599999999999998E-2</c:v>
                </c:pt>
                <c:pt idx="1749">
                  <c:v>-1.3599999999999998E-2</c:v>
                </c:pt>
                <c:pt idx="1750">
                  <c:v>-1.3599999999999998E-2</c:v>
                </c:pt>
                <c:pt idx="1751">
                  <c:v>1.8300000000000007E-2</c:v>
                </c:pt>
                <c:pt idx="1752">
                  <c:v>1.8300000000000007E-2</c:v>
                </c:pt>
                <c:pt idx="1753">
                  <c:v>1.8300000000000007E-2</c:v>
                </c:pt>
                <c:pt idx="1754">
                  <c:v>6.1000000000000004E-3</c:v>
                </c:pt>
                <c:pt idx="1755">
                  <c:v>6.1000000000000004E-3</c:v>
                </c:pt>
                <c:pt idx="1756">
                  <c:v>6.1000000000000004E-3</c:v>
                </c:pt>
                <c:pt idx="1757">
                  <c:v>-0.05</c:v>
                </c:pt>
                <c:pt idx="1758">
                  <c:v>-0.05</c:v>
                </c:pt>
                <c:pt idx="1759">
                  <c:v>1.1200000000000005E-2</c:v>
                </c:pt>
                <c:pt idx="1760">
                  <c:v>1.1200000000000005E-2</c:v>
                </c:pt>
                <c:pt idx="1761">
                  <c:v>1.1200000000000005E-2</c:v>
                </c:pt>
                <c:pt idx="1762">
                  <c:v>1.1800000000000005E-2</c:v>
                </c:pt>
                <c:pt idx="1763">
                  <c:v>1.1800000000000005E-2</c:v>
                </c:pt>
                <c:pt idx="1764">
                  <c:v>1.1800000000000005E-2</c:v>
                </c:pt>
                <c:pt idx="1765">
                  <c:v>-1.43E-2</c:v>
                </c:pt>
                <c:pt idx="1766">
                  <c:v>-1.43E-2</c:v>
                </c:pt>
                <c:pt idx="1767">
                  <c:v>6.0100000000000015E-2</c:v>
                </c:pt>
                <c:pt idx="1768">
                  <c:v>6.0100000000000015E-2</c:v>
                </c:pt>
                <c:pt idx="1769">
                  <c:v>6.0100000000000015E-2</c:v>
                </c:pt>
                <c:pt idx="1770">
                  <c:v>5.5600000000000004E-2</c:v>
                </c:pt>
                <c:pt idx="1771">
                  <c:v>5.5600000000000004E-2</c:v>
                </c:pt>
                <c:pt idx="1772">
                  <c:v>5.5600000000000004E-2</c:v>
                </c:pt>
                <c:pt idx="1773">
                  <c:v>5.4200000000000012E-2</c:v>
                </c:pt>
                <c:pt idx="1774">
                  <c:v>5.4200000000000012E-2</c:v>
                </c:pt>
                <c:pt idx="1775">
                  <c:v>5.9500000000000018E-2</c:v>
                </c:pt>
                <c:pt idx="1776">
                  <c:v>5.9500000000000018E-2</c:v>
                </c:pt>
                <c:pt idx="1777">
                  <c:v>5.9500000000000018E-2</c:v>
                </c:pt>
                <c:pt idx="1778">
                  <c:v>5.4400000000000018E-2</c:v>
                </c:pt>
                <c:pt idx="1779">
                  <c:v>5.4400000000000018E-2</c:v>
                </c:pt>
                <c:pt idx="1780">
                  <c:v>4.8500000000000001E-2</c:v>
                </c:pt>
                <c:pt idx="1781">
                  <c:v>4.8500000000000001E-2</c:v>
                </c:pt>
                <c:pt idx="1782">
                  <c:v>4.8500000000000001E-2</c:v>
                </c:pt>
                <c:pt idx="1783">
                  <c:v>7.2300000000000031E-2</c:v>
                </c:pt>
                <c:pt idx="1784">
                  <c:v>7.2300000000000031E-2</c:v>
                </c:pt>
                <c:pt idx="1785">
                  <c:v>7.2300000000000031E-2</c:v>
                </c:pt>
                <c:pt idx="1786">
                  <c:v>5.7000000000000016E-2</c:v>
                </c:pt>
                <c:pt idx="1787">
                  <c:v>5.7000000000000016E-2</c:v>
                </c:pt>
                <c:pt idx="1788">
                  <c:v>-0.1008</c:v>
                </c:pt>
                <c:pt idx="1789">
                  <c:v>-0.1008</c:v>
                </c:pt>
                <c:pt idx="1790">
                  <c:v>-0.1008</c:v>
                </c:pt>
                <c:pt idx="1791">
                  <c:v>7.1300000000000002E-2</c:v>
                </c:pt>
                <c:pt idx="1792">
                  <c:v>7.1300000000000002E-2</c:v>
                </c:pt>
                <c:pt idx="1793">
                  <c:v>7.1300000000000002E-2</c:v>
                </c:pt>
                <c:pt idx="1794">
                  <c:v>-0.1168</c:v>
                </c:pt>
                <c:pt idx="1795">
                  <c:v>-0.1168</c:v>
                </c:pt>
                <c:pt idx="1796">
                  <c:v>-0.1168</c:v>
                </c:pt>
                <c:pt idx="1797">
                  <c:v>-9.200000000000005E-3</c:v>
                </c:pt>
                <c:pt idx="1798">
                  <c:v>-9.200000000000005E-3</c:v>
                </c:pt>
                <c:pt idx="1799">
                  <c:v>1.0000000000000005E-3</c:v>
                </c:pt>
                <c:pt idx="1800">
                  <c:v>1.0000000000000005E-3</c:v>
                </c:pt>
                <c:pt idx="1801">
                  <c:v>1.0000000000000005E-3</c:v>
                </c:pt>
                <c:pt idx="1802">
                  <c:v>-5.0900000000000001E-2</c:v>
                </c:pt>
                <c:pt idx="1803">
                  <c:v>-5.0900000000000001E-2</c:v>
                </c:pt>
                <c:pt idx="1804">
                  <c:v>-4.9200000000000015E-2</c:v>
                </c:pt>
                <c:pt idx="1805">
                  <c:v>-4.9200000000000015E-2</c:v>
                </c:pt>
                <c:pt idx="1806">
                  <c:v>-4.9200000000000015E-2</c:v>
                </c:pt>
                <c:pt idx="1807">
                  <c:v>-2.7700000000000002E-2</c:v>
                </c:pt>
                <c:pt idx="1808">
                  <c:v>-2.7700000000000002E-2</c:v>
                </c:pt>
                <c:pt idx="1809">
                  <c:v>-2.7700000000000002E-2</c:v>
                </c:pt>
                <c:pt idx="1810">
                  <c:v>-5.2299999999999999E-2</c:v>
                </c:pt>
                <c:pt idx="1811">
                  <c:v>-5.2299999999999999E-2</c:v>
                </c:pt>
                <c:pt idx="1812">
                  <c:v>-4.1700000000000001E-2</c:v>
                </c:pt>
                <c:pt idx="1813">
                  <c:v>-4.1700000000000001E-2</c:v>
                </c:pt>
                <c:pt idx="1814">
                  <c:v>-4.1700000000000001E-2</c:v>
                </c:pt>
                <c:pt idx="1815">
                  <c:v>-4.2100000000000012E-2</c:v>
                </c:pt>
                <c:pt idx="1816">
                  <c:v>-4.2100000000000012E-2</c:v>
                </c:pt>
                <c:pt idx="1817">
                  <c:v>-4.2100000000000012E-2</c:v>
                </c:pt>
                <c:pt idx="1818">
                  <c:v>-1.9099999999999999E-2</c:v>
                </c:pt>
                <c:pt idx="1819">
                  <c:v>-1.9099999999999999E-2</c:v>
                </c:pt>
                <c:pt idx="1820">
                  <c:v>-1.9099999999999999E-2</c:v>
                </c:pt>
                <c:pt idx="1821">
                  <c:v>-4.5600000000000002E-2</c:v>
                </c:pt>
                <c:pt idx="1822">
                  <c:v>-4.5600000000000002E-2</c:v>
                </c:pt>
                <c:pt idx="1823">
                  <c:v>-3.5400000000000001E-2</c:v>
                </c:pt>
                <c:pt idx="1824">
                  <c:v>-3.5400000000000001E-2</c:v>
                </c:pt>
                <c:pt idx="1825">
                  <c:v>-3.5400000000000001E-2</c:v>
                </c:pt>
                <c:pt idx="1826">
                  <c:v>1.77E-2</c:v>
                </c:pt>
                <c:pt idx="1827">
                  <c:v>1.77E-2</c:v>
                </c:pt>
                <c:pt idx="1828">
                  <c:v>1.77E-2</c:v>
                </c:pt>
                <c:pt idx="1829">
                  <c:v>-0.1346</c:v>
                </c:pt>
                <c:pt idx="1830">
                  <c:v>-0.1346</c:v>
                </c:pt>
                <c:pt idx="1831">
                  <c:v>2.5700000000000001E-2</c:v>
                </c:pt>
                <c:pt idx="1832">
                  <c:v>2.5700000000000001E-2</c:v>
                </c:pt>
                <c:pt idx="1833">
                  <c:v>2.5700000000000001E-2</c:v>
                </c:pt>
                <c:pt idx="1834">
                  <c:v>-2.7700000000000002E-2</c:v>
                </c:pt>
                <c:pt idx="1835">
                  <c:v>-2.7700000000000002E-2</c:v>
                </c:pt>
                <c:pt idx="1836">
                  <c:v>2.1399999999999999E-2</c:v>
                </c:pt>
                <c:pt idx="1837">
                  <c:v>2.1399999999999999E-2</c:v>
                </c:pt>
                <c:pt idx="1838">
                  <c:v>2.1399999999999999E-2</c:v>
                </c:pt>
                <c:pt idx="1839">
                  <c:v>2.1800000000000007E-2</c:v>
                </c:pt>
                <c:pt idx="1840">
                  <c:v>2.1800000000000007E-2</c:v>
                </c:pt>
                <c:pt idx="1841">
                  <c:v>2.1800000000000007E-2</c:v>
                </c:pt>
                <c:pt idx="1842">
                  <c:v>2.4600000000000007E-2</c:v>
                </c:pt>
                <c:pt idx="1843">
                  <c:v>2.4600000000000007E-2</c:v>
                </c:pt>
                <c:pt idx="1844" formatCode="0.00E+00">
                  <c:v>6.0000000000000027E-4</c:v>
                </c:pt>
                <c:pt idx="1845" formatCode="0.00E+00">
                  <c:v>6.0000000000000027E-4</c:v>
                </c:pt>
                <c:pt idx="1846" formatCode="0.00E+00">
                  <c:v>6.0000000000000027E-4</c:v>
                </c:pt>
                <c:pt idx="1847">
                  <c:v>6.3000000000000018E-3</c:v>
                </c:pt>
                <c:pt idx="1848">
                  <c:v>6.3000000000000018E-3</c:v>
                </c:pt>
                <c:pt idx="1849">
                  <c:v>6.3000000000000018E-3</c:v>
                </c:pt>
                <c:pt idx="1850">
                  <c:v>-6.1000000000000004E-3</c:v>
                </c:pt>
                <c:pt idx="1851">
                  <c:v>-6.1000000000000004E-3</c:v>
                </c:pt>
                <c:pt idx="1852">
                  <c:v>-2.200000000000001E-3</c:v>
                </c:pt>
                <c:pt idx="1853">
                  <c:v>-2.200000000000001E-3</c:v>
                </c:pt>
                <c:pt idx="1854">
                  <c:v>-2.200000000000001E-3</c:v>
                </c:pt>
                <c:pt idx="1855">
                  <c:v>-1.6000000000000005E-3</c:v>
                </c:pt>
                <c:pt idx="1856">
                  <c:v>-1.6000000000000005E-3</c:v>
                </c:pt>
                <c:pt idx="1857">
                  <c:v>-1.6000000000000005E-3</c:v>
                </c:pt>
                <c:pt idx="1858">
                  <c:v>-1.3599999999999998E-2</c:v>
                </c:pt>
                <c:pt idx="1859">
                  <c:v>-1.3599999999999998E-2</c:v>
                </c:pt>
                <c:pt idx="1860">
                  <c:v>9.8000000000000066E-3</c:v>
                </c:pt>
                <c:pt idx="1861">
                  <c:v>9.8000000000000066E-3</c:v>
                </c:pt>
                <c:pt idx="1862">
                  <c:v>9.8000000000000066E-3</c:v>
                </c:pt>
                <c:pt idx="1863">
                  <c:v>1.0800000000000004E-2</c:v>
                </c:pt>
                <c:pt idx="1864">
                  <c:v>1.0800000000000004E-2</c:v>
                </c:pt>
                <c:pt idx="1865">
                  <c:v>1.0800000000000004E-2</c:v>
                </c:pt>
                <c:pt idx="1866">
                  <c:v>1.7299999999999996E-2</c:v>
                </c:pt>
                <c:pt idx="1867">
                  <c:v>1.7299999999999996E-2</c:v>
                </c:pt>
                <c:pt idx="1868">
                  <c:v>1.7299999999999996E-2</c:v>
                </c:pt>
                <c:pt idx="1869">
                  <c:v>1.5900000000000001E-2</c:v>
                </c:pt>
                <c:pt idx="1870">
                  <c:v>1.5900000000000001E-2</c:v>
                </c:pt>
                <c:pt idx="1871">
                  <c:v>2.87E-2</c:v>
                </c:pt>
                <c:pt idx="1872">
                  <c:v>2.87E-2</c:v>
                </c:pt>
                <c:pt idx="1873">
                  <c:v>2.87E-2</c:v>
                </c:pt>
                <c:pt idx="1874">
                  <c:v>-1.6899999999999998E-2</c:v>
                </c:pt>
                <c:pt idx="1875">
                  <c:v>-1.6899999999999998E-2</c:v>
                </c:pt>
                <c:pt idx="1876">
                  <c:v>4.4600000000000015E-2</c:v>
                </c:pt>
                <c:pt idx="1877">
                  <c:v>4.4600000000000015E-2</c:v>
                </c:pt>
                <c:pt idx="1878">
                  <c:v>4.4600000000000015E-2</c:v>
                </c:pt>
                <c:pt idx="1879">
                  <c:v>4.1000000000000003E-3</c:v>
                </c:pt>
                <c:pt idx="1880">
                  <c:v>4.1000000000000003E-3</c:v>
                </c:pt>
                <c:pt idx="1881">
                  <c:v>4.1000000000000003E-3</c:v>
                </c:pt>
                <c:pt idx="1882">
                  <c:v>1.0800000000000004E-2</c:v>
                </c:pt>
                <c:pt idx="1883">
                  <c:v>1.0800000000000004E-2</c:v>
                </c:pt>
                <c:pt idx="1884">
                  <c:v>1.4700000000000001E-2</c:v>
                </c:pt>
                <c:pt idx="1885">
                  <c:v>1.4700000000000001E-2</c:v>
                </c:pt>
                <c:pt idx="1886">
                  <c:v>1.4700000000000001E-2</c:v>
                </c:pt>
                <c:pt idx="1887">
                  <c:v>-9.6000000000000026E-3</c:v>
                </c:pt>
                <c:pt idx="1888">
                  <c:v>-9.6000000000000026E-3</c:v>
                </c:pt>
                <c:pt idx="1889">
                  <c:v>-9.6000000000000026E-3</c:v>
                </c:pt>
                <c:pt idx="1890">
                  <c:v>1.9800000000000009E-2</c:v>
                </c:pt>
                <c:pt idx="1891">
                  <c:v>1.9800000000000009E-2</c:v>
                </c:pt>
                <c:pt idx="1892">
                  <c:v>-2.3E-2</c:v>
                </c:pt>
                <c:pt idx="1893">
                  <c:v>-2.3E-2</c:v>
                </c:pt>
                <c:pt idx="1894">
                  <c:v>-2.3E-2</c:v>
                </c:pt>
                <c:pt idx="1895">
                  <c:v>9.0000000000000028E-3</c:v>
                </c:pt>
                <c:pt idx="1896">
                  <c:v>9.0000000000000028E-3</c:v>
                </c:pt>
                <c:pt idx="1897">
                  <c:v>9.0000000000000028E-3</c:v>
                </c:pt>
                <c:pt idx="1898">
                  <c:v>1.1400000000000004E-2</c:v>
                </c:pt>
                <c:pt idx="1899">
                  <c:v>1.1400000000000004E-2</c:v>
                </c:pt>
                <c:pt idx="1900">
                  <c:v>-4.2500000000000003E-2</c:v>
                </c:pt>
                <c:pt idx="1901">
                  <c:v>-4.2500000000000003E-2</c:v>
                </c:pt>
                <c:pt idx="1902">
                  <c:v>-4.2500000000000003E-2</c:v>
                </c:pt>
                <c:pt idx="1903">
                  <c:v>1.9800000000000009E-2</c:v>
                </c:pt>
                <c:pt idx="1904">
                  <c:v>1.9800000000000009E-2</c:v>
                </c:pt>
                <c:pt idx="1905">
                  <c:v>1.9800000000000009E-2</c:v>
                </c:pt>
                <c:pt idx="1906">
                  <c:v>-2.7500000000000007E-2</c:v>
                </c:pt>
                <c:pt idx="1907">
                  <c:v>-2.7500000000000007E-2</c:v>
                </c:pt>
                <c:pt idx="1908">
                  <c:v>-6.1000000000000004E-3</c:v>
                </c:pt>
                <c:pt idx="1909">
                  <c:v>-6.1000000000000004E-3</c:v>
                </c:pt>
                <c:pt idx="1910">
                  <c:v>-6.1000000000000004E-3</c:v>
                </c:pt>
                <c:pt idx="1911">
                  <c:v>4.480000000000002E-2</c:v>
                </c:pt>
                <c:pt idx="1912">
                  <c:v>4.480000000000002E-2</c:v>
                </c:pt>
                <c:pt idx="1913">
                  <c:v>4.480000000000002E-2</c:v>
                </c:pt>
                <c:pt idx="1914">
                  <c:v>-6.2300000000000022E-2</c:v>
                </c:pt>
                <c:pt idx="1915">
                  <c:v>-6.2300000000000022E-2</c:v>
                </c:pt>
                <c:pt idx="1916">
                  <c:v>-9.8000000000000066E-3</c:v>
                </c:pt>
                <c:pt idx="1917">
                  <c:v>-9.8000000000000066E-3</c:v>
                </c:pt>
                <c:pt idx="1918">
                  <c:v>-9.8000000000000066E-3</c:v>
                </c:pt>
                <c:pt idx="1919">
                  <c:v>-2.01E-2</c:v>
                </c:pt>
                <c:pt idx="1920">
                  <c:v>-2.01E-2</c:v>
                </c:pt>
                <c:pt idx="1921">
                  <c:v>-2.01E-2</c:v>
                </c:pt>
                <c:pt idx="1922">
                  <c:v>-1.0400000000000001E-2</c:v>
                </c:pt>
                <c:pt idx="1923">
                  <c:v>-1.0400000000000001E-2</c:v>
                </c:pt>
                <c:pt idx="1924">
                  <c:v>-1.0000000000000004E-2</c:v>
                </c:pt>
                <c:pt idx="1925">
                  <c:v>-1.0000000000000004E-2</c:v>
                </c:pt>
                <c:pt idx="1926">
                  <c:v>-1.0000000000000004E-2</c:v>
                </c:pt>
                <c:pt idx="1927">
                  <c:v>1.3700000000000006E-2</c:v>
                </c:pt>
                <c:pt idx="1928">
                  <c:v>1.3700000000000006E-2</c:v>
                </c:pt>
                <c:pt idx="1929">
                  <c:v>6.1000000000000004E-3</c:v>
                </c:pt>
                <c:pt idx="1930">
                  <c:v>6.1000000000000004E-3</c:v>
                </c:pt>
                <c:pt idx="1931">
                  <c:v>6.1000000000000004E-3</c:v>
                </c:pt>
                <c:pt idx="1932">
                  <c:v>1.0000000000000004E-2</c:v>
                </c:pt>
                <c:pt idx="1933">
                  <c:v>1.0000000000000004E-2</c:v>
                </c:pt>
                <c:pt idx="1934">
                  <c:v>1.0000000000000004E-2</c:v>
                </c:pt>
                <c:pt idx="1935">
                  <c:v>1.8000000000000008E-3</c:v>
                </c:pt>
                <c:pt idx="1936">
                  <c:v>1.8000000000000008E-3</c:v>
                </c:pt>
                <c:pt idx="1937">
                  <c:v>1.8000000000000008E-3</c:v>
                </c:pt>
                <c:pt idx="1938">
                  <c:v>1.4000000000000004E-3</c:v>
                </c:pt>
                <c:pt idx="1939">
                  <c:v>1.4000000000000004E-3</c:v>
                </c:pt>
                <c:pt idx="1940">
                  <c:v>8.6000000000000035E-3</c:v>
                </c:pt>
                <c:pt idx="1941">
                  <c:v>8.6000000000000035E-3</c:v>
                </c:pt>
                <c:pt idx="1942">
                  <c:v>8.6000000000000035E-3</c:v>
                </c:pt>
                <c:pt idx="1943">
                  <c:v>2.0400000000000001E-2</c:v>
                </c:pt>
                <c:pt idx="1944">
                  <c:v>2.0400000000000001E-2</c:v>
                </c:pt>
                <c:pt idx="1945">
                  <c:v>2.0400000000000001E-2</c:v>
                </c:pt>
                <c:pt idx="1946">
                  <c:v>-6.9000000000000025E-3</c:v>
                </c:pt>
                <c:pt idx="1947">
                  <c:v>-6.9000000000000025E-3</c:v>
                </c:pt>
                <c:pt idx="1948">
                  <c:v>-6.9000000000000025E-3</c:v>
                </c:pt>
                <c:pt idx="1949">
                  <c:v>3.1000000000000012E-3</c:v>
                </c:pt>
                <c:pt idx="1950">
                  <c:v>3.1000000000000012E-3</c:v>
                </c:pt>
                <c:pt idx="1951">
                  <c:v>9.0000000000000028E-3</c:v>
                </c:pt>
                <c:pt idx="1952">
                  <c:v>9.0000000000000028E-3</c:v>
                </c:pt>
                <c:pt idx="1953">
                  <c:v>9.0000000000000028E-3</c:v>
                </c:pt>
                <c:pt idx="1954">
                  <c:v>1.0000000000000004E-2</c:v>
                </c:pt>
                <c:pt idx="1955">
                  <c:v>1.0000000000000004E-2</c:v>
                </c:pt>
                <c:pt idx="1956">
                  <c:v>-1.0600000000000004E-2</c:v>
                </c:pt>
                <c:pt idx="1957">
                  <c:v>-1.0600000000000004E-2</c:v>
                </c:pt>
                <c:pt idx="1958">
                  <c:v>-1.0600000000000004E-2</c:v>
                </c:pt>
                <c:pt idx="1959">
                  <c:v>7.1000000000000004E-3</c:v>
                </c:pt>
                <c:pt idx="1960">
                  <c:v>7.1000000000000004E-3</c:v>
                </c:pt>
                <c:pt idx="1961">
                  <c:v>-5.7000000000000019E-3</c:v>
                </c:pt>
                <c:pt idx="1962">
                  <c:v>-5.7000000000000019E-3</c:v>
                </c:pt>
                <c:pt idx="1963">
                  <c:v>-5.7000000000000019E-3</c:v>
                </c:pt>
                <c:pt idx="1964">
                  <c:v>-1.77E-2</c:v>
                </c:pt>
                <c:pt idx="1965">
                  <c:v>-1.77E-2</c:v>
                </c:pt>
                <c:pt idx="1966">
                  <c:v>-1.77E-2</c:v>
                </c:pt>
                <c:pt idx="1967">
                  <c:v>3.5000000000000009E-3</c:v>
                </c:pt>
                <c:pt idx="1968">
                  <c:v>3.5000000000000009E-3</c:v>
                </c:pt>
                <c:pt idx="1969">
                  <c:v>3.5000000000000009E-3</c:v>
                </c:pt>
                <c:pt idx="1970">
                  <c:v>3.9000000000000011E-3</c:v>
                </c:pt>
                <c:pt idx="1971">
                  <c:v>3.9000000000000011E-3</c:v>
                </c:pt>
                <c:pt idx="1972">
                  <c:v>-3.0300000000000001E-2</c:v>
                </c:pt>
                <c:pt idx="1973">
                  <c:v>-3.0300000000000001E-2</c:v>
                </c:pt>
                <c:pt idx="1974">
                  <c:v>-3.0300000000000001E-2</c:v>
                </c:pt>
                <c:pt idx="1975">
                  <c:v>6.9000000000000025E-3</c:v>
                </c:pt>
                <c:pt idx="1976">
                  <c:v>6.9000000000000025E-3</c:v>
                </c:pt>
                <c:pt idx="1977">
                  <c:v>6.9000000000000025E-3</c:v>
                </c:pt>
                <c:pt idx="1978">
                  <c:v>-4.9000000000000024E-3</c:v>
                </c:pt>
                <c:pt idx="1979">
                  <c:v>-4.9000000000000024E-3</c:v>
                </c:pt>
                <c:pt idx="1980">
                  <c:v>-1.8499999999999999E-2</c:v>
                </c:pt>
                <c:pt idx="1981">
                  <c:v>-1.8499999999999999E-2</c:v>
                </c:pt>
                <c:pt idx="1982">
                  <c:v>-1.8499999999999999E-2</c:v>
                </c:pt>
                <c:pt idx="1983">
                  <c:v>-1.4E-2</c:v>
                </c:pt>
                <c:pt idx="1984">
                  <c:v>-1.4E-2</c:v>
                </c:pt>
                <c:pt idx="1985">
                  <c:v>-1.4E-2</c:v>
                </c:pt>
                <c:pt idx="1986">
                  <c:v>1.1800000000000005E-2</c:v>
                </c:pt>
                <c:pt idx="1987">
                  <c:v>1.1800000000000005E-2</c:v>
                </c:pt>
                <c:pt idx="1988">
                  <c:v>-1.4600000000000004E-2</c:v>
                </c:pt>
                <c:pt idx="1989">
                  <c:v>-1.4600000000000004E-2</c:v>
                </c:pt>
                <c:pt idx="1990">
                  <c:v>-1.4600000000000004E-2</c:v>
                </c:pt>
                <c:pt idx="1991">
                  <c:v>-1.6500000000000008E-2</c:v>
                </c:pt>
                <c:pt idx="1992">
                  <c:v>-1.6500000000000008E-2</c:v>
                </c:pt>
                <c:pt idx="1993">
                  <c:v>-1.6500000000000008E-2</c:v>
                </c:pt>
                <c:pt idx="1994">
                  <c:v>-5.9000000000000025E-3</c:v>
                </c:pt>
                <c:pt idx="1995">
                  <c:v>-5.9000000000000025E-3</c:v>
                </c:pt>
                <c:pt idx="1996">
                  <c:v>-5.9000000000000025E-3</c:v>
                </c:pt>
                <c:pt idx="1997">
                  <c:v>-1.1999999999999999E-3</c:v>
                </c:pt>
                <c:pt idx="1998">
                  <c:v>-1.1999999999999999E-3</c:v>
                </c:pt>
                <c:pt idx="1999">
                  <c:v>-1.4E-2</c:v>
                </c:pt>
                <c:pt idx="2000">
                  <c:v>-1.4E-2</c:v>
                </c:pt>
                <c:pt idx="2001">
                  <c:v>-1.4E-2</c:v>
                </c:pt>
                <c:pt idx="2002">
                  <c:v>-6.3000000000000018E-3</c:v>
                </c:pt>
                <c:pt idx="2003">
                  <c:v>-6.3000000000000018E-3</c:v>
                </c:pt>
                <c:pt idx="2004">
                  <c:v>-6.3000000000000018E-3</c:v>
                </c:pt>
                <c:pt idx="2005">
                  <c:v>-9.4000000000000038E-3</c:v>
                </c:pt>
                <c:pt idx="2006">
                  <c:v>-9.4000000000000038E-3</c:v>
                </c:pt>
                <c:pt idx="2007">
                  <c:v>-9.4000000000000038E-3</c:v>
                </c:pt>
                <c:pt idx="2008">
                  <c:v>1.6000000000000005E-3</c:v>
                </c:pt>
                <c:pt idx="2009">
                  <c:v>1.6000000000000005E-3</c:v>
                </c:pt>
                <c:pt idx="2010">
                  <c:v>1.6000000000000005E-3</c:v>
                </c:pt>
                <c:pt idx="2011">
                  <c:v>8.2000000000000007E-3</c:v>
                </c:pt>
                <c:pt idx="2012">
                  <c:v>8.2000000000000007E-3</c:v>
                </c:pt>
                <c:pt idx="2013">
                  <c:v>8.2000000000000007E-3</c:v>
                </c:pt>
                <c:pt idx="2014">
                  <c:v>8.2000000000000007E-3</c:v>
                </c:pt>
                <c:pt idx="2015">
                  <c:v>-3.2199999999999999E-2</c:v>
                </c:pt>
                <c:pt idx="2016">
                  <c:v>-3.2199999999999999E-2</c:v>
                </c:pt>
                <c:pt idx="2017">
                  <c:v>-4.9000000000000024E-3</c:v>
                </c:pt>
                <c:pt idx="2018">
                  <c:v>-4.9000000000000024E-3</c:v>
                </c:pt>
                <c:pt idx="2019" formatCode="0.00E+00">
                  <c:v>8.0000000000000036E-4</c:v>
                </c:pt>
                <c:pt idx="2020" formatCode="0.00E+00">
                  <c:v>8.0000000000000036E-4</c:v>
                </c:pt>
                <c:pt idx="2021" formatCode="0.00E+00">
                  <c:v>8.0000000000000036E-4</c:v>
                </c:pt>
                <c:pt idx="2022">
                  <c:v>-1.9099999999999999E-2</c:v>
                </c:pt>
                <c:pt idx="2023">
                  <c:v>-1.9099999999999999E-2</c:v>
                </c:pt>
                <c:pt idx="2024">
                  <c:v>-2.0600000000000007E-2</c:v>
                </c:pt>
                <c:pt idx="2025">
                  <c:v>-2.0600000000000007E-2</c:v>
                </c:pt>
                <c:pt idx="2026">
                  <c:v>-2.0600000000000007E-2</c:v>
                </c:pt>
                <c:pt idx="2027">
                  <c:v>-2.5999999999999999E-3</c:v>
                </c:pt>
                <c:pt idx="2028">
                  <c:v>-2.5999999999999999E-3</c:v>
                </c:pt>
                <c:pt idx="2029">
                  <c:v>-2.5999999999999999E-3</c:v>
                </c:pt>
                <c:pt idx="2030">
                  <c:v>-5.1000000000000004E-3</c:v>
                </c:pt>
                <c:pt idx="2031">
                  <c:v>-5.1000000000000004E-3</c:v>
                </c:pt>
                <c:pt idx="2032">
                  <c:v>-1.4E-2</c:v>
                </c:pt>
                <c:pt idx="2033">
                  <c:v>-1.4E-2</c:v>
                </c:pt>
                <c:pt idx="2034">
                  <c:v>-1.4E-2</c:v>
                </c:pt>
                <c:pt idx="2035">
                  <c:v>-1.7899999999999999E-2</c:v>
                </c:pt>
                <c:pt idx="2036">
                  <c:v>-1.7899999999999999E-2</c:v>
                </c:pt>
                <c:pt idx="2037">
                  <c:v>-1.7899999999999999E-2</c:v>
                </c:pt>
                <c:pt idx="2038">
                  <c:v>-1.1800000000000005E-2</c:v>
                </c:pt>
                <c:pt idx="2039">
                  <c:v>-1.1800000000000005E-2</c:v>
                </c:pt>
                <c:pt idx="2040">
                  <c:v>-1.3200000000000005E-2</c:v>
                </c:pt>
                <c:pt idx="2041">
                  <c:v>-1.3200000000000005E-2</c:v>
                </c:pt>
                <c:pt idx="2042">
                  <c:v>-1.3200000000000005E-2</c:v>
                </c:pt>
                <c:pt idx="2043">
                  <c:v>-2.63E-2</c:v>
                </c:pt>
                <c:pt idx="2044">
                  <c:v>-2.63E-2</c:v>
                </c:pt>
                <c:pt idx="2045">
                  <c:v>-2.63E-2</c:v>
                </c:pt>
                <c:pt idx="2046">
                  <c:v>-7.3000000000000018E-3</c:v>
                </c:pt>
                <c:pt idx="2047">
                  <c:v>-7.3000000000000018E-3</c:v>
                </c:pt>
                <c:pt idx="2048">
                  <c:v>-4.1000000000000003E-3</c:v>
                </c:pt>
                <c:pt idx="2049">
                  <c:v>-4.1000000000000003E-3</c:v>
                </c:pt>
                <c:pt idx="2050">
                  <c:v>-4.1000000000000003E-3</c:v>
                </c:pt>
                <c:pt idx="2051">
                  <c:v>-3.9000000000000011E-3</c:v>
                </c:pt>
                <c:pt idx="2052">
                  <c:v>-3.9000000000000011E-3</c:v>
                </c:pt>
                <c:pt idx="2053">
                  <c:v>-3.9000000000000011E-3</c:v>
                </c:pt>
                <c:pt idx="2054">
                  <c:v>-4.5600000000000002E-2</c:v>
                </c:pt>
                <c:pt idx="2055">
                  <c:v>-4.5600000000000002E-2</c:v>
                </c:pt>
                <c:pt idx="2056">
                  <c:v>-1.1400000000000004E-2</c:v>
                </c:pt>
                <c:pt idx="2057">
                  <c:v>-1.1400000000000004E-2</c:v>
                </c:pt>
                <c:pt idx="2058">
                  <c:v>-1.1400000000000004E-2</c:v>
                </c:pt>
                <c:pt idx="2059">
                  <c:v>1.6500000000000008E-2</c:v>
                </c:pt>
                <c:pt idx="2060">
                  <c:v>1.6500000000000008E-2</c:v>
                </c:pt>
                <c:pt idx="2061">
                  <c:v>1.6500000000000008E-2</c:v>
                </c:pt>
                <c:pt idx="2062">
                  <c:v>-7.1000000000000004E-3</c:v>
                </c:pt>
                <c:pt idx="2063">
                  <c:v>-7.1000000000000004E-3</c:v>
                </c:pt>
                <c:pt idx="2064">
                  <c:v>-4.5400000000000003E-2</c:v>
                </c:pt>
                <c:pt idx="2065">
                  <c:v>-4.5400000000000003E-2</c:v>
                </c:pt>
                <c:pt idx="2066">
                  <c:v>-4.5400000000000003E-2</c:v>
                </c:pt>
                <c:pt idx="2067">
                  <c:v>-2.0000000000000009E-3</c:v>
                </c:pt>
                <c:pt idx="2068">
                  <c:v>-2.0000000000000009E-3</c:v>
                </c:pt>
                <c:pt idx="2069">
                  <c:v>-2.0000000000000009E-3</c:v>
                </c:pt>
                <c:pt idx="2070">
                  <c:v>-2.8000000000000008E-3</c:v>
                </c:pt>
                <c:pt idx="2071">
                  <c:v>-2.8000000000000008E-3</c:v>
                </c:pt>
                <c:pt idx="2072">
                  <c:v>-7.9000000000000042E-3</c:v>
                </c:pt>
                <c:pt idx="2073">
                  <c:v>-7.9000000000000042E-3</c:v>
                </c:pt>
                <c:pt idx="2074">
                  <c:v>-7.9000000000000042E-3</c:v>
                </c:pt>
                <c:pt idx="2075">
                  <c:v>-1.6000000000000005E-3</c:v>
                </c:pt>
                <c:pt idx="2076">
                  <c:v>-1.6000000000000005E-3</c:v>
                </c:pt>
                <c:pt idx="2077">
                  <c:v>-1.6000000000000005E-3</c:v>
                </c:pt>
                <c:pt idx="2078">
                  <c:v>-1.8499999999999999E-2</c:v>
                </c:pt>
                <c:pt idx="2079">
                  <c:v>-1.8499999999999999E-2</c:v>
                </c:pt>
                <c:pt idx="2080">
                  <c:v>-1.8499999999999999E-2</c:v>
                </c:pt>
                <c:pt idx="2081">
                  <c:v>2.700000000000001E-3</c:v>
                </c:pt>
                <c:pt idx="2082">
                  <c:v>2.700000000000001E-3</c:v>
                </c:pt>
                <c:pt idx="2083">
                  <c:v>-1.0000000000000004E-2</c:v>
                </c:pt>
                <c:pt idx="2084">
                  <c:v>-1.0000000000000004E-2</c:v>
                </c:pt>
                <c:pt idx="2085">
                  <c:v>-1.0000000000000004E-2</c:v>
                </c:pt>
                <c:pt idx="2086">
                  <c:v>-1.6000000000000005E-3</c:v>
                </c:pt>
                <c:pt idx="2087">
                  <c:v>-1.6000000000000005E-3</c:v>
                </c:pt>
                <c:pt idx="2088">
                  <c:v>-4.3000000000000017E-3</c:v>
                </c:pt>
                <c:pt idx="2089">
                  <c:v>-4.3000000000000017E-3</c:v>
                </c:pt>
                <c:pt idx="2090">
                  <c:v>-4.3000000000000017E-3</c:v>
                </c:pt>
                <c:pt idx="2091">
                  <c:v>-5.1000000000000004E-3</c:v>
                </c:pt>
                <c:pt idx="2092">
                  <c:v>-5.1000000000000004E-3</c:v>
                </c:pt>
                <c:pt idx="2093">
                  <c:v>-5.1000000000000004E-3</c:v>
                </c:pt>
                <c:pt idx="2094">
                  <c:v>1.8000000000000008E-3</c:v>
                </c:pt>
                <c:pt idx="2095">
                  <c:v>1.8000000000000008E-3</c:v>
                </c:pt>
                <c:pt idx="2096">
                  <c:v>-5.7000000000000019E-3</c:v>
                </c:pt>
                <c:pt idx="2097">
                  <c:v>-5.7000000000000019E-3</c:v>
                </c:pt>
                <c:pt idx="2098">
                  <c:v>-5.7000000000000019E-3</c:v>
                </c:pt>
                <c:pt idx="2099">
                  <c:v>-5.7000000000000019E-3</c:v>
                </c:pt>
                <c:pt idx="2100">
                  <c:v>-1.4000000000000004E-3</c:v>
                </c:pt>
                <c:pt idx="2101">
                  <c:v>-1.4000000000000004E-3</c:v>
                </c:pt>
                <c:pt idx="2102">
                  <c:v>-1.4000000000000004E-3</c:v>
                </c:pt>
                <c:pt idx="2103">
                  <c:v>-4.5000000000000014E-3</c:v>
                </c:pt>
                <c:pt idx="2104">
                  <c:v>-4.5000000000000014E-3</c:v>
                </c:pt>
                <c:pt idx="2105">
                  <c:v>-4.5000000000000014E-3</c:v>
                </c:pt>
                <c:pt idx="2106">
                  <c:v>-5.1000000000000004E-3</c:v>
                </c:pt>
                <c:pt idx="2107">
                  <c:v>-5.1000000000000004E-3</c:v>
                </c:pt>
                <c:pt idx="2108">
                  <c:v>-6.5000000000000023E-3</c:v>
                </c:pt>
                <c:pt idx="2109">
                  <c:v>-6.5000000000000023E-3</c:v>
                </c:pt>
                <c:pt idx="2110">
                  <c:v>-6.5000000000000023E-3</c:v>
                </c:pt>
                <c:pt idx="2111" formatCode="0.00E+00">
                  <c:v>-6.0000000000000027E-4</c:v>
                </c:pt>
                <c:pt idx="2112" formatCode="0.00E+00">
                  <c:v>-6.0000000000000027E-4</c:v>
                </c:pt>
                <c:pt idx="2113" formatCode="0.00E+00">
                  <c:v>-6.0000000000000027E-4</c:v>
                </c:pt>
                <c:pt idx="2114">
                  <c:v>-9.8000000000000066E-3</c:v>
                </c:pt>
                <c:pt idx="2115">
                  <c:v>-9.8000000000000066E-3</c:v>
                </c:pt>
                <c:pt idx="2116">
                  <c:v>-9.8000000000000066E-3</c:v>
                </c:pt>
                <c:pt idx="2117">
                  <c:v>1.1999999999999999E-3</c:v>
                </c:pt>
                <c:pt idx="2118">
                  <c:v>1.1999999999999999E-3</c:v>
                </c:pt>
                <c:pt idx="2119">
                  <c:v>4.5000000000000014E-3</c:v>
                </c:pt>
                <c:pt idx="2120">
                  <c:v>4.5000000000000014E-3</c:v>
                </c:pt>
                <c:pt idx="2121">
                  <c:v>4.5000000000000014E-3</c:v>
                </c:pt>
                <c:pt idx="2122">
                  <c:v>-1.2999999999999998E-2</c:v>
                </c:pt>
                <c:pt idx="2123">
                  <c:v>-1.2999999999999998E-2</c:v>
                </c:pt>
                <c:pt idx="2124" formatCode="0.00E+00">
                  <c:v>-4.0000000000000018E-4</c:v>
                </c:pt>
                <c:pt idx="2125" formatCode="0.00E+00">
                  <c:v>-4.0000000000000018E-4</c:v>
                </c:pt>
                <c:pt idx="2126" formatCode="0.00E+00">
                  <c:v>-4.0000000000000018E-4</c:v>
                </c:pt>
                <c:pt idx="2127">
                  <c:v>2.0000000000000009E-3</c:v>
                </c:pt>
                <c:pt idx="2128">
                  <c:v>2.0000000000000009E-3</c:v>
                </c:pt>
                <c:pt idx="2129">
                  <c:v>2.0000000000000009E-3</c:v>
                </c:pt>
                <c:pt idx="2130">
                  <c:v>-5.7000000000000019E-3</c:v>
                </c:pt>
                <c:pt idx="2131">
                  <c:v>-5.7000000000000019E-3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-2.200000000000001E-3</c:v>
                </c:pt>
                <c:pt idx="2136">
                  <c:v>-2.200000000000001E-3</c:v>
                </c:pt>
                <c:pt idx="2137">
                  <c:v>-2.200000000000001E-3</c:v>
                </c:pt>
                <c:pt idx="2138" formatCode="0.00E+00">
                  <c:v>-8.0000000000000036E-4</c:v>
                </c:pt>
                <c:pt idx="2139" formatCode="0.00E+00">
                  <c:v>-8.0000000000000036E-4</c:v>
                </c:pt>
                <c:pt idx="2140" formatCode="0.00E+00">
                  <c:v>-8.0000000000000036E-4</c:v>
                </c:pt>
                <c:pt idx="2141">
                  <c:v>-2.5999999999999999E-3</c:v>
                </c:pt>
                <c:pt idx="2142">
                  <c:v>-2.5999999999999999E-3</c:v>
                </c:pt>
                <c:pt idx="2143">
                  <c:v>-2.5999999999999999E-3</c:v>
                </c:pt>
                <c:pt idx="2144">
                  <c:v>-1.8000000000000008E-3</c:v>
                </c:pt>
                <c:pt idx="2145">
                  <c:v>-1.8000000000000008E-3</c:v>
                </c:pt>
                <c:pt idx="2146">
                  <c:v>-1.8000000000000008E-3</c:v>
                </c:pt>
                <c:pt idx="2147">
                  <c:v>-1.8000000000000008E-3</c:v>
                </c:pt>
                <c:pt idx="2148">
                  <c:v>-3.4000000000000007E-3</c:v>
                </c:pt>
                <c:pt idx="2149">
                  <c:v>-3.4000000000000007E-3</c:v>
                </c:pt>
                <c:pt idx="2150">
                  <c:v>-2.1399999999999999E-2</c:v>
                </c:pt>
                <c:pt idx="2151">
                  <c:v>-2.1399999999999999E-2</c:v>
                </c:pt>
                <c:pt idx="2152">
                  <c:v>-1.2200000000000001E-2</c:v>
                </c:pt>
                <c:pt idx="2153">
                  <c:v>-1.2200000000000001E-2</c:v>
                </c:pt>
                <c:pt idx="2154">
                  <c:v>-1.2200000000000001E-2</c:v>
                </c:pt>
                <c:pt idx="2155">
                  <c:v>-1.6000000000000005E-3</c:v>
                </c:pt>
                <c:pt idx="2156">
                  <c:v>-1.6000000000000005E-3</c:v>
                </c:pt>
                <c:pt idx="2157">
                  <c:v>-1.6000000000000005E-3</c:v>
                </c:pt>
                <c:pt idx="2158">
                  <c:v>-7.1000000000000004E-3</c:v>
                </c:pt>
                <c:pt idx="2159">
                  <c:v>-7.1000000000000004E-3</c:v>
                </c:pt>
                <c:pt idx="2160">
                  <c:v>-2.8000000000000008E-3</c:v>
                </c:pt>
                <c:pt idx="2161">
                  <c:v>-2.8000000000000008E-3</c:v>
                </c:pt>
                <c:pt idx="2162">
                  <c:v>-2.8000000000000008E-3</c:v>
                </c:pt>
                <c:pt idx="2163" formatCode="0.00E+00">
                  <c:v>8.0000000000000036E-4</c:v>
                </c:pt>
                <c:pt idx="2164" formatCode="0.00E+00">
                  <c:v>8.0000000000000036E-4</c:v>
                </c:pt>
                <c:pt idx="2165" formatCode="0.00E+00">
                  <c:v>8.0000000000000036E-4</c:v>
                </c:pt>
                <c:pt idx="2166">
                  <c:v>-5.9000000000000025E-3</c:v>
                </c:pt>
                <c:pt idx="2167">
                  <c:v>-5.9000000000000025E-3</c:v>
                </c:pt>
                <c:pt idx="2168">
                  <c:v>-4.7000000000000019E-3</c:v>
                </c:pt>
                <c:pt idx="2169">
                  <c:v>-4.7000000000000019E-3</c:v>
                </c:pt>
                <c:pt idx="2170">
                  <c:v>-4.7000000000000019E-3</c:v>
                </c:pt>
                <c:pt idx="2171">
                  <c:v>-4.1000000000000003E-3</c:v>
                </c:pt>
                <c:pt idx="2172">
                  <c:v>-4.1000000000000003E-3</c:v>
                </c:pt>
                <c:pt idx="2173">
                  <c:v>-4.1000000000000003E-3</c:v>
                </c:pt>
                <c:pt idx="2174" formatCode="0.00E+00">
                  <c:v>6.0000000000000027E-4</c:v>
                </c:pt>
                <c:pt idx="2175" formatCode="0.00E+00">
                  <c:v>6.0000000000000027E-4</c:v>
                </c:pt>
                <c:pt idx="2176">
                  <c:v>-3.1000000000000012E-3</c:v>
                </c:pt>
                <c:pt idx="2177">
                  <c:v>-3.1000000000000012E-3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Sensor_record_20141129_182206_A!$C$1</c:f>
              <c:strCache>
                <c:ptCount val="1"/>
                <c:pt idx="0">
                  <c:v>ACCELEROMETER Y (m/sÂ²)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yVal>
            <c:numRef>
              <c:f>Sensor_record_20141129_182206_A!$C$2:$C$2179</c:f>
              <c:numCache>
                <c:formatCode>General</c:formatCode>
                <c:ptCount val="2178"/>
                <c:pt idx="0">
                  <c:v>0.96410000000000018</c:v>
                </c:pt>
                <c:pt idx="1">
                  <c:v>0.96410000000000018</c:v>
                </c:pt>
                <c:pt idx="2">
                  <c:v>0.92970000000000019</c:v>
                </c:pt>
                <c:pt idx="3">
                  <c:v>0.92970000000000019</c:v>
                </c:pt>
                <c:pt idx="4">
                  <c:v>0.92970000000000019</c:v>
                </c:pt>
                <c:pt idx="5">
                  <c:v>0.92390000000000005</c:v>
                </c:pt>
                <c:pt idx="6">
                  <c:v>0.92390000000000005</c:v>
                </c:pt>
                <c:pt idx="7">
                  <c:v>0.92390000000000005</c:v>
                </c:pt>
                <c:pt idx="8">
                  <c:v>0.94210000000000005</c:v>
                </c:pt>
                <c:pt idx="9">
                  <c:v>0.94210000000000005</c:v>
                </c:pt>
                <c:pt idx="10">
                  <c:v>0.94210000000000005</c:v>
                </c:pt>
                <c:pt idx="11">
                  <c:v>0.92580000000000018</c:v>
                </c:pt>
                <c:pt idx="12">
                  <c:v>0.92580000000000018</c:v>
                </c:pt>
                <c:pt idx="13">
                  <c:v>0.92580000000000018</c:v>
                </c:pt>
                <c:pt idx="14">
                  <c:v>0.91059999999999997</c:v>
                </c:pt>
                <c:pt idx="15">
                  <c:v>0.91059999999999997</c:v>
                </c:pt>
                <c:pt idx="16">
                  <c:v>0.91059999999999997</c:v>
                </c:pt>
                <c:pt idx="17">
                  <c:v>0.89939999999999998</c:v>
                </c:pt>
                <c:pt idx="18">
                  <c:v>0.89939999999999998</c:v>
                </c:pt>
                <c:pt idx="19">
                  <c:v>0.91210000000000002</c:v>
                </c:pt>
                <c:pt idx="20">
                  <c:v>0.91210000000000002</c:v>
                </c:pt>
                <c:pt idx="21">
                  <c:v>0.91210000000000002</c:v>
                </c:pt>
                <c:pt idx="22">
                  <c:v>0.93159999999999998</c:v>
                </c:pt>
                <c:pt idx="23">
                  <c:v>0.93159999999999998</c:v>
                </c:pt>
                <c:pt idx="24">
                  <c:v>0.89</c:v>
                </c:pt>
                <c:pt idx="25">
                  <c:v>0.89</c:v>
                </c:pt>
                <c:pt idx="26">
                  <c:v>0.89</c:v>
                </c:pt>
                <c:pt idx="27">
                  <c:v>0.88739999999999997</c:v>
                </c:pt>
                <c:pt idx="28">
                  <c:v>0.88739999999999997</c:v>
                </c:pt>
                <c:pt idx="29">
                  <c:v>0.88739999999999997</c:v>
                </c:pt>
                <c:pt idx="30">
                  <c:v>0.87500000000000022</c:v>
                </c:pt>
                <c:pt idx="31">
                  <c:v>0.87500000000000022</c:v>
                </c:pt>
                <c:pt idx="32">
                  <c:v>0.87500000000000022</c:v>
                </c:pt>
                <c:pt idx="33">
                  <c:v>0.85829999999999995</c:v>
                </c:pt>
                <c:pt idx="34">
                  <c:v>0.85829999999999995</c:v>
                </c:pt>
                <c:pt idx="35">
                  <c:v>0.85829999999999995</c:v>
                </c:pt>
                <c:pt idx="36">
                  <c:v>0.88819999999999999</c:v>
                </c:pt>
                <c:pt idx="37">
                  <c:v>0.88819999999999999</c:v>
                </c:pt>
                <c:pt idx="38">
                  <c:v>0.88819999999999999</c:v>
                </c:pt>
                <c:pt idx="39">
                  <c:v>0.87180000000000024</c:v>
                </c:pt>
                <c:pt idx="40">
                  <c:v>0.87180000000000024</c:v>
                </c:pt>
                <c:pt idx="41">
                  <c:v>0.86500000000000021</c:v>
                </c:pt>
                <c:pt idx="42">
                  <c:v>0.86500000000000021</c:v>
                </c:pt>
                <c:pt idx="43">
                  <c:v>0.86500000000000021</c:v>
                </c:pt>
                <c:pt idx="44">
                  <c:v>0.87300000000000022</c:v>
                </c:pt>
                <c:pt idx="45">
                  <c:v>0.87300000000000022</c:v>
                </c:pt>
                <c:pt idx="46">
                  <c:v>0.85390000000000021</c:v>
                </c:pt>
                <c:pt idx="47">
                  <c:v>0.85390000000000021</c:v>
                </c:pt>
                <c:pt idx="48">
                  <c:v>0.85390000000000021</c:v>
                </c:pt>
                <c:pt idx="49">
                  <c:v>0.8982</c:v>
                </c:pt>
                <c:pt idx="50">
                  <c:v>0.8982</c:v>
                </c:pt>
                <c:pt idx="51">
                  <c:v>0.8982</c:v>
                </c:pt>
                <c:pt idx="52">
                  <c:v>0.88759999999999972</c:v>
                </c:pt>
                <c:pt idx="53">
                  <c:v>0.88759999999999972</c:v>
                </c:pt>
                <c:pt idx="54">
                  <c:v>0.85640000000000005</c:v>
                </c:pt>
                <c:pt idx="55">
                  <c:v>0.85640000000000005</c:v>
                </c:pt>
                <c:pt idx="56">
                  <c:v>0.85640000000000005</c:v>
                </c:pt>
                <c:pt idx="57">
                  <c:v>0.88049999999999973</c:v>
                </c:pt>
                <c:pt idx="58">
                  <c:v>0.88049999999999973</c:v>
                </c:pt>
                <c:pt idx="59">
                  <c:v>0.88049999999999973</c:v>
                </c:pt>
                <c:pt idx="60">
                  <c:v>0.88849999999999996</c:v>
                </c:pt>
                <c:pt idx="61">
                  <c:v>0.88849999999999996</c:v>
                </c:pt>
                <c:pt idx="62">
                  <c:v>0.88849999999999996</c:v>
                </c:pt>
                <c:pt idx="63">
                  <c:v>0.85700000000000021</c:v>
                </c:pt>
                <c:pt idx="64">
                  <c:v>0.85700000000000021</c:v>
                </c:pt>
                <c:pt idx="65">
                  <c:v>0.85700000000000021</c:v>
                </c:pt>
                <c:pt idx="66">
                  <c:v>0.82670000000000021</c:v>
                </c:pt>
                <c:pt idx="67">
                  <c:v>0.82670000000000021</c:v>
                </c:pt>
                <c:pt idx="68">
                  <c:v>0.82670000000000021</c:v>
                </c:pt>
                <c:pt idx="69">
                  <c:v>0.85329999999999995</c:v>
                </c:pt>
                <c:pt idx="70">
                  <c:v>0.85329999999999995</c:v>
                </c:pt>
                <c:pt idx="71">
                  <c:v>0.82790000000000019</c:v>
                </c:pt>
                <c:pt idx="72">
                  <c:v>0.82790000000000019</c:v>
                </c:pt>
                <c:pt idx="73">
                  <c:v>0.82790000000000019</c:v>
                </c:pt>
                <c:pt idx="74">
                  <c:v>0.90290000000000004</c:v>
                </c:pt>
                <c:pt idx="75">
                  <c:v>0.90290000000000004</c:v>
                </c:pt>
                <c:pt idx="76">
                  <c:v>0.90290000000000004</c:v>
                </c:pt>
                <c:pt idx="77">
                  <c:v>0.90290000000000004</c:v>
                </c:pt>
                <c:pt idx="78">
                  <c:v>0.84250000000000003</c:v>
                </c:pt>
                <c:pt idx="79">
                  <c:v>0.84250000000000003</c:v>
                </c:pt>
                <c:pt idx="80">
                  <c:v>0.83440000000000003</c:v>
                </c:pt>
                <c:pt idx="81">
                  <c:v>0.83440000000000003</c:v>
                </c:pt>
                <c:pt idx="82">
                  <c:v>0.83440000000000003</c:v>
                </c:pt>
                <c:pt idx="83">
                  <c:v>1.0226999999999995</c:v>
                </c:pt>
                <c:pt idx="84">
                  <c:v>1.0226999999999995</c:v>
                </c:pt>
                <c:pt idx="85">
                  <c:v>1.0226999999999995</c:v>
                </c:pt>
                <c:pt idx="86">
                  <c:v>1.2718999999999996</c:v>
                </c:pt>
                <c:pt idx="87">
                  <c:v>1.2718999999999996</c:v>
                </c:pt>
                <c:pt idx="88">
                  <c:v>1.2718999999999996</c:v>
                </c:pt>
                <c:pt idx="89">
                  <c:v>1.3385</c:v>
                </c:pt>
                <c:pt idx="90">
                  <c:v>1.3385</c:v>
                </c:pt>
                <c:pt idx="91">
                  <c:v>1.3385</c:v>
                </c:pt>
                <c:pt idx="92">
                  <c:v>1.1927000000000001</c:v>
                </c:pt>
                <c:pt idx="93">
                  <c:v>1.1927000000000001</c:v>
                </c:pt>
                <c:pt idx="94">
                  <c:v>1.1927000000000001</c:v>
                </c:pt>
                <c:pt idx="95">
                  <c:v>1.2765</c:v>
                </c:pt>
                <c:pt idx="96">
                  <c:v>1.2765</c:v>
                </c:pt>
                <c:pt idx="97">
                  <c:v>1.2765</c:v>
                </c:pt>
                <c:pt idx="98">
                  <c:v>1.5563</c:v>
                </c:pt>
                <c:pt idx="99">
                  <c:v>1.5563</c:v>
                </c:pt>
                <c:pt idx="100">
                  <c:v>1.8660000000000001</c:v>
                </c:pt>
                <c:pt idx="101">
                  <c:v>1.9001999999999999</c:v>
                </c:pt>
                <c:pt idx="102">
                  <c:v>1.9001999999999999</c:v>
                </c:pt>
                <c:pt idx="103">
                  <c:v>1.9001999999999999</c:v>
                </c:pt>
                <c:pt idx="104">
                  <c:v>1.9001999999999999</c:v>
                </c:pt>
                <c:pt idx="105">
                  <c:v>2.0688</c:v>
                </c:pt>
                <c:pt idx="106">
                  <c:v>2.0688</c:v>
                </c:pt>
                <c:pt idx="107">
                  <c:v>2.0688</c:v>
                </c:pt>
                <c:pt idx="108">
                  <c:v>2.0425</c:v>
                </c:pt>
                <c:pt idx="109">
                  <c:v>2.0425</c:v>
                </c:pt>
                <c:pt idx="110">
                  <c:v>2.0425</c:v>
                </c:pt>
                <c:pt idx="111">
                  <c:v>2.0393999999999997</c:v>
                </c:pt>
                <c:pt idx="112">
                  <c:v>2.0393999999999997</c:v>
                </c:pt>
                <c:pt idx="113">
                  <c:v>2.0393999999999997</c:v>
                </c:pt>
                <c:pt idx="114">
                  <c:v>2.1055999999999999</c:v>
                </c:pt>
                <c:pt idx="115">
                  <c:v>2.1055999999999999</c:v>
                </c:pt>
                <c:pt idx="116">
                  <c:v>2.0753999999999997</c:v>
                </c:pt>
                <c:pt idx="117">
                  <c:v>2.0753999999999997</c:v>
                </c:pt>
                <c:pt idx="118">
                  <c:v>2.0753999999999997</c:v>
                </c:pt>
                <c:pt idx="119">
                  <c:v>2.1215999999999999</c:v>
                </c:pt>
                <c:pt idx="120">
                  <c:v>2.1215999999999999</c:v>
                </c:pt>
                <c:pt idx="121">
                  <c:v>2.1215999999999999</c:v>
                </c:pt>
                <c:pt idx="122">
                  <c:v>2.0478000000000001</c:v>
                </c:pt>
                <c:pt idx="123">
                  <c:v>1.9912000000000001</c:v>
                </c:pt>
                <c:pt idx="124">
                  <c:v>1.9912000000000001</c:v>
                </c:pt>
                <c:pt idx="125">
                  <c:v>1.9912000000000001</c:v>
                </c:pt>
                <c:pt idx="126">
                  <c:v>1.9915</c:v>
                </c:pt>
                <c:pt idx="127">
                  <c:v>1.9915</c:v>
                </c:pt>
                <c:pt idx="128">
                  <c:v>1.9496</c:v>
                </c:pt>
                <c:pt idx="129">
                  <c:v>1.9496</c:v>
                </c:pt>
                <c:pt idx="130">
                  <c:v>1.9124000000000001</c:v>
                </c:pt>
                <c:pt idx="131">
                  <c:v>1.9124000000000001</c:v>
                </c:pt>
                <c:pt idx="132">
                  <c:v>1.9124000000000001</c:v>
                </c:pt>
                <c:pt idx="133">
                  <c:v>1.6793</c:v>
                </c:pt>
                <c:pt idx="134">
                  <c:v>1.6793</c:v>
                </c:pt>
                <c:pt idx="135">
                  <c:v>1.6793</c:v>
                </c:pt>
                <c:pt idx="136">
                  <c:v>1.6217999999999995</c:v>
                </c:pt>
                <c:pt idx="137">
                  <c:v>1.6217999999999995</c:v>
                </c:pt>
                <c:pt idx="138">
                  <c:v>1.6217999999999995</c:v>
                </c:pt>
                <c:pt idx="139">
                  <c:v>1.6406000000000001</c:v>
                </c:pt>
                <c:pt idx="140">
                  <c:v>1.6406000000000001</c:v>
                </c:pt>
                <c:pt idx="141">
                  <c:v>1.6406000000000001</c:v>
                </c:pt>
                <c:pt idx="142">
                  <c:v>1.6406000000000001</c:v>
                </c:pt>
                <c:pt idx="143">
                  <c:v>1.5410999999999995</c:v>
                </c:pt>
                <c:pt idx="144">
                  <c:v>1.5410999999999995</c:v>
                </c:pt>
                <c:pt idx="145">
                  <c:v>1.5433999999999997</c:v>
                </c:pt>
                <c:pt idx="146">
                  <c:v>1.5433999999999997</c:v>
                </c:pt>
                <c:pt idx="147">
                  <c:v>1.6677</c:v>
                </c:pt>
                <c:pt idx="148">
                  <c:v>1.6677</c:v>
                </c:pt>
                <c:pt idx="149">
                  <c:v>1.6677</c:v>
                </c:pt>
                <c:pt idx="150">
                  <c:v>1.4909999999999997</c:v>
                </c:pt>
                <c:pt idx="151">
                  <c:v>1.4909999999999997</c:v>
                </c:pt>
                <c:pt idx="152">
                  <c:v>1.5573999999999995</c:v>
                </c:pt>
                <c:pt idx="153">
                  <c:v>1.5573999999999995</c:v>
                </c:pt>
                <c:pt idx="154">
                  <c:v>1.5573999999999995</c:v>
                </c:pt>
                <c:pt idx="155">
                  <c:v>1.3784000000000001</c:v>
                </c:pt>
                <c:pt idx="156">
                  <c:v>1.3784000000000001</c:v>
                </c:pt>
                <c:pt idx="157">
                  <c:v>1.3784000000000001</c:v>
                </c:pt>
                <c:pt idx="158">
                  <c:v>1.5831999999999995</c:v>
                </c:pt>
                <c:pt idx="159">
                  <c:v>1.5831999999999995</c:v>
                </c:pt>
                <c:pt idx="160">
                  <c:v>1.5831999999999995</c:v>
                </c:pt>
                <c:pt idx="161">
                  <c:v>1.6544000000000001</c:v>
                </c:pt>
                <c:pt idx="162">
                  <c:v>1.6544000000000001</c:v>
                </c:pt>
                <c:pt idx="163">
                  <c:v>1.6544000000000001</c:v>
                </c:pt>
                <c:pt idx="164">
                  <c:v>1.2146999999999994</c:v>
                </c:pt>
                <c:pt idx="165">
                  <c:v>1.2146999999999994</c:v>
                </c:pt>
                <c:pt idx="166">
                  <c:v>1.2146999999999994</c:v>
                </c:pt>
                <c:pt idx="167">
                  <c:v>1.2013999999999996</c:v>
                </c:pt>
                <c:pt idx="168">
                  <c:v>1.2013999999999996</c:v>
                </c:pt>
                <c:pt idx="169">
                  <c:v>1.2013999999999996</c:v>
                </c:pt>
                <c:pt idx="170">
                  <c:v>1.2721</c:v>
                </c:pt>
                <c:pt idx="171">
                  <c:v>1.2721</c:v>
                </c:pt>
                <c:pt idx="172">
                  <c:v>1.2721</c:v>
                </c:pt>
                <c:pt idx="173">
                  <c:v>1.2522</c:v>
                </c:pt>
                <c:pt idx="174">
                  <c:v>1.2522</c:v>
                </c:pt>
                <c:pt idx="175">
                  <c:v>1.2522</c:v>
                </c:pt>
                <c:pt idx="176">
                  <c:v>1.5250999999999995</c:v>
                </c:pt>
                <c:pt idx="177">
                  <c:v>1.5250999999999995</c:v>
                </c:pt>
                <c:pt idx="178">
                  <c:v>1.5250999999999995</c:v>
                </c:pt>
                <c:pt idx="179">
                  <c:v>1.2732999999999997</c:v>
                </c:pt>
                <c:pt idx="180">
                  <c:v>1.2732999999999997</c:v>
                </c:pt>
                <c:pt idx="181">
                  <c:v>1.3384</c:v>
                </c:pt>
                <c:pt idx="182">
                  <c:v>1.3384</c:v>
                </c:pt>
                <c:pt idx="183">
                  <c:v>1.2014999999999996</c:v>
                </c:pt>
                <c:pt idx="184">
                  <c:v>1.2014999999999996</c:v>
                </c:pt>
                <c:pt idx="185">
                  <c:v>1.2014999999999996</c:v>
                </c:pt>
                <c:pt idx="186">
                  <c:v>1.3754</c:v>
                </c:pt>
                <c:pt idx="187">
                  <c:v>1.3754</c:v>
                </c:pt>
                <c:pt idx="188">
                  <c:v>1.0610999999999995</c:v>
                </c:pt>
                <c:pt idx="189">
                  <c:v>1.0610999999999995</c:v>
                </c:pt>
                <c:pt idx="190">
                  <c:v>1.0610999999999995</c:v>
                </c:pt>
                <c:pt idx="191">
                  <c:v>1.2817999999999996</c:v>
                </c:pt>
                <c:pt idx="192">
                  <c:v>1.2817999999999996</c:v>
                </c:pt>
                <c:pt idx="193">
                  <c:v>1.2817999999999996</c:v>
                </c:pt>
                <c:pt idx="194">
                  <c:v>1.2769999999999995</c:v>
                </c:pt>
                <c:pt idx="195">
                  <c:v>1.2769999999999995</c:v>
                </c:pt>
                <c:pt idx="196">
                  <c:v>1.2769999999999995</c:v>
                </c:pt>
                <c:pt idx="197">
                  <c:v>1.2677999999999996</c:v>
                </c:pt>
                <c:pt idx="198">
                  <c:v>1.2677999999999996</c:v>
                </c:pt>
                <c:pt idx="199">
                  <c:v>1.2677999999999996</c:v>
                </c:pt>
                <c:pt idx="200">
                  <c:v>1.1319999999999995</c:v>
                </c:pt>
                <c:pt idx="201">
                  <c:v>1.1319999999999995</c:v>
                </c:pt>
                <c:pt idx="202">
                  <c:v>1.1319999999999995</c:v>
                </c:pt>
                <c:pt idx="203">
                  <c:v>1.1319999999999995</c:v>
                </c:pt>
                <c:pt idx="204">
                  <c:v>1.1319999999999995</c:v>
                </c:pt>
                <c:pt idx="205">
                  <c:v>1.1883999999999999</c:v>
                </c:pt>
                <c:pt idx="206">
                  <c:v>1.1883999999999999</c:v>
                </c:pt>
                <c:pt idx="207">
                  <c:v>1.1883999999999999</c:v>
                </c:pt>
                <c:pt idx="208">
                  <c:v>0.99370000000000003</c:v>
                </c:pt>
                <c:pt idx="209">
                  <c:v>0.99370000000000003</c:v>
                </c:pt>
                <c:pt idx="210">
                  <c:v>0.99370000000000003</c:v>
                </c:pt>
                <c:pt idx="211">
                  <c:v>1.1431</c:v>
                </c:pt>
                <c:pt idx="212">
                  <c:v>1.1431</c:v>
                </c:pt>
                <c:pt idx="213">
                  <c:v>1.1431</c:v>
                </c:pt>
                <c:pt idx="214">
                  <c:v>1.2292999999999996</c:v>
                </c:pt>
                <c:pt idx="215">
                  <c:v>1.2292999999999996</c:v>
                </c:pt>
                <c:pt idx="216">
                  <c:v>1.2292999999999996</c:v>
                </c:pt>
                <c:pt idx="217">
                  <c:v>1.1398999999999995</c:v>
                </c:pt>
                <c:pt idx="218">
                  <c:v>1.1398999999999995</c:v>
                </c:pt>
                <c:pt idx="219">
                  <c:v>1.1398999999999995</c:v>
                </c:pt>
                <c:pt idx="220">
                  <c:v>1.1483000000000001</c:v>
                </c:pt>
                <c:pt idx="221">
                  <c:v>1.1483000000000001</c:v>
                </c:pt>
                <c:pt idx="222">
                  <c:v>1.1483000000000001</c:v>
                </c:pt>
                <c:pt idx="223">
                  <c:v>1.0781000000000001</c:v>
                </c:pt>
                <c:pt idx="224">
                  <c:v>1.0781000000000001</c:v>
                </c:pt>
                <c:pt idx="225">
                  <c:v>1.0781000000000001</c:v>
                </c:pt>
                <c:pt idx="226">
                  <c:v>1.0027999999999995</c:v>
                </c:pt>
                <c:pt idx="227">
                  <c:v>1.0027999999999995</c:v>
                </c:pt>
                <c:pt idx="228">
                  <c:v>1.0027999999999995</c:v>
                </c:pt>
                <c:pt idx="229">
                  <c:v>0.97440000000000004</c:v>
                </c:pt>
                <c:pt idx="230">
                  <c:v>0.97440000000000004</c:v>
                </c:pt>
                <c:pt idx="231">
                  <c:v>0.97440000000000004</c:v>
                </c:pt>
                <c:pt idx="232">
                  <c:v>1.2197999999999996</c:v>
                </c:pt>
                <c:pt idx="233">
                  <c:v>1.2197999999999996</c:v>
                </c:pt>
                <c:pt idx="234">
                  <c:v>0.84990000000000021</c:v>
                </c:pt>
                <c:pt idx="235">
                  <c:v>0.84990000000000021</c:v>
                </c:pt>
                <c:pt idx="236">
                  <c:v>1.5091999999999997</c:v>
                </c:pt>
                <c:pt idx="237">
                  <c:v>1.5091999999999997</c:v>
                </c:pt>
                <c:pt idx="238">
                  <c:v>1.6154999999999995</c:v>
                </c:pt>
                <c:pt idx="239">
                  <c:v>1.6154999999999995</c:v>
                </c:pt>
                <c:pt idx="240">
                  <c:v>1.6154999999999995</c:v>
                </c:pt>
                <c:pt idx="241">
                  <c:v>0.6464000000000002</c:v>
                </c:pt>
                <c:pt idx="242">
                  <c:v>0.6464000000000002</c:v>
                </c:pt>
                <c:pt idx="243">
                  <c:v>0.6464000000000002</c:v>
                </c:pt>
                <c:pt idx="244">
                  <c:v>0.89339999999999997</c:v>
                </c:pt>
                <c:pt idx="245">
                  <c:v>0.89339999999999997</c:v>
                </c:pt>
                <c:pt idx="246">
                  <c:v>0.89339999999999997</c:v>
                </c:pt>
                <c:pt idx="247">
                  <c:v>0.34060000000000001</c:v>
                </c:pt>
                <c:pt idx="248">
                  <c:v>0.34060000000000001</c:v>
                </c:pt>
                <c:pt idx="249">
                  <c:v>0.34060000000000001</c:v>
                </c:pt>
                <c:pt idx="250">
                  <c:v>0.87560000000000038</c:v>
                </c:pt>
                <c:pt idx="251">
                  <c:v>0.87560000000000038</c:v>
                </c:pt>
                <c:pt idx="252">
                  <c:v>0.87560000000000038</c:v>
                </c:pt>
                <c:pt idx="253">
                  <c:v>0.71319999999999995</c:v>
                </c:pt>
                <c:pt idx="254">
                  <c:v>0.71319999999999995</c:v>
                </c:pt>
                <c:pt idx="255">
                  <c:v>0.71319999999999995</c:v>
                </c:pt>
                <c:pt idx="256">
                  <c:v>0.74760000000000026</c:v>
                </c:pt>
                <c:pt idx="257">
                  <c:v>0.74760000000000026</c:v>
                </c:pt>
                <c:pt idx="258">
                  <c:v>0.73900000000000021</c:v>
                </c:pt>
                <c:pt idx="259">
                  <c:v>0.73900000000000021</c:v>
                </c:pt>
                <c:pt idx="260">
                  <c:v>0.73900000000000021</c:v>
                </c:pt>
                <c:pt idx="261">
                  <c:v>0.76410000000000022</c:v>
                </c:pt>
                <c:pt idx="262">
                  <c:v>0.76410000000000022</c:v>
                </c:pt>
                <c:pt idx="263">
                  <c:v>0.76410000000000022</c:v>
                </c:pt>
                <c:pt idx="264">
                  <c:v>0.89559999999999973</c:v>
                </c:pt>
                <c:pt idx="265">
                  <c:v>0.89559999999999973</c:v>
                </c:pt>
                <c:pt idx="266">
                  <c:v>0.89559999999999973</c:v>
                </c:pt>
                <c:pt idx="267">
                  <c:v>0.82360000000000022</c:v>
                </c:pt>
                <c:pt idx="268">
                  <c:v>0.82360000000000022</c:v>
                </c:pt>
                <c:pt idx="269">
                  <c:v>0.82360000000000022</c:v>
                </c:pt>
                <c:pt idx="270">
                  <c:v>0.62749999999999995</c:v>
                </c:pt>
                <c:pt idx="271">
                  <c:v>0.62749999999999995</c:v>
                </c:pt>
                <c:pt idx="272">
                  <c:v>0.62749999999999995</c:v>
                </c:pt>
                <c:pt idx="273">
                  <c:v>0.70730000000000004</c:v>
                </c:pt>
                <c:pt idx="274">
                  <c:v>0.70730000000000004</c:v>
                </c:pt>
                <c:pt idx="275">
                  <c:v>0.70730000000000004</c:v>
                </c:pt>
                <c:pt idx="276">
                  <c:v>0.61070000000000024</c:v>
                </c:pt>
                <c:pt idx="277">
                  <c:v>0.61070000000000024</c:v>
                </c:pt>
                <c:pt idx="278">
                  <c:v>0.61070000000000024</c:v>
                </c:pt>
                <c:pt idx="279">
                  <c:v>0.68730000000000002</c:v>
                </c:pt>
                <c:pt idx="280">
                  <c:v>0.68730000000000002</c:v>
                </c:pt>
                <c:pt idx="281">
                  <c:v>0.68730000000000002</c:v>
                </c:pt>
                <c:pt idx="282">
                  <c:v>0.5595</c:v>
                </c:pt>
                <c:pt idx="283">
                  <c:v>0.5595</c:v>
                </c:pt>
                <c:pt idx="284">
                  <c:v>0.5595</c:v>
                </c:pt>
                <c:pt idx="285">
                  <c:v>0.54320000000000002</c:v>
                </c:pt>
                <c:pt idx="286">
                  <c:v>0.54320000000000002</c:v>
                </c:pt>
                <c:pt idx="287">
                  <c:v>0.59329999999999983</c:v>
                </c:pt>
                <c:pt idx="288">
                  <c:v>0.59329999999999983</c:v>
                </c:pt>
                <c:pt idx="289">
                  <c:v>0.59329999999999983</c:v>
                </c:pt>
                <c:pt idx="290">
                  <c:v>0.81580000000000019</c:v>
                </c:pt>
                <c:pt idx="291">
                  <c:v>0.81580000000000019</c:v>
                </c:pt>
                <c:pt idx="292">
                  <c:v>0.5403</c:v>
                </c:pt>
                <c:pt idx="293">
                  <c:v>0.5403</c:v>
                </c:pt>
                <c:pt idx="294">
                  <c:v>0.5403</c:v>
                </c:pt>
                <c:pt idx="295">
                  <c:v>1.0644</c:v>
                </c:pt>
                <c:pt idx="296">
                  <c:v>1.0644</c:v>
                </c:pt>
                <c:pt idx="297">
                  <c:v>1.0644</c:v>
                </c:pt>
                <c:pt idx="298">
                  <c:v>1.2163999999999995</c:v>
                </c:pt>
                <c:pt idx="299">
                  <c:v>1.2163999999999995</c:v>
                </c:pt>
                <c:pt idx="300">
                  <c:v>0.99980000000000002</c:v>
                </c:pt>
                <c:pt idx="301">
                  <c:v>0.99980000000000002</c:v>
                </c:pt>
                <c:pt idx="302">
                  <c:v>0.99980000000000002</c:v>
                </c:pt>
                <c:pt idx="303">
                  <c:v>0.99980000000000002</c:v>
                </c:pt>
                <c:pt idx="304">
                  <c:v>0.98970000000000002</c:v>
                </c:pt>
                <c:pt idx="305">
                  <c:v>0.98970000000000002</c:v>
                </c:pt>
                <c:pt idx="306">
                  <c:v>0.98970000000000002</c:v>
                </c:pt>
                <c:pt idx="307">
                  <c:v>1.0612999999999995</c:v>
                </c:pt>
                <c:pt idx="308">
                  <c:v>1.0612999999999995</c:v>
                </c:pt>
                <c:pt idx="309">
                  <c:v>1.0612999999999995</c:v>
                </c:pt>
                <c:pt idx="310">
                  <c:v>1.0492999999999995</c:v>
                </c:pt>
                <c:pt idx="311">
                  <c:v>1.0492999999999995</c:v>
                </c:pt>
                <c:pt idx="312">
                  <c:v>1.0492999999999995</c:v>
                </c:pt>
                <c:pt idx="313">
                  <c:v>0.94620000000000004</c:v>
                </c:pt>
                <c:pt idx="314">
                  <c:v>0.94620000000000004</c:v>
                </c:pt>
                <c:pt idx="315">
                  <c:v>0.80320000000000003</c:v>
                </c:pt>
                <c:pt idx="316">
                  <c:v>0.80320000000000003</c:v>
                </c:pt>
                <c:pt idx="317">
                  <c:v>0.66010000000000024</c:v>
                </c:pt>
                <c:pt idx="318">
                  <c:v>0.66010000000000024</c:v>
                </c:pt>
                <c:pt idx="319">
                  <c:v>0.66010000000000024</c:v>
                </c:pt>
                <c:pt idx="320">
                  <c:v>0.80580000000000018</c:v>
                </c:pt>
                <c:pt idx="321">
                  <c:v>0.80580000000000018</c:v>
                </c:pt>
                <c:pt idx="322">
                  <c:v>0.80580000000000018</c:v>
                </c:pt>
                <c:pt idx="323">
                  <c:v>0.71440000000000003</c:v>
                </c:pt>
                <c:pt idx="324">
                  <c:v>0.71440000000000003</c:v>
                </c:pt>
                <c:pt idx="325">
                  <c:v>0.71440000000000003</c:v>
                </c:pt>
                <c:pt idx="326">
                  <c:v>0.25879999999999997</c:v>
                </c:pt>
                <c:pt idx="327">
                  <c:v>0.25879999999999997</c:v>
                </c:pt>
                <c:pt idx="328">
                  <c:v>0.25879999999999997</c:v>
                </c:pt>
                <c:pt idx="329">
                  <c:v>0.56930000000000003</c:v>
                </c:pt>
                <c:pt idx="330">
                  <c:v>0.56930000000000003</c:v>
                </c:pt>
                <c:pt idx="331">
                  <c:v>0.56930000000000003</c:v>
                </c:pt>
                <c:pt idx="332">
                  <c:v>0.78369999999999995</c:v>
                </c:pt>
                <c:pt idx="333">
                  <c:v>0.78369999999999995</c:v>
                </c:pt>
                <c:pt idx="334">
                  <c:v>0.78369999999999995</c:v>
                </c:pt>
                <c:pt idx="335">
                  <c:v>0.71170000000000022</c:v>
                </c:pt>
                <c:pt idx="336">
                  <c:v>0.71170000000000022</c:v>
                </c:pt>
                <c:pt idx="337">
                  <c:v>0.71170000000000022</c:v>
                </c:pt>
                <c:pt idx="338">
                  <c:v>0.64690000000000025</c:v>
                </c:pt>
                <c:pt idx="339">
                  <c:v>0.64690000000000025</c:v>
                </c:pt>
                <c:pt idx="340">
                  <c:v>0.60429999999999995</c:v>
                </c:pt>
                <c:pt idx="341">
                  <c:v>0.60429999999999995</c:v>
                </c:pt>
                <c:pt idx="342">
                  <c:v>0.45079999999999998</c:v>
                </c:pt>
                <c:pt idx="343">
                  <c:v>0.45079999999999998</c:v>
                </c:pt>
                <c:pt idx="344">
                  <c:v>0.61500000000000021</c:v>
                </c:pt>
                <c:pt idx="345">
                  <c:v>0.61500000000000021</c:v>
                </c:pt>
                <c:pt idx="346">
                  <c:v>0.6232000000000002</c:v>
                </c:pt>
                <c:pt idx="347">
                  <c:v>0.6232000000000002</c:v>
                </c:pt>
                <c:pt idx="348">
                  <c:v>0.60390000000000021</c:v>
                </c:pt>
                <c:pt idx="349">
                  <c:v>0.60390000000000021</c:v>
                </c:pt>
                <c:pt idx="350">
                  <c:v>0.60390000000000021</c:v>
                </c:pt>
                <c:pt idx="351">
                  <c:v>0.55300000000000005</c:v>
                </c:pt>
                <c:pt idx="352">
                  <c:v>0.55300000000000005</c:v>
                </c:pt>
                <c:pt idx="353">
                  <c:v>0.55300000000000005</c:v>
                </c:pt>
                <c:pt idx="354">
                  <c:v>0.48270000000000002</c:v>
                </c:pt>
                <c:pt idx="355">
                  <c:v>0.48270000000000002</c:v>
                </c:pt>
                <c:pt idx="356">
                  <c:v>0.48270000000000002</c:v>
                </c:pt>
                <c:pt idx="357">
                  <c:v>0.58629999999999982</c:v>
                </c:pt>
                <c:pt idx="358">
                  <c:v>0.58629999999999982</c:v>
                </c:pt>
                <c:pt idx="359">
                  <c:v>0.58629999999999982</c:v>
                </c:pt>
                <c:pt idx="360">
                  <c:v>0.4501</c:v>
                </c:pt>
                <c:pt idx="361">
                  <c:v>0.4501</c:v>
                </c:pt>
                <c:pt idx="362">
                  <c:v>0.4501</c:v>
                </c:pt>
                <c:pt idx="363">
                  <c:v>0.45340000000000008</c:v>
                </c:pt>
                <c:pt idx="364">
                  <c:v>0.45340000000000008</c:v>
                </c:pt>
                <c:pt idx="365">
                  <c:v>0.45340000000000008</c:v>
                </c:pt>
                <c:pt idx="366">
                  <c:v>0.40110000000000001</c:v>
                </c:pt>
                <c:pt idx="367">
                  <c:v>0.40110000000000001</c:v>
                </c:pt>
                <c:pt idx="368">
                  <c:v>0.40110000000000001</c:v>
                </c:pt>
                <c:pt idx="369">
                  <c:v>0.41870000000000002</c:v>
                </c:pt>
                <c:pt idx="370">
                  <c:v>0.41870000000000002</c:v>
                </c:pt>
                <c:pt idx="371">
                  <c:v>0.41870000000000002</c:v>
                </c:pt>
                <c:pt idx="372">
                  <c:v>0.38470000000000015</c:v>
                </c:pt>
                <c:pt idx="373">
                  <c:v>0.38470000000000015</c:v>
                </c:pt>
                <c:pt idx="374">
                  <c:v>0.38470000000000015</c:v>
                </c:pt>
                <c:pt idx="375">
                  <c:v>0.36810000000000009</c:v>
                </c:pt>
                <c:pt idx="376">
                  <c:v>0.36810000000000009</c:v>
                </c:pt>
                <c:pt idx="377">
                  <c:v>0.36810000000000009</c:v>
                </c:pt>
                <c:pt idx="378">
                  <c:v>0.6252000000000002</c:v>
                </c:pt>
                <c:pt idx="379">
                  <c:v>0.6252000000000002</c:v>
                </c:pt>
                <c:pt idx="380">
                  <c:v>0.6252000000000002</c:v>
                </c:pt>
                <c:pt idx="381">
                  <c:v>6.6600000000000006E-2</c:v>
                </c:pt>
                <c:pt idx="382">
                  <c:v>6.6600000000000006E-2</c:v>
                </c:pt>
                <c:pt idx="383">
                  <c:v>6.6600000000000006E-2</c:v>
                </c:pt>
                <c:pt idx="384">
                  <c:v>0.63249999999999995</c:v>
                </c:pt>
                <c:pt idx="385">
                  <c:v>0.60040000000000004</c:v>
                </c:pt>
                <c:pt idx="386">
                  <c:v>0.60040000000000004</c:v>
                </c:pt>
                <c:pt idx="387">
                  <c:v>0.60040000000000004</c:v>
                </c:pt>
                <c:pt idx="388">
                  <c:v>0.41420000000000001</c:v>
                </c:pt>
                <c:pt idx="389">
                  <c:v>0.41420000000000001</c:v>
                </c:pt>
                <c:pt idx="390">
                  <c:v>0.29930000000000012</c:v>
                </c:pt>
                <c:pt idx="391">
                  <c:v>0.29930000000000012</c:v>
                </c:pt>
                <c:pt idx="392">
                  <c:v>0.29930000000000012</c:v>
                </c:pt>
                <c:pt idx="393">
                  <c:v>0.34990000000000016</c:v>
                </c:pt>
                <c:pt idx="394">
                  <c:v>0.34990000000000016</c:v>
                </c:pt>
                <c:pt idx="395">
                  <c:v>0.69399999999999995</c:v>
                </c:pt>
                <c:pt idx="396">
                  <c:v>0.69399999999999995</c:v>
                </c:pt>
                <c:pt idx="397">
                  <c:v>0.69399999999999995</c:v>
                </c:pt>
                <c:pt idx="398">
                  <c:v>0.58879999999999999</c:v>
                </c:pt>
                <c:pt idx="399">
                  <c:v>0.58879999999999999</c:v>
                </c:pt>
                <c:pt idx="400">
                  <c:v>0.58879999999999999</c:v>
                </c:pt>
                <c:pt idx="401">
                  <c:v>1.038</c:v>
                </c:pt>
                <c:pt idx="402">
                  <c:v>1.038</c:v>
                </c:pt>
                <c:pt idx="403">
                  <c:v>1.038</c:v>
                </c:pt>
                <c:pt idx="404">
                  <c:v>0.63149999999999995</c:v>
                </c:pt>
                <c:pt idx="405">
                  <c:v>0.63149999999999995</c:v>
                </c:pt>
                <c:pt idx="406">
                  <c:v>0.63149999999999995</c:v>
                </c:pt>
                <c:pt idx="407">
                  <c:v>0.7048000000000002</c:v>
                </c:pt>
                <c:pt idx="408">
                  <c:v>0.7048000000000002</c:v>
                </c:pt>
                <c:pt idx="409">
                  <c:v>0.7048000000000002</c:v>
                </c:pt>
                <c:pt idx="410">
                  <c:v>1.0542</c:v>
                </c:pt>
                <c:pt idx="411">
                  <c:v>1.0542</c:v>
                </c:pt>
                <c:pt idx="412">
                  <c:v>1.0542</c:v>
                </c:pt>
                <c:pt idx="413">
                  <c:v>1.6787000000000001</c:v>
                </c:pt>
                <c:pt idx="414">
                  <c:v>1.6787000000000001</c:v>
                </c:pt>
                <c:pt idx="415">
                  <c:v>1.6787000000000001</c:v>
                </c:pt>
                <c:pt idx="416">
                  <c:v>1.3280000000000001</c:v>
                </c:pt>
                <c:pt idx="417">
                  <c:v>1.3280000000000001</c:v>
                </c:pt>
                <c:pt idx="418">
                  <c:v>1.3280000000000001</c:v>
                </c:pt>
                <c:pt idx="419">
                  <c:v>1.3756999999999995</c:v>
                </c:pt>
                <c:pt idx="420">
                  <c:v>1.3756999999999995</c:v>
                </c:pt>
                <c:pt idx="421">
                  <c:v>1.3756999999999995</c:v>
                </c:pt>
                <c:pt idx="422">
                  <c:v>1.7306999999999995</c:v>
                </c:pt>
                <c:pt idx="423">
                  <c:v>1.7306999999999995</c:v>
                </c:pt>
                <c:pt idx="424">
                  <c:v>1.7306999999999995</c:v>
                </c:pt>
                <c:pt idx="425">
                  <c:v>1.6309</c:v>
                </c:pt>
                <c:pt idx="426">
                  <c:v>1.6309</c:v>
                </c:pt>
                <c:pt idx="427">
                  <c:v>1.6972</c:v>
                </c:pt>
                <c:pt idx="428">
                  <c:v>1.6972</c:v>
                </c:pt>
                <c:pt idx="429">
                  <c:v>1.9645999999999999</c:v>
                </c:pt>
                <c:pt idx="430">
                  <c:v>1.9645999999999999</c:v>
                </c:pt>
                <c:pt idx="431">
                  <c:v>1.9645999999999999</c:v>
                </c:pt>
                <c:pt idx="432">
                  <c:v>1.4318999999999993</c:v>
                </c:pt>
                <c:pt idx="433">
                  <c:v>1.4318999999999993</c:v>
                </c:pt>
                <c:pt idx="434">
                  <c:v>1.7821</c:v>
                </c:pt>
                <c:pt idx="435">
                  <c:v>1.7821</c:v>
                </c:pt>
                <c:pt idx="436">
                  <c:v>1.7821</c:v>
                </c:pt>
                <c:pt idx="437">
                  <c:v>1.5663</c:v>
                </c:pt>
                <c:pt idx="438">
                  <c:v>1.5663</c:v>
                </c:pt>
                <c:pt idx="439">
                  <c:v>1.5663</c:v>
                </c:pt>
                <c:pt idx="440">
                  <c:v>1.3512</c:v>
                </c:pt>
                <c:pt idx="441">
                  <c:v>1.3512</c:v>
                </c:pt>
                <c:pt idx="442">
                  <c:v>1.3512</c:v>
                </c:pt>
                <c:pt idx="443">
                  <c:v>1.6588000000000001</c:v>
                </c:pt>
                <c:pt idx="444">
                  <c:v>1.6588000000000001</c:v>
                </c:pt>
                <c:pt idx="445">
                  <c:v>1.6588000000000001</c:v>
                </c:pt>
                <c:pt idx="446">
                  <c:v>1.6015999999999995</c:v>
                </c:pt>
                <c:pt idx="447">
                  <c:v>1.6015999999999995</c:v>
                </c:pt>
                <c:pt idx="448">
                  <c:v>1.6015999999999995</c:v>
                </c:pt>
                <c:pt idx="449">
                  <c:v>1.6689000000000001</c:v>
                </c:pt>
                <c:pt idx="450">
                  <c:v>1.5716999999999997</c:v>
                </c:pt>
                <c:pt idx="451">
                  <c:v>1.5716999999999997</c:v>
                </c:pt>
                <c:pt idx="452">
                  <c:v>1.5716999999999997</c:v>
                </c:pt>
                <c:pt idx="453">
                  <c:v>1.4849999999999997</c:v>
                </c:pt>
                <c:pt idx="454">
                  <c:v>1.4849999999999997</c:v>
                </c:pt>
                <c:pt idx="455">
                  <c:v>1.4849999999999997</c:v>
                </c:pt>
                <c:pt idx="456">
                  <c:v>1.5629</c:v>
                </c:pt>
                <c:pt idx="457">
                  <c:v>1.5629</c:v>
                </c:pt>
                <c:pt idx="458">
                  <c:v>1.5629</c:v>
                </c:pt>
                <c:pt idx="459">
                  <c:v>1.5409999999999995</c:v>
                </c:pt>
                <c:pt idx="460">
                  <c:v>1.5409999999999995</c:v>
                </c:pt>
                <c:pt idx="461">
                  <c:v>1.5409999999999995</c:v>
                </c:pt>
                <c:pt idx="462">
                  <c:v>1.6629</c:v>
                </c:pt>
                <c:pt idx="463">
                  <c:v>1.6629</c:v>
                </c:pt>
                <c:pt idx="464">
                  <c:v>1.6629</c:v>
                </c:pt>
                <c:pt idx="465">
                  <c:v>1.6358999999999995</c:v>
                </c:pt>
                <c:pt idx="466">
                  <c:v>1.6358999999999995</c:v>
                </c:pt>
                <c:pt idx="467">
                  <c:v>1.6358999999999995</c:v>
                </c:pt>
                <c:pt idx="468">
                  <c:v>1.4033999999999995</c:v>
                </c:pt>
                <c:pt idx="469">
                  <c:v>1.4033999999999995</c:v>
                </c:pt>
                <c:pt idx="470">
                  <c:v>1.4033999999999995</c:v>
                </c:pt>
                <c:pt idx="471">
                  <c:v>1.3757999999999995</c:v>
                </c:pt>
                <c:pt idx="472">
                  <c:v>1.3757999999999995</c:v>
                </c:pt>
                <c:pt idx="473">
                  <c:v>1.3757999999999995</c:v>
                </c:pt>
                <c:pt idx="474">
                  <c:v>1.6327</c:v>
                </c:pt>
                <c:pt idx="475">
                  <c:v>1.6327</c:v>
                </c:pt>
                <c:pt idx="476">
                  <c:v>1.4048999999999996</c:v>
                </c:pt>
                <c:pt idx="477">
                  <c:v>1.4048999999999996</c:v>
                </c:pt>
                <c:pt idx="478">
                  <c:v>1.4048999999999996</c:v>
                </c:pt>
                <c:pt idx="479">
                  <c:v>1.4458999999999993</c:v>
                </c:pt>
                <c:pt idx="480">
                  <c:v>1.4458999999999993</c:v>
                </c:pt>
                <c:pt idx="481">
                  <c:v>1.4458999999999993</c:v>
                </c:pt>
                <c:pt idx="482">
                  <c:v>1.5174999999999996</c:v>
                </c:pt>
                <c:pt idx="483">
                  <c:v>1.5174999999999996</c:v>
                </c:pt>
                <c:pt idx="484">
                  <c:v>1.5174999999999996</c:v>
                </c:pt>
                <c:pt idx="485">
                  <c:v>1.5174999999999996</c:v>
                </c:pt>
                <c:pt idx="486">
                  <c:v>1.4027999999999996</c:v>
                </c:pt>
                <c:pt idx="487">
                  <c:v>1.4027999999999996</c:v>
                </c:pt>
                <c:pt idx="488">
                  <c:v>1.4027999999999996</c:v>
                </c:pt>
                <c:pt idx="489">
                  <c:v>1.1941999999999999</c:v>
                </c:pt>
                <c:pt idx="490">
                  <c:v>1.1941999999999999</c:v>
                </c:pt>
                <c:pt idx="491">
                  <c:v>1.6115999999999995</c:v>
                </c:pt>
                <c:pt idx="492">
                  <c:v>1.6115999999999995</c:v>
                </c:pt>
                <c:pt idx="493">
                  <c:v>1.6115999999999995</c:v>
                </c:pt>
                <c:pt idx="494">
                  <c:v>2.2416999999999998</c:v>
                </c:pt>
                <c:pt idx="495">
                  <c:v>2.2416999999999998</c:v>
                </c:pt>
                <c:pt idx="496">
                  <c:v>2.2416999999999998</c:v>
                </c:pt>
                <c:pt idx="497">
                  <c:v>1.0732999999999995</c:v>
                </c:pt>
                <c:pt idx="498">
                  <c:v>1.0732999999999995</c:v>
                </c:pt>
                <c:pt idx="499">
                  <c:v>1.0732999999999995</c:v>
                </c:pt>
                <c:pt idx="500">
                  <c:v>1.4168999999999996</c:v>
                </c:pt>
                <c:pt idx="501">
                  <c:v>1.4168999999999996</c:v>
                </c:pt>
                <c:pt idx="502">
                  <c:v>1.4168999999999996</c:v>
                </c:pt>
                <c:pt idx="503">
                  <c:v>1.6047</c:v>
                </c:pt>
                <c:pt idx="504">
                  <c:v>1.6047</c:v>
                </c:pt>
                <c:pt idx="505">
                  <c:v>1.6047</c:v>
                </c:pt>
                <c:pt idx="506">
                  <c:v>1.5277999999999996</c:v>
                </c:pt>
                <c:pt idx="507">
                  <c:v>1.5277999999999996</c:v>
                </c:pt>
                <c:pt idx="508">
                  <c:v>1.5277999999999996</c:v>
                </c:pt>
                <c:pt idx="509">
                  <c:v>1.3828</c:v>
                </c:pt>
                <c:pt idx="510">
                  <c:v>1.3828</c:v>
                </c:pt>
                <c:pt idx="511">
                  <c:v>1.3828</c:v>
                </c:pt>
                <c:pt idx="512">
                  <c:v>1.2848999999999995</c:v>
                </c:pt>
                <c:pt idx="513">
                  <c:v>1.2848999999999995</c:v>
                </c:pt>
                <c:pt idx="514">
                  <c:v>1.2848999999999995</c:v>
                </c:pt>
                <c:pt idx="515">
                  <c:v>1.1648000000000001</c:v>
                </c:pt>
                <c:pt idx="516">
                  <c:v>1.1648000000000001</c:v>
                </c:pt>
                <c:pt idx="517">
                  <c:v>1.1648000000000001</c:v>
                </c:pt>
                <c:pt idx="518">
                  <c:v>0.84450000000000003</c:v>
                </c:pt>
                <c:pt idx="519">
                  <c:v>0.84450000000000003</c:v>
                </c:pt>
                <c:pt idx="520">
                  <c:v>0.84450000000000003</c:v>
                </c:pt>
                <c:pt idx="521">
                  <c:v>0.70800000000000018</c:v>
                </c:pt>
                <c:pt idx="522">
                  <c:v>0.70800000000000018</c:v>
                </c:pt>
                <c:pt idx="523">
                  <c:v>0.70800000000000018</c:v>
                </c:pt>
                <c:pt idx="524">
                  <c:v>0.82990000000000019</c:v>
                </c:pt>
                <c:pt idx="525">
                  <c:v>0.82990000000000019</c:v>
                </c:pt>
                <c:pt idx="526">
                  <c:v>0.82990000000000019</c:v>
                </c:pt>
                <c:pt idx="527">
                  <c:v>0.7159000000000002</c:v>
                </c:pt>
                <c:pt idx="528">
                  <c:v>0.7159000000000002</c:v>
                </c:pt>
                <c:pt idx="529">
                  <c:v>0.80559999999999998</c:v>
                </c:pt>
                <c:pt idx="530">
                  <c:v>0.80559999999999998</c:v>
                </c:pt>
                <c:pt idx="531">
                  <c:v>0.80559999999999998</c:v>
                </c:pt>
                <c:pt idx="532">
                  <c:v>0.1024</c:v>
                </c:pt>
                <c:pt idx="533">
                  <c:v>0.1024</c:v>
                </c:pt>
                <c:pt idx="534">
                  <c:v>0.1024</c:v>
                </c:pt>
                <c:pt idx="535">
                  <c:v>1.2238999999999995</c:v>
                </c:pt>
                <c:pt idx="536">
                  <c:v>1.2238999999999995</c:v>
                </c:pt>
                <c:pt idx="537">
                  <c:v>1.2238999999999995</c:v>
                </c:pt>
                <c:pt idx="538">
                  <c:v>0.56510000000000005</c:v>
                </c:pt>
                <c:pt idx="539">
                  <c:v>0.56510000000000005</c:v>
                </c:pt>
                <c:pt idx="540">
                  <c:v>0.56510000000000005</c:v>
                </c:pt>
                <c:pt idx="541">
                  <c:v>1.9098999999999995</c:v>
                </c:pt>
                <c:pt idx="542">
                  <c:v>1.9098999999999995</c:v>
                </c:pt>
                <c:pt idx="543">
                  <c:v>1.9098999999999995</c:v>
                </c:pt>
                <c:pt idx="544">
                  <c:v>1.0749</c:v>
                </c:pt>
                <c:pt idx="545">
                  <c:v>1.0749</c:v>
                </c:pt>
                <c:pt idx="546">
                  <c:v>1.0749</c:v>
                </c:pt>
                <c:pt idx="547">
                  <c:v>1.4405999999999997</c:v>
                </c:pt>
                <c:pt idx="548">
                  <c:v>1.4405999999999997</c:v>
                </c:pt>
                <c:pt idx="549">
                  <c:v>1.4405999999999997</c:v>
                </c:pt>
                <c:pt idx="550">
                  <c:v>1.2533999999999996</c:v>
                </c:pt>
                <c:pt idx="551">
                  <c:v>1.2533999999999996</c:v>
                </c:pt>
                <c:pt idx="552">
                  <c:v>1.2533999999999996</c:v>
                </c:pt>
                <c:pt idx="553">
                  <c:v>0.94460000000000022</c:v>
                </c:pt>
                <c:pt idx="554">
                  <c:v>0.94460000000000022</c:v>
                </c:pt>
                <c:pt idx="555">
                  <c:v>0.94460000000000022</c:v>
                </c:pt>
                <c:pt idx="556">
                  <c:v>1.1669</c:v>
                </c:pt>
                <c:pt idx="557">
                  <c:v>1.1669</c:v>
                </c:pt>
                <c:pt idx="558">
                  <c:v>1.1669</c:v>
                </c:pt>
                <c:pt idx="559">
                  <c:v>1.4204999999999997</c:v>
                </c:pt>
                <c:pt idx="560">
                  <c:v>1.4204999999999997</c:v>
                </c:pt>
                <c:pt idx="561">
                  <c:v>1.4204999999999997</c:v>
                </c:pt>
                <c:pt idx="562">
                  <c:v>1.2605999999999995</c:v>
                </c:pt>
                <c:pt idx="563">
                  <c:v>1.2605999999999995</c:v>
                </c:pt>
                <c:pt idx="564">
                  <c:v>1.2605999999999995</c:v>
                </c:pt>
                <c:pt idx="565">
                  <c:v>1.4390999999999996</c:v>
                </c:pt>
                <c:pt idx="566">
                  <c:v>1.4390999999999996</c:v>
                </c:pt>
                <c:pt idx="567">
                  <c:v>1.4390999999999996</c:v>
                </c:pt>
                <c:pt idx="568">
                  <c:v>1.3055999999999996</c:v>
                </c:pt>
                <c:pt idx="569">
                  <c:v>1.3055999999999996</c:v>
                </c:pt>
                <c:pt idx="570">
                  <c:v>1.3055999999999996</c:v>
                </c:pt>
                <c:pt idx="571">
                  <c:v>1.4340999999999995</c:v>
                </c:pt>
                <c:pt idx="572">
                  <c:v>1.4340999999999995</c:v>
                </c:pt>
                <c:pt idx="573">
                  <c:v>1.4340999999999995</c:v>
                </c:pt>
                <c:pt idx="574">
                  <c:v>1.2689999999999995</c:v>
                </c:pt>
                <c:pt idx="575">
                  <c:v>1.2689999999999995</c:v>
                </c:pt>
                <c:pt idx="576">
                  <c:v>1.2689999999999995</c:v>
                </c:pt>
                <c:pt idx="577">
                  <c:v>1.2525999999999995</c:v>
                </c:pt>
                <c:pt idx="578">
                  <c:v>1.2525999999999995</c:v>
                </c:pt>
                <c:pt idx="579">
                  <c:v>1.2525999999999995</c:v>
                </c:pt>
                <c:pt idx="580">
                  <c:v>1.0767</c:v>
                </c:pt>
                <c:pt idx="581">
                  <c:v>1.0767</c:v>
                </c:pt>
                <c:pt idx="582">
                  <c:v>1.0767</c:v>
                </c:pt>
                <c:pt idx="583">
                  <c:v>1.0882000000000001</c:v>
                </c:pt>
                <c:pt idx="584">
                  <c:v>1.0882000000000001</c:v>
                </c:pt>
                <c:pt idx="585">
                  <c:v>1.0882000000000001</c:v>
                </c:pt>
                <c:pt idx="586">
                  <c:v>1.1738999999999995</c:v>
                </c:pt>
                <c:pt idx="587">
                  <c:v>1.1738999999999995</c:v>
                </c:pt>
                <c:pt idx="588">
                  <c:v>0.8702000000000002</c:v>
                </c:pt>
                <c:pt idx="589">
                  <c:v>0.8702000000000002</c:v>
                </c:pt>
                <c:pt idx="590">
                  <c:v>0.85820000000000018</c:v>
                </c:pt>
                <c:pt idx="591">
                  <c:v>0.85820000000000018</c:v>
                </c:pt>
                <c:pt idx="592">
                  <c:v>0.85820000000000018</c:v>
                </c:pt>
                <c:pt idx="593">
                  <c:v>0.87590000000000023</c:v>
                </c:pt>
                <c:pt idx="594">
                  <c:v>0.87590000000000023</c:v>
                </c:pt>
                <c:pt idx="595">
                  <c:v>0.87590000000000023</c:v>
                </c:pt>
                <c:pt idx="596">
                  <c:v>0.60050000000000003</c:v>
                </c:pt>
                <c:pt idx="597">
                  <c:v>0.60050000000000003</c:v>
                </c:pt>
                <c:pt idx="598">
                  <c:v>0.60050000000000003</c:v>
                </c:pt>
                <c:pt idx="599">
                  <c:v>1.1237999999999995</c:v>
                </c:pt>
                <c:pt idx="600">
                  <c:v>0.86170000000000024</c:v>
                </c:pt>
                <c:pt idx="601">
                  <c:v>0.86170000000000024</c:v>
                </c:pt>
                <c:pt idx="602">
                  <c:v>0.86170000000000024</c:v>
                </c:pt>
                <c:pt idx="603">
                  <c:v>0.86170000000000024</c:v>
                </c:pt>
                <c:pt idx="604">
                  <c:v>0.86170000000000024</c:v>
                </c:pt>
                <c:pt idx="605">
                  <c:v>0.95909999999999995</c:v>
                </c:pt>
                <c:pt idx="606">
                  <c:v>0.95909999999999995</c:v>
                </c:pt>
                <c:pt idx="607">
                  <c:v>0.95909999999999995</c:v>
                </c:pt>
                <c:pt idx="608">
                  <c:v>0.60650000000000004</c:v>
                </c:pt>
                <c:pt idx="609">
                  <c:v>0.60650000000000004</c:v>
                </c:pt>
                <c:pt idx="610">
                  <c:v>1.0871</c:v>
                </c:pt>
                <c:pt idx="611">
                  <c:v>1.0871</c:v>
                </c:pt>
                <c:pt idx="612">
                  <c:v>1.0871</c:v>
                </c:pt>
                <c:pt idx="613">
                  <c:v>0.69390000000000018</c:v>
                </c:pt>
                <c:pt idx="614">
                  <c:v>0.69390000000000018</c:v>
                </c:pt>
                <c:pt idx="615">
                  <c:v>0.69390000000000018</c:v>
                </c:pt>
                <c:pt idx="616">
                  <c:v>1.1922999999999999</c:v>
                </c:pt>
                <c:pt idx="617">
                  <c:v>1.1922999999999999</c:v>
                </c:pt>
                <c:pt idx="618">
                  <c:v>1.1922999999999999</c:v>
                </c:pt>
                <c:pt idx="619">
                  <c:v>0.67010000000000025</c:v>
                </c:pt>
                <c:pt idx="620">
                  <c:v>0.67010000000000025</c:v>
                </c:pt>
                <c:pt idx="621">
                  <c:v>0.67010000000000025</c:v>
                </c:pt>
                <c:pt idx="622">
                  <c:v>1.0621</c:v>
                </c:pt>
                <c:pt idx="623">
                  <c:v>1.0621</c:v>
                </c:pt>
                <c:pt idx="624">
                  <c:v>1.0621</c:v>
                </c:pt>
                <c:pt idx="625">
                  <c:v>0.77590000000000026</c:v>
                </c:pt>
                <c:pt idx="626">
                  <c:v>0.77590000000000026</c:v>
                </c:pt>
                <c:pt idx="627">
                  <c:v>0.96260000000000023</c:v>
                </c:pt>
                <c:pt idx="628">
                  <c:v>0.96260000000000023</c:v>
                </c:pt>
                <c:pt idx="629">
                  <c:v>0.96260000000000023</c:v>
                </c:pt>
                <c:pt idx="630">
                  <c:v>0.86739999999999995</c:v>
                </c:pt>
                <c:pt idx="631">
                  <c:v>0.86739999999999995</c:v>
                </c:pt>
                <c:pt idx="632">
                  <c:v>0.86739999999999995</c:v>
                </c:pt>
                <c:pt idx="633">
                  <c:v>0.87840000000000018</c:v>
                </c:pt>
                <c:pt idx="634">
                  <c:v>0.87840000000000018</c:v>
                </c:pt>
                <c:pt idx="635">
                  <c:v>0.87840000000000018</c:v>
                </c:pt>
                <c:pt idx="636">
                  <c:v>0.73800000000000021</c:v>
                </c:pt>
                <c:pt idx="637">
                  <c:v>0.73800000000000021</c:v>
                </c:pt>
                <c:pt idx="638">
                  <c:v>0.73800000000000021</c:v>
                </c:pt>
                <c:pt idx="639">
                  <c:v>0.90700000000000003</c:v>
                </c:pt>
                <c:pt idx="640">
                  <c:v>0.90700000000000003</c:v>
                </c:pt>
                <c:pt idx="641">
                  <c:v>0.90700000000000003</c:v>
                </c:pt>
                <c:pt idx="642">
                  <c:v>0.79410000000000003</c:v>
                </c:pt>
                <c:pt idx="643">
                  <c:v>0.79410000000000003</c:v>
                </c:pt>
                <c:pt idx="644">
                  <c:v>0.62410000000000021</c:v>
                </c:pt>
                <c:pt idx="645">
                  <c:v>0.62410000000000021</c:v>
                </c:pt>
                <c:pt idx="646">
                  <c:v>0.62410000000000021</c:v>
                </c:pt>
                <c:pt idx="647">
                  <c:v>0.90439999999999998</c:v>
                </c:pt>
                <c:pt idx="648">
                  <c:v>0.90439999999999998</c:v>
                </c:pt>
                <c:pt idx="649">
                  <c:v>0.90439999999999998</c:v>
                </c:pt>
                <c:pt idx="650">
                  <c:v>0.76800000000000024</c:v>
                </c:pt>
                <c:pt idx="651">
                  <c:v>0.76800000000000024</c:v>
                </c:pt>
                <c:pt idx="652">
                  <c:v>0.76800000000000024</c:v>
                </c:pt>
                <c:pt idx="653">
                  <c:v>0.97670000000000023</c:v>
                </c:pt>
                <c:pt idx="654">
                  <c:v>0.97670000000000023</c:v>
                </c:pt>
                <c:pt idx="655">
                  <c:v>0.97670000000000023</c:v>
                </c:pt>
                <c:pt idx="656">
                  <c:v>0.80489999999999995</c:v>
                </c:pt>
                <c:pt idx="657">
                  <c:v>0.80489999999999995</c:v>
                </c:pt>
                <c:pt idx="658">
                  <c:v>0.80489999999999995</c:v>
                </c:pt>
                <c:pt idx="659">
                  <c:v>0.89959999999999996</c:v>
                </c:pt>
                <c:pt idx="660">
                  <c:v>0.89959999999999996</c:v>
                </c:pt>
                <c:pt idx="661">
                  <c:v>0.89959999999999996</c:v>
                </c:pt>
                <c:pt idx="662">
                  <c:v>0.55070000000000019</c:v>
                </c:pt>
                <c:pt idx="663">
                  <c:v>0.55070000000000019</c:v>
                </c:pt>
                <c:pt idx="664">
                  <c:v>1.1299999999999998E-2</c:v>
                </c:pt>
                <c:pt idx="665">
                  <c:v>1.1299999999999998E-2</c:v>
                </c:pt>
                <c:pt idx="666">
                  <c:v>-7.3000000000000009E-2</c:v>
                </c:pt>
                <c:pt idx="667">
                  <c:v>-7.3000000000000009E-2</c:v>
                </c:pt>
                <c:pt idx="668">
                  <c:v>-7.3000000000000009E-2</c:v>
                </c:pt>
                <c:pt idx="669">
                  <c:v>0.1656</c:v>
                </c:pt>
                <c:pt idx="670">
                  <c:v>0.1656</c:v>
                </c:pt>
                <c:pt idx="671">
                  <c:v>0.1656</c:v>
                </c:pt>
                <c:pt idx="672">
                  <c:v>-0.22969999999999999</c:v>
                </c:pt>
                <c:pt idx="673">
                  <c:v>-0.22969999999999999</c:v>
                </c:pt>
                <c:pt idx="674">
                  <c:v>-0.22969999999999999</c:v>
                </c:pt>
                <c:pt idx="675">
                  <c:v>-0.37240000000000012</c:v>
                </c:pt>
                <c:pt idx="676">
                  <c:v>-0.37240000000000012</c:v>
                </c:pt>
                <c:pt idx="677">
                  <c:v>-7.7400000000000024E-2</c:v>
                </c:pt>
                <c:pt idx="678">
                  <c:v>-7.7400000000000024E-2</c:v>
                </c:pt>
                <c:pt idx="679">
                  <c:v>-7.7400000000000024E-2</c:v>
                </c:pt>
                <c:pt idx="680">
                  <c:v>-0.47630000000000011</c:v>
                </c:pt>
                <c:pt idx="681">
                  <c:v>-0.47630000000000011</c:v>
                </c:pt>
                <c:pt idx="682">
                  <c:v>-0.47630000000000011</c:v>
                </c:pt>
                <c:pt idx="683">
                  <c:v>-0.64010000000000022</c:v>
                </c:pt>
                <c:pt idx="684">
                  <c:v>-0.64010000000000022</c:v>
                </c:pt>
                <c:pt idx="685">
                  <c:v>-0.64010000000000022</c:v>
                </c:pt>
                <c:pt idx="686">
                  <c:v>-0.15050000000000005</c:v>
                </c:pt>
                <c:pt idx="687">
                  <c:v>-0.15050000000000005</c:v>
                </c:pt>
                <c:pt idx="688">
                  <c:v>-0.27760000000000001</c:v>
                </c:pt>
                <c:pt idx="689">
                  <c:v>-0.27760000000000001</c:v>
                </c:pt>
                <c:pt idx="690">
                  <c:v>-0.44540000000000002</c:v>
                </c:pt>
                <c:pt idx="691">
                  <c:v>-0.44540000000000002</c:v>
                </c:pt>
                <c:pt idx="692">
                  <c:v>-0.44540000000000002</c:v>
                </c:pt>
                <c:pt idx="693">
                  <c:v>-0.12640000000000001</c:v>
                </c:pt>
                <c:pt idx="694">
                  <c:v>-0.12640000000000001</c:v>
                </c:pt>
                <c:pt idx="695">
                  <c:v>-0.12640000000000001</c:v>
                </c:pt>
                <c:pt idx="696">
                  <c:v>-0.99829999999999997</c:v>
                </c:pt>
                <c:pt idx="697">
                  <c:v>-0.99829999999999997</c:v>
                </c:pt>
                <c:pt idx="698">
                  <c:v>-0.99829999999999997</c:v>
                </c:pt>
                <c:pt idx="699">
                  <c:v>-0.25319999999999998</c:v>
                </c:pt>
                <c:pt idx="700">
                  <c:v>-0.38080000000000025</c:v>
                </c:pt>
                <c:pt idx="701">
                  <c:v>-0.38080000000000025</c:v>
                </c:pt>
                <c:pt idx="702">
                  <c:v>-0.38080000000000025</c:v>
                </c:pt>
                <c:pt idx="703">
                  <c:v>-0.38080000000000025</c:v>
                </c:pt>
                <c:pt idx="704">
                  <c:v>-0.38080000000000025</c:v>
                </c:pt>
                <c:pt idx="705">
                  <c:v>-0.82260000000000022</c:v>
                </c:pt>
                <c:pt idx="706">
                  <c:v>-0.82260000000000022</c:v>
                </c:pt>
                <c:pt idx="707">
                  <c:v>-0.82260000000000022</c:v>
                </c:pt>
                <c:pt idx="708">
                  <c:v>-0.25340000000000001</c:v>
                </c:pt>
                <c:pt idx="709">
                  <c:v>-0.25340000000000001</c:v>
                </c:pt>
                <c:pt idx="710">
                  <c:v>-0.25340000000000001</c:v>
                </c:pt>
                <c:pt idx="711">
                  <c:v>-1.2598999999999996</c:v>
                </c:pt>
                <c:pt idx="712">
                  <c:v>-1.2598999999999996</c:v>
                </c:pt>
                <c:pt idx="713">
                  <c:v>-1.2598999999999996</c:v>
                </c:pt>
                <c:pt idx="714">
                  <c:v>-0.86980000000000024</c:v>
                </c:pt>
                <c:pt idx="715">
                  <c:v>-0.86980000000000024</c:v>
                </c:pt>
                <c:pt idx="716">
                  <c:v>-0.86980000000000024</c:v>
                </c:pt>
                <c:pt idx="717">
                  <c:v>-0.41680000000000011</c:v>
                </c:pt>
                <c:pt idx="718">
                  <c:v>-0.41680000000000011</c:v>
                </c:pt>
                <c:pt idx="719">
                  <c:v>-0.41680000000000011</c:v>
                </c:pt>
                <c:pt idx="720">
                  <c:v>-0.60690000000000022</c:v>
                </c:pt>
                <c:pt idx="721">
                  <c:v>-0.60690000000000022</c:v>
                </c:pt>
                <c:pt idx="722">
                  <c:v>-1.7257999999999996</c:v>
                </c:pt>
                <c:pt idx="723">
                  <c:v>-1.7257999999999996</c:v>
                </c:pt>
                <c:pt idx="724">
                  <c:v>-1.7257999999999996</c:v>
                </c:pt>
                <c:pt idx="725">
                  <c:v>-1.4618999999999995</c:v>
                </c:pt>
                <c:pt idx="726">
                  <c:v>-1.4618999999999995</c:v>
                </c:pt>
                <c:pt idx="727">
                  <c:v>-1.4618999999999995</c:v>
                </c:pt>
                <c:pt idx="728">
                  <c:v>-1.4618999999999995</c:v>
                </c:pt>
                <c:pt idx="729">
                  <c:v>-1.9757</c:v>
                </c:pt>
                <c:pt idx="730">
                  <c:v>-1.9757</c:v>
                </c:pt>
                <c:pt idx="731">
                  <c:v>-1.9757</c:v>
                </c:pt>
                <c:pt idx="732">
                  <c:v>-1.897</c:v>
                </c:pt>
                <c:pt idx="733">
                  <c:v>-1.897</c:v>
                </c:pt>
                <c:pt idx="734">
                  <c:v>-1.7813999999999997</c:v>
                </c:pt>
                <c:pt idx="735">
                  <c:v>-1.7813999999999997</c:v>
                </c:pt>
                <c:pt idx="736">
                  <c:v>-1.7813999999999997</c:v>
                </c:pt>
                <c:pt idx="737">
                  <c:v>-1.6456</c:v>
                </c:pt>
                <c:pt idx="738">
                  <c:v>-1.6456</c:v>
                </c:pt>
                <c:pt idx="739">
                  <c:v>-1.6456</c:v>
                </c:pt>
                <c:pt idx="740">
                  <c:v>-2.0017</c:v>
                </c:pt>
                <c:pt idx="741">
                  <c:v>-2.0017</c:v>
                </c:pt>
                <c:pt idx="742">
                  <c:v>-2.0017</c:v>
                </c:pt>
                <c:pt idx="743">
                  <c:v>-2.1092</c:v>
                </c:pt>
                <c:pt idx="744">
                  <c:v>-2.1092</c:v>
                </c:pt>
                <c:pt idx="745">
                  <c:v>-2.1092</c:v>
                </c:pt>
                <c:pt idx="746">
                  <c:v>-2.2698999999999998</c:v>
                </c:pt>
                <c:pt idx="747">
                  <c:v>-2.2698999999999998</c:v>
                </c:pt>
                <c:pt idx="748">
                  <c:v>-2.2698999999999998</c:v>
                </c:pt>
                <c:pt idx="749">
                  <c:v>-2.2557</c:v>
                </c:pt>
                <c:pt idx="750">
                  <c:v>-2.2557</c:v>
                </c:pt>
                <c:pt idx="751">
                  <c:v>-2.2557</c:v>
                </c:pt>
                <c:pt idx="752">
                  <c:v>-2.0655000000000001</c:v>
                </c:pt>
                <c:pt idx="753">
                  <c:v>-2.0655000000000001</c:v>
                </c:pt>
                <c:pt idx="754">
                  <c:v>-2.0655000000000001</c:v>
                </c:pt>
                <c:pt idx="755">
                  <c:v>-1.6996</c:v>
                </c:pt>
                <c:pt idx="756">
                  <c:v>-1.6996</c:v>
                </c:pt>
                <c:pt idx="757">
                  <c:v>-1.6996</c:v>
                </c:pt>
                <c:pt idx="758">
                  <c:v>-1.2244999999999995</c:v>
                </c:pt>
                <c:pt idx="759">
                  <c:v>-1.2244999999999995</c:v>
                </c:pt>
                <c:pt idx="760">
                  <c:v>-1.2244999999999995</c:v>
                </c:pt>
                <c:pt idx="761">
                  <c:v>-1.0731999999999995</c:v>
                </c:pt>
                <c:pt idx="762">
                  <c:v>-1.0731999999999995</c:v>
                </c:pt>
                <c:pt idx="763">
                  <c:v>-1.0731999999999995</c:v>
                </c:pt>
                <c:pt idx="764">
                  <c:v>-0.91239999999999999</c:v>
                </c:pt>
                <c:pt idx="765">
                  <c:v>-0.91239999999999999</c:v>
                </c:pt>
                <c:pt idx="766">
                  <c:v>-0.91239999999999999</c:v>
                </c:pt>
                <c:pt idx="767">
                  <c:v>-0.35240000000000016</c:v>
                </c:pt>
                <c:pt idx="768">
                  <c:v>-0.35240000000000016</c:v>
                </c:pt>
                <c:pt idx="769">
                  <c:v>-0.35240000000000016</c:v>
                </c:pt>
                <c:pt idx="770">
                  <c:v>0.44440000000000002</c:v>
                </c:pt>
                <c:pt idx="771">
                  <c:v>0.44440000000000002</c:v>
                </c:pt>
                <c:pt idx="772">
                  <c:v>0.44440000000000002</c:v>
                </c:pt>
                <c:pt idx="773">
                  <c:v>0.24710000000000001</c:v>
                </c:pt>
                <c:pt idx="774">
                  <c:v>0.24710000000000001</c:v>
                </c:pt>
                <c:pt idx="775">
                  <c:v>0.29840000000000011</c:v>
                </c:pt>
                <c:pt idx="776">
                  <c:v>0.29840000000000011</c:v>
                </c:pt>
                <c:pt idx="777">
                  <c:v>0.24820000000000006</c:v>
                </c:pt>
                <c:pt idx="778">
                  <c:v>0.24820000000000006</c:v>
                </c:pt>
                <c:pt idx="779">
                  <c:v>0.24820000000000006</c:v>
                </c:pt>
                <c:pt idx="780">
                  <c:v>0.28370000000000001</c:v>
                </c:pt>
                <c:pt idx="781">
                  <c:v>0.28370000000000001</c:v>
                </c:pt>
                <c:pt idx="782">
                  <c:v>0.28370000000000001</c:v>
                </c:pt>
                <c:pt idx="783">
                  <c:v>0.30460000000000009</c:v>
                </c:pt>
                <c:pt idx="784">
                  <c:v>0.30460000000000009</c:v>
                </c:pt>
                <c:pt idx="785">
                  <c:v>0.30460000000000009</c:v>
                </c:pt>
                <c:pt idx="786">
                  <c:v>0.3407</c:v>
                </c:pt>
                <c:pt idx="787">
                  <c:v>0.3407</c:v>
                </c:pt>
                <c:pt idx="788">
                  <c:v>0.3407</c:v>
                </c:pt>
                <c:pt idx="789">
                  <c:v>0.38310000000000011</c:v>
                </c:pt>
                <c:pt idx="790">
                  <c:v>0.38310000000000011</c:v>
                </c:pt>
                <c:pt idx="791">
                  <c:v>0.38310000000000011</c:v>
                </c:pt>
                <c:pt idx="792">
                  <c:v>0.60080000000000022</c:v>
                </c:pt>
                <c:pt idx="793">
                  <c:v>0.60080000000000022</c:v>
                </c:pt>
                <c:pt idx="794">
                  <c:v>0.60080000000000022</c:v>
                </c:pt>
                <c:pt idx="795">
                  <c:v>1.2088999999999996</c:v>
                </c:pt>
                <c:pt idx="796">
                  <c:v>1.2088999999999996</c:v>
                </c:pt>
                <c:pt idx="797">
                  <c:v>1.2088999999999996</c:v>
                </c:pt>
                <c:pt idx="798">
                  <c:v>1.5263</c:v>
                </c:pt>
                <c:pt idx="799">
                  <c:v>1.5263</c:v>
                </c:pt>
                <c:pt idx="800">
                  <c:v>1.3498999999999997</c:v>
                </c:pt>
                <c:pt idx="801">
                  <c:v>1.3498999999999997</c:v>
                </c:pt>
                <c:pt idx="802">
                  <c:v>1.3498999999999997</c:v>
                </c:pt>
                <c:pt idx="803">
                  <c:v>1.2828999999999995</c:v>
                </c:pt>
                <c:pt idx="804">
                  <c:v>1.2828999999999995</c:v>
                </c:pt>
                <c:pt idx="805">
                  <c:v>1.2828999999999995</c:v>
                </c:pt>
                <c:pt idx="806">
                  <c:v>1.3310999999999995</c:v>
                </c:pt>
                <c:pt idx="807">
                  <c:v>1.3310999999999995</c:v>
                </c:pt>
                <c:pt idx="808">
                  <c:v>1.3310999999999995</c:v>
                </c:pt>
                <c:pt idx="809">
                  <c:v>1.4895999999999996</c:v>
                </c:pt>
                <c:pt idx="810">
                  <c:v>1.4895999999999996</c:v>
                </c:pt>
                <c:pt idx="811">
                  <c:v>1.4895999999999996</c:v>
                </c:pt>
                <c:pt idx="812">
                  <c:v>2.1225999999999998</c:v>
                </c:pt>
                <c:pt idx="813">
                  <c:v>2.1225999999999998</c:v>
                </c:pt>
                <c:pt idx="814">
                  <c:v>2.1225999999999998</c:v>
                </c:pt>
                <c:pt idx="815">
                  <c:v>3.1221000000000001</c:v>
                </c:pt>
                <c:pt idx="816">
                  <c:v>3.1221000000000001</c:v>
                </c:pt>
                <c:pt idx="817">
                  <c:v>3.1221000000000001</c:v>
                </c:pt>
                <c:pt idx="818">
                  <c:v>2.6606999999999998</c:v>
                </c:pt>
                <c:pt idx="819">
                  <c:v>2.6606999999999998</c:v>
                </c:pt>
                <c:pt idx="820">
                  <c:v>2.6606999999999998</c:v>
                </c:pt>
                <c:pt idx="821">
                  <c:v>2.335799999999999</c:v>
                </c:pt>
                <c:pt idx="822">
                  <c:v>2.335799999999999</c:v>
                </c:pt>
                <c:pt idx="823">
                  <c:v>2.335799999999999</c:v>
                </c:pt>
                <c:pt idx="824">
                  <c:v>2.0783999999999998</c:v>
                </c:pt>
                <c:pt idx="825">
                  <c:v>2.0783999999999998</c:v>
                </c:pt>
                <c:pt idx="826">
                  <c:v>2.0783999999999998</c:v>
                </c:pt>
                <c:pt idx="827">
                  <c:v>2.1638000000000002</c:v>
                </c:pt>
                <c:pt idx="828">
                  <c:v>2.1638000000000002</c:v>
                </c:pt>
                <c:pt idx="829">
                  <c:v>2.1638000000000002</c:v>
                </c:pt>
                <c:pt idx="830">
                  <c:v>2.2341000000000002</c:v>
                </c:pt>
                <c:pt idx="831">
                  <c:v>2.2341000000000002</c:v>
                </c:pt>
                <c:pt idx="832">
                  <c:v>2.2341000000000002</c:v>
                </c:pt>
                <c:pt idx="833">
                  <c:v>1.7716999999999996</c:v>
                </c:pt>
                <c:pt idx="834">
                  <c:v>1.7716999999999996</c:v>
                </c:pt>
                <c:pt idx="835">
                  <c:v>1.7716999999999996</c:v>
                </c:pt>
                <c:pt idx="836">
                  <c:v>1.9984999999999999</c:v>
                </c:pt>
                <c:pt idx="837">
                  <c:v>1.9984999999999999</c:v>
                </c:pt>
                <c:pt idx="838">
                  <c:v>1.9984999999999999</c:v>
                </c:pt>
                <c:pt idx="839">
                  <c:v>2.1600999999999999</c:v>
                </c:pt>
                <c:pt idx="840">
                  <c:v>2.1600999999999999</c:v>
                </c:pt>
                <c:pt idx="841">
                  <c:v>2.1600999999999999</c:v>
                </c:pt>
                <c:pt idx="842">
                  <c:v>1.8224</c:v>
                </c:pt>
                <c:pt idx="843">
                  <c:v>1.8224</c:v>
                </c:pt>
                <c:pt idx="844">
                  <c:v>1.8224</c:v>
                </c:pt>
                <c:pt idx="845">
                  <c:v>0.94699999999999995</c:v>
                </c:pt>
                <c:pt idx="846">
                  <c:v>0.94699999999999995</c:v>
                </c:pt>
                <c:pt idx="847">
                  <c:v>0.94699999999999995</c:v>
                </c:pt>
                <c:pt idx="848">
                  <c:v>2.29</c:v>
                </c:pt>
                <c:pt idx="849">
                  <c:v>2.29</c:v>
                </c:pt>
                <c:pt idx="850">
                  <c:v>2.29</c:v>
                </c:pt>
                <c:pt idx="851">
                  <c:v>1.9509000000000001</c:v>
                </c:pt>
                <c:pt idx="852">
                  <c:v>1.9509000000000001</c:v>
                </c:pt>
                <c:pt idx="853">
                  <c:v>1.9509000000000001</c:v>
                </c:pt>
                <c:pt idx="854">
                  <c:v>2.1061999999999999</c:v>
                </c:pt>
                <c:pt idx="855">
                  <c:v>2.1061999999999999</c:v>
                </c:pt>
                <c:pt idx="856">
                  <c:v>1.4583999999999995</c:v>
                </c:pt>
                <c:pt idx="857">
                  <c:v>1.4583999999999995</c:v>
                </c:pt>
                <c:pt idx="858">
                  <c:v>1.4583999999999995</c:v>
                </c:pt>
                <c:pt idx="859">
                  <c:v>2.2302</c:v>
                </c:pt>
                <c:pt idx="860">
                  <c:v>2.2302</c:v>
                </c:pt>
                <c:pt idx="861">
                  <c:v>2.2302</c:v>
                </c:pt>
                <c:pt idx="862">
                  <c:v>2.0305</c:v>
                </c:pt>
                <c:pt idx="863">
                  <c:v>2.0305</c:v>
                </c:pt>
                <c:pt idx="864">
                  <c:v>2.0305</c:v>
                </c:pt>
                <c:pt idx="865">
                  <c:v>1.6791</c:v>
                </c:pt>
                <c:pt idx="866">
                  <c:v>1.6791</c:v>
                </c:pt>
                <c:pt idx="867">
                  <c:v>1.6791</c:v>
                </c:pt>
                <c:pt idx="868">
                  <c:v>2.1372</c:v>
                </c:pt>
                <c:pt idx="869">
                  <c:v>2.1372</c:v>
                </c:pt>
                <c:pt idx="870">
                  <c:v>2.1372</c:v>
                </c:pt>
                <c:pt idx="871">
                  <c:v>1.7101</c:v>
                </c:pt>
                <c:pt idx="872">
                  <c:v>1.7101</c:v>
                </c:pt>
                <c:pt idx="873">
                  <c:v>1.7101</c:v>
                </c:pt>
                <c:pt idx="874">
                  <c:v>1.2843</c:v>
                </c:pt>
                <c:pt idx="875">
                  <c:v>1.2843</c:v>
                </c:pt>
                <c:pt idx="876">
                  <c:v>1.2843</c:v>
                </c:pt>
                <c:pt idx="877">
                  <c:v>2.2155</c:v>
                </c:pt>
                <c:pt idx="878">
                  <c:v>2.2155</c:v>
                </c:pt>
                <c:pt idx="879">
                  <c:v>2.2155</c:v>
                </c:pt>
                <c:pt idx="880">
                  <c:v>1.7807999999999995</c:v>
                </c:pt>
                <c:pt idx="881">
                  <c:v>1.7807999999999995</c:v>
                </c:pt>
                <c:pt idx="882">
                  <c:v>1.7807999999999995</c:v>
                </c:pt>
                <c:pt idx="883">
                  <c:v>2.8843999999999999</c:v>
                </c:pt>
                <c:pt idx="884">
                  <c:v>2.8843999999999999</c:v>
                </c:pt>
                <c:pt idx="885">
                  <c:v>2.8843999999999999</c:v>
                </c:pt>
                <c:pt idx="886">
                  <c:v>1.8715999999999995</c:v>
                </c:pt>
                <c:pt idx="887">
                  <c:v>1.8715999999999995</c:v>
                </c:pt>
                <c:pt idx="888">
                  <c:v>2.2265000000000001</c:v>
                </c:pt>
                <c:pt idx="889">
                  <c:v>2.2265000000000001</c:v>
                </c:pt>
                <c:pt idx="890">
                  <c:v>2.2246000000000001</c:v>
                </c:pt>
                <c:pt idx="891">
                  <c:v>2.2246000000000001</c:v>
                </c:pt>
                <c:pt idx="892">
                  <c:v>2.2246000000000001</c:v>
                </c:pt>
                <c:pt idx="893">
                  <c:v>2.5882999999999998</c:v>
                </c:pt>
                <c:pt idx="894">
                  <c:v>2.5882999999999998</c:v>
                </c:pt>
                <c:pt idx="895">
                  <c:v>2.2936999999999999</c:v>
                </c:pt>
                <c:pt idx="896">
                  <c:v>2.2936999999999999</c:v>
                </c:pt>
                <c:pt idx="897">
                  <c:v>2.2936999999999999</c:v>
                </c:pt>
                <c:pt idx="898">
                  <c:v>2.3473999999999999</c:v>
                </c:pt>
                <c:pt idx="899">
                  <c:v>2.3473999999999999</c:v>
                </c:pt>
                <c:pt idx="900">
                  <c:v>2.1591999999999998</c:v>
                </c:pt>
                <c:pt idx="901">
                  <c:v>2.1591999999999998</c:v>
                </c:pt>
                <c:pt idx="902">
                  <c:v>2.1591999999999998</c:v>
                </c:pt>
                <c:pt idx="903">
                  <c:v>2.1591999999999998</c:v>
                </c:pt>
                <c:pt idx="904">
                  <c:v>2.1880999999999999</c:v>
                </c:pt>
                <c:pt idx="905">
                  <c:v>2.1880999999999999</c:v>
                </c:pt>
                <c:pt idx="906">
                  <c:v>2.1880999999999999</c:v>
                </c:pt>
                <c:pt idx="907">
                  <c:v>2.1019999999999999</c:v>
                </c:pt>
                <c:pt idx="908">
                  <c:v>2.1019999999999999</c:v>
                </c:pt>
                <c:pt idx="909">
                  <c:v>2.1019999999999999</c:v>
                </c:pt>
                <c:pt idx="910">
                  <c:v>2.1492</c:v>
                </c:pt>
                <c:pt idx="911">
                  <c:v>2.1492</c:v>
                </c:pt>
                <c:pt idx="912">
                  <c:v>1.9447000000000001</c:v>
                </c:pt>
                <c:pt idx="913">
                  <c:v>1.9447000000000001</c:v>
                </c:pt>
                <c:pt idx="914">
                  <c:v>1.9447000000000001</c:v>
                </c:pt>
                <c:pt idx="915">
                  <c:v>2.313499999999999</c:v>
                </c:pt>
                <c:pt idx="916">
                  <c:v>2.313499999999999</c:v>
                </c:pt>
                <c:pt idx="917">
                  <c:v>2.313499999999999</c:v>
                </c:pt>
                <c:pt idx="918">
                  <c:v>1.8376999999999994</c:v>
                </c:pt>
                <c:pt idx="919">
                  <c:v>1.8376999999999994</c:v>
                </c:pt>
                <c:pt idx="920">
                  <c:v>1.8376999999999994</c:v>
                </c:pt>
                <c:pt idx="921">
                  <c:v>1.8376999999999994</c:v>
                </c:pt>
                <c:pt idx="922">
                  <c:v>2.0230999999999999</c:v>
                </c:pt>
                <c:pt idx="923">
                  <c:v>2.0230999999999999</c:v>
                </c:pt>
                <c:pt idx="924">
                  <c:v>2.2004000000000001</c:v>
                </c:pt>
                <c:pt idx="925">
                  <c:v>2.2004000000000001</c:v>
                </c:pt>
                <c:pt idx="926">
                  <c:v>2.2004000000000001</c:v>
                </c:pt>
                <c:pt idx="927">
                  <c:v>1.9792000000000001</c:v>
                </c:pt>
                <c:pt idx="928">
                  <c:v>1.9792000000000001</c:v>
                </c:pt>
                <c:pt idx="929">
                  <c:v>2.1280000000000001</c:v>
                </c:pt>
                <c:pt idx="930">
                  <c:v>2.1280000000000001</c:v>
                </c:pt>
                <c:pt idx="931">
                  <c:v>2.1280000000000001</c:v>
                </c:pt>
                <c:pt idx="932">
                  <c:v>2.125</c:v>
                </c:pt>
                <c:pt idx="933">
                  <c:v>2.125</c:v>
                </c:pt>
                <c:pt idx="934">
                  <c:v>2.125</c:v>
                </c:pt>
                <c:pt idx="935">
                  <c:v>2.1117999999999997</c:v>
                </c:pt>
                <c:pt idx="936">
                  <c:v>2.1117999999999997</c:v>
                </c:pt>
                <c:pt idx="937">
                  <c:v>2.1143999999999998</c:v>
                </c:pt>
                <c:pt idx="938">
                  <c:v>2.1143999999999998</c:v>
                </c:pt>
                <c:pt idx="939">
                  <c:v>2.1143999999999998</c:v>
                </c:pt>
                <c:pt idx="940">
                  <c:v>1.9784999999999999</c:v>
                </c:pt>
                <c:pt idx="941">
                  <c:v>1.9784999999999999</c:v>
                </c:pt>
                <c:pt idx="942">
                  <c:v>1.9784999999999999</c:v>
                </c:pt>
                <c:pt idx="943">
                  <c:v>2.0579999999999998</c:v>
                </c:pt>
                <c:pt idx="944">
                  <c:v>2.0579999999999998</c:v>
                </c:pt>
                <c:pt idx="945">
                  <c:v>2.0579999999999998</c:v>
                </c:pt>
                <c:pt idx="946">
                  <c:v>2.0398999999999989</c:v>
                </c:pt>
                <c:pt idx="947">
                  <c:v>2.0398999999999989</c:v>
                </c:pt>
                <c:pt idx="948">
                  <c:v>2.0398999999999989</c:v>
                </c:pt>
                <c:pt idx="949">
                  <c:v>1.9841000000000004</c:v>
                </c:pt>
                <c:pt idx="950">
                  <c:v>1.9841000000000004</c:v>
                </c:pt>
                <c:pt idx="951">
                  <c:v>1.9841000000000004</c:v>
                </c:pt>
                <c:pt idx="952">
                  <c:v>1.8902000000000001</c:v>
                </c:pt>
                <c:pt idx="953">
                  <c:v>1.8902000000000001</c:v>
                </c:pt>
                <c:pt idx="954">
                  <c:v>1.8902000000000001</c:v>
                </c:pt>
                <c:pt idx="955">
                  <c:v>1.8216999999999997</c:v>
                </c:pt>
                <c:pt idx="956">
                  <c:v>1.8216999999999997</c:v>
                </c:pt>
                <c:pt idx="957">
                  <c:v>1.8216999999999997</c:v>
                </c:pt>
                <c:pt idx="958">
                  <c:v>1.7572999999999996</c:v>
                </c:pt>
                <c:pt idx="959">
                  <c:v>1.7572999999999996</c:v>
                </c:pt>
                <c:pt idx="960">
                  <c:v>1.6850000000000001</c:v>
                </c:pt>
                <c:pt idx="961">
                  <c:v>1.6850000000000001</c:v>
                </c:pt>
                <c:pt idx="962">
                  <c:v>1.6850000000000001</c:v>
                </c:pt>
                <c:pt idx="963">
                  <c:v>1.5092999999999996</c:v>
                </c:pt>
                <c:pt idx="964">
                  <c:v>1.5092999999999996</c:v>
                </c:pt>
                <c:pt idx="965">
                  <c:v>1.6113999999999995</c:v>
                </c:pt>
                <c:pt idx="966">
                  <c:v>1.6113999999999995</c:v>
                </c:pt>
                <c:pt idx="967">
                  <c:v>1.5856999999999997</c:v>
                </c:pt>
                <c:pt idx="968">
                  <c:v>1.5856999999999997</c:v>
                </c:pt>
                <c:pt idx="969">
                  <c:v>1.5856999999999997</c:v>
                </c:pt>
                <c:pt idx="970">
                  <c:v>1.448</c:v>
                </c:pt>
                <c:pt idx="971">
                  <c:v>1.448</c:v>
                </c:pt>
                <c:pt idx="972">
                  <c:v>1.448</c:v>
                </c:pt>
                <c:pt idx="973">
                  <c:v>1.3253999999999995</c:v>
                </c:pt>
                <c:pt idx="974">
                  <c:v>1.3253999999999995</c:v>
                </c:pt>
                <c:pt idx="975">
                  <c:v>1.3253999999999995</c:v>
                </c:pt>
                <c:pt idx="976">
                  <c:v>1.1890000000000001</c:v>
                </c:pt>
                <c:pt idx="977">
                  <c:v>1.1890000000000001</c:v>
                </c:pt>
                <c:pt idx="978">
                  <c:v>1.1890000000000001</c:v>
                </c:pt>
                <c:pt idx="979">
                  <c:v>1.1800999999999999</c:v>
                </c:pt>
                <c:pt idx="980">
                  <c:v>1.2807999999999995</c:v>
                </c:pt>
                <c:pt idx="981">
                  <c:v>1.2807999999999995</c:v>
                </c:pt>
                <c:pt idx="982">
                  <c:v>1.2807999999999995</c:v>
                </c:pt>
                <c:pt idx="983">
                  <c:v>1.3432999999999995</c:v>
                </c:pt>
                <c:pt idx="984">
                  <c:v>1.3432999999999995</c:v>
                </c:pt>
                <c:pt idx="985">
                  <c:v>1.3432999999999995</c:v>
                </c:pt>
                <c:pt idx="986">
                  <c:v>0.7853</c:v>
                </c:pt>
                <c:pt idx="987">
                  <c:v>0.7853</c:v>
                </c:pt>
                <c:pt idx="988">
                  <c:v>0.7853</c:v>
                </c:pt>
                <c:pt idx="989">
                  <c:v>1.4176999999999993</c:v>
                </c:pt>
                <c:pt idx="990">
                  <c:v>1.4176999999999993</c:v>
                </c:pt>
                <c:pt idx="991">
                  <c:v>1.4176999999999993</c:v>
                </c:pt>
                <c:pt idx="992">
                  <c:v>0.66690000000000038</c:v>
                </c:pt>
                <c:pt idx="993">
                  <c:v>0.66690000000000038</c:v>
                </c:pt>
                <c:pt idx="994">
                  <c:v>0.66690000000000038</c:v>
                </c:pt>
                <c:pt idx="995">
                  <c:v>1.5112999999999996</c:v>
                </c:pt>
                <c:pt idx="996">
                  <c:v>1.5112999999999996</c:v>
                </c:pt>
                <c:pt idx="997">
                  <c:v>1.5112999999999996</c:v>
                </c:pt>
                <c:pt idx="998">
                  <c:v>1.5032999999999996</c:v>
                </c:pt>
                <c:pt idx="999">
                  <c:v>1.5032999999999996</c:v>
                </c:pt>
                <c:pt idx="1000">
                  <c:v>1.4548999999999996</c:v>
                </c:pt>
                <c:pt idx="1001">
                  <c:v>1.4548999999999996</c:v>
                </c:pt>
                <c:pt idx="1002">
                  <c:v>1.4548999999999996</c:v>
                </c:pt>
                <c:pt idx="1003">
                  <c:v>1.4548999999999996</c:v>
                </c:pt>
                <c:pt idx="1004">
                  <c:v>1.1759999999999995</c:v>
                </c:pt>
                <c:pt idx="1005">
                  <c:v>1.1759999999999995</c:v>
                </c:pt>
                <c:pt idx="1006">
                  <c:v>1.1759999999999995</c:v>
                </c:pt>
                <c:pt idx="1007">
                  <c:v>1.2383</c:v>
                </c:pt>
                <c:pt idx="1008">
                  <c:v>1.2383</c:v>
                </c:pt>
                <c:pt idx="1009">
                  <c:v>1.2383</c:v>
                </c:pt>
                <c:pt idx="1010">
                  <c:v>0.98270000000000002</c:v>
                </c:pt>
                <c:pt idx="1011">
                  <c:v>0.98270000000000002</c:v>
                </c:pt>
                <c:pt idx="1012">
                  <c:v>0.98270000000000002</c:v>
                </c:pt>
                <c:pt idx="1013">
                  <c:v>0.99529999999999996</c:v>
                </c:pt>
                <c:pt idx="1014">
                  <c:v>0.99529999999999996</c:v>
                </c:pt>
                <c:pt idx="1015">
                  <c:v>0.99529999999999996</c:v>
                </c:pt>
                <c:pt idx="1016">
                  <c:v>1.1463000000000001</c:v>
                </c:pt>
                <c:pt idx="1017">
                  <c:v>1.1463000000000001</c:v>
                </c:pt>
                <c:pt idx="1018">
                  <c:v>1.1463000000000001</c:v>
                </c:pt>
                <c:pt idx="1019">
                  <c:v>0.97350000000000003</c:v>
                </c:pt>
                <c:pt idx="1020">
                  <c:v>0.97350000000000003</c:v>
                </c:pt>
                <c:pt idx="1021">
                  <c:v>0.93820000000000003</c:v>
                </c:pt>
                <c:pt idx="1022">
                  <c:v>0.93820000000000003</c:v>
                </c:pt>
                <c:pt idx="1023">
                  <c:v>0.93820000000000003</c:v>
                </c:pt>
                <c:pt idx="1024">
                  <c:v>1.0546</c:v>
                </c:pt>
                <c:pt idx="1025">
                  <c:v>1.0546</c:v>
                </c:pt>
                <c:pt idx="1026">
                  <c:v>1.0546</c:v>
                </c:pt>
                <c:pt idx="1027">
                  <c:v>1.0223</c:v>
                </c:pt>
                <c:pt idx="1028">
                  <c:v>1.0223</c:v>
                </c:pt>
                <c:pt idx="1029">
                  <c:v>1.0223</c:v>
                </c:pt>
                <c:pt idx="1030">
                  <c:v>1.0274999999999996</c:v>
                </c:pt>
                <c:pt idx="1031">
                  <c:v>1.0274999999999996</c:v>
                </c:pt>
                <c:pt idx="1032">
                  <c:v>1.0274999999999996</c:v>
                </c:pt>
                <c:pt idx="1033">
                  <c:v>1.0274999999999996</c:v>
                </c:pt>
                <c:pt idx="1034">
                  <c:v>0.88400000000000001</c:v>
                </c:pt>
                <c:pt idx="1035">
                  <c:v>0.88400000000000001</c:v>
                </c:pt>
                <c:pt idx="1036">
                  <c:v>0.89580000000000004</c:v>
                </c:pt>
                <c:pt idx="1037">
                  <c:v>0.89580000000000004</c:v>
                </c:pt>
                <c:pt idx="1038">
                  <c:v>0.89580000000000004</c:v>
                </c:pt>
                <c:pt idx="1039">
                  <c:v>0.74250000000000005</c:v>
                </c:pt>
                <c:pt idx="1040">
                  <c:v>0.74250000000000005</c:v>
                </c:pt>
                <c:pt idx="1041">
                  <c:v>0.74250000000000005</c:v>
                </c:pt>
                <c:pt idx="1042">
                  <c:v>0.98370000000000002</c:v>
                </c:pt>
                <c:pt idx="1043">
                  <c:v>0.98370000000000002</c:v>
                </c:pt>
                <c:pt idx="1044">
                  <c:v>0.98370000000000002</c:v>
                </c:pt>
                <c:pt idx="1045">
                  <c:v>0.99209999999999998</c:v>
                </c:pt>
                <c:pt idx="1046">
                  <c:v>0.99209999999999998</c:v>
                </c:pt>
                <c:pt idx="1047">
                  <c:v>0.81530000000000002</c:v>
                </c:pt>
                <c:pt idx="1048">
                  <c:v>0.81530000000000002</c:v>
                </c:pt>
                <c:pt idx="1049">
                  <c:v>0.81530000000000002</c:v>
                </c:pt>
                <c:pt idx="1050">
                  <c:v>0.85660000000000025</c:v>
                </c:pt>
                <c:pt idx="1051">
                  <c:v>0.85660000000000025</c:v>
                </c:pt>
                <c:pt idx="1052">
                  <c:v>0.99339999999999973</c:v>
                </c:pt>
                <c:pt idx="1053">
                  <c:v>0.99339999999999973</c:v>
                </c:pt>
                <c:pt idx="1054">
                  <c:v>0.99339999999999973</c:v>
                </c:pt>
                <c:pt idx="1055">
                  <c:v>0.76800000000000024</c:v>
                </c:pt>
                <c:pt idx="1056">
                  <c:v>0.76800000000000024</c:v>
                </c:pt>
                <c:pt idx="1057">
                  <c:v>0.76800000000000024</c:v>
                </c:pt>
                <c:pt idx="1058">
                  <c:v>0.68100000000000005</c:v>
                </c:pt>
                <c:pt idx="1059">
                  <c:v>0.68100000000000005</c:v>
                </c:pt>
                <c:pt idx="1060">
                  <c:v>0.68100000000000005</c:v>
                </c:pt>
                <c:pt idx="1061">
                  <c:v>0.80359999999999998</c:v>
                </c:pt>
                <c:pt idx="1062">
                  <c:v>0.80359999999999998</c:v>
                </c:pt>
                <c:pt idx="1063">
                  <c:v>0.80359999999999998</c:v>
                </c:pt>
                <c:pt idx="1064">
                  <c:v>0.75230000000000019</c:v>
                </c:pt>
                <c:pt idx="1065">
                  <c:v>0.75230000000000019</c:v>
                </c:pt>
                <c:pt idx="1066">
                  <c:v>0.75230000000000019</c:v>
                </c:pt>
                <c:pt idx="1067">
                  <c:v>0.90700000000000003</c:v>
                </c:pt>
                <c:pt idx="1068">
                  <c:v>0.90700000000000003</c:v>
                </c:pt>
                <c:pt idx="1069">
                  <c:v>0.82540000000000002</c:v>
                </c:pt>
                <c:pt idx="1070">
                  <c:v>0.82540000000000002</c:v>
                </c:pt>
                <c:pt idx="1071">
                  <c:v>0.82540000000000002</c:v>
                </c:pt>
                <c:pt idx="1072">
                  <c:v>0.66410000000000025</c:v>
                </c:pt>
                <c:pt idx="1073">
                  <c:v>0.59889999999999999</c:v>
                </c:pt>
                <c:pt idx="1074">
                  <c:v>0.59889999999999999</c:v>
                </c:pt>
                <c:pt idx="1075">
                  <c:v>0.71050000000000002</c:v>
                </c:pt>
                <c:pt idx="1076">
                  <c:v>0.71050000000000002</c:v>
                </c:pt>
                <c:pt idx="1077">
                  <c:v>0.81659999999999999</c:v>
                </c:pt>
                <c:pt idx="1078">
                  <c:v>0.81659999999999999</c:v>
                </c:pt>
                <c:pt idx="1079">
                  <c:v>0.81659999999999999</c:v>
                </c:pt>
                <c:pt idx="1080">
                  <c:v>0.81659999999999999</c:v>
                </c:pt>
                <c:pt idx="1081">
                  <c:v>0.74450000000000005</c:v>
                </c:pt>
                <c:pt idx="1082">
                  <c:v>0.74450000000000005</c:v>
                </c:pt>
                <c:pt idx="1083">
                  <c:v>0.85970000000000024</c:v>
                </c:pt>
                <c:pt idx="1084">
                  <c:v>0.85970000000000024</c:v>
                </c:pt>
                <c:pt idx="1085">
                  <c:v>0.85970000000000024</c:v>
                </c:pt>
                <c:pt idx="1086">
                  <c:v>0.76259999999999994</c:v>
                </c:pt>
                <c:pt idx="1087">
                  <c:v>0.76259999999999994</c:v>
                </c:pt>
                <c:pt idx="1088">
                  <c:v>0.76259999999999994</c:v>
                </c:pt>
                <c:pt idx="1089">
                  <c:v>0.95270000000000021</c:v>
                </c:pt>
                <c:pt idx="1090">
                  <c:v>0.95270000000000021</c:v>
                </c:pt>
                <c:pt idx="1091">
                  <c:v>0.95270000000000021</c:v>
                </c:pt>
                <c:pt idx="1092">
                  <c:v>0.68210000000000004</c:v>
                </c:pt>
                <c:pt idx="1093">
                  <c:v>0.68210000000000004</c:v>
                </c:pt>
                <c:pt idx="1094">
                  <c:v>0.68210000000000004</c:v>
                </c:pt>
                <c:pt idx="1095">
                  <c:v>0.61240000000000028</c:v>
                </c:pt>
                <c:pt idx="1096">
                  <c:v>0.61240000000000028</c:v>
                </c:pt>
                <c:pt idx="1097">
                  <c:v>0.61240000000000028</c:v>
                </c:pt>
                <c:pt idx="1098">
                  <c:v>0.61000000000000021</c:v>
                </c:pt>
                <c:pt idx="1099">
                  <c:v>0.61000000000000021</c:v>
                </c:pt>
                <c:pt idx="1100">
                  <c:v>0.5884999999999998</c:v>
                </c:pt>
                <c:pt idx="1101">
                  <c:v>0.5884999999999998</c:v>
                </c:pt>
                <c:pt idx="1102">
                  <c:v>0.5884999999999998</c:v>
                </c:pt>
                <c:pt idx="1103">
                  <c:v>0.5884999999999998</c:v>
                </c:pt>
                <c:pt idx="1104">
                  <c:v>0.77570000000000028</c:v>
                </c:pt>
                <c:pt idx="1105">
                  <c:v>0.77570000000000028</c:v>
                </c:pt>
                <c:pt idx="1106">
                  <c:v>0.77570000000000028</c:v>
                </c:pt>
                <c:pt idx="1107">
                  <c:v>0.82790000000000019</c:v>
                </c:pt>
                <c:pt idx="1108">
                  <c:v>0.82790000000000019</c:v>
                </c:pt>
                <c:pt idx="1109">
                  <c:v>0.82790000000000019</c:v>
                </c:pt>
                <c:pt idx="1110">
                  <c:v>0.67840000000000023</c:v>
                </c:pt>
                <c:pt idx="1111">
                  <c:v>0.67840000000000023</c:v>
                </c:pt>
                <c:pt idx="1112">
                  <c:v>0.67840000000000023</c:v>
                </c:pt>
                <c:pt idx="1113">
                  <c:v>0.8278000000000002</c:v>
                </c:pt>
                <c:pt idx="1114">
                  <c:v>0.8278000000000002</c:v>
                </c:pt>
                <c:pt idx="1115">
                  <c:v>0.8278000000000002</c:v>
                </c:pt>
                <c:pt idx="1116">
                  <c:v>1.0401</c:v>
                </c:pt>
                <c:pt idx="1117">
                  <c:v>1.0401</c:v>
                </c:pt>
                <c:pt idx="1118">
                  <c:v>1.0401</c:v>
                </c:pt>
                <c:pt idx="1119">
                  <c:v>0.77680000000000038</c:v>
                </c:pt>
                <c:pt idx="1120">
                  <c:v>0.77680000000000038</c:v>
                </c:pt>
                <c:pt idx="1121">
                  <c:v>0.77680000000000038</c:v>
                </c:pt>
                <c:pt idx="1122">
                  <c:v>0.88859999999999972</c:v>
                </c:pt>
                <c:pt idx="1123">
                  <c:v>0.88859999999999972</c:v>
                </c:pt>
                <c:pt idx="1124">
                  <c:v>0.88859999999999972</c:v>
                </c:pt>
                <c:pt idx="1125">
                  <c:v>0.74680000000000024</c:v>
                </c:pt>
                <c:pt idx="1126">
                  <c:v>0.74680000000000024</c:v>
                </c:pt>
                <c:pt idx="1127">
                  <c:v>0.6867000000000002</c:v>
                </c:pt>
                <c:pt idx="1128">
                  <c:v>0.6867000000000002</c:v>
                </c:pt>
                <c:pt idx="1129">
                  <c:v>0.76220000000000021</c:v>
                </c:pt>
                <c:pt idx="1130">
                  <c:v>0.76220000000000021</c:v>
                </c:pt>
                <c:pt idx="1131">
                  <c:v>0.76220000000000021</c:v>
                </c:pt>
                <c:pt idx="1132">
                  <c:v>0.29520000000000002</c:v>
                </c:pt>
                <c:pt idx="1133">
                  <c:v>0.29520000000000002</c:v>
                </c:pt>
                <c:pt idx="1134">
                  <c:v>0.29520000000000002</c:v>
                </c:pt>
                <c:pt idx="1135">
                  <c:v>0.88919999999999999</c:v>
                </c:pt>
                <c:pt idx="1136">
                  <c:v>0.88919999999999999</c:v>
                </c:pt>
                <c:pt idx="1137">
                  <c:v>0.88919999999999999</c:v>
                </c:pt>
                <c:pt idx="1138">
                  <c:v>0.91159999999999997</c:v>
                </c:pt>
                <c:pt idx="1139">
                  <c:v>0.91159999999999997</c:v>
                </c:pt>
                <c:pt idx="1140">
                  <c:v>0.91159999999999997</c:v>
                </c:pt>
                <c:pt idx="1141">
                  <c:v>0.71800000000000019</c:v>
                </c:pt>
                <c:pt idx="1142">
                  <c:v>0.71800000000000019</c:v>
                </c:pt>
                <c:pt idx="1143">
                  <c:v>0.71800000000000019</c:v>
                </c:pt>
                <c:pt idx="1144">
                  <c:v>0.72650000000000003</c:v>
                </c:pt>
                <c:pt idx="1145">
                  <c:v>0.72650000000000003</c:v>
                </c:pt>
                <c:pt idx="1146">
                  <c:v>0.72650000000000003</c:v>
                </c:pt>
                <c:pt idx="1147">
                  <c:v>1.0569</c:v>
                </c:pt>
                <c:pt idx="1148">
                  <c:v>1.0569</c:v>
                </c:pt>
                <c:pt idx="1149">
                  <c:v>1.0569</c:v>
                </c:pt>
                <c:pt idx="1150">
                  <c:v>0.70090000000000019</c:v>
                </c:pt>
                <c:pt idx="1151">
                  <c:v>0.70090000000000019</c:v>
                </c:pt>
                <c:pt idx="1152">
                  <c:v>0.70090000000000019</c:v>
                </c:pt>
                <c:pt idx="1153">
                  <c:v>1.1081000000000001</c:v>
                </c:pt>
                <c:pt idx="1154">
                  <c:v>1.1081000000000001</c:v>
                </c:pt>
                <c:pt idx="1155">
                  <c:v>1.1656</c:v>
                </c:pt>
                <c:pt idx="1156">
                  <c:v>1.1656</c:v>
                </c:pt>
                <c:pt idx="1157">
                  <c:v>1.1656</c:v>
                </c:pt>
                <c:pt idx="1158">
                  <c:v>1.1656</c:v>
                </c:pt>
                <c:pt idx="1159">
                  <c:v>1.0728</c:v>
                </c:pt>
                <c:pt idx="1160">
                  <c:v>1.0728</c:v>
                </c:pt>
                <c:pt idx="1161">
                  <c:v>1.0728</c:v>
                </c:pt>
                <c:pt idx="1162">
                  <c:v>1.1261000000000001</c:v>
                </c:pt>
                <c:pt idx="1163">
                  <c:v>1.1261000000000001</c:v>
                </c:pt>
                <c:pt idx="1164">
                  <c:v>1.05</c:v>
                </c:pt>
                <c:pt idx="1165">
                  <c:v>1.05</c:v>
                </c:pt>
                <c:pt idx="1166">
                  <c:v>1.05</c:v>
                </c:pt>
                <c:pt idx="1167">
                  <c:v>1.0784</c:v>
                </c:pt>
                <c:pt idx="1168">
                  <c:v>1.0784</c:v>
                </c:pt>
                <c:pt idx="1169">
                  <c:v>1.0784</c:v>
                </c:pt>
                <c:pt idx="1170">
                  <c:v>1.2841</c:v>
                </c:pt>
                <c:pt idx="1171">
                  <c:v>1.2841</c:v>
                </c:pt>
                <c:pt idx="1172">
                  <c:v>1.2841</c:v>
                </c:pt>
                <c:pt idx="1173">
                  <c:v>1.0448</c:v>
                </c:pt>
                <c:pt idx="1174">
                  <c:v>1.0448</c:v>
                </c:pt>
                <c:pt idx="1175">
                  <c:v>1.0448</c:v>
                </c:pt>
                <c:pt idx="1176">
                  <c:v>1.0570999999999995</c:v>
                </c:pt>
                <c:pt idx="1177">
                  <c:v>1.0570999999999995</c:v>
                </c:pt>
                <c:pt idx="1178">
                  <c:v>1.0570999999999995</c:v>
                </c:pt>
                <c:pt idx="1179">
                  <c:v>1.0666</c:v>
                </c:pt>
                <c:pt idx="1180">
                  <c:v>1.0666</c:v>
                </c:pt>
                <c:pt idx="1181">
                  <c:v>1.0666</c:v>
                </c:pt>
                <c:pt idx="1182">
                  <c:v>0.83830000000000005</c:v>
                </c:pt>
                <c:pt idx="1183">
                  <c:v>0.83830000000000005</c:v>
                </c:pt>
                <c:pt idx="1184">
                  <c:v>0.83830000000000005</c:v>
                </c:pt>
                <c:pt idx="1185">
                  <c:v>0.65980000000000039</c:v>
                </c:pt>
                <c:pt idx="1186">
                  <c:v>0.65980000000000039</c:v>
                </c:pt>
                <c:pt idx="1187">
                  <c:v>0.65980000000000039</c:v>
                </c:pt>
                <c:pt idx="1188">
                  <c:v>0.68799999999999994</c:v>
                </c:pt>
                <c:pt idx="1189">
                  <c:v>0.68799999999999994</c:v>
                </c:pt>
                <c:pt idx="1190">
                  <c:v>0.68799999999999994</c:v>
                </c:pt>
                <c:pt idx="1191">
                  <c:v>0.75170000000000026</c:v>
                </c:pt>
                <c:pt idx="1192">
                  <c:v>0.75170000000000026</c:v>
                </c:pt>
                <c:pt idx="1193">
                  <c:v>0.75170000000000026</c:v>
                </c:pt>
                <c:pt idx="1194">
                  <c:v>0.72180000000000022</c:v>
                </c:pt>
                <c:pt idx="1195">
                  <c:v>0.72180000000000022</c:v>
                </c:pt>
                <c:pt idx="1196">
                  <c:v>0.72180000000000022</c:v>
                </c:pt>
                <c:pt idx="1197">
                  <c:v>0.79849999999999999</c:v>
                </c:pt>
                <c:pt idx="1198">
                  <c:v>0.79849999999999999</c:v>
                </c:pt>
                <c:pt idx="1199">
                  <c:v>0.79849999999999999</c:v>
                </c:pt>
                <c:pt idx="1200">
                  <c:v>0.81630000000000003</c:v>
                </c:pt>
                <c:pt idx="1201">
                  <c:v>0.81630000000000003</c:v>
                </c:pt>
                <c:pt idx="1202">
                  <c:v>0.81630000000000003</c:v>
                </c:pt>
                <c:pt idx="1203">
                  <c:v>0.69450000000000001</c:v>
                </c:pt>
                <c:pt idx="1204">
                  <c:v>0.69450000000000001</c:v>
                </c:pt>
                <c:pt idx="1205">
                  <c:v>0.69450000000000001</c:v>
                </c:pt>
                <c:pt idx="1206">
                  <c:v>0.64650000000000019</c:v>
                </c:pt>
                <c:pt idx="1207">
                  <c:v>0.64650000000000019</c:v>
                </c:pt>
                <c:pt idx="1208">
                  <c:v>0.75130000000000019</c:v>
                </c:pt>
                <c:pt idx="1209">
                  <c:v>0.75130000000000019</c:v>
                </c:pt>
                <c:pt idx="1210">
                  <c:v>0.40140000000000009</c:v>
                </c:pt>
                <c:pt idx="1211">
                  <c:v>0.40140000000000009</c:v>
                </c:pt>
                <c:pt idx="1212">
                  <c:v>0.40140000000000009</c:v>
                </c:pt>
                <c:pt idx="1213">
                  <c:v>0.25560000000000005</c:v>
                </c:pt>
                <c:pt idx="1214">
                  <c:v>0.25560000000000005</c:v>
                </c:pt>
                <c:pt idx="1215">
                  <c:v>0.25560000000000005</c:v>
                </c:pt>
                <c:pt idx="1216">
                  <c:v>-6.6600000000000006E-2</c:v>
                </c:pt>
                <c:pt idx="1217">
                  <c:v>-6.6600000000000006E-2</c:v>
                </c:pt>
                <c:pt idx="1218">
                  <c:v>-6.6600000000000006E-2</c:v>
                </c:pt>
                <c:pt idx="1219">
                  <c:v>6.0200000000000004E-2</c:v>
                </c:pt>
                <c:pt idx="1220">
                  <c:v>6.0200000000000004E-2</c:v>
                </c:pt>
                <c:pt idx="1221">
                  <c:v>6.0200000000000004E-2</c:v>
                </c:pt>
                <c:pt idx="1222">
                  <c:v>-5.0900000000000001E-2</c:v>
                </c:pt>
                <c:pt idx="1223">
                  <c:v>-5.0900000000000001E-2</c:v>
                </c:pt>
                <c:pt idx="1224">
                  <c:v>-5.0900000000000001E-2</c:v>
                </c:pt>
                <c:pt idx="1225">
                  <c:v>-3.2600000000000011E-2</c:v>
                </c:pt>
                <c:pt idx="1226">
                  <c:v>-3.2600000000000011E-2</c:v>
                </c:pt>
                <c:pt idx="1227">
                  <c:v>-3.2600000000000011E-2</c:v>
                </c:pt>
                <c:pt idx="1228">
                  <c:v>-7.2800000000000031E-2</c:v>
                </c:pt>
                <c:pt idx="1229">
                  <c:v>-7.2800000000000031E-2</c:v>
                </c:pt>
                <c:pt idx="1230">
                  <c:v>-7.2800000000000031E-2</c:v>
                </c:pt>
                <c:pt idx="1231">
                  <c:v>-6.6299999999999998E-2</c:v>
                </c:pt>
                <c:pt idx="1232">
                  <c:v>-6.6299999999999998E-2</c:v>
                </c:pt>
                <c:pt idx="1233">
                  <c:v>-6.6299999999999998E-2</c:v>
                </c:pt>
                <c:pt idx="1234">
                  <c:v>-0.17440000000000005</c:v>
                </c:pt>
                <c:pt idx="1235">
                  <c:v>-0.17440000000000005</c:v>
                </c:pt>
                <c:pt idx="1236">
                  <c:v>-5.1400000000000001E-2</c:v>
                </c:pt>
                <c:pt idx="1237">
                  <c:v>-5.1400000000000001E-2</c:v>
                </c:pt>
                <c:pt idx="1238">
                  <c:v>-5.1400000000000001E-2</c:v>
                </c:pt>
                <c:pt idx="1239">
                  <c:v>-4.3299999999999998E-2</c:v>
                </c:pt>
                <c:pt idx="1240">
                  <c:v>-4.3299999999999998E-2</c:v>
                </c:pt>
                <c:pt idx="1241">
                  <c:v>-4.3299999999999998E-2</c:v>
                </c:pt>
                <c:pt idx="1242">
                  <c:v>0.27</c:v>
                </c:pt>
                <c:pt idx="1243">
                  <c:v>0.27</c:v>
                </c:pt>
                <c:pt idx="1244">
                  <c:v>0.27</c:v>
                </c:pt>
                <c:pt idx="1245">
                  <c:v>0.31240000000000012</c:v>
                </c:pt>
                <c:pt idx="1246">
                  <c:v>0.31240000000000012</c:v>
                </c:pt>
                <c:pt idx="1247">
                  <c:v>0.31240000000000012</c:v>
                </c:pt>
                <c:pt idx="1248">
                  <c:v>0.58720000000000006</c:v>
                </c:pt>
                <c:pt idx="1249">
                  <c:v>0.58720000000000006</c:v>
                </c:pt>
                <c:pt idx="1250">
                  <c:v>0.58720000000000006</c:v>
                </c:pt>
                <c:pt idx="1251">
                  <c:v>0.5877</c:v>
                </c:pt>
                <c:pt idx="1252">
                  <c:v>0.5877</c:v>
                </c:pt>
                <c:pt idx="1253">
                  <c:v>0.5877</c:v>
                </c:pt>
                <c:pt idx="1254">
                  <c:v>0.54279999999999995</c:v>
                </c:pt>
                <c:pt idx="1255">
                  <c:v>0.54279999999999995</c:v>
                </c:pt>
                <c:pt idx="1256">
                  <c:v>0.54279999999999995</c:v>
                </c:pt>
                <c:pt idx="1257">
                  <c:v>0.54279999999999995</c:v>
                </c:pt>
                <c:pt idx="1258">
                  <c:v>0.84319999999999995</c:v>
                </c:pt>
                <c:pt idx="1259">
                  <c:v>0.84319999999999995</c:v>
                </c:pt>
                <c:pt idx="1260">
                  <c:v>0.58029999999999982</c:v>
                </c:pt>
                <c:pt idx="1261">
                  <c:v>0.58029999999999982</c:v>
                </c:pt>
                <c:pt idx="1262">
                  <c:v>0.58029999999999982</c:v>
                </c:pt>
                <c:pt idx="1263">
                  <c:v>0.67450000000000021</c:v>
                </c:pt>
                <c:pt idx="1264">
                  <c:v>0.67450000000000021</c:v>
                </c:pt>
                <c:pt idx="1265">
                  <c:v>0.67450000000000021</c:v>
                </c:pt>
                <c:pt idx="1266">
                  <c:v>0.20180000000000001</c:v>
                </c:pt>
                <c:pt idx="1267">
                  <c:v>0.20180000000000001</c:v>
                </c:pt>
                <c:pt idx="1268">
                  <c:v>0.20180000000000001</c:v>
                </c:pt>
                <c:pt idx="1269">
                  <c:v>0.52810000000000001</c:v>
                </c:pt>
                <c:pt idx="1270">
                  <c:v>0.52810000000000001</c:v>
                </c:pt>
                <c:pt idx="1271">
                  <c:v>0.52810000000000001</c:v>
                </c:pt>
                <c:pt idx="1272">
                  <c:v>0.84010000000000018</c:v>
                </c:pt>
                <c:pt idx="1273">
                  <c:v>0.84010000000000018</c:v>
                </c:pt>
                <c:pt idx="1274">
                  <c:v>0.84010000000000018</c:v>
                </c:pt>
                <c:pt idx="1275">
                  <c:v>0.46340000000000009</c:v>
                </c:pt>
                <c:pt idx="1276">
                  <c:v>0.46340000000000009</c:v>
                </c:pt>
                <c:pt idx="1277">
                  <c:v>0.46340000000000009</c:v>
                </c:pt>
                <c:pt idx="1278">
                  <c:v>1.0130999999999994</c:v>
                </c:pt>
                <c:pt idx="1279">
                  <c:v>1.0130999999999994</c:v>
                </c:pt>
                <c:pt idx="1280">
                  <c:v>1.0130999999999994</c:v>
                </c:pt>
                <c:pt idx="1281">
                  <c:v>0.67830000000000024</c:v>
                </c:pt>
                <c:pt idx="1282">
                  <c:v>0.67830000000000024</c:v>
                </c:pt>
                <c:pt idx="1283">
                  <c:v>0.67830000000000024</c:v>
                </c:pt>
                <c:pt idx="1284">
                  <c:v>1.0694999999999995</c:v>
                </c:pt>
                <c:pt idx="1285">
                  <c:v>1.0694999999999995</c:v>
                </c:pt>
                <c:pt idx="1286">
                  <c:v>1.0694999999999995</c:v>
                </c:pt>
                <c:pt idx="1287">
                  <c:v>0.5554</c:v>
                </c:pt>
                <c:pt idx="1288">
                  <c:v>0.5554</c:v>
                </c:pt>
                <c:pt idx="1289">
                  <c:v>0.53239999999999998</c:v>
                </c:pt>
                <c:pt idx="1290">
                  <c:v>0.53239999999999998</c:v>
                </c:pt>
                <c:pt idx="1291">
                  <c:v>0.53239999999999998</c:v>
                </c:pt>
                <c:pt idx="1292">
                  <c:v>0.53239999999999998</c:v>
                </c:pt>
                <c:pt idx="1293">
                  <c:v>0.5393</c:v>
                </c:pt>
                <c:pt idx="1294">
                  <c:v>0.5393</c:v>
                </c:pt>
                <c:pt idx="1295">
                  <c:v>0.28660000000000002</c:v>
                </c:pt>
                <c:pt idx="1296">
                  <c:v>0.28660000000000002</c:v>
                </c:pt>
                <c:pt idx="1297">
                  <c:v>0.28660000000000002</c:v>
                </c:pt>
                <c:pt idx="1298">
                  <c:v>0.54070000000000018</c:v>
                </c:pt>
                <c:pt idx="1299">
                  <c:v>0.54070000000000018</c:v>
                </c:pt>
                <c:pt idx="1300">
                  <c:v>0.54070000000000018</c:v>
                </c:pt>
                <c:pt idx="1301">
                  <c:v>0.40300000000000002</c:v>
                </c:pt>
                <c:pt idx="1302">
                  <c:v>0.40300000000000002</c:v>
                </c:pt>
                <c:pt idx="1303">
                  <c:v>0.40300000000000002</c:v>
                </c:pt>
                <c:pt idx="1304">
                  <c:v>0.69410000000000005</c:v>
                </c:pt>
                <c:pt idx="1305">
                  <c:v>0.69410000000000005</c:v>
                </c:pt>
                <c:pt idx="1306">
                  <c:v>0.69410000000000005</c:v>
                </c:pt>
                <c:pt idx="1307">
                  <c:v>0.81790000000000018</c:v>
                </c:pt>
                <c:pt idx="1308">
                  <c:v>0.81790000000000018</c:v>
                </c:pt>
                <c:pt idx="1309">
                  <c:v>0.81790000000000018</c:v>
                </c:pt>
                <c:pt idx="1310">
                  <c:v>1.0028999999999995</c:v>
                </c:pt>
                <c:pt idx="1311">
                  <c:v>1.0028999999999995</c:v>
                </c:pt>
                <c:pt idx="1312">
                  <c:v>1.0028999999999995</c:v>
                </c:pt>
                <c:pt idx="1313">
                  <c:v>1.278</c:v>
                </c:pt>
                <c:pt idx="1314">
                  <c:v>1.278</c:v>
                </c:pt>
                <c:pt idx="1315">
                  <c:v>1.278</c:v>
                </c:pt>
                <c:pt idx="1316">
                  <c:v>1.4496999999999995</c:v>
                </c:pt>
                <c:pt idx="1317">
                  <c:v>1.4496999999999995</c:v>
                </c:pt>
                <c:pt idx="1318">
                  <c:v>1.4496999999999995</c:v>
                </c:pt>
                <c:pt idx="1319">
                  <c:v>1.9585999999999999</c:v>
                </c:pt>
                <c:pt idx="1320">
                  <c:v>1.9585999999999999</c:v>
                </c:pt>
                <c:pt idx="1321">
                  <c:v>1.9585999999999999</c:v>
                </c:pt>
                <c:pt idx="1322">
                  <c:v>1.9482999999999999</c:v>
                </c:pt>
                <c:pt idx="1323">
                  <c:v>1.9482999999999999</c:v>
                </c:pt>
                <c:pt idx="1324">
                  <c:v>1.9482999999999999</c:v>
                </c:pt>
                <c:pt idx="1325">
                  <c:v>2.2050000000000001</c:v>
                </c:pt>
                <c:pt idx="1326">
                  <c:v>2.2050000000000001</c:v>
                </c:pt>
                <c:pt idx="1327">
                  <c:v>2.2050000000000001</c:v>
                </c:pt>
                <c:pt idx="1328">
                  <c:v>1.8435999999999995</c:v>
                </c:pt>
                <c:pt idx="1329">
                  <c:v>1.8435999999999995</c:v>
                </c:pt>
                <c:pt idx="1330">
                  <c:v>1.8435999999999995</c:v>
                </c:pt>
                <c:pt idx="1331">
                  <c:v>2.1355</c:v>
                </c:pt>
                <c:pt idx="1332">
                  <c:v>2.1355</c:v>
                </c:pt>
                <c:pt idx="1333">
                  <c:v>2.1355</c:v>
                </c:pt>
                <c:pt idx="1334">
                  <c:v>1.5892999999999995</c:v>
                </c:pt>
                <c:pt idx="1335">
                  <c:v>1.5892999999999995</c:v>
                </c:pt>
                <c:pt idx="1336">
                  <c:v>1.5892999999999995</c:v>
                </c:pt>
                <c:pt idx="1337">
                  <c:v>2.1567999999999992</c:v>
                </c:pt>
                <c:pt idx="1338">
                  <c:v>2.1567999999999992</c:v>
                </c:pt>
                <c:pt idx="1339">
                  <c:v>2.1567999999999992</c:v>
                </c:pt>
                <c:pt idx="1340">
                  <c:v>1.6464000000000001</c:v>
                </c:pt>
                <c:pt idx="1341">
                  <c:v>1.6464000000000001</c:v>
                </c:pt>
                <c:pt idx="1342">
                  <c:v>1.6464000000000001</c:v>
                </c:pt>
                <c:pt idx="1343">
                  <c:v>2.0155999999999992</c:v>
                </c:pt>
                <c:pt idx="1344">
                  <c:v>2.0155999999999992</c:v>
                </c:pt>
                <c:pt idx="1345">
                  <c:v>2.0155999999999992</c:v>
                </c:pt>
                <c:pt idx="1346">
                  <c:v>2.2299000000000002</c:v>
                </c:pt>
                <c:pt idx="1347">
                  <c:v>2.2299000000000002</c:v>
                </c:pt>
                <c:pt idx="1348">
                  <c:v>1.593</c:v>
                </c:pt>
                <c:pt idx="1349">
                  <c:v>1.593</c:v>
                </c:pt>
                <c:pt idx="1350">
                  <c:v>1.593</c:v>
                </c:pt>
                <c:pt idx="1351">
                  <c:v>1.6572</c:v>
                </c:pt>
                <c:pt idx="1352">
                  <c:v>1.6572</c:v>
                </c:pt>
                <c:pt idx="1353">
                  <c:v>1.6572</c:v>
                </c:pt>
                <c:pt idx="1354">
                  <c:v>1.8528</c:v>
                </c:pt>
                <c:pt idx="1355">
                  <c:v>1.8528</c:v>
                </c:pt>
                <c:pt idx="1356">
                  <c:v>1.8528</c:v>
                </c:pt>
                <c:pt idx="1357">
                  <c:v>1.5272999999999997</c:v>
                </c:pt>
                <c:pt idx="1358">
                  <c:v>1.5272999999999997</c:v>
                </c:pt>
                <c:pt idx="1359">
                  <c:v>1.5272999999999997</c:v>
                </c:pt>
                <c:pt idx="1360">
                  <c:v>1.6345000000000001</c:v>
                </c:pt>
                <c:pt idx="1361">
                  <c:v>1.6345000000000001</c:v>
                </c:pt>
                <c:pt idx="1362">
                  <c:v>1.6187</c:v>
                </c:pt>
                <c:pt idx="1363">
                  <c:v>1.6187</c:v>
                </c:pt>
                <c:pt idx="1364">
                  <c:v>1.6187</c:v>
                </c:pt>
                <c:pt idx="1365">
                  <c:v>1.5511999999999995</c:v>
                </c:pt>
                <c:pt idx="1366">
                  <c:v>1.5511999999999995</c:v>
                </c:pt>
                <c:pt idx="1367">
                  <c:v>1.5511999999999995</c:v>
                </c:pt>
                <c:pt idx="1368">
                  <c:v>1.7788999999999995</c:v>
                </c:pt>
                <c:pt idx="1369">
                  <c:v>1.7788999999999995</c:v>
                </c:pt>
                <c:pt idx="1370">
                  <c:v>1.7788999999999995</c:v>
                </c:pt>
                <c:pt idx="1371">
                  <c:v>1.2867</c:v>
                </c:pt>
                <c:pt idx="1372">
                  <c:v>1.2867</c:v>
                </c:pt>
                <c:pt idx="1373">
                  <c:v>1.6140000000000001</c:v>
                </c:pt>
                <c:pt idx="1374">
                  <c:v>1.6140000000000001</c:v>
                </c:pt>
                <c:pt idx="1375">
                  <c:v>1.6140000000000001</c:v>
                </c:pt>
                <c:pt idx="1376">
                  <c:v>1.5057999999999996</c:v>
                </c:pt>
                <c:pt idx="1377">
                  <c:v>1.5057999999999996</c:v>
                </c:pt>
                <c:pt idx="1378">
                  <c:v>1.5057999999999996</c:v>
                </c:pt>
                <c:pt idx="1379">
                  <c:v>1.4634999999999996</c:v>
                </c:pt>
                <c:pt idx="1380">
                  <c:v>1.4634999999999996</c:v>
                </c:pt>
                <c:pt idx="1381">
                  <c:v>1.4634999999999996</c:v>
                </c:pt>
                <c:pt idx="1382">
                  <c:v>1.7609999999999995</c:v>
                </c:pt>
                <c:pt idx="1383">
                  <c:v>1.7609999999999995</c:v>
                </c:pt>
                <c:pt idx="1384">
                  <c:v>1.7609999999999995</c:v>
                </c:pt>
                <c:pt idx="1385">
                  <c:v>1.6739999999999995</c:v>
                </c:pt>
                <c:pt idx="1386">
                  <c:v>1.6739999999999995</c:v>
                </c:pt>
                <c:pt idx="1387">
                  <c:v>1.6739999999999995</c:v>
                </c:pt>
                <c:pt idx="1388">
                  <c:v>1.6503000000000001</c:v>
                </c:pt>
                <c:pt idx="1389">
                  <c:v>1.6503000000000001</c:v>
                </c:pt>
                <c:pt idx="1390">
                  <c:v>1.6503000000000001</c:v>
                </c:pt>
                <c:pt idx="1391">
                  <c:v>1.3917999999999995</c:v>
                </c:pt>
                <c:pt idx="1392">
                  <c:v>1.3917999999999995</c:v>
                </c:pt>
                <c:pt idx="1393">
                  <c:v>1.3917999999999995</c:v>
                </c:pt>
                <c:pt idx="1394">
                  <c:v>1.5375999999999996</c:v>
                </c:pt>
                <c:pt idx="1395">
                  <c:v>1.5375999999999996</c:v>
                </c:pt>
                <c:pt idx="1396">
                  <c:v>1.5375999999999996</c:v>
                </c:pt>
                <c:pt idx="1397">
                  <c:v>1.2994999999999997</c:v>
                </c:pt>
                <c:pt idx="1398">
                  <c:v>1.2994999999999997</c:v>
                </c:pt>
                <c:pt idx="1399">
                  <c:v>1.2994999999999997</c:v>
                </c:pt>
                <c:pt idx="1400">
                  <c:v>1.7887999999999995</c:v>
                </c:pt>
                <c:pt idx="1401">
                  <c:v>1.7887999999999995</c:v>
                </c:pt>
                <c:pt idx="1402">
                  <c:v>1.7887999999999995</c:v>
                </c:pt>
                <c:pt idx="1403">
                  <c:v>1.8920999999999999</c:v>
                </c:pt>
                <c:pt idx="1404">
                  <c:v>1.8920999999999999</c:v>
                </c:pt>
                <c:pt idx="1405">
                  <c:v>1.8920999999999999</c:v>
                </c:pt>
                <c:pt idx="1406">
                  <c:v>1.5796999999999997</c:v>
                </c:pt>
                <c:pt idx="1407">
                  <c:v>1.5796999999999997</c:v>
                </c:pt>
                <c:pt idx="1408">
                  <c:v>1.3764000000000001</c:v>
                </c:pt>
                <c:pt idx="1409">
                  <c:v>1.3764000000000001</c:v>
                </c:pt>
                <c:pt idx="1410">
                  <c:v>1.579</c:v>
                </c:pt>
                <c:pt idx="1411">
                  <c:v>1.579</c:v>
                </c:pt>
                <c:pt idx="1412">
                  <c:v>1.579</c:v>
                </c:pt>
                <c:pt idx="1413">
                  <c:v>1.7161</c:v>
                </c:pt>
                <c:pt idx="1414">
                  <c:v>1.7161</c:v>
                </c:pt>
                <c:pt idx="1415">
                  <c:v>1.7161</c:v>
                </c:pt>
                <c:pt idx="1416">
                  <c:v>1.5168999999999995</c:v>
                </c:pt>
                <c:pt idx="1417">
                  <c:v>1.5168999999999995</c:v>
                </c:pt>
                <c:pt idx="1418">
                  <c:v>1.5168999999999995</c:v>
                </c:pt>
                <c:pt idx="1419">
                  <c:v>1.5570999999999995</c:v>
                </c:pt>
                <c:pt idx="1420">
                  <c:v>1.5570999999999995</c:v>
                </c:pt>
                <c:pt idx="1421">
                  <c:v>1.5570999999999995</c:v>
                </c:pt>
                <c:pt idx="1422">
                  <c:v>1.9106000000000001</c:v>
                </c:pt>
                <c:pt idx="1423">
                  <c:v>1.9106000000000001</c:v>
                </c:pt>
                <c:pt idx="1424">
                  <c:v>1.9106000000000001</c:v>
                </c:pt>
                <c:pt idx="1425">
                  <c:v>1.4014999999999993</c:v>
                </c:pt>
                <c:pt idx="1426">
                  <c:v>1.4014999999999993</c:v>
                </c:pt>
                <c:pt idx="1427">
                  <c:v>1.4014999999999993</c:v>
                </c:pt>
                <c:pt idx="1428">
                  <c:v>1.5296999999999996</c:v>
                </c:pt>
                <c:pt idx="1429">
                  <c:v>1.5296999999999996</c:v>
                </c:pt>
                <c:pt idx="1430">
                  <c:v>1.5296999999999996</c:v>
                </c:pt>
                <c:pt idx="1431">
                  <c:v>1.6876</c:v>
                </c:pt>
                <c:pt idx="1432">
                  <c:v>1.6876</c:v>
                </c:pt>
                <c:pt idx="1433">
                  <c:v>1.6876</c:v>
                </c:pt>
                <c:pt idx="1434">
                  <c:v>1.6874</c:v>
                </c:pt>
                <c:pt idx="1435">
                  <c:v>1.6874</c:v>
                </c:pt>
                <c:pt idx="1436">
                  <c:v>1.6874</c:v>
                </c:pt>
                <c:pt idx="1437">
                  <c:v>1.5650999999999995</c:v>
                </c:pt>
                <c:pt idx="1438">
                  <c:v>1.5650999999999995</c:v>
                </c:pt>
                <c:pt idx="1439">
                  <c:v>1.5650999999999995</c:v>
                </c:pt>
                <c:pt idx="1440">
                  <c:v>1.3787</c:v>
                </c:pt>
                <c:pt idx="1441">
                  <c:v>1.3787</c:v>
                </c:pt>
                <c:pt idx="1442">
                  <c:v>1.3787</c:v>
                </c:pt>
                <c:pt idx="1443">
                  <c:v>1.4692999999999996</c:v>
                </c:pt>
                <c:pt idx="1444">
                  <c:v>1.4692999999999996</c:v>
                </c:pt>
                <c:pt idx="1445">
                  <c:v>1.4692999999999996</c:v>
                </c:pt>
                <c:pt idx="1446">
                  <c:v>1.0105</c:v>
                </c:pt>
                <c:pt idx="1447">
                  <c:v>1.0105</c:v>
                </c:pt>
                <c:pt idx="1448">
                  <c:v>1.0105</c:v>
                </c:pt>
                <c:pt idx="1449">
                  <c:v>1.3971</c:v>
                </c:pt>
                <c:pt idx="1450">
                  <c:v>0.93389999999999995</c:v>
                </c:pt>
                <c:pt idx="1451">
                  <c:v>0.93389999999999995</c:v>
                </c:pt>
                <c:pt idx="1452">
                  <c:v>0.93389999999999995</c:v>
                </c:pt>
                <c:pt idx="1453">
                  <c:v>1.2362</c:v>
                </c:pt>
                <c:pt idx="1454">
                  <c:v>1.2362</c:v>
                </c:pt>
                <c:pt idx="1455">
                  <c:v>1.2362</c:v>
                </c:pt>
                <c:pt idx="1456">
                  <c:v>1.3061</c:v>
                </c:pt>
                <c:pt idx="1457">
                  <c:v>1.3061</c:v>
                </c:pt>
                <c:pt idx="1458">
                  <c:v>1.3061</c:v>
                </c:pt>
                <c:pt idx="1459">
                  <c:v>0.95970000000000022</c:v>
                </c:pt>
                <c:pt idx="1460">
                  <c:v>0.95970000000000022</c:v>
                </c:pt>
                <c:pt idx="1461">
                  <c:v>0.95970000000000022</c:v>
                </c:pt>
                <c:pt idx="1462">
                  <c:v>1.0129999999999995</c:v>
                </c:pt>
                <c:pt idx="1463">
                  <c:v>1.0129999999999995</c:v>
                </c:pt>
                <c:pt idx="1464">
                  <c:v>1.0129999999999995</c:v>
                </c:pt>
                <c:pt idx="1465">
                  <c:v>1.2767999999999995</c:v>
                </c:pt>
                <c:pt idx="1466">
                  <c:v>1.2767999999999995</c:v>
                </c:pt>
                <c:pt idx="1467">
                  <c:v>1.2767999999999995</c:v>
                </c:pt>
                <c:pt idx="1468">
                  <c:v>0.97629999999999995</c:v>
                </c:pt>
                <c:pt idx="1469">
                  <c:v>0.97629999999999995</c:v>
                </c:pt>
                <c:pt idx="1470">
                  <c:v>0.97629999999999995</c:v>
                </c:pt>
                <c:pt idx="1471">
                  <c:v>1.3204</c:v>
                </c:pt>
                <c:pt idx="1472">
                  <c:v>1.3204</c:v>
                </c:pt>
                <c:pt idx="1473">
                  <c:v>1.3204</c:v>
                </c:pt>
                <c:pt idx="1474">
                  <c:v>1.0936999999999995</c:v>
                </c:pt>
                <c:pt idx="1475">
                  <c:v>1.0936999999999995</c:v>
                </c:pt>
                <c:pt idx="1476">
                  <c:v>1.5045999999999995</c:v>
                </c:pt>
                <c:pt idx="1477">
                  <c:v>1.5045999999999995</c:v>
                </c:pt>
                <c:pt idx="1478">
                  <c:v>1.5045999999999995</c:v>
                </c:pt>
                <c:pt idx="1479">
                  <c:v>1.5045999999999995</c:v>
                </c:pt>
                <c:pt idx="1480">
                  <c:v>1.3231999999999995</c:v>
                </c:pt>
                <c:pt idx="1481">
                  <c:v>1.3231999999999995</c:v>
                </c:pt>
                <c:pt idx="1482">
                  <c:v>1.3083</c:v>
                </c:pt>
                <c:pt idx="1483">
                  <c:v>1.3083</c:v>
                </c:pt>
                <c:pt idx="1484">
                  <c:v>1.3083</c:v>
                </c:pt>
                <c:pt idx="1485">
                  <c:v>1.3483000000000001</c:v>
                </c:pt>
                <c:pt idx="1486">
                  <c:v>1.3483000000000001</c:v>
                </c:pt>
                <c:pt idx="1487">
                  <c:v>1.3483000000000001</c:v>
                </c:pt>
                <c:pt idx="1488">
                  <c:v>1.4322999999999995</c:v>
                </c:pt>
                <c:pt idx="1489">
                  <c:v>1.4322999999999995</c:v>
                </c:pt>
                <c:pt idx="1490">
                  <c:v>1.4322999999999995</c:v>
                </c:pt>
                <c:pt idx="1491">
                  <c:v>1.2652999999999996</c:v>
                </c:pt>
                <c:pt idx="1492">
                  <c:v>1.2652999999999996</c:v>
                </c:pt>
                <c:pt idx="1493">
                  <c:v>1.2652999999999996</c:v>
                </c:pt>
                <c:pt idx="1494">
                  <c:v>1.3504</c:v>
                </c:pt>
                <c:pt idx="1495">
                  <c:v>1.3504</c:v>
                </c:pt>
                <c:pt idx="1496">
                  <c:v>1.3504</c:v>
                </c:pt>
                <c:pt idx="1497">
                  <c:v>1.2492999999999996</c:v>
                </c:pt>
                <c:pt idx="1498">
                  <c:v>1.2492999999999996</c:v>
                </c:pt>
                <c:pt idx="1499">
                  <c:v>1.2492999999999996</c:v>
                </c:pt>
                <c:pt idx="1500">
                  <c:v>1.3458999999999997</c:v>
                </c:pt>
                <c:pt idx="1501">
                  <c:v>1.3458999999999997</c:v>
                </c:pt>
                <c:pt idx="1502">
                  <c:v>1.3458999999999997</c:v>
                </c:pt>
                <c:pt idx="1503">
                  <c:v>1.4957999999999996</c:v>
                </c:pt>
                <c:pt idx="1504">
                  <c:v>1.4957999999999996</c:v>
                </c:pt>
                <c:pt idx="1505">
                  <c:v>1.4957999999999996</c:v>
                </c:pt>
                <c:pt idx="1506">
                  <c:v>1.3204</c:v>
                </c:pt>
                <c:pt idx="1507">
                  <c:v>1.3204</c:v>
                </c:pt>
                <c:pt idx="1508">
                  <c:v>1.3204</c:v>
                </c:pt>
                <c:pt idx="1509">
                  <c:v>1.2211999999999996</c:v>
                </c:pt>
                <c:pt idx="1510">
                  <c:v>1.2211999999999996</c:v>
                </c:pt>
                <c:pt idx="1511">
                  <c:v>1.2211999999999996</c:v>
                </c:pt>
                <c:pt idx="1512">
                  <c:v>1.2481</c:v>
                </c:pt>
                <c:pt idx="1513">
                  <c:v>1.2481</c:v>
                </c:pt>
                <c:pt idx="1514">
                  <c:v>1.2481</c:v>
                </c:pt>
                <c:pt idx="1515">
                  <c:v>1.4907999999999995</c:v>
                </c:pt>
                <c:pt idx="1516">
                  <c:v>1.4907999999999995</c:v>
                </c:pt>
                <c:pt idx="1517">
                  <c:v>1.4907999999999995</c:v>
                </c:pt>
                <c:pt idx="1518">
                  <c:v>1.444</c:v>
                </c:pt>
                <c:pt idx="1519">
                  <c:v>1.444</c:v>
                </c:pt>
                <c:pt idx="1520">
                  <c:v>1.4103999999999997</c:v>
                </c:pt>
                <c:pt idx="1521">
                  <c:v>1.4103999999999997</c:v>
                </c:pt>
                <c:pt idx="1522">
                  <c:v>1.5256999999999996</c:v>
                </c:pt>
                <c:pt idx="1523">
                  <c:v>1.5256999999999996</c:v>
                </c:pt>
                <c:pt idx="1524">
                  <c:v>1.5256999999999996</c:v>
                </c:pt>
                <c:pt idx="1525">
                  <c:v>1.1744000000000001</c:v>
                </c:pt>
                <c:pt idx="1526">
                  <c:v>1.1744000000000001</c:v>
                </c:pt>
                <c:pt idx="1527">
                  <c:v>1.1744000000000001</c:v>
                </c:pt>
                <c:pt idx="1528">
                  <c:v>1.1859</c:v>
                </c:pt>
                <c:pt idx="1529">
                  <c:v>1.1859</c:v>
                </c:pt>
                <c:pt idx="1530">
                  <c:v>1.1859</c:v>
                </c:pt>
                <c:pt idx="1531">
                  <c:v>1.1315999999999995</c:v>
                </c:pt>
                <c:pt idx="1532">
                  <c:v>1.1315999999999995</c:v>
                </c:pt>
                <c:pt idx="1533">
                  <c:v>1.1315999999999995</c:v>
                </c:pt>
                <c:pt idx="1534">
                  <c:v>0.9448000000000002</c:v>
                </c:pt>
                <c:pt idx="1535">
                  <c:v>0.9448000000000002</c:v>
                </c:pt>
                <c:pt idx="1536">
                  <c:v>0.9448000000000002</c:v>
                </c:pt>
                <c:pt idx="1537">
                  <c:v>0.76820000000000022</c:v>
                </c:pt>
                <c:pt idx="1538">
                  <c:v>0.76820000000000022</c:v>
                </c:pt>
                <c:pt idx="1539">
                  <c:v>0.97060000000000024</c:v>
                </c:pt>
                <c:pt idx="1540">
                  <c:v>0.97060000000000024</c:v>
                </c:pt>
                <c:pt idx="1541">
                  <c:v>0.77420000000000022</c:v>
                </c:pt>
                <c:pt idx="1542">
                  <c:v>0.77420000000000022</c:v>
                </c:pt>
                <c:pt idx="1543">
                  <c:v>0.77420000000000022</c:v>
                </c:pt>
                <c:pt idx="1544">
                  <c:v>1.2853999999999997</c:v>
                </c:pt>
                <c:pt idx="1545">
                  <c:v>1.2853999999999997</c:v>
                </c:pt>
                <c:pt idx="1546">
                  <c:v>1.2853999999999997</c:v>
                </c:pt>
                <c:pt idx="1547">
                  <c:v>1.3193999999999995</c:v>
                </c:pt>
                <c:pt idx="1548">
                  <c:v>1.3193999999999995</c:v>
                </c:pt>
                <c:pt idx="1549">
                  <c:v>1.3193999999999995</c:v>
                </c:pt>
                <c:pt idx="1550">
                  <c:v>1.2193999999999996</c:v>
                </c:pt>
                <c:pt idx="1551">
                  <c:v>1.2193999999999996</c:v>
                </c:pt>
                <c:pt idx="1552">
                  <c:v>1.2193999999999996</c:v>
                </c:pt>
                <c:pt idx="1553">
                  <c:v>1.2266999999999995</c:v>
                </c:pt>
                <c:pt idx="1554">
                  <c:v>1.2266999999999995</c:v>
                </c:pt>
                <c:pt idx="1555">
                  <c:v>1.2266999999999995</c:v>
                </c:pt>
                <c:pt idx="1556">
                  <c:v>1.3331</c:v>
                </c:pt>
                <c:pt idx="1557">
                  <c:v>1.3331</c:v>
                </c:pt>
                <c:pt idx="1558">
                  <c:v>1.3331</c:v>
                </c:pt>
                <c:pt idx="1559">
                  <c:v>1.1595</c:v>
                </c:pt>
                <c:pt idx="1560">
                  <c:v>1.1595</c:v>
                </c:pt>
                <c:pt idx="1561">
                  <c:v>1.1595</c:v>
                </c:pt>
                <c:pt idx="1562">
                  <c:v>1.1177999999999995</c:v>
                </c:pt>
                <c:pt idx="1563">
                  <c:v>1.1177999999999995</c:v>
                </c:pt>
                <c:pt idx="1564">
                  <c:v>1.1177999999999995</c:v>
                </c:pt>
                <c:pt idx="1565">
                  <c:v>1.1867000000000001</c:v>
                </c:pt>
                <c:pt idx="1566">
                  <c:v>1.1867000000000001</c:v>
                </c:pt>
                <c:pt idx="1567">
                  <c:v>1.1867000000000001</c:v>
                </c:pt>
                <c:pt idx="1568">
                  <c:v>1.0270999999999995</c:v>
                </c:pt>
                <c:pt idx="1569">
                  <c:v>1.0270999999999995</c:v>
                </c:pt>
                <c:pt idx="1570">
                  <c:v>0.82270000000000021</c:v>
                </c:pt>
                <c:pt idx="1571">
                  <c:v>0.82270000000000021</c:v>
                </c:pt>
                <c:pt idx="1572">
                  <c:v>0.82270000000000021</c:v>
                </c:pt>
                <c:pt idx="1573">
                  <c:v>0.7058000000000002</c:v>
                </c:pt>
                <c:pt idx="1574">
                  <c:v>0.7058000000000002</c:v>
                </c:pt>
                <c:pt idx="1575">
                  <c:v>0.70220000000000005</c:v>
                </c:pt>
                <c:pt idx="1576">
                  <c:v>0.70220000000000005</c:v>
                </c:pt>
                <c:pt idx="1577">
                  <c:v>0.70220000000000005</c:v>
                </c:pt>
                <c:pt idx="1578">
                  <c:v>1.1002000000000001</c:v>
                </c:pt>
                <c:pt idx="1579">
                  <c:v>1.1002000000000001</c:v>
                </c:pt>
                <c:pt idx="1580">
                  <c:v>1.1002000000000001</c:v>
                </c:pt>
                <c:pt idx="1581">
                  <c:v>0.62330000000000019</c:v>
                </c:pt>
                <c:pt idx="1582">
                  <c:v>0.62330000000000019</c:v>
                </c:pt>
                <c:pt idx="1583">
                  <c:v>0.80549999999999999</c:v>
                </c:pt>
                <c:pt idx="1584">
                  <c:v>0.80549999999999999</c:v>
                </c:pt>
                <c:pt idx="1585">
                  <c:v>0.80549999999999999</c:v>
                </c:pt>
                <c:pt idx="1586">
                  <c:v>0.78890000000000005</c:v>
                </c:pt>
                <c:pt idx="1587">
                  <c:v>0.78890000000000005</c:v>
                </c:pt>
                <c:pt idx="1588">
                  <c:v>0.87090000000000023</c:v>
                </c:pt>
                <c:pt idx="1589">
                  <c:v>0.87090000000000023</c:v>
                </c:pt>
                <c:pt idx="1590">
                  <c:v>1.0631999999999995</c:v>
                </c:pt>
                <c:pt idx="1591">
                  <c:v>1.0631999999999995</c:v>
                </c:pt>
                <c:pt idx="1592">
                  <c:v>1.0631999999999995</c:v>
                </c:pt>
                <c:pt idx="1593">
                  <c:v>0.83930000000000005</c:v>
                </c:pt>
                <c:pt idx="1594">
                  <c:v>0.83930000000000005</c:v>
                </c:pt>
                <c:pt idx="1595">
                  <c:v>0.83930000000000005</c:v>
                </c:pt>
                <c:pt idx="1596">
                  <c:v>0.59139999999999981</c:v>
                </c:pt>
                <c:pt idx="1597">
                  <c:v>0.59139999999999981</c:v>
                </c:pt>
                <c:pt idx="1598">
                  <c:v>0.59139999999999981</c:v>
                </c:pt>
                <c:pt idx="1599">
                  <c:v>1.2837999999999996</c:v>
                </c:pt>
                <c:pt idx="1600">
                  <c:v>1.2837999999999996</c:v>
                </c:pt>
                <c:pt idx="1601">
                  <c:v>1.2837999999999996</c:v>
                </c:pt>
                <c:pt idx="1602">
                  <c:v>1.4610999999999996</c:v>
                </c:pt>
                <c:pt idx="1603">
                  <c:v>1.4610999999999996</c:v>
                </c:pt>
                <c:pt idx="1604">
                  <c:v>1.4610999999999996</c:v>
                </c:pt>
                <c:pt idx="1605">
                  <c:v>0.46950000000000008</c:v>
                </c:pt>
                <c:pt idx="1606">
                  <c:v>0.46950000000000008</c:v>
                </c:pt>
                <c:pt idx="1607">
                  <c:v>0.46950000000000008</c:v>
                </c:pt>
                <c:pt idx="1608">
                  <c:v>0.52859999999999996</c:v>
                </c:pt>
                <c:pt idx="1609">
                  <c:v>0.52859999999999996</c:v>
                </c:pt>
                <c:pt idx="1610">
                  <c:v>0.52859999999999996</c:v>
                </c:pt>
                <c:pt idx="1611">
                  <c:v>1.0802</c:v>
                </c:pt>
                <c:pt idx="1612">
                  <c:v>1.0802</c:v>
                </c:pt>
                <c:pt idx="1613">
                  <c:v>0.3000000000000001</c:v>
                </c:pt>
                <c:pt idx="1614">
                  <c:v>0.3000000000000001</c:v>
                </c:pt>
                <c:pt idx="1615">
                  <c:v>0.3000000000000001</c:v>
                </c:pt>
                <c:pt idx="1616">
                  <c:v>0.84760000000000024</c:v>
                </c:pt>
                <c:pt idx="1617">
                  <c:v>0.84760000000000024</c:v>
                </c:pt>
                <c:pt idx="1618">
                  <c:v>0.84760000000000024</c:v>
                </c:pt>
                <c:pt idx="1619">
                  <c:v>0.94290000000000018</c:v>
                </c:pt>
                <c:pt idx="1620">
                  <c:v>0.94290000000000018</c:v>
                </c:pt>
                <c:pt idx="1621">
                  <c:v>1.0805</c:v>
                </c:pt>
                <c:pt idx="1622">
                  <c:v>1.0805</c:v>
                </c:pt>
                <c:pt idx="1623">
                  <c:v>1.0805</c:v>
                </c:pt>
                <c:pt idx="1624">
                  <c:v>0.95909999999999995</c:v>
                </c:pt>
                <c:pt idx="1625">
                  <c:v>0.95909999999999995</c:v>
                </c:pt>
                <c:pt idx="1626">
                  <c:v>0.85520000000000018</c:v>
                </c:pt>
                <c:pt idx="1627">
                  <c:v>0.85520000000000018</c:v>
                </c:pt>
                <c:pt idx="1628">
                  <c:v>1.1801999999999999</c:v>
                </c:pt>
                <c:pt idx="1629">
                  <c:v>1.1801999999999999</c:v>
                </c:pt>
                <c:pt idx="1630">
                  <c:v>1.1801999999999999</c:v>
                </c:pt>
                <c:pt idx="1631">
                  <c:v>0.98680000000000001</c:v>
                </c:pt>
                <c:pt idx="1632">
                  <c:v>0.98680000000000001</c:v>
                </c:pt>
                <c:pt idx="1633">
                  <c:v>0.98680000000000001</c:v>
                </c:pt>
                <c:pt idx="1634">
                  <c:v>0.77220000000000022</c:v>
                </c:pt>
                <c:pt idx="1635">
                  <c:v>0.77220000000000022</c:v>
                </c:pt>
                <c:pt idx="1636">
                  <c:v>0.77220000000000022</c:v>
                </c:pt>
                <c:pt idx="1637">
                  <c:v>0.77930000000000021</c:v>
                </c:pt>
                <c:pt idx="1638">
                  <c:v>0.77930000000000021</c:v>
                </c:pt>
                <c:pt idx="1639">
                  <c:v>0.77930000000000021</c:v>
                </c:pt>
                <c:pt idx="1640">
                  <c:v>0.91459999999999997</c:v>
                </c:pt>
                <c:pt idx="1641">
                  <c:v>0.91459999999999997</c:v>
                </c:pt>
                <c:pt idx="1642">
                  <c:v>0.91459999999999997</c:v>
                </c:pt>
                <c:pt idx="1643">
                  <c:v>0.62510000000000021</c:v>
                </c:pt>
                <c:pt idx="1644">
                  <c:v>0.62510000000000021</c:v>
                </c:pt>
                <c:pt idx="1645">
                  <c:v>0.62510000000000021</c:v>
                </c:pt>
                <c:pt idx="1646">
                  <c:v>0.77070000000000038</c:v>
                </c:pt>
                <c:pt idx="1647">
                  <c:v>0.77070000000000038</c:v>
                </c:pt>
                <c:pt idx="1648">
                  <c:v>0.77070000000000038</c:v>
                </c:pt>
                <c:pt idx="1649">
                  <c:v>-0.13439999999999999</c:v>
                </c:pt>
                <c:pt idx="1650">
                  <c:v>-0.13439999999999999</c:v>
                </c:pt>
                <c:pt idx="1651">
                  <c:v>-0.13439999999999999</c:v>
                </c:pt>
                <c:pt idx="1652">
                  <c:v>0.6121000000000002</c:v>
                </c:pt>
                <c:pt idx="1653">
                  <c:v>0.6121000000000002</c:v>
                </c:pt>
                <c:pt idx="1654">
                  <c:v>0.6121000000000002</c:v>
                </c:pt>
                <c:pt idx="1655">
                  <c:v>1.2384999999999995</c:v>
                </c:pt>
                <c:pt idx="1656">
                  <c:v>1.2384999999999995</c:v>
                </c:pt>
                <c:pt idx="1657">
                  <c:v>1.2384999999999995</c:v>
                </c:pt>
                <c:pt idx="1658">
                  <c:v>0.93659999999999999</c:v>
                </c:pt>
                <c:pt idx="1659">
                  <c:v>0.93659999999999999</c:v>
                </c:pt>
                <c:pt idx="1660">
                  <c:v>1.1614</c:v>
                </c:pt>
                <c:pt idx="1661">
                  <c:v>1.1614</c:v>
                </c:pt>
                <c:pt idx="1662">
                  <c:v>0.85740000000000005</c:v>
                </c:pt>
                <c:pt idx="1663">
                  <c:v>0.85740000000000005</c:v>
                </c:pt>
                <c:pt idx="1664">
                  <c:v>0.85740000000000005</c:v>
                </c:pt>
                <c:pt idx="1665">
                  <c:v>0.72450000000000003</c:v>
                </c:pt>
                <c:pt idx="1666">
                  <c:v>0.72450000000000003</c:v>
                </c:pt>
                <c:pt idx="1667">
                  <c:v>0.72450000000000003</c:v>
                </c:pt>
                <c:pt idx="1668">
                  <c:v>0.9679000000000002</c:v>
                </c:pt>
                <c:pt idx="1669">
                  <c:v>0.9679000000000002</c:v>
                </c:pt>
                <c:pt idx="1670">
                  <c:v>1.0101</c:v>
                </c:pt>
                <c:pt idx="1671">
                  <c:v>1.0101</c:v>
                </c:pt>
                <c:pt idx="1672">
                  <c:v>1.3919999999999995</c:v>
                </c:pt>
                <c:pt idx="1673">
                  <c:v>1.3919999999999995</c:v>
                </c:pt>
                <c:pt idx="1674">
                  <c:v>1.3919999999999995</c:v>
                </c:pt>
                <c:pt idx="1675">
                  <c:v>1.1357999999999995</c:v>
                </c:pt>
                <c:pt idx="1676">
                  <c:v>1.1357999999999995</c:v>
                </c:pt>
                <c:pt idx="1677">
                  <c:v>1.1357999999999995</c:v>
                </c:pt>
                <c:pt idx="1678">
                  <c:v>1.1766000000000001</c:v>
                </c:pt>
                <c:pt idx="1679">
                  <c:v>1.1766000000000001</c:v>
                </c:pt>
                <c:pt idx="1680">
                  <c:v>1.1766000000000001</c:v>
                </c:pt>
                <c:pt idx="1681">
                  <c:v>1.1766000000000001</c:v>
                </c:pt>
                <c:pt idx="1682">
                  <c:v>1.4981</c:v>
                </c:pt>
                <c:pt idx="1683">
                  <c:v>1.4981</c:v>
                </c:pt>
                <c:pt idx="1684">
                  <c:v>1.1295999999999995</c:v>
                </c:pt>
                <c:pt idx="1685">
                  <c:v>1.1295999999999995</c:v>
                </c:pt>
                <c:pt idx="1686">
                  <c:v>1.1295999999999995</c:v>
                </c:pt>
                <c:pt idx="1687">
                  <c:v>1.1919999999999995</c:v>
                </c:pt>
                <c:pt idx="1688">
                  <c:v>1.1919999999999995</c:v>
                </c:pt>
                <c:pt idx="1689">
                  <c:v>1.1919999999999995</c:v>
                </c:pt>
                <c:pt idx="1690">
                  <c:v>1.2881</c:v>
                </c:pt>
                <c:pt idx="1691">
                  <c:v>1.2881</c:v>
                </c:pt>
                <c:pt idx="1692">
                  <c:v>1.2881</c:v>
                </c:pt>
                <c:pt idx="1693">
                  <c:v>1.1337999999999995</c:v>
                </c:pt>
                <c:pt idx="1694">
                  <c:v>1.1337999999999995</c:v>
                </c:pt>
                <c:pt idx="1695">
                  <c:v>1.1337999999999995</c:v>
                </c:pt>
                <c:pt idx="1696">
                  <c:v>1.0975999999999995</c:v>
                </c:pt>
                <c:pt idx="1697">
                  <c:v>1.0975999999999995</c:v>
                </c:pt>
                <c:pt idx="1698">
                  <c:v>1.0975999999999995</c:v>
                </c:pt>
                <c:pt idx="1699">
                  <c:v>1.0978999999999997</c:v>
                </c:pt>
                <c:pt idx="1700">
                  <c:v>1.0978999999999997</c:v>
                </c:pt>
                <c:pt idx="1701">
                  <c:v>1.0978999999999997</c:v>
                </c:pt>
                <c:pt idx="1702">
                  <c:v>1.2370999999999996</c:v>
                </c:pt>
                <c:pt idx="1703">
                  <c:v>1.2370999999999996</c:v>
                </c:pt>
                <c:pt idx="1704">
                  <c:v>1.2370999999999996</c:v>
                </c:pt>
                <c:pt idx="1705">
                  <c:v>1.1272</c:v>
                </c:pt>
                <c:pt idx="1706">
                  <c:v>1.1272</c:v>
                </c:pt>
                <c:pt idx="1707">
                  <c:v>1.1272</c:v>
                </c:pt>
                <c:pt idx="1708">
                  <c:v>1.2118999999999995</c:v>
                </c:pt>
                <c:pt idx="1709">
                  <c:v>1.2118999999999995</c:v>
                </c:pt>
                <c:pt idx="1710">
                  <c:v>1.2118999999999995</c:v>
                </c:pt>
                <c:pt idx="1711">
                  <c:v>0.85900000000000021</c:v>
                </c:pt>
                <c:pt idx="1712">
                  <c:v>0.85900000000000021</c:v>
                </c:pt>
                <c:pt idx="1713">
                  <c:v>0.85900000000000021</c:v>
                </c:pt>
                <c:pt idx="1714">
                  <c:v>1.0770999999999995</c:v>
                </c:pt>
                <c:pt idx="1715">
                  <c:v>1.0770999999999995</c:v>
                </c:pt>
                <c:pt idx="1716">
                  <c:v>1.0770999999999995</c:v>
                </c:pt>
                <c:pt idx="1717">
                  <c:v>1.1256999999999995</c:v>
                </c:pt>
                <c:pt idx="1718">
                  <c:v>1.1256999999999995</c:v>
                </c:pt>
                <c:pt idx="1719">
                  <c:v>1.1256999999999995</c:v>
                </c:pt>
                <c:pt idx="1720">
                  <c:v>1.1700999999999999</c:v>
                </c:pt>
                <c:pt idx="1721">
                  <c:v>1.1700999999999999</c:v>
                </c:pt>
                <c:pt idx="1722">
                  <c:v>1.1700999999999999</c:v>
                </c:pt>
                <c:pt idx="1723">
                  <c:v>1.1247</c:v>
                </c:pt>
                <c:pt idx="1724">
                  <c:v>1.1247</c:v>
                </c:pt>
                <c:pt idx="1725">
                  <c:v>1.1247</c:v>
                </c:pt>
                <c:pt idx="1726">
                  <c:v>0.8752000000000002</c:v>
                </c:pt>
                <c:pt idx="1727">
                  <c:v>0.8752000000000002</c:v>
                </c:pt>
                <c:pt idx="1728">
                  <c:v>0.92</c:v>
                </c:pt>
                <c:pt idx="1729">
                  <c:v>0.92</c:v>
                </c:pt>
                <c:pt idx="1730">
                  <c:v>0.92</c:v>
                </c:pt>
                <c:pt idx="1731">
                  <c:v>0.98019999999999996</c:v>
                </c:pt>
                <c:pt idx="1732">
                  <c:v>0.98019999999999996</c:v>
                </c:pt>
                <c:pt idx="1733">
                  <c:v>0.98019999999999996</c:v>
                </c:pt>
                <c:pt idx="1734">
                  <c:v>0.99929999999999997</c:v>
                </c:pt>
                <c:pt idx="1735">
                  <c:v>0.99929999999999997</c:v>
                </c:pt>
                <c:pt idx="1736">
                  <c:v>0.99929999999999997</c:v>
                </c:pt>
                <c:pt idx="1737">
                  <c:v>0.99929999999999997</c:v>
                </c:pt>
                <c:pt idx="1738">
                  <c:v>0.84930000000000005</c:v>
                </c:pt>
                <c:pt idx="1739">
                  <c:v>0.84930000000000005</c:v>
                </c:pt>
                <c:pt idx="1740">
                  <c:v>0.99560000000000004</c:v>
                </c:pt>
                <c:pt idx="1741">
                  <c:v>0.99560000000000004</c:v>
                </c:pt>
                <c:pt idx="1742">
                  <c:v>0.99560000000000004</c:v>
                </c:pt>
                <c:pt idx="1743">
                  <c:v>1.2869999999999995</c:v>
                </c:pt>
                <c:pt idx="1744">
                  <c:v>1.2869999999999995</c:v>
                </c:pt>
                <c:pt idx="1745">
                  <c:v>1.2869999999999995</c:v>
                </c:pt>
                <c:pt idx="1746">
                  <c:v>1.0143</c:v>
                </c:pt>
                <c:pt idx="1747">
                  <c:v>1.0143</c:v>
                </c:pt>
                <c:pt idx="1748">
                  <c:v>1.0143</c:v>
                </c:pt>
                <c:pt idx="1749">
                  <c:v>0.82840000000000003</c:v>
                </c:pt>
                <c:pt idx="1750">
                  <c:v>0.82840000000000003</c:v>
                </c:pt>
                <c:pt idx="1751">
                  <c:v>0.82840000000000003</c:v>
                </c:pt>
                <c:pt idx="1752">
                  <c:v>0.8530000000000002</c:v>
                </c:pt>
                <c:pt idx="1753">
                  <c:v>0.8530000000000002</c:v>
                </c:pt>
                <c:pt idx="1754">
                  <c:v>0.8530000000000002</c:v>
                </c:pt>
                <c:pt idx="1755">
                  <c:v>1.1168</c:v>
                </c:pt>
                <c:pt idx="1756">
                  <c:v>1.1168</c:v>
                </c:pt>
                <c:pt idx="1757">
                  <c:v>1.1168</c:v>
                </c:pt>
                <c:pt idx="1758">
                  <c:v>0.54149999999999998</c:v>
                </c:pt>
                <c:pt idx="1759">
                  <c:v>0.54149999999999998</c:v>
                </c:pt>
                <c:pt idx="1760">
                  <c:v>0.54149999999999998</c:v>
                </c:pt>
                <c:pt idx="1761">
                  <c:v>1.3721000000000001</c:v>
                </c:pt>
                <c:pt idx="1762">
                  <c:v>1.3721000000000001</c:v>
                </c:pt>
                <c:pt idx="1763">
                  <c:v>1.3721000000000001</c:v>
                </c:pt>
                <c:pt idx="1764">
                  <c:v>1.0137999999999996</c:v>
                </c:pt>
                <c:pt idx="1765">
                  <c:v>1.0137999999999996</c:v>
                </c:pt>
                <c:pt idx="1766">
                  <c:v>1.0137999999999996</c:v>
                </c:pt>
                <c:pt idx="1767">
                  <c:v>1.4467999999999996</c:v>
                </c:pt>
                <c:pt idx="1768">
                  <c:v>1.4467999999999996</c:v>
                </c:pt>
                <c:pt idx="1769">
                  <c:v>1.4467999999999996</c:v>
                </c:pt>
                <c:pt idx="1770">
                  <c:v>1.4364999999999997</c:v>
                </c:pt>
                <c:pt idx="1771">
                  <c:v>1.5349999999999995</c:v>
                </c:pt>
                <c:pt idx="1772">
                  <c:v>1.5349999999999995</c:v>
                </c:pt>
                <c:pt idx="1773">
                  <c:v>1.5349999999999995</c:v>
                </c:pt>
                <c:pt idx="1774">
                  <c:v>1.4009999999999996</c:v>
                </c:pt>
                <c:pt idx="1775">
                  <c:v>1.4009999999999996</c:v>
                </c:pt>
                <c:pt idx="1776">
                  <c:v>1.4009999999999996</c:v>
                </c:pt>
                <c:pt idx="1777">
                  <c:v>1.0966</c:v>
                </c:pt>
                <c:pt idx="1778">
                  <c:v>1.0966</c:v>
                </c:pt>
                <c:pt idx="1779">
                  <c:v>1.0966</c:v>
                </c:pt>
                <c:pt idx="1780">
                  <c:v>1.1482000000000001</c:v>
                </c:pt>
                <c:pt idx="1781">
                  <c:v>1.1482000000000001</c:v>
                </c:pt>
                <c:pt idx="1782">
                  <c:v>1.1482000000000001</c:v>
                </c:pt>
                <c:pt idx="1783">
                  <c:v>1.4791999999999996</c:v>
                </c:pt>
                <c:pt idx="1784">
                  <c:v>1.4791999999999996</c:v>
                </c:pt>
                <c:pt idx="1785">
                  <c:v>1.4791999999999996</c:v>
                </c:pt>
                <c:pt idx="1786">
                  <c:v>1.9165000000000001</c:v>
                </c:pt>
                <c:pt idx="1787">
                  <c:v>1.9165000000000001</c:v>
                </c:pt>
                <c:pt idx="1788">
                  <c:v>1.9165000000000001</c:v>
                </c:pt>
                <c:pt idx="1789">
                  <c:v>1.3653999999999995</c:v>
                </c:pt>
                <c:pt idx="1790">
                  <c:v>1.3653999999999995</c:v>
                </c:pt>
                <c:pt idx="1791">
                  <c:v>1.3653999999999995</c:v>
                </c:pt>
                <c:pt idx="1792">
                  <c:v>1.3360000000000001</c:v>
                </c:pt>
                <c:pt idx="1793">
                  <c:v>1.3360000000000001</c:v>
                </c:pt>
                <c:pt idx="1794">
                  <c:v>1.3360000000000001</c:v>
                </c:pt>
                <c:pt idx="1795">
                  <c:v>1.0351999999999995</c:v>
                </c:pt>
                <c:pt idx="1796">
                  <c:v>1.3900000000000001</c:v>
                </c:pt>
                <c:pt idx="1797">
                  <c:v>1.3900000000000001</c:v>
                </c:pt>
                <c:pt idx="1798">
                  <c:v>1.3900000000000001</c:v>
                </c:pt>
                <c:pt idx="1799">
                  <c:v>0.82250000000000001</c:v>
                </c:pt>
                <c:pt idx="1800">
                  <c:v>0.82250000000000001</c:v>
                </c:pt>
                <c:pt idx="1801">
                  <c:v>0.82250000000000001</c:v>
                </c:pt>
                <c:pt idx="1802">
                  <c:v>0.95170000000000021</c:v>
                </c:pt>
                <c:pt idx="1803">
                  <c:v>0.95170000000000021</c:v>
                </c:pt>
                <c:pt idx="1804">
                  <c:v>0.95170000000000021</c:v>
                </c:pt>
                <c:pt idx="1805">
                  <c:v>0.82110000000000005</c:v>
                </c:pt>
                <c:pt idx="1806">
                  <c:v>0.82110000000000005</c:v>
                </c:pt>
                <c:pt idx="1807">
                  <c:v>0.82110000000000005</c:v>
                </c:pt>
                <c:pt idx="1808">
                  <c:v>0.94960000000000022</c:v>
                </c:pt>
                <c:pt idx="1809">
                  <c:v>0.94960000000000022</c:v>
                </c:pt>
                <c:pt idx="1810">
                  <c:v>0.94960000000000022</c:v>
                </c:pt>
                <c:pt idx="1811">
                  <c:v>0.89890000000000003</c:v>
                </c:pt>
                <c:pt idx="1812">
                  <c:v>0.89890000000000003</c:v>
                </c:pt>
                <c:pt idx="1813">
                  <c:v>0.89890000000000003</c:v>
                </c:pt>
                <c:pt idx="1814">
                  <c:v>0.8177000000000002</c:v>
                </c:pt>
                <c:pt idx="1815">
                  <c:v>0.8177000000000002</c:v>
                </c:pt>
                <c:pt idx="1816">
                  <c:v>0.8177000000000002</c:v>
                </c:pt>
                <c:pt idx="1817">
                  <c:v>0.47820000000000001</c:v>
                </c:pt>
                <c:pt idx="1818">
                  <c:v>0.47820000000000001</c:v>
                </c:pt>
                <c:pt idx="1819">
                  <c:v>0.47820000000000001</c:v>
                </c:pt>
                <c:pt idx="1820">
                  <c:v>0.83090000000000019</c:v>
                </c:pt>
                <c:pt idx="1821">
                  <c:v>0.83090000000000019</c:v>
                </c:pt>
                <c:pt idx="1822">
                  <c:v>0.83090000000000019</c:v>
                </c:pt>
                <c:pt idx="1823">
                  <c:v>0.24220000000000005</c:v>
                </c:pt>
                <c:pt idx="1824">
                  <c:v>0.24220000000000005</c:v>
                </c:pt>
                <c:pt idx="1825">
                  <c:v>0.24220000000000005</c:v>
                </c:pt>
                <c:pt idx="1826">
                  <c:v>1.4047999999999996</c:v>
                </c:pt>
                <c:pt idx="1827">
                  <c:v>1.4047999999999996</c:v>
                </c:pt>
                <c:pt idx="1828">
                  <c:v>1.4047999999999996</c:v>
                </c:pt>
                <c:pt idx="1829">
                  <c:v>0.24500000000000005</c:v>
                </c:pt>
                <c:pt idx="1830">
                  <c:v>0.24500000000000005</c:v>
                </c:pt>
                <c:pt idx="1831">
                  <c:v>1.9736</c:v>
                </c:pt>
                <c:pt idx="1832">
                  <c:v>1.9736</c:v>
                </c:pt>
                <c:pt idx="1833">
                  <c:v>1.9736</c:v>
                </c:pt>
                <c:pt idx="1834">
                  <c:v>1.0669999999999995</c:v>
                </c:pt>
                <c:pt idx="1835">
                  <c:v>1.0669999999999995</c:v>
                </c:pt>
                <c:pt idx="1836">
                  <c:v>1.0669999999999995</c:v>
                </c:pt>
                <c:pt idx="1837">
                  <c:v>0.59239999999999982</c:v>
                </c:pt>
                <c:pt idx="1838">
                  <c:v>0.59239999999999982</c:v>
                </c:pt>
                <c:pt idx="1839">
                  <c:v>0.59239999999999982</c:v>
                </c:pt>
                <c:pt idx="1840">
                  <c:v>0.98729999999999996</c:v>
                </c:pt>
                <c:pt idx="1841">
                  <c:v>0.98729999999999996</c:v>
                </c:pt>
                <c:pt idx="1842">
                  <c:v>0.98729999999999996</c:v>
                </c:pt>
                <c:pt idx="1843">
                  <c:v>0.67130000000000023</c:v>
                </c:pt>
                <c:pt idx="1844">
                  <c:v>0.67130000000000023</c:v>
                </c:pt>
                <c:pt idx="1845">
                  <c:v>0.67130000000000023</c:v>
                </c:pt>
                <c:pt idx="1846">
                  <c:v>0.93220000000000003</c:v>
                </c:pt>
                <c:pt idx="1847">
                  <c:v>0.93220000000000003</c:v>
                </c:pt>
                <c:pt idx="1848">
                  <c:v>0.93220000000000003</c:v>
                </c:pt>
                <c:pt idx="1849">
                  <c:v>0.94510000000000005</c:v>
                </c:pt>
                <c:pt idx="1850">
                  <c:v>0.94510000000000005</c:v>
                </c:pt>
                <c:pt idx="1851">
                  <c:v>0.94510000000000005</c:v>
                </c:pt>
                <c:pt idx="1852">
                  <c:v>0.31750000000000012</c:v>
                </c:pt>
                <c:pt idx="1853">
                  <c:v>0.31750000000000012</c:v>
                </c:pt>
                <c:pt idx="1854">
                  <c:v>0.31750000000000012</c:v>
                </c:pt>
                <c:pt idx="1855">
                  <c:v>1.2165999999999995</c:v>
                </c:pt>
                <c:pt idx="1856">
                  <c:v>1.2165999999999995</c:v>
                </c:pt>
                <c:pt idx="1857">
                  <c:v>1.2165999999999995</c:v>
                </c:pt>
                <c:pt idx="1858">
                  <c:v>0.93530000000000002</c:v>
                </c:pt>
                <c:pt idx="1859">
                  <c:v>0.93530000000000002</c:v>
                </c:pt>
                <c:pt idx="1860">
                  <c:v>0.93530000000000002</c:v>
                </c:pt>
                <c:pt idx="1861">
                  <c:v>1.1355</c:v>
                </c:pt>
                <c:pt idx="1862">
                  <c:v>1.1355</c:v>
                </c:pt>
                <c:pt idx="1863">
                  <c:v>1.1355</c:v>
                </c:pt>
                <c:pt idx="1864">
                  <c:v>0.91439999999999999</c:v>
                </c:pt>
                <c:pt idx="1865">
                  <c:v>0.91439999999999999</c:v>
                </c:pt>
                <c:pt idx="1866">
                  <c:v>0.91439999999999999</c:v>
                </c:pt>
                <c:pt idx="1867">
                  <c:v>0.50170000000000003</c:v>
                </c:pt>
                <c:pt idx="1868">
                  <c:v>0.50170000000000003</c:v>
                </c:pt>
                <c:pt idx="1869">
                  <c:v>0.50170000000000003</c:v>
                </c:pt>
                <c:pt idx="1870">
                  <c:v>0.85990000000000022</c:v>
                </c:pt>
                <c:pt idx="1871">
                  <c:v>0.93620000000000003</c:v>
                </c:pt>
                <c:pt idx="1872">
                  <c:v>0.93620000000000003</c:v>
                </c:pt>
                <c:pt idx="1873">
                  <c:v>0.93620000000000003</c:v>
                </c:pt>
                <c:pt idx="1874">
                  <c:v>0.52110000000000001</c:v>
                </c:pt>
                <c:pt idx="1875">
                  <c:v>0.52110000000000001</c:v>
                </c:pt>
                <c:pt idx="1876">
                  <c:v>0.52110000000000001</c:v>
                </c:pt>
                <c:pt idx="1877">
                  <c:v>1.0292999999999997</c:v>
                </c:pt>
                <c:pt idx="1878">
                  <c:v>1.0292999999999997</c:v>
                </c:pt>
                <c:pt idx="1879">
                  <c:v>1.0292999999999997</c:v>
                </c:pt>
                <c:pt idx="1880">
                  <c:v>0.63990000000000025</c:v>
                </c:pt>
                <c:pt idx="1881">
                  <c:v>0.63990000000000025</c:v>
                </c:pt>
                <c:pt idx="1882">
                  <c:v>0.63990000000000025</c:v>
                </c:pt>
                <c:pt idx="1883">
                  <c:v>0.8155</c:v>
                </c:pt>
                <c:pt idx="1884">
                  <c:v>0.8155</c:v>
                </c:pt>
                <c:pt idx="1885">
                  <c:v>0.8155</c:v>
                </c:pt>
                <c:pt idx="1886">
                  <c:v>0.88400000000000001</c:v>
                </c:pt>
                <c:pt idx="1887">
                  <c:v>0.88400000000000001</c:v>
                </c:pt>
                <c:pt idx="1888">
                  <c:v>0.88400000000000001</c:v>
                </c:pt>
                <c:pt idx="1889">
                  <c:v>0.97850000000000004</c:v>
                </c:pt>
                <c:pt idx="1890">
                  <c:v>0.97850000000000004</c:v>
                </c:pt>
                <c:pt idx="1891">
                  <c:v>0.97850000000000004</c:v>
                </c:pt>
                <c:pt idx="1892">
                  <c:v>1.0606</c:v>
                </c:pt>
                <c:pt idx="1893">
                  <c:v>1.0606</c:v>
                </c:pt>
                <c:pt idx="1894">
                  <c:v>1.0606</c:v>
                </c:pt>
                <c:pt idx="1895">
                  <c:v>0.90629999999999999</c:v>
                </c:pt>
                <c:pt idx="1896">
                  <c:v>0.90629999999999999</c:v>
                </c:pt>
                <c:pt idx="1897">
                  <c:v>0.90629999999999999</c:v>
                </c:pt>
                <c:pt idx="1898">
                  <c:v>0.76710000000000023</c:v>
                </c:pt>
                <c:pt idx="1899">
                  <c:v>0.76710000000000023</c:v>
                </c:pt>
                <c:pt idx="1900">
                  <c:v>0.76710000000000023</c:v>
                </c:pt>
                <c:pt idx="1901">
                  <c:v>1.2718999999999996</c:v>
                </c:pt>
                <c:pt idx="1902">
                  <c:v>1.2718999999999996</c:v>
                </c:pt>
                <c:pt idx="1903">
                  <c:v>1.2718999999999996</c:v>
                </c:pt>
                <c:pt idx="1904">
                  <c:v>0.77220000000000022</c:v>
                </c:pt>
                <c:pt idx="1905">
                  <c:v>0.77220000000000022</c:v>
                </c:pt>
                <c:pt idx="1906">
                  <c:v>0.77220000000000022</c:v>
                </c:pt>
                <c:pt idx="1907">
                  <c:v>0.76190000000000024</c:v>
                </c:pt>
                <c:pt idx="1908">
                  <c:v>0.76190000000000024</c:v>
                </c:pt>
                <c:pt idx="1909">
                  <c:v>0.85170000000000023</c:v>
                </c:pt>
                <c:pt idx="1910">
                  <c:v>0.85170000000000023</c:v>
                </c:pt>
                <c:pt idx="1911">
                  <c:v>0.85170000000000023</c:v>
                </c:pt>
                <c:pt idx="1912">
                  <c:v>0.84270000000000023</c:v>
                </c:pt>
                <c:pt idx="1913">
                  <c:v>0.84270000000000023</c:v>
                </c:pt>
                <c:pt idx="1914">
                  <c:v>0.84270000000000023</c:v>
                </c:pt>
                <c:pt idx="1915">
                  <c:v>0.84270000000000023</c:v>
                </c:pt>
                <c:pt idx="1916">
                  <c:v>0.91639999999999999</c:v>
                </c:pt>
                <c:pt idx="1917">
                  <c:v>0.91639999999999999</c:v>
                </c:pt>
                <c:pt idx="1918">
                  <c:v>0.8409000000000002</c:v>
                </c:pt>
                <c:pt idx="1919">
                  <c:v>0.8409000000000002</c:v>
                </c:pt>
                <c:pt idx="1920">
                  <c:v>0.8409000000000002</c:v>
                </c:pt>
                <c:pt idx="1921">
                  <c:v>0.97980000000000023</c:v>
                </c:pt>
                <c:pt idx="1922">
                  <c:v>0.97980000000000023</c:v>
                </c:pt>
                <c:pt idx="1923">
                  <c:v>0.97980000000000023</c:v>
                </c:pt>
                <c:pt idx="1924">
                  <c:v>0.87660000000000038</c:v>
                </c:pt>
                <c:pt idx="1925">
                  <c:v>0.87660000000000038</c:v>
                </c:pt>
                <c:pt idx="1926">
                  <c:v>0.87660000000000038</c:v>
                </c:pt>
                <c:pt idx="1927">
                  <c:v>-7.1800000000000003E-2</c:v>
                </c:pt>
                <c:pt idx="1928">
                  <c:v>-7.1800000000000003E-2</c:v>
                </c:pt>
                <c:pt idx="1929">
                  <c:v>-7.010000000000001E-2</c:v>
                </c:pt>
                <c:pt idx="1930">
                  <c:v>-7.010000000000001E-2</c:v>
                </c:pt>
                <c:pt idx="1931">
                  <c:v>-7.010000000000001E-2</c:v>
                </c:pt>
                <c:pt idx="1932">
                  <c:v>-5.8299999999999998E-2</c:v>
                </c:pt>
                <c:pt idx="1933">
                  <c:v>-5.8299999999999998E-2</c:v>
                </c:pt>
                <c:pt idx="1934">
                  <c:v>-5.8299999999999998E-2</c:v>
                </c:pt>
                <c:pt idx="1935">
                  <c:v>-0.44750000000000001</c:v>
                </c:pt>
                <c:pt idx="1936">
                  <c:v>-0.44750000000000001</c:v>
                </c:pt>
                <c:pt idx="1937">
                  <c:v>-0.43580000000000013</c:v>
                </c:pt>
                <c:pt idx="1938">
                  <c:v>-0.43580000000000013</c:v>
                </c:pt>
                <c:pt idx="1939">
                  <c:v>-0.43580000000000013</c:v>
                </c:pt>
                <c:pt idx="1940">
                  <c:v>-0.33060000000000012</c:v>
                </c:pt>
                <c:pt idx="1941">
                  <c:v>-0.33060000000000012</c:v>
                </c:pt>
                <c:pt idx="1942">
                  <c:v>-0.33060000000000012</c:v>
                </c:pt>
                <c:pt idx="1943">
                  <c:v>-0.31170000000000009</c:v>
                </c:pt>
                <c:pt idx="1944">
                  <c:v>-0.31170000000000009</c:v>
                </c:pt>
                <c:pt idx="1945">
                  <c:v>-0.31170000000000009</c:v>
                </c:pt>
                <c:pt idx="1946">
                  <c:v>-0.6212000000000002</c:v>
                </c:pt>
                <c:pt idx="1947">
                  <c:v>-0.6212000000000002</c:v>
                </c:pt>
                <c:pt idx="1948">
                  <c:v>-0.6635000000000002</c:v>
                </c:pt>
                <c:pt idx="1949">
                  <c:v>-0.6635000000000002</c:v>
                </c:pt>
                <c:pt idx="1950">
                  <c:v>-0.6635000000000002</c:v>
                </c:pt>
                <c:pt idx="1951">
                  <c:v>-0.60840000000000005</c:v>
                </c:pt>
                <c:pt idx="1952">
                  <c:v>-0.60840000000000005</c:v>
                </c:pt>
                <c:pt idx="1953">
                  <c:v>-0.60840000000000005</c:v>
                </c:pt>
                <c:pt idx="1954">
                  <c:v>-0.46440000000000009</c:v>
                </c:pt>
                <c:pt idx="1955">
                  <c:v>-0.46440000000000009</c:v>
                </c:pt>
                <c:pt idx="1956">
                  <c:v>-0.46440000000000009</c:v>
                </c:pt>
                <c:pt idx="1957">
                  <c:v>0.10220000000000003</c:v>
                </c:pt>
                <c:pt idx="1958">
                  <c:v>0.10220000000000003</c:v>
                </c:pt>
                <c:pt idx="1959">
                  <c:v>0.11749999999999998</c:v>
                </c:pt>
                <c:pt idx="1960">
                  <c:v>0.11749999999999998</c:v>
                </c:pt>
                <c:pt idx="1961">
                  <c:v>-0.22320000000000001</c:v>
                </c:pt>
                <c:pt idx="1962">
                  <c:v>-0.22320000000000001</c:v>
                </c:pt>
                <c:pt idx="1963">
                  <c:v>-0.22320000000000001</c:v>
                </c:pt>
                <c:pt idx="1964">
                  <c:v>-9.1700000000000004E-2</c:v>
                </c:pt>
                <c:pt idx="1965">
                  <c:v>-9.1700000000000004E-2</c:v>
                </c:pt>
                <c:pt idx="1966">
                  <c:v>-9.1700000000000004E-2</c:v>
                </c:pt>
                <c:pt idx="1967">
                  <c:v>-6.3400000000000012E-2</c:v>
                </c:pt>
                <c:pt idx="1968">
                  <c:v>-6.3400000000000012E-2</c:v>
                </c:pt>
                <c:pt idx="1969">
                  <c:v>-6.3400000000000012E-2</c:v>
                </c:pt>
                <c:pt idx="1970">
                  <c:v>0.24360000000000001</c:v>
                </c:pt>
                <c:pt idx="1971">
                  <c:v>0.24360000000000001</c:v>
                </c:pt>
                <c:pt idx="1972">
                  <c:v>0.24360000000000001</c:v>
                </c:pt>
                <c:pt idx="1973">
                  <c:v>0.24490000000000006</c:v>
                </c:pt>
                <c:pt idx="1974">
                  <c:v>0.24490000000000006</c:v>
                </c:pt>
                <c:pt idx="1975">
                  <c:v>0.24490000000000006</c:v>
                </c:pt>
                <c:pt idx="1976">
                  <c:v>0.13270000000000001</c:v>
                </c:pt>
                <c:pt idx="1977">
                  <c:v>0.13270000000000001</c:v>
                </c:pt>
                <c:pt idx="1978">
                  <c:v>0.13270000000000001</c:v>
                </c:pt>
                <c:pt idx="1979">
                  <c:v>0.23810000000000001</c:v>
                </c:pt>
                <c:pt idx="1980">
                  <c:v>0.23810000000000001</c:v>
                </c:pt>
                <c:pt idx="1981">
                  <c:v>0.23810000000000001</c:v>
                </c:pt>
                <c:pt idx="1982">
                  <c:v>2.5800000000000007E-2</c:v>
                </c:pt>
                <c:pt idx="1983">
                  <c:v>2.5800000000000007E-2</c:v>
                </c:pt>
                <c:pt idx="1984">
                  <c:v>2.5800000000000007E-2</c:v>
                </c:pt>
                <c:pt idx="1985">
                  <c:v>0.23269999999999999</c:v>
                </c:pt>
                <c:pt idx="1986">
                  <c:v>0.23269999999999999</c:v>
                </c:pt>
                <c:pt idx="1987">
                  <c:v>0.23269999999999999</c:v>
                </c:pt>
                <c:pt idx="1988">
                  <c:v>0.2273</c:v>
                </c:pt>
                <c:pt idx="1989">
                  <c:v>0.2273</c:v>
                </c:pt>
                <c:pt idx="1990">
                  <c:v>-4.9000000000000024E-3</c:v>
                </c:pt>
                <c:pt idx="1991">
                  <c:v>-4.9000000000000024E-3</c:v>
                </c:pt>
                <c:pt idx="1992">
                  <c:v>-4.9000000000000024E-3</c:v>
                </c:pt>
                <c:pt idx="1993">
                  <c:v>0.16600000000000001</c:v>
                </c:pt>
                <c:pt idx="1994">
                  <c:v>0.16600000000000001</c:v>
                </c:pt>
                <c:pt idx="1995">
                  <c:v>0.16600000000000001</c:v>
                </c:pt>
                <c:pt idx="1996">
                  <c:v>0.16370000000000001</c:v>
                </c:pt>
                <c:pt idx="1997">
                  <c:v>0.16370000000000001</c:v>
                </c:pt>
                <c:pt idx="1998">
                  <c:v>4.5000000000000012E-2</c:v>
                </c:pt>
                <c:pt idx="1999">
                  <c:v>4.5000000000000012E-2</c:v>
                </c:pt>
                <c:pt idx="2000">
                  <c:v>0.21140000000000006</c:v>
                </c:pt>
                <c:pt idx="2001">
                  <c:v>0.21140000000000006</c:v>
                </c:pt>
                <c:pt idx="2002">
                  <c:v>0.21140000000000006</c:v>
                </c:pt>
                <c:pt idx="2003">
                  <c:v>0.21140000000000006</c:v>
                </c:pt>
                <c:pt idx="2004">
                  <c:v>-3.0300000000000001E-2</c:v>
                </c:pt>
                <c:pt idx="2005">
                  <c:v>-3.0300000000000001E-2</c:v>
                </c:pt>
                <c:pt idx="2006">
                  <c:v>-3.0300000000000001E-2</c:v>
                </c:pt>
                <c:pt idx="2007">
                  <c:v>9.6700000000000022E-2</c:v>
                </c:pt>
                <c:pt idx="2008">
                  <c:v>9.6700000000000022E-2</c:v>
                </c:pt>
                <c:pt idx="2009">
                  <c:v>9.6700000000000022E-2</c:v>
                </c:pt>
                <c:pt idx="2010">
                  <c:v>-7.5600000000000001E-2</c:v>
                </c:pt>
                <c:pt idx="2011">
                  <c:v>-7.5600000000000001E-2</c:v>
                </c:pt>
                <c:pt idx="2012">
                  <c:v>-7.5600000000000001E-2</c:v>
                </c:pt>
                <c:pt idx="2013">
                  <c:v>1.9000000000000006E-2</c:v>
                </c:pt>
                <c:pt idx="2014">
                  <c:v>1.9000000000000006E-2</c:v>
                </c:pt>
                <c:pt idx="2015">
                  <c:v>0.10740000000000002</c:v>
                </c:pt>
                <c:pt idx="2016">
                  <c:v>0.10740000000000002</c:v>
                </c:pt>
                <c:pt idx="2017">
                  <c:v>-9.74E-2</c:v>
                </c:pt>
                <c:pt idx="2018">
                  <c:v>-9.74E-2</c:v>
                </c:pt>
                <c:pt idx="2019">
                  <c:v>-9.74E-2</c:v>
                </c:pt>
                <c:pt idx="2020">
                  <c:v>5.5400000000000019E-2</c:v>
                </c:pt>
                <c:pt idx="2021">
                  <c:v>5.5400000000000019E-2</c:v>
                </c:pt>
                <c:pt idx="2022">
                  <c:v>5.5400000000000019E-2</c:v>
                </c:pt>
                <c:pt idx="2023">
                  <c:v>9.8400000000000029E-2</c:v>
                </c:pt>
                <c:pt idx="2024">
                  <c:v>9.8400000000000029E-2</c:v>
                </c:pt>
                <c:pt idx="2025">
                  <c:v>9.8400000000000029E-2</c:v>
                </c:pt>
                <c:pt idx="2026">
                  <c:v>1.7800000000000003E-2</c:v>
                </c:pt>
                <c:pt idx="2027">
                  <c:v>1.7800000000000003E-2</c:v>
                </c:pt>
                <c:pt idx="2028">
                  <c:v>1.7800000000000003E-2</c:v>
                </c:pt>
                <c:pt idx="2029">
                  <c:v>8.8700000000000043E-2</c:v>
                </c:pt>
                <c:pt idx="2030">
                  <c:v>8.8700000000000043E-2</c:v>
                </c:pt>
                <c:pt idx="2031">
                  <c:v>8.8700000000000043E-2</c:v>
                </c:pt>
                <c:pt idx="2032">
                  <c:v>7.5500000000000012E-2</c:v>
                </c:pt>
                <c:pt idx="2033">
                  <c:v>7.5500000000000012E-2</c:v>
                </c:pt>
                <c:pt idx="2034">
                  <c:v>7.5500000000000012E-2</c:v>
                </c:pt>
                <c:pt idx="2035">
                  <c:v>0.11899999999999998</c:v>
                </c:pt>
                <c:pt idx="2036">
                  <c:v>0.11899999999999998</c:v>
                </c:pt>
                <c:pt idx="2037">
                  <c:v>0.11899999999999998</c:v>
                </c:pt>
                <c:pt idx="2038">
                  <c:v>0.13650000000000001</c:v>
                </c:pt>
                <c:pt idx="2039">
                  <c:v>0.13650000000000001</c:v>
                </c:pt>
                <c:pt idx="2040">
                  <c:v>0.13650000000000001</c:v>
                </c:pt>
                <c:pt idx="2041">
                  <c:v>-6.5400000000000014E-2</c:v>
                </c:pt>
                <c:pt idx="2042">
                  <c:v>-6.5400000000000014E-2</c:v>
                </c:pt>
                <c:pt idx="2043">
                  <c:v>0.1043</c:v>
                </c:pt>
                <c:pt idx="2044">
                  <c:v>0.1043</c:v>
                </c:pt>
                <c:pt idx="2045">
                  <c:v>8.7400000000000005E-2</c:v>
                </c:pt>
                <c:pt idx="2046">
                  <c:v>8.7400000000000005E-2</c:v>
                </c:pt>
                <c:pt idx="2047">
                  <c:v>8.7400000000000005E-2</c:v>
                </c:pt>
                <c:pt idx="2048">
                  <c:v>9.74E-2</c:v>
                </c:pt>
                <c:pt idx="2049">
                  <c:v>9.74E-2</c:v>
                </c:pt>
                <c:pt idx="2050">
                  <c:v>9.74E-2</c:v>
                </c:pt>
                <c:pt idx="2051">
                  <c:v>0.13739999999999999</c:v>
                </c:pt>
                <c:pt idx="2052">
                  <c:v>0.13739999999999999</c:v>
                </c:pt>
                <c:pt idx="2053">
                  <c:v>0.13739999999999999</c:v>
                </c:pt>
                <c:pt idx="2054">
                  <c:v>0.19109999999999999</c:v>
                </c:pt>
                <c:pt idx="2055">
                  <c:v>0.19109999999999999</c:v>
                </c:pt>
                <c:pt idx="2056">
                  <c:v>0.19109999999999999</c:v>
                </c:pt>
                <c:pt idx="2057">
                  <c:v>0.13039999999999999</c:v>
                </c:pt>
                <c:pt idx="2058">
                  <c:v>0.13039999999999999</c:v>
                </c:pt>
                <c:pt idx="2059">
                  <c:v>0.13039999999999999</c:v>
                </c:pt>
                <c:pt idx="2060">
                  <c:v>4.8400000000000012E-2</c:v>
                </c:pt>
                <c:pt idx="2061">
                  <c:v>4.8400000000000012E-2</c:v>
                </c:pt>
                <c:pt idx="2062">
                  <c:v>4.8400000000000012E-2</c:v>
                </c:pt>
                <c:pt idx="2063">
                  <c:v>6.5000000000000023E-3</c:v>
                </c:pt>
                <c:pt idx="2064">
                  <c:v>6.5000000000000023E-3</c:v>
                </c:pt>
                <c:pt idx="2065">
                  <c:v>6.5000000000000023E-3</c:v>
                </c:pt>
                <c:pt idx="2066">
                  <c:v>2.5000000000000009E-3</c:v>
                </c:pt>
                <c:pt idx="2067">
                  <c:v>2.5000000000000009E-3</c:v>
                </c:pt>
                <c:pt idx="2068">
                  <c:v>2.5000000000000009E-3</c:v>
                </c:pt>
                <c:pt idx="2069">
                  <c:v>4.2700000000000016E-2</c:v>
                </c:pt>
                <c:pt idx="2070">
                  <c:v>3.6000000000000012E-3</c:v>
                </c:pt>
                <c:pt idx="2071">
                  <c:v>3.6000000000000012E-3</c:v>
                </c:pt>
                <c:pt idx="2072">
                  <c:v>3.6000000000000012E-3</c:v>
                </c:pt>
                <c:pt idx="2073">
                  <c:v>-4.0000000000000018E-3</c:v>
                </c:pt>
                <c:pt idx="2074">
                  <c:v>-4.0000000000000018E-3</c:v>
                </c:pt>
                <c:pt idx="2075">
                  <c:v>-4.0000000000000018E-3</c:v>
                </c:pt>
                <c:pt idx="2076">
                  <c:v>-0.20860000000000001</c:v>
                </c:pt>
                <c:pt idx="2077">
                  <c:v>-0.20860000000000001</c:v>
                </c:pt>
                <c:pt idx="2078">
                  <c:v>-0.20860000000000001</c:v>
                </c:pt>
                <c:pt idx="2079">
                  <c:v>-2.87E-2</c:v>
                </c:pt>
                <c:pt idx="2080">
                  <c:v>-2.87E-2</c:v>
                </c:pt>
                <c:pt idx="2081">
                  <c:v>-2.87E-2</c:v>
                </c:pt>
                <c:pt idx="2082">
                  <c:v>-0.29440000000000011</c:v>
                </c:pt>
                <c:pt idx="2083">
                  <c:v>-0.29440000000000011</c:v>
                </c:pt>
                <c:pt idx="2084">
                  <c:v>-0.29440000000000011</c:v>
                </c:pt>
                <c:pt idx="2085">
                  <c:v>-0.2773000000000001</c:v>
                </c:pt>
                <c:pt idx="2086">
                  <c:v>-0.2773000000000001</c:v>
                </c:pt>
                <c:pt idx="2087">
                  <c:v>-0.2773000000000001</c:v>
                </c:pt>
                <c:pt idx="2088">
                  <c:v>-0.26300000000000001</c:v>
                </c:pt>
                <c:pt idx="2089">
                  <c:v>-0.26300000000000001</c:v>
                </c:pt>
                <c:pt idx="2090">
                  <c:v>-0.26300000000000001</c:v>
                </c:pt>
                <c:pt idx="2091">
                  <c:v>-0.41530000000000011</c:v>
                </c:pt>
                <c:pt idx="2092">
                  <c:v>-0.41530000000000011</c:v>
                </c:pt>
                <c:pt idx="2093">
                  <c:v>-0.41530000000000011</c:v>
                </c:pt>
                <c:pt idx="2094">
                  <c:v>-0.4704000000000001</c:v>
                </c:pt>
                <c:pt idx="2095">
                  <c:v>-0.4704000000000001</c:v>
                </c:pt>
                <c:pt idx="2096">
                  <c:v>-0.4704000000000001</c:v>
                </c:pt>
                <c:pt idx="2097">
                  <c:v>-0.33330000000000021</c:v>
                </c:pt>
                <c:pt idx="2098">
                  <c:v>-0.28540000000000015</c:v>
                </c:pt>
                <c:pt idx="2099">
                  <c:v>-0.28540000000000015</c:v>
                </c:pt>
                <c:pt idx="2100">
                  <c:v>-0.28540000000000015</c:v>
                </c:pt>
                <c:pt idx="2101">
                  <c:v>-0.42590000000000011</c:v>
                </c:pt>
                <c:pt idx="2102">
                  <c:v>-0.42590000000000011</c:v>
                </c:pt>
                <c:pt idx="2103">
                  <c:v>-0.42590000000000011</c:v>
                </c:pt>
                <c:pt idx="2104">
                  <c:v>-0.43230000000000013</c:v>
                </c:pt>
                <c:pt idx="2105">
                  <c:v>-0.43230000000000013</c:v>
                </c:pt>
                <c:pt idx="2106">
                  <c:v>-0.43230000000000013</c:v>
                </c:pt>
                <c:pt idx="2107">
                  <c:v>-0.41930000000000012</c:v>
                </c:pt>
                <c:pt idx="2108">
                  <c:v>-0.41930000000000012</c:v>
                </c:pt>
                <c:pt idx="2109">
                  <c:v>-0.41930000000000012</c:v>
                </c:pt>
                <c:pt idx="2110">
                  <c:v>-0.34960000000000002</c:v>
                </c:pt>
                <c:pt idx="2111">
                  <c:v>-0.34960000000000002</c:v>
                </c:pt>
                <c:pt idx="2112">
                  <c:v>-0.34960000000000002</c:v>
                </c:pt>
                <c:pt idx="2113">
                  <c:v>-0.37370000000000009</c:v>
                </c:pt>
                <c:pt idx="2114">
                  <c:v>-0.37370000000000009</c:v>
                </c:pt>
                <c:pt idx="2115">
                  <c:v>-0.37370000000000009</c:v>
                </c:pt>
                <c:pt idx="2116">
                  <c:v>-0.24940000000000007</c:v>
                </c:pt>
                <c:pt idx="2117">
                  <c:v>-0.24940000000000007</c:v>
                </c:pt>
                <c:pt idx="2118">
                  <c:v>-0.24940000000000007</c:v>
                </c:pt>
                <c:pt idx="2119">
                  <c:v>-0.26229999999999998</c:v>
                </c:pt>
                <c:pt idx="2120">
                  <c:v>-0.26229999999999998</c:v>
                </c:pt>
                <c:pt idx="2121">
                  <c:v>-0.26229999999999998</c:v>
                </c:pt>
                <c:pt idx="2122">
                  <c:v>-0.26450000000000001</c:v>
                </c:pt>
                <c:pt idx="2123">
                  <c:v>-0.26450000000000001</c:v>
                </c:pt>
                <c:pt idx="2124">
                  <c:v>-0.26450000000000001</c:v>
                </c:pt>
                <c:pt idx="2125">
                  <c:v>-0.1263</c:v>
                </c:pt>
                <c:pt idx="2126">
                  <c:v>-0.1263</c:v>
                </c:pt>
                <c:pt idx="2127">
                  <c:v>-0.20100000000000001</c:v>
                </c:pt>
                <c:pt idx="2128">
                  <c:v>-0.20100000000000001</c:v>
                </c:pt>
                <c:pt idx="2129">
                  <c:v>-0.20100000000000001</c:v>
                </c:pt>
                <c:pt idx="2130">
                  <c:v>-9.1600000000000029E-2</c:v>
                </c:pt>
                <c:pt idx="2131">
                  <c:v>-9.1600000000000029E-2</c:v>
                </c:pt>
                <c:pt idx="2132">
                  <c:v>-9.1600000000000029E-2</c:v>
                </c:pt>
                <c:pt idx="2133">
                  <c:v>-5.2400000000000016E-2</c:v>
                </c:pt>
                <c:pt idx="2134">
                  <c:v>-5.2400000000000016E-2</c:v>
                </c:pt>
                <c:pt idx="2135">
                  <c:v>-5.2400000000000016E-2</c:v>
                </c:pt>
                <c:pt idx="2136">
                  <c:v>-0.11849999999999998</c:v>
                </c:pt>
                <c:pt idx="2137">
                  <c:v>-0.11849999999999998</c:v>
                </c:pt>
                <c:pt idx="2138">
                  <c:v>-0.11849999999999998</c:v>
                </c:pt>
                <c:pt idx="2139">
                  <c:v>-9.9100000000000049E-2</c:v>
                </c:pt>
                <c:pt idx="2140">
                  <c:v>-9.9100000000000049E-2</c:v>
                </c:pt>
                <c:pt idx="2141">
                  <c:v>-9.9100000000000049E-2</c:v>
                </c:pt>
                <c:pt idx="2142">
                  <c:v>-7.7100000000000002E-2</c:v>
                </c:pt>
                <c:pt idx="2143">
                  <c:v>-7.7100000000000002E-2</c:v>
                </c:pt>
                <c:pt idx="2144">
                  <c:v>-3.8100000000000002E-2</c:v>
                </c:pt>
                <c:pt idx="2145">
                  <c:v>-3.8100000000000002E-2</c:v>
                </c:pt>
                <c:pt idx="2146">
                  <c:v>-3.8100000000000002E-2</c:v>
                </c:pt>
                <c:pt idx="2147">
                  <c:v>0.6393000000000002</c:v>
                </c:pt>
                <c:pt idx="2148">
                  <c:v>0.6393000000000002</c:v>
                </c:pt>
                <c:pt idx="2149">
                  <c:v>0.6393000000000002</c:v>
                </c:pt>
                <c:pt idx="2150">
                  <c:v>1.9651000000000001</c:v>
                </c:pt>
                <c:pt idx="2151">
                  <c:v>1.9651000000000001</c:v>
                </c:pt>
                <c:pt idx="2152">
                  <c:v>0.66380000000000028</c:v>
                </c:pt>
                <c:pt idx="2153">
                  <c:v>0.66380000000000028</c:v>
                </c:pt>
                <c:pt idx="2154">
                  <c:v>0.66380000000000028</c:v>
                </c:pt>
                <c:pt idx="2155">
                  <c:v>0.66380000000000028</c:v>
                </c:pt>
                <c:pt idx="2156">
                  <c:v>0.85960000000000025</c:v>
                </c:pt>
                <c:pt idx="2157">
                  <c:v>0.85960000000000025</c:v>
                </c:pt>
                <c:pt idx="2158">
                  <c:v>0.85960000000000025</c:v>
                </c:pt>
                <c:pt idx="2159">
                  <c:v>1.1727000000000001</c:v>
                </c:pt>
                <c:pt idx="2160">
                  <c:v>1.1727000000000001</c:v>
                </c:pt>
                <c:pt idx="2161">
                  <c:v>0.84040000000000004</c:v>
                </c:pt>
                <c:pt idx="2162">
                  <c:v>0.84040000000000004</c:v>
                </c:pt>
                <c:pt idx="2163">
                  <c:v>0.84040000000000004</c:v>
                </c:pt>
                <c:pt idx="2164">
                  <c:v>0.78779999999999994</c:v>
                </c:pt>
                <c:pt idx="2165">
                  <c:v>0.78779999999999994</c:v>
                </c:pt>
                <c:pt idx="2166">
                  <c:v>0.78779999999999994</c:v>
                </c:pt>
                <c:pt idx="2167">
                  <c:v>0.98799999999999999</c:v>
                </c:pt>
                <c:pt idx="2168">
                  <c:v>0.98799999999999999</c:v>
                </c:pt>
                <c:pt idx="2169">
                  <c:v>0.98799999999999999</c:v>
                </c:pt>
                <c:pt idx="2170">
                  <c:v>0.87570000000000026</c:v>
                </c:pt>
                <c:pt idx="2171">
                  <c:v>0.87570000000000026</c:v>
                </c:pt>
                <c:pt idx="2172">
                  <c:v>0.87570000000000026</c:v>
                </c:pt>
                <c:pt idx="2173">
                  <c:v>0.87210000000000021</c:v>
                </c:pt>
                <c:pt idx="2174">
                  <c:v>0.87210000000000021</c:v>
                </c:pt>
                <c:pt idx="2175">
                  <c:v>0.87210000000000021</c:v>
                </c:pt>
                <c:pt idx="2176">
                  <c:v>0.95200000000000018</c:v>
                </c:pt>
                <c:pt idx="2177">
                  <c:v>0.95200000000000018</c:v>
                </c:pt>
              </c:numCache>
            </c:numRef>
          </c:yVal>
          <c:smooth val="1"/>
        </c:ser>
        <c:dLbls/>
        <c:axId val="122271616"/>
        <c:axId val="122281984"/>
      </c:scatterChart>
      <c:valAx>
        <c:axId val="122271616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281984"/>
        <c:crosses val="autoZero"/>
        <c:crossBetween val="midCat"/>
      </c:valAx>
      <c:valAx>
        <c:axId val="12228198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2716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936996452466936"/>
          <c:y val="4.9843937391037811E-2"/>
          <c:w val="0.1685818776569378"/>
          <c:h val="9.8540835680211561E-2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4.2394880634178719E-2"/>
          <c:y val="7.8808625625693893E-2"/>
          <c:w val="0.59106890174545335"/>
          <c:h val="0.89132454616117118"/>
        </c:manualLayout>
      </c:layout>
      <c:lineChart>
        <c:grouping val="standard"/>
        <c:ser>
          <c:idx val="0"/>
          <c:order val="0"/>
          <c:tx>
            <c:strRef>
              <c:f>Sheet1!$A$1</c:f>
              <c:strCache>
                <c:ptCount val="1"/>
                <c:pt idx="0">
                  <c:v>ACCELEROMETER Y (m/sÂ²)</c:v>
                </c:pt>
              </c:strCache>
            </c:strRef>
          </c:tx>
          <c:marker>
            <c:symbol val="none"/>
          </c:marker>
          <c:val>
            <c:numRef>
              <c:f>Sheet1!$A$2:$A$554</c:f>
              <c:numCache>
                <c:formatCode>General</c:formatCode>
                <c:ptCount val="553"/>
                <c:pt idx="0">
                  <c:v>1.3587</c:v>
                </c:pt>
                <c:pt idx="1">
                  <c:v>1.3587</c:v>
                </c:pt>
                <c:pt idx="2">
                  <c:v>1.4125999999999999</c:v>
                </c:pt>
                <c:pt idx="3">
                  <c:v>1.4125999999999999</c:v>
                </c:pt>
                <c:pt idx="4">
                  <c:v>1.6303000000000001</c:v>
                </c:pt>
                <c:pt idx="5">
                  <c:v>1.6303000000000001</c:v>
                </c:pt>
                <c:pt idx="6">
                  <c:v>1.2846</c:v>
                </c:pt>
                <c:pt idx="7">
                  <c:v>1.2846</c:v>
                </c:pt>
                <c:pt idx="8">
                  <c:v>1.4963</c:v>
                </c:pt>
                <c:pt idx="9">
                  <c:v>1.4963</c:v>
                </c:pt>
                <c:pt idx="10">
                  <c:v>1.4807999999999997</c:v>
                </c:pt>
                <c:pt idx="11">
                  <c:v>1.4807999999999997</c:v>
                </c:pt>
                <c:pt idx="12">
                  <c:v>1.6241000000000001</c:v>
                </c:pt>
                <c:pt idx="13">
                  <c:v>1.6241000000000001</c:v>
                </c:pt>
                <c:pt idx="14">
                  <c:v>2.6911</c:v>
                </c:pt>
                <c:pt idx="15">
                  <c:v>2.6911</c:v>
                </c:pt>
                <c:pt idx="16">
                  <c:v>2.6911</c:v>
                </c:pt>
                <c:pt idx="17">
                  <c:v>2.1082999999999998</c:v>
                </c:pt>
                <c:pt idx="18">
                  <c:v>2.1082999999999998</c:v>
                </c:pt>
                <c:pt idx="19">
                  <c:v>2.1082999999999998</c:v>
                </c:pt>
                <c:pt idx="20">
                  <c:v>2.3237999999999999</c:v>
                </c:pt>
                <c:pt idx="21">
                  <c:v>2.3237999999999999</c:v>
                </c:pt>
                <c:pt idx="22">
                  <c:v>2.3237999999999999</c:v>
                </c:pt>
                <c:pt idx="23">
                  <c:v>3.2900999999999998</c:v>
                </c:pt>
                <c:pt idx="24">
                  <c:v>3.2900999999999998</c:v>
                </c:pt>
                <c:pt idx="25">
                  <c:v>4.7676999999999996</c:v>
                </c:pt>
                <c:pt idx="26">
                  <c:v>4.7676999999999996</c:v>
                </c:pt>
                <c:pt idx="27">
                  <c:v>4.8050999999999995</c:v>
                </c:pt>
                <c:pt idx="28">
                  <c:v>4.8050999999999995</c:v>
                </c:pt>
                <c:pt idx="29">
                  <c:v>4.4127999999999998</c:v>
                </c:pt>
                <c:pt idx="30">
                  <c:v>4.4127999999999998</c:v>
                </c:pt>
                <c:pt idx="31">
                  <c:v>4.4947999999999997</c:v>
                </c:pt>
                <c:pt idx="32">
                  <c:v>4.4947999999999997</c:v>
                </c:pt>
                <c:pt idx="33">
                  <c:v>4.5874999999999995</c:v>
                </c:pt>
                <c:pt idx="34">
                  <c:v>4.5874999999999995</c:v>
                </c:pt>
                <c:pt idx="35">
                  <c:v>4.5874999999999995</c:v>
                </c:pt>
                <c:pt idx="36">
                  <c:v>4.4578999999999995</c:v>
                </c:pt>
                <c:pt idx="37">
                  <c:v>4.4578999999999995</c:v>
                </c:pt>
                <c:pt idx="38">
                  <c:v>4.3314000000000004</c:v>
                </c:pt>
                <c:pt idx="39">
                  <c:v>4.3314000000000004</c:v>
                </c:pt>
                <c:pt idx="40">
                  <c:v>4.3314000000000004</c:v>
                </c:pt>
                <c:pt idx="41">
                  <c:v>4.1798000000000002</c:v>
                </c:pt>
                <c:pt idx="42">
                  <c:v>4.1798000000000002</c:v>
                </c:pt>
                <c:pt idx="43">
                  <c:v>4.1798000000000002</c:v>
                </c:pt>
                <c:pt idx="44">
                  <c:v>4.2399000000000004</c:v>
                </c:pt>
                <c:pt idx="45">
                  <c:v>4.2399000000000004</c:v>
                </c:pt>
                <c:pt idx="46">
                  <c:v>4.2399000000000004</c:v>
                </c:pt>
                <c:pt idx="47">
                  <c:v>3.9714999999999994</c:v>
                </c:pt>
                <c:pt idx="48">
                  <c:v>3.9714999999999994</c:v>
                </c:pt>
                <c:pt idx="49">
                  <c:v>3.8196999999999997</c:v>
                </c:pt>
                <c:pt idx="50">
                  <c:v>3.8196999999999997</c:v>
                </c:pt>
                <c:pt idx="51">
                  <c:v>3.8376999999999994</c:v>
                </c:pt>
                <c:pt idx="52">
                  <c:v>3.8376999999999994</c:v>
                </c:pt>
                <c:pt idx="53">
                  <c:v>3.9058999999999995</c:v>
                </c:pt>
                <c:pt idx="54">
                  <c:v>3.9058999999999995</c:v>
                </c:pt>
                <c:pt idx="55">
                  <c:v>3.7587000000000002</c:v>
                </c:pt>
                <c:pt idx="56">
                  <c:v>3.7587000000000002</c:v>
                </c:pt>
                <c:pt idx="57">
                  <c:v>3.8233000000000001</c:v>
                </c:pt>
                <c:pt idx="58">
                  <c:v>3.8233000000000001</c:v>
                </c:pt>
                <c:pt idx="59">
                  <c:v>3.6151999999999997</c:v>
                </c:pt>
                <c:pt idx="60">
                  <c:v>3.6151999999999997</c:v>
                </c:pt>
                <c:pt idx="61">
                  <c:v>3.5840999999999998</c:v>
                </c:pt>
                <c:pt idx="62">
                  <c:v>3.5840999999999998</c:v>
                </c:pt>
                <c:pt idx="63">
                  <c:v>3.5446</c:v>
                </c:pt>
                <c:pt idx="64">
                  <c:v>3.5446</c:v>
                </c:pt>
                <c:pt idx="65">
                  <c:v>3.3997999999999995</c:v>
                </c:pt>
                <c:pt idx="66">
                  <c:v>3.3997999999999995</c:v>
                </c:pt>
                <c:pt idx="67">
                  <c:v>3.4105999999999996</c:v>
                </c:pt>
                <c:pt idx="68">
                  <c:v>3.4105999999999996</c:v>
                </c:pt>
                <c:pt idx="69">
                  <c:v>3.1197999999999997</c:v>
                </c:pt>
                <c:pt idx="70">
                  <c:v>3.1197999999999997</c:v>
                </c:pt>
                <c:pt idx="71">
                  <c:v>3.2789999999999999</c:v>
                </c:pt>
                <c:pt idx="72">
                  <c:v>3.2789999999999999</c:v>
                </c:pt>
                <c:pt idx="73">
                  <c:v>3.0779999999999998</c:v>
                </c:pt>
                <c:pt idx="74">
                  <c:v>3.0779999999999998</c:v>
                </c:pt>
                <c:pt idx="75">
                  <c:v>2.2524999999999995</c:v>
                </c:pt>
                <c:pt idx="76">
                  <c:v>2.2524999999999995</c:v>
                </c:pt>
                <c:pt idx="77">
                  <c:v>3.0947</c:v>
                </c:pt>
                <c:pt idx="78">
                  <c:v>3.0947</c:v>
                </c:pt>
                <c:pt idx="79">
                  <c:v>3.0539999999999998</c:v>
                </c:pt>
                <c:pt idx="80">
                  <c:v>3.2191000000000001</c:v>
                </c:pt>
                <c:pt idx="81">
                  <c:v>3.2191000000000001</c:v>
                </c:pt>
                <c:pt idx="82">
                  <c:v>3.1438000000000001</c:v>
                </c:pt>
                <c:pt idx="83">
                  <c:v>3.1438000000000001</c:v>
                </c:pt>
                <c:pt idx="84">
                  <c:v>3.4583999999999997</c:v>
                </c:pt>
                <c:pt idx="85">
                  <c:v>3.4583999999999997</c:v>
                </c:pt>
                <c:pt idx="86">
                  <c:v>3.3339999999999996</c:v>
                </c:pt>
                <c:pt idx="87">
                  <c:v>3.4057999999999997</c:v>
                </c:pt>
                <c:pt idx="88">
                  <c:v>3.4057999999999997</c:v>
                </c:pt>
                <c:pt idx="89">
                  <c:v>3.1031000000000004</c:v>
                </c:pt>
                <c:pt idx="90">
                  <c:v>3.1031000000000004</c:v>
                </c:pt>
                <c:pt idx="91">
                  <c:v>3.1976</c:v>
                </c:pt>
                <c:pt idx="92">
                  <c:v>3.1976</c:v>
                </c:pt>
                <c:pt idx="93">
                  <c:v>3.1402000000000001</c:v>
                </c:pt>
                <c:pt idx="94">
                  <c:v>3.1402000000000001</c:v>
                </c:pt>
                <c:pt idx="95">
                  <c:v>3.3698999999999995</c:v>
                </c:pt>
                <c:pt idx="96">
                  <c:v>3.3698999999999995</c:v>
                </c:pt>
                <c:pt idx="97">
                  <c:v>2.944</c:v>
                </c:pt>
                <c:pt idx="98">
                  <c:v>2.944</c:v>
                </c:pt>
                <c:pt idx="99">
                  <c:v>2.0549999999999997</c:v>
                </c:pt>
                <c:pt idx="100">
                  <c:v>1.8073999999999997</c:v>
                </c:pt>
                <c:pt idx="101">
                  <c:v>1.8073999999999997</c:v>
                </c:pt>
                <c:pt idx="102">
                  <c:v>1.8073999999999997</c:v>
                </c:pt>
                <c:pt idx="103">
                  <c:v>1.8073999999999997</c:v>
                </c:pt>
                <c:pt idx="104">
                  <c:v>1.5920000000000001</c:v>
                </c:pt>
                <c:pt idx="105">
                  <c:v>1.5920000000000001</c:v>
                </c:pt>
                <c:pt idx="106">
                  <c:v>1.7141</c:v>
                </c:pt>
                <c:pt idx="107">
                  <c:v>1.7141</c:v>
                </c:pt>
                <c:pt idx="108">
                  <c:v>1.3707</c:v>
                </c:pt>
                <c:pt idx="109">
                  <c:v>1.3707</c:v>
                </c:pt>
                <c:pt idx="110">
                  <c:v>1.1482000000000001</c:v>
                </c:pt>
                <c:pt idx="111">
                  <c:v>1.0212999999999999</c:v>
                </c:pt>
                <c:pt idx="112">
                  <c:v>1.0212999999999999</c:v>
                </c:pt>
                <c:pt idx="113">
                  <c:v>-0.37250000000000005</c:v>
                </c:pt>
                <c:pt idx="114">
                  <c:v>-0.37250000000000005</c:v>
                </c:pt>
                <c:pt idx="115">
                  <c:v>-4.7202000000000002</c:v>
                </c:pt>
                <c:pt idx="116">
                  <c:v>-4.7202000000000002</c:v>
                </c:pt>
                <c:pt idx="117">
                  <c:v>-3.9737</c:v>
                </c:pt>
                <c:pt idx="118">
                  <c:v>-3.9737</c:v>
                </c:pt>
                <c:pt idx="119">
                  <c:v>-1.9988999999999999</c:v>
                </c:pt>
                <c:pt idx="120">
                  <c:v>-1.9988999999999999</c:v>
                </c:pt>
                <c:pt idx="121">
                  <c:v>-1.9988999999999999</c:v>
                </c:pt>
                <c:pt idx="122">
                  <c:v>-3.4790999999999994</c:v>
                </c:pt>
                <c:pt idx="123">
                  <c:v>-3.4790999999999994</c:v>
                </c:pt>
                <c:pt idx="124">
                  <c:v>-3.7040999999999999</c:v>
                </c:pt>
                <c:pt idx="125">
                  <c:v>-3.7040999999999999</c:v>
                </c:pt>
                <c:pt idx="126">
                  <c:v>-3.9552999999999994</c:v>
                </c:pt>
                <c:pt idx="127">
                  <c:v>-3.9552999999999994</c:v>
                </c:pt>
                <c:pt idx="128">
                  <c:v>-3.9552999999999994</c:v>
                </c:pt>
                <c:pt idx="129">
                  <c:v>-4.2673999999999994</c:v>
                </c:pt>
                <c:pt idx="130">
                  <c:v>-4.1818999999999997</c:v>
                </c:pt>
                <c:pt idx="131">
                  <c:v>-4.1818999999999997</c:v>
                </c:pt>
                <c:pt idx="132">
                  <c:v>-4.1818999999999997</c:v>
                </c:pt>
                <c:pt idx="133">
                  <c:v>-4.3846999999999996</c:v>
                </c:pt>
                <c:pt idx="134">
                  <c:v>-4.3846999999999996</c:v>
                </c:pt>
                <c:pt idx="135">
                  <c:v>-4.3846999999999996</c:v>
                </c:pt>
                <c:pt idx="136">
                  <c:v>-4.3971999999999989</c:v>
                </c:pt>
                <c:pt idx="137">
                  <c:v>-4.3971999999999989</c:v>
                </c:pt>
                <c:pt idx="138">
                  <c:v>-4.3898999999999999</c:v>
                </c:pt>
                <c:pt idx="139">
                  <c:v>-4.3898999999999999</c:v>
                </c:pt>
                <c:pt idx="140">
                  <c:v>-4.3898999999999999</c:v>
                </c:pt>
                <c:pt idx="141">
                  <c:v>-4.1494</c:v>
                </c:pt>
                <c:pt idx="142">
                  <c:v>-4.1494</c:v>
                </c:pt>
                <c:pt idx="143">
                  <c:v>-3.5804</c:v>
                </c:pt>
                <c:pt idx="144">
                  <c:v>-3.5804</c:v>
                </c:pt>
                <c:pt idx="145">
                  <c:v>-3.5804</c:v>
                </c:pt>
                <c:pt idx="146">
                  <c:v>-2.593</c:v>
                </c:pt>
                <c:pt idx="147">
                  <c:v>-2.593</c:v>
                </c:pt>
                <c:pt idx="148">
                  <c:v>1.8421000000000001</c:v>
                </c:pt>
                <c:pt idx="149">
                  <c:v>1.8421000000000001</c:v>
                </c:pt>
                <c:pt idx="150">
                  <c:v>6.2088000000000001</c:v>
                </c:pt>
                <c:pt idx="151">
                  <c:v>6.2088000000000001</c:v>
                </c:pt>
                <c:pt idx="152">
                  <c:v>6.2088000000000001</c:v>
                </c:pt>
                <c:pt idx="153">
                  <c:v>0.13669999999999999</c:v>
                </c:pt>
                <c:pt idx="154">
                  <c:v>0.13669999999999999</c:v>
                </c:pt>
                <c:pt idx="155">
                  <c:v>2.7017000000000002</c:v>
                </c:pt>
                <c:pt idx="156">
                  <c:v>2.7017000000000002</c:v>
                </c:pt>
                <c:pt idx="157">
                  <c:v>2.7017000000000002</c:v>
                </c:pt>
                <c:pt idx="158">
                  <c:v>2.6295000000000002</c:v>
                </c:pt>
                <c:pt idx="159">
                  <c:v>2.6295000000000002</c:v>
                </c:pt>
                <c:pt idx="160">
                  <c:v>2.6295000000000002</c:v>
                </c:pt>
                <c:pt idx="161">
                  <c:v>2.5743</c:v>
                </c:pt>
                <c:pt idx="162">
                  <c:v>2.5743</c:v>
                </c:pt>
                <c:pt idx="163">
                  <c:v>2.5743</c:v>
                </c:pt>
                <c:pt idx="164">
                  <c:v>2.8083</c:v>
                </c:pt>
                <c:pt idx="165">
                  <c:v>2.8083</c:v>
                </c:pt>
                <c:pt idx="166">
                  <c:v>2.7902999999999998</c:v>
                </c:pt>
                <c:pt idx="167">
                  <c:v>2.7902999999999998</c:v>
                </c:pt>
                <c:pt idx="168">
                  <c:v>2.7902999999999998</c:v>
                </c:pt>
                <c:pt idx="169">
                  <c:v>3.5886</c:v>
                </c:pt>
                <c:pt idx="170">
                  <c:v>3.5886</c:v>
                </c:pt>
                <c:pt idx="171">
                  <c:v>3.6884000000000001</c:v>
                </c:pt>
                <c:pt idx="172">
                  <c:v>3.6884000000000001</c:v>
                </c:pt>
                <c:pt idx="173">
                  <c:v>3.7795999999999998</c:v>
                </c:pt>
                <c:pt idx="174">
                  <c:v>3.7795999999999998</c:v>
                </c:pt>
                <c:pt idx="175">
                  <c:v>3.629</c:v>
                </c:pt>
                <c:pt idx="176">
                  <c:v>3.629</c:v>
                </c:pt>
                <c:pt idx="177">
                  <c:v>3.629</c:v>
                </c:pt>
                <c:pt idx="178">
                  <c:v>3.5564999999999998</c:v>
                </c:pt>
                <c:pt idx="179">
                  <c:v>3.5564999999999998</c:v>
                </c:pt>
                <c:pt idx="180">
                  <c:v>3.5564999999999998</c:v>
                </c:pt>
                <c:pt idx="181">
                  <c:v>3.4527999999999994</c:v>
                </c:pt>
                <c:pt idx="182">
                  <c:v>3.4527999999999994</c:v>
                </c:pt>
                <c:pt idx="183">
                  <c:v>2.8333999999999997</c:v>
                </c:pt>
                <c:pt idx="184">
                  <c:v>2.8333999999999997</c:v>
                </c:pt>
                <c:pt idx="185">
                  <c:v>2.8333999999999997</c:v>
                </c:pt>
                <c:pt idx="186">
                  <c:v>2.5657999999999999</c:v>
                </c:pt>
                <c:pt idx="187">
                  <c:v>2.5657999999999999</c:v>
                </c:pt>
                <c:pt idx="188">
                  <c:v>2.3720999999999997</c:v>
                </c:pt>
                <c:pt idx="189">
                  <c:v>2.3720999999999997</c:v>
                </c:pt>
                <c:pt idx="190">
                  <c:v>2.2843000000000004</c:v>
                </c:pt>
                <c:pt idx="191">
                  <c:v>2.2843000000000004</c:v>
                </c:pt>
                <c:pt idx="192">
                  <c:v>2.2843000000000004</c:v>
                </c:pt>
                <c:pt idx="193">
                  <c:v>2.1438000000000001</c:v>
                </c:pt>
                <c:pt idx="194">
                  <c:v>2.1438000000000001</c:v>
                </c:pt>
                <c:pt idx="195">
                  <c:v>2.2439000000000004</c:v>
                </c:pt>
                <c:pt idx="196">
                  <c:v>2.2439000000000004</c:v>
                </c:pt>
                <c:pt idx="197">
                  <c:v>2.2439000000000004</c:v>
                </c:pt>
                <c:pt idx="198">
                  <c:v>2.1179000000000001</c:v>
                </c:pt>
                <c:pt idx="199">
                  <c:v>2.1179000000000001</c:v>
                </c:pt>
                <c:pt idx="200">
                  <c:v>2.1019999999999999</c:v>
                </c:pt>
                <c:pt idx="201">
                  <c:v>2.1019999999999999</c:v>
                </c:pt>
                <c:pt idx="202">
                  <c:v>2.1019999999999999</c:v>
                </c:pt>
                <c:pt idx="203">
                  <c:v>1.9730000000000001</c:v>
                </c:pt>
                <c:pt idx="204">
                  <c:v>1.9730000000000001</c:v>
                </c:pt>
                <c:pt idx="205">
                  <c:v>1.9730000000000001</c:v>
                </c:pt>
                <c:pt idx="206">
                  <c:v>1.9664999999999999</c:v>
                </c:pt>
                <c:pt idx="207">
                  <c:v>1.9664999999999999</c:v>
                </c:pt>
                <c:pt idx="208">
                  <c:v>1.9664999999999999</c:v>
                </c:pt>
                <c:pt idx="209">
                  <c:v>1.9200000000000002</c:v>
                </c:pt>
                <c:pt idx="210">
                  <c:v>1.9200000000000002</c:v>
                </c:pt>
                <c:pt idx="211">
                  <c:v>1.8014999999999999</c:v>
                </c:pt>
                <c:pt idx="212">
                  <c:v>1.8014999999999999</c:v>
                </c:pt>
                <c:pt idx="213">
                  <c:v>1.8014999999999999</c:v>
                </c:pt>
                <c:pt idx="214">
                  <c:v>2.0415999999999999</c:v>
                </c:pt>
                <c:pt idx="215">
                  <c:v>2.0415999999999999</c:v>
                </c:pt>
                <c:pt idx="216">
                  <c:v>2.0415999999999999</c:v>
                </c:pt>
                <c:pt idx="217">
                  <c:v>1.9074</c:v>
                </c:pt>
                <c:pt idx="218">
                  <c:v>1.9074</c:v>
                </c:pt>
                <c:pt idx="219">
                  <c:v>1.9074</c:v>
                </c:pt>
                <c:pt idx="220">
                  <c:v>1.7177999999999998</c:v>
                </c:pt>
                <c:pt idx="221">
                  <c:v>1.7177999999999998</c:v>
                </c:pt>
                <c:pt idx="222">
                  <c:v>1.4809999999999999</c:v>
                </c:pt>
                <c:pt idx="223">
                  <c:v>1.4809999999999999</c:v>
                </c:pt>
                <c:pt idx="224">
                  <c:v>1.4809999999999999</c:v>
                </c:pt>
                <c:pt idx="225">
                  <c:v>1.5940000000000001</c:v>
                </c:pt>
                <c:pt idx="226">
                  <c:v>1.5940000000000001</c:v>
                </c:pt>
                <c:pt idx="227">
                  <c:v>1.5940000000000001</c:v>
                </c:pt>
                <c:pt idx="228">
                  <c:v>1.9847999999999999</c:v>
                </c:pt>
                <c:pt idx="229">
                  <c:v>1.9847999999999999</c:v>
                </c:pt>
                <c:pt idx="230">
                  <c:v>2.1932999999999998</c:v>
                </c:pt>
                <c:pt idx="231">
                  <c:v>2.1932999999999998</c:v>
                </c:pt>
                <c:pt idx="232">
                  <c:v>2.1932999999999998</c:v>
                </c:pt>
                <c:pt idx="233">
                  <c:v>2.5568999999999997</c:v>
                </c:pt>
                <c:pt idx="234">
                  <c:v>2.5568999999999997</c:v>
                </c:pt>
                <c:pt idx="235">
                  <c:v>2.5568999999999997</c:v>
                </c:pt>
                <c:pt idx="236">
                  <c:v>2.5278</c:v>
                </c:pt>
                <c:pt idx="237">
                  <c:v>2.5278</c:v>
                </c:pt>
                <c:pt idx="238">
                  <c:v>2.3211999999999997</c:v>
                </c:pt>
                <c:pt idx="239">
                  <c:v>2.3211999999999997</c:v>
                </c:pt>
                <c:pt idx="240">
                  <c:v>2.3211999999999997</c:v>
                </c:pt>
                <c:pt idx="241">
                  <c:v>2.2109000000000001</c:v>
                </c:pt>
                <c:pt idx="242">
                  <c:v>2.2109000000000001</c:v>
                </c:pt>
                <c:pt idx="243">
                  <c:v>2.0171999999999999</c:v>
                </c:pt>
                <c:pt idx="244">
                  <c:v>2.0171999999999999</c:v>
                </c:pt>
                <c:pt idx="245">
                  <c:v>2.0171999999999999</c:v>
                </c:pt>
                <c:pt idx="246">
                  <c:v>2.3616999999999995</c:v>
                </c:pt>
                <c:pt idx="247">
                  <c:v>2.3616999999999995</c:v>
                </c:pt>
                <c:pt idx="248">
                  <c:v>2.2976999999999999</c:v>
                </c:pt>
                <c:pt idx="249">
                  <c:v>2.2976999999999999</c:v>
                </c:pt>
                <c:pt idx="250">
                  <c:v>2.1086999999999998</c:v>
                </c:pt>
                <c:pt idx="251">
                  <c:v>2.1086999999999998</c:v>
                </c:pt>
                <c:pt idx="252">
                  <c:v>2.1086999999999998</c:v>
                </c:pt>
                <c:pt idx="253">
                  <c:v>2.3057999999999996</c:v>
                </c:pt>
                <c:pt idx="254">
                  <c:v>2.3057999999999996</c:v>
                </c:pt>
                <c:pt idx="255">
                  <c:v>2.3057999999999996</c:v>
                </c:pt>
                <c:pt idx="256">
                  <c:v>2.0259</c:v>
                </c:pt>
                <c:pt idx="257">
                  <c:v>2.0259</c:v>
                </c:pt>
                <c:pt idx="258">
                  <c:v>2.0076000000000001</c:v>
                </c:pt>
                <c:pt idx="259">
                  <c:v>2.0076000000000001</c:v>
                </c:pt>
                <c:pt idx="260">
                  <c:v>2.0076000000000001</c:v>
                </c:pt>
                <c:pt idx="261">
                  <c:v>2.0527999999999995</c:v>
                </c:pt>
                <c:pt idx="262">
                  <c:v>2.0527999999999995</c:v>
                </c:pt>
                <c:pt idx="263">
                  <c:v>2.0527999999999995</c:v>
                </c:pt>
                <c:pt idx="264">
                  <c:v>1.8448</c:v>
                </c:pt>
                <c:pt idx="265">
                  <c:v>1.8448</c:v>
                </c:pt>
                <c:pt idx="266">
                  <c:v>2</c:v>
                </c:pt>
                <c:pt idx="267">
                  <c:v>2</c:v>
                </c:pt>
                <c:pt idx="268">
                  <c:v>2</c:v>
                </c:pt>
                <c:pt idx="269">
                  <c:v>1.8915999999999997</c:v>
                </c:pt>
                <c:pt idx="270">
                  <c:v>1.8915999999999997</c:v>
                </c:pt>
                <c:pt idx="271">
                  <c:v>1.8915999999999997</c:v>
                </c:pt>
                <c:pt idx="272">
                  <c:v>1.9057999999999997</c:v>
                </c:pt>
                <c:pt idx="273">
                  <c:v>1.9057999999999997</c:v>
                </c:pt>
                <c:pt idx="274">
                  <c:v>2.0617000000000001</c:v>
                </c:pt>
                <c:pt idx="275">
                  <c:v>2.0617000000000001</c:v>
                </c:pt>
                <c:pt idx="276">
                  <c:v>2.0617000000000001</c:v>
                </c:pt>
                <c:pt idx="277">
                  <c:v>1.8076999999999999</c:v>
                </c:pt>
                <c:pt idx="278">
                  <c:v>1.8076999999999999</c:v>
                </c:pt>
                <c:pt idx="279">
                  <c:v>1.8076999999999999</c:v>
                </c:pt>
                <c:pt idx="280">
                  <c:v>2.0465999999999998</c:v>
                </c:pt>
                <c:pt idx="281">
                  <c:v>2.0465999999999998</c:v>
                </c:pt>
                <c:pt idx="282">
                  <c:v>1.9440000000000002</c:v>
                </c:pt>
                <c:pt idx="283">
                  <c:v>1.9440000000000002</c:v>
                </c:pt>
                <c:pt idx="284">
                  <c:v>1.9440000000000002</c:v>
                </c:pt>
                <c:pt idx="285">
                  <c:v>2.0112999999999994</c:v>
                </c:pt>
                <c:pt idx="286">
                  <c:v>2.0112999999999994</c:v>
                </c:pt>
                <c:pt idx="287">
                  <c:v>2.0112999999999994</c:v>
                </c:pt>
                <c:pt idx="288">
                  <c:v>1.8762000000000001</c:v>
                </c:pt>
                <c:pt idx="289">
                  <c:v>1.8762000000000001</c:v>
                </c:pt>
                <c:pt idx="290">
                  <c:v>1.9800000000000002</c:v>
                </c:pt>
                <c:pt idx="291">
                  <c:v>1.9800000000000002</c:v>
                </c:pt>
                <c:pt idx="292">
                  <c:v>1.9800000000000002</c:v>
                </c:pt>
                <c:pt idx="293">
                  <c:v>1.7421</c:v>
                </c:pt>
                <c:pt idx="294">
                  <c:v>1.7421</c:v>
                </c:pt>
                <c:pt idx="295">
                  <c:v>1.7421</c:v>
                </c:pt>
                <c:pt idx="296">
                  <c:v>1.7718999999999998</c:v>
                </c:pt>
                <c:pt idx="297">
                  <c:v>1.7718999999999998</c:v>
                </c:pt>
                <c:pt idx="298">
                  <c:v>1.9052</c:v>
                </c:pt>
                <c:pt idx="299">
                  <c:v>1.9052</c:v>
                </c:pt>
                <c:pt idx="300">
                  <c:v>1.7851999999999997</c:v>
                </c:pt>
                <c:pt idx="301">
                  <c:v>1.7851999999999997</c:v>
                </c:pt>
                <c:pt idx="302">
                  <c:v>1.7851999999999997</c:v>
                </c:pt>
                <c:pt idx="303">
                  <c:v>1.7735999999999998</c:v>
                </c:pt>
                <c:pt idx="304">
                  <c:v>1.7735999999999998</c:v>
                </c:pt>
                <c:pt idx="305">
                  <c:v>1.7735999999999998</c:v>
                </c:pt>
                <c:pt idx="306">
                  <c:v>1.7665</c:v>
                </c:pt>
                <c:pt idx="307">
                  <c:v>1.7665</c:v>
                </c:pt>
                <c:pt idx="308">
                  <c:v>1.7665</c:v>
                </c:pt>
                <c:pt idx="309">
                  <c:v>1.7375999999999998</c:v>
                </c:pt>
                <c:pt idx="310">
                  <c:v>1.7375999999999998</c:v>
                </c:pt>
                <c:pt idx="311">
                  <c:v>1.8427</c:v>
                </c:pt>
                <c:pt idx="312">
                  <c:v>1.8427</c:v>
                </c:pt>
                <c:pt idx="313">
                  <c:v>1.8427</c:v>
                </c:pt>
                <c:pt idx="314">
                  <c:v>1.9780000000000002</c:v>
                </c:pt>
                <c:pt idx="315">
                  <c:v>1.9780000000000002</c:v>
                </c:pt>
                <c:pt idx="316">
                  <c:v>1.9780000000000002</c:v>
                </c:pt>
                <c:pt idx="317">
                  <c:v>2.2077000000000004</c:v>
                </c:pt>
                <c:pt idx="318">
                  <c:v>2.2077000000000004</c:v>
                </c:pt>
                <c:pt idx="319">
                  <c:v>2.2077000000000004</c:v>
                </c:pt>
                <c:pt idx="320">
                  <c:v>2.1120999999999994</c:v>
                </c:pt>
                <c:pt idx="321">
                  <c:v>2.1120999999999994</c:v>
                </c:pt>
                <c:pt idx="322">
                  <c:v>1.8563000000000001</c:v>
                </c:pt>
                <c:pt idx="323">
                  <c:v>1.8563000000000001</c:v>
                </c:pt>
                <c:pt idx="324">
                  <c:v>1.8563000000000001</c:v>
                </c:pt>
                <c:pt idx="325">
                  <c:v>1.9678</c:v>
                </c:pt>
                <c:pt idx="326">
                  <c:v>1.9678</c:v>
                </c:pt>
                <c:pt idx="327">
                  <c:v>1.9678</c:v>
                </c:pt>
                <c:pt idx="328">
                  <c:v>2.0798999999999994</c:v>
                </c:pt>
                <c:pt idx="329">
                  <c:v>2.0798999999999994</c:v>
                </c:pt>
                <c:pt idx="330">
                  <c:v>2.2589999999999999</c:v>
                </c:pt>
                <c:pt idx="331">
                  <c:v>2.2589999999999999</c:v>
                </c:pt>
                <c:pt idx="332">
                  <c:v>2.2589999999999999</c:v>
                </c:pt>
                <c:pt idx="333">
                  <c:v>2.3497999999999997</c:v>
                </c:pt>
                <c:pt idx="334">
                  <c:v>2.3497999999999997</c:v>
                </c:pt>
                <c:pt idx="335">
                  <c:v>2.2442000000000002</c:v>
                </c:pt>
                <c:pt idx="336">
                  <c:v>2.2442000000000002</c:v>
                </c:pt>
                <c:pt idx="337">
                  <c:v>2.2442000000000002</c:v>
                </c:pt>
                <c:pt idx="338">
                  <c:v>2.3254999999999995</c:v>
                </c:pt>
                <c:pt idx="339">
                  <c:v>2.3254999999999995</c:v>
                </c:pt>
                <c:pt idx="340">
                  <c:v>2.3254999999999995</c:v>
                </c:pt>
                <c:pt idx="341">
                  <c:v>2.3063999999999996</c:v>
                </c:pt>
                <c:pt idx="342">
                  <c:v>2.3063999999999996</c:v>
                </c:pt>
                <c:pt idx="343">
                  <c:v>2.3063999999999996</c:v>
                </c:pt>
                <c:pt idx="344">
                  <c:v>2.1892999999999998</c:v>
                </c:pt>
                <c:pt idx="345">
                  <c:v>2.1892999999999998</c:v>
                </c:pt>
                <c:pt idx="346">
                  <c:v>2.2776999999999998</c:v>
                </c:pt>
                <c:pt idx="347">
                  <c:v>2.2776999999999998</c:v>
                </c:pt>
                <c:pt idx="348">
                  <c:v>2.2776999999999998</c:v>
                </c:pt>
                <c:pt idx="349">
                  <c:v>2.2642000000000002</c:v>
                </c:pt>
                <c:pt idx="350">
                  <c:v>2.2642000000000002</c:v>
                </c:pt>
                <c:pt idx="351">
                  <c:v>2.2642000000000002</c:v>
                </c:pt>
                <c:pt idx="352">
                  <c:v>2.2065999999999999</c:v>
                </c:pt>
                <c:pt idx="353">
                  <c:v>2.2065999999999999</c:v>
                </c:pt>
                <c:pt idx="354">
                  <c:v>2.2065999999999999</c:v>
                </c:pt>
                <c:pt idx="355">
                  <c:v>2.2244999999999999</c:v>
                </c:pt>
                <c:pt idx="356">
                  <c:v>2.2244999999999999</c:v>
                </c:pt>
                <c:pt idx="357">
                  <c:v>2.2551999999999999</c:v>
                </c:pt>
                <c:pt idx="358">
                  <c:v>2.2551999999999999</c:v>
                </c:pt>
                <c:pt idx="359">
                  <c:v>2.2551999999999999</c:v>
                </c:pt>
                <c:pt idx="360">
                  <c:v>2.3264999999999993</c:v>
                </c:pt>
                <c:pt idx="361">
                  <c:v>2.3264999999999993</c:v>
                </c:pt>
                <c:pt idx="362">
                  <c:v>2.2802000000000002</c:v>
                </c:pt>
                <c:pt idx="363">
                  <c:v>2.2802000000000002</c:v>
                </c:pt>
                <c:pt idx="364">
                  <c:v>2.2802000000000002</c:v>
                </c:pt>
                <c:pt idx="365">
                  <c:v>1.9424999999999999</c:v>
                </c:pt>
                <c:pt idx="366">
                  <c:v>1.9424999999999999</c:v>
                </c:pt>
                <c:pt idx="367">
                  <c:v>2.601</c:v>
                </c:pt>
                <c:pt idx="368">
                  <c:v>2.601</c:v>
                </c:pt>
                <c:pt idx="369">
                  <c:v>2.601</c:v>
                </c:pt>
                <c:pt idx="370">
                  <c:v>2.3013999999999997</c:v>
                </c:pt>
                <c:pt idx="371">
                  <c:v>2.3013999999999997</c:v>
                </c:pt>
                <c:pt idx="372">
                  <c:v>2.3013999999999997</c:v>
                </c:pt>
                <c:pt idx="373">
                  <c:v>2.2523999999999997</c:v>
                </c:pt>
                <c:pt idx="374">
                  <c:v>2.2523999999999997</c:v>
                </c:pt>
                <c:pt idx="375">
                  <c:v>2.1227999999999998</c:v>
                </c:pt>
                <c:pt idx="376">
                  <c:v>2.1227999999999998</c:v>
                </c:pt>
                <c:pt idx="377">
                  <c:v>2.1227999999999998</c:v>
                </c:pt>
                <c:pt idx="378">
                  <c:v>2.1709999999999998</c:v>
                </c:pt>
                <c:pt idx="379">
                  <c:v>2.1709999999999998</c:v>
                </c:pt>
                <c:pt idx="380">
                  <c:v>2.1709999999999998</c:v>
                </c:pt>
                <c:pt idx="381">
                  <c:v>1.9256</c:v>
                </c:pt>
                <c:pt idx="382">
                  <c:v>1.9256</c:v>
                </c:pt>
                <c:pt idx="383">
                  <c:v>2.2004000000000001</c:v>
                </c:pt>
                <c:pt idx="384">
                  <c:v>2.2004000000000001</c:v>
                </c:pt>
                <c:pt idx="385">
                  <c:v>2.2004000000000001</c:v>
                </c:pt>
                <c:pt idx="386">
                  <c:v>2.0362999999999998</c:v>
                </c:pt>
                <c:pt idx="387">
                  <c:v>2.1339000000000001</c:v>
                </c:pt>
                <c:pt idx="388">
                  <c:v>2.1339000000000001</c:v>
                </c:pt>
                <c:pt idx="389">
                  <c:v>2.1339000000000001</c:v>
                </c:pt>
                <c:pt idx="390">
                  <c:v>2.0851999999999999</c:v>
                </c:pt>
                <c:pt idx="391">
                  <c:v>2.0851999999999999</c:v>
                </c:pt>
                <c:pt idx="392">
                  <c:v>2.0842999999999998</c:v>
                </c:pt>
                <c:pt idx="393">
                  <c:v>2.0842999999999998</c:v>
                </c:pt>
                <c:pt idx="394">
                  <c:v>1.9979</c:v>
                </c:pt>
                <c:pt idx="395">
                  <c:v>1.9979</c:v>
                </c:pt>
                <c:pt idx="396">
                  <c:v>1.9979</c:v>
                </c:pt>
                <c:pt idx="397">
                  <c:v>2.0358999999999994</c:v>
                </c:pt>
                <c:pt idx="398">
                  <c:v>2.0358999999999994</c:v>
                </c:pt>
                <c:pt idx="399">
                  <c:v>2.0640999999999998</c:v>
                </c:pt>
                <c:pt idx="400">
                  <c:v>2.0640999999999998</c:v>
                </c:pt>
                <c:pt idx="401">
                  <c:v>2.0640999999999998</c:v>
                </c:pt>
                <c:pt idx="402">
                  <c:v>2.0358999999999994</c:v>
                </c:pt>
                <c:pt idx="403">
                  <c:v>2.0358999999999994</c:v>
                </c:pt>
                <c:pt idx="404">
                  <c:v>2.0358999999999994</c:v>
                </c:pt>
                <c:pt idx="405">
                  <c:v>2.0684999999999998</c:v>
                </c:pt>
                <c:pt idx="406">
                  <c:v>2.0684999999999998</c:v>
                </c:pt>
                <c:pt idx="407">
                  <c:v>2.0684999999999998</c:v>
                </c:pt>
                <c:pt idx="408">
                  <c:v>2.0552999999999995</c:v>
                </c:pt>
                <c:pt idx="409">
                  <c:v>2.0552999999999995</c:v>
                </c:pt>
                <c:pt idx="410">
                  <c:v>2.0219</c:v>
                </c:pt>
                <c:pt idx="411">
                  <c:v>2.0219</c:v>
                </c:pt>
                <c:pt idx="412">
                  <c:v>2.0219</c:v>
                </c:pt>
                <c:pt idx="413">
                  <c:v>2.1030000000000002</c:v>
                </c:pt>
                <c:pt idx="414">
                  <c:v>2.1030000000000002</c:v>
                </c:pt>
                <c:pt idx="415">
                  <c:v>2.1030000000000002</c:v>
                </c:pt>
                <c:pt idx="416">
                  <c:v>1.9237</c:v>
                </c:pt>
                <c:pt idx="417">
                  <c:v>1.9237</c:v>
                </c:pt>
                <c:pt idx="418">
                  <c:v>1.9053</c:v>
                </c:pt>
                <c:pt idx="419">
                  <c:v>1.9053</c:v>
                </c:pt>
                <c:pt idx="420">
                  <c:v>1.9053</c:v>
                </c:pt>
                <c:pt idx="421">
                  <c:v>2.0161999999999995</c:v>
                </c:pt>
                <c:pt idx="422">
                  <c:v>2.0161999999999995</c:v>
                </c:pt>
                <c:pt idx="423">
                  <c:v>1.8522000000000001</c:v>
                </c:pt>
                <c:pt idx="424">
                  <c:v>1.8522000000000001</c:v>
                </c:pt>
                <c:pt idx="425">
                  <c:v>1.8522000000000001</c:v>
                </c:pt>
                <c:pt idx="426">
                  <c:v>1.8122</c:v>
                </c:pt>
                <c:pt idx="427">
                  <c:v>1.8122</c:v>
                </c:pt>
                <c:pt idx="428">
                  <c:v>2.1427</c:v>
                </c:pt>
                <c:pt idx="429">
                  <c:v>2.1427</c:v>
                </c:pt>
                <c:pt idx="430">
                  <c:v>2.0391999999999997</c:v>
                </c:pt>
                <c:pt idx="431">
                  <c:v>2.0391999999999997</c:v>
                </c:pt>
                <c:pt idx="432">
                  <c:v>2.0391999999999997</c:v>
                </c:pt>
                <c:pt idx="433">
                  <c:v>1.9107000000000001</c:v>
                </c:pt>
                <c:pt idx="434">
                  <c:v>1.9107000000000001</c:v>
                </c:pt>
                <c:pt idx="435">
                  <c:v>2.0141</c:v>
                </c:pt>
                <c:pt idx="436">
                  <c:v>2.0141</c:v>
                </c:pt>
                <c:pt idx="437">
                  <c:v>2.0141</c:v>
                </c:pt>
                <c:pt idx="438">
                  <c:v>2.0659000000000001</c:v>
                </c:pt>
                <c:pt idx="439">
                  <c:v>2.0659000000000001</c:v>
                </c:pt>
                <c:pt idx="440">
                  <c:v>2.0659000000000001</c:v>
                </c:pt>
                <c:pt idx="441">
                  <c:v>1.8534999999999997</c:v>
                </c:pt>
                <c:pt idx="442">
                  <c:v>1.8534999999999997</c:v>
                </c:pt>
                <c:pt idx="443">
                  <c:v>1.571</c:v>
                </c:pt>
                <c:pt idx="444">
                  <c:v>1.571</c:v>
                </c:pt>
                <c:pt idx="445">
                  <c:v>1.571</c:v>
                </c:pt>
                <c:pt idx="446">
                  <c:v>1.7122999999999997</c:v>
                </c:pt>
                <c:pt idx="447">
                  <c:v>1.7122999999999997</c:v>
                </c:pt>
                <c:pt idx="448">
                  <c:v>1.7122999999999997</c:v>
                </c:pt>
                <c:pt idx="449">
                  <c:v>1.2537999999999998</c:v>
                </c:pt>
                <c:pt idx="450">
                  <c:v>1.2537999999999998</c:v>
                </c:pt>
                <c:pt idx="451">
                  <c:v>1.6612</c:v>
                </c:pt>
                <c:pt idx="452">
                  <c:v>1.6612</c:v>
                </c:pt>
                <c:pt idx="453">
                  <c:v>1.6612</c:v>
                </c:pt>
                <c:pt idx="454">
                  <c:v>1.3720000000000001</c:v>
                </c:pt>
                <c:pt idx="455">
                  <c:v>1.3720000000000001</c:v>
                </c:pt>
                <c:pt idx="456">
                  <c:v>1.3720000000000001</c:v>
                </c:pt>
                <c:pt idx="457">
                  <c:v>1.4244999999999999</c:v>
                </c:pt>
                <c:pt idx="458">
                  <c:v>1.4244999999999999</c:v>
                </c:pt>
                <c:pt idx="459">
                  <c:v>1.3781000000000001</c:v>
                </c:pt>
                <c:pt idx="460">
                  <c:v>1.3781000000000001</c:v>
                </c:pt>
                <c:pt idx="461">
                  <c:v>1.3781000000000001</c:v>
                </c:pt>
                <c:pt idx="462">
                  <c:v>1.6334</c:v>
                </c:pt>
                <c:pt idx="463">
                  <c:v>1.4153999999999998</c:v>
                </c:pt>
                <c:pt idx="464">
                  <c:v>1.4153999999999998</c:v>
                </c:pt>
                <c:pt idx="465">
                  <c:v>1.4153999999999998</c:v>
                </c:pt>
                <c:pt idx="466">
                  <c:v>1.5498999999999998</c:v>
                </c:pt>
                <c:pt idx="467">
                  <c:v>1.5498999999999998</c:v>
                </c:pt>
                <c:pt idx="468">
                  <c:v>1.5498999999999998</c:v>
                </c:pt>
                <c:pt idx="469">
                  <c:v>1.2647999999999997</c:v>
                </c:pt>
                <c:pt idx="470">
                  <c:v>1.2647999999999997</c:v>
                </c:pt>
                <c:pt idx="471">
                  <c:v>1.3894</c:v>
                </c:pt>
                <c:pt idx="472">
                  <c:v>1.3894</c:v>
                </c:pt>
                <c:pt idx="473">
                  <c:v>1.3894</c:v>
                </c:pt>
                <c:pt idx="474">
                  <c:v>1.4585999999999997</c:v>
                </c:pt>
                <c:pt idx="475">
                  <c:v>1.4585999999999997</c:v>
                </c:pt>
                <c:pt idx="476">
                  <c:v>-2.0427999999999997</c:v>
                </c:pt>
                <c:pt idx="477">
                  <c:v>-2.0427999999999997</c:v>
                </c:pt>
                <c:pt idx="478">
                  <c:v>-2.0427999999999997</c:v>
                </c:pt>
                <c:pt idx="479">
                  <c:v>-4.4967000000000006</c:v>
                </c:pt>
                <c:pt idx="480">
                  <c:v>-4.4967000000000006</c:v>
                </c:pt>
                <c:pt idx="481">
                  <c:v>-4.4967000000000006</c:v>
                </c:pt>
                <c:pt idx="482">
                  <c:v>-5.0854999999999997</c:v>
                </c:pt>
                <c:pt idx="483">
                  <c:v>-5.0854999999999997</c:v>
                </c:pt>
                <c:pt idx="484">
                  <c:v>-5.0854999999999997</c:v>
                </c:pt>
                <c:pt idx="485">
                  <c:v>-4.2735000000000003</c:v>
                </c:pt>
                <c:pt idx="486">
                  <c:v>-4.2735000000000003</c:v>
                </c:pt>
                <c:pt idx="487">
                  <c:v>-4.2735000000000003</c:v>
                </c:pt>
                <c:pt idx="488">
                  <c:v>-5.2428999999999997</c:v>
                </c:pt>
                <c:pt idx="489">
                  <c:v>-5.2428999999999997</c:v>
                </c:pt>
                <c:pt idx="490">
                  <c:v>-4.938200000000001</c:v>
                </c:pt>
                <c:pt idx="491">
                  <c:v>-4.938200000000001</c:v>
                </c:pt>
                <c:pt idx="492">
                  <c:v>-4.938200000000001</c:v>
                </c:pt>
                <c:pt idx="493">
                  <c:v>-5.3548999999999989</c:v>
                </c:pt>
                <c:pt idx="494">
                  <c:v>-5.3548999999999989</c:v>
                </c:pt>
                <c:pt idx="495">
                  <c:v>-5.1119999999999992</c:v>
                </c:pt>
                <c:pt idx="496">
                  <c:v>-5.1119999999999992</c:v>
                </c:pt>
                <c:pt idx="497">
                  <c:v>-5.1119999999999992</c:v>
                </c:pt>
                <c:pt idx="498">
                  <c:v>-4.9954999999999998</c:v>
                </c:pt>
                <c:pt idx="499">
                  <c:v>-4.9954999999999998</c:v>
                </c:pt>
                <c:pt idx="500">
                  <c:v>-5.0152999999999999</c:v>
                </c:pt>
                <c:pt idx="501">
                  <c:v>-5.0152999999999999</c:v>
                </c:pt>
                <c:pt idx="502">
                  <c:v>-5.0152999999999999</c:v>
                </c:pt>
                <c:pt idx="503">
                  <c:v>-4.8402000000000003</c:v>
                </c:pt>
                <c:pt idx="504">
                  <c:v>-4.8402000000000003</c:v>
                </c:pt>
                <c:pt idx="505">
                  <c:v>-4.8402000000000003</c:v>
                </c:pt>
                <c:pt idx="506">
                  <c:v>-4.5333000000000006</c:v>
                </c:pt>
                <c:pt idx="507">
                  <c:v>-4.5333000000000006</c:v>
                </c:pt>
                <c:pt idx="508">
                  <c:v>-4.5333000000000006</c:v>
                </c:pt>
                <c:pt idx="509">
                  <c:v>-1.9775</c:v>
                </c:pt>
                <c:pt idx="510">
                  <c:v>-1.9775</c:v>
                </c:pt>
                <c:pt idx="511">
                  <c:v>7.0019</c:v>
                </c:pt>
                <c:pt idx="512">
                  <c:v>7.0019</c:v>
                </c:pt>
                <c:pt idx="513">
                  <c:v>7.0019</c:v>
                </c:pt>
                <c:pt idx="514">
                  <c:v>-0.27710000000000001</c:v>
                </c:pt>
                <c:pt idx="515">
                  <c:v>-0.27710000000000001</c:v>
                </c:pt>
                <c:pt idx="516">
                  <c:v>0.29840000000000005</c:v>
                </c:pt>
                <c:pt idx="517">
                  <c:v>0.29840000000000005</c:v>
                </c:pt>
                <c:pt idx="518">
                  <c:v>3.1408999999999998</c:v>
                </c:pt>
                <c:pt idx="519">
                  <c:v>3.1408999999999998</c:v>
                </c:pt>
                <c:pt idx="520">
                  <c:v>3.1408999999999998</c:v>
                </c:pt>
                <c:pt idx="521">
                  <c:v>2.4548999999999994</c:v>
                </c:pt>
                <c:pt idx="522">
                  <c:v>2.4548999999999994</c:v>
                </c:pt>
                <c:pt idx="523">
                  <c:v>2.7212999999999998</c:v>
                </c:pt>
                <c:pt idx="524">
                  <c:v>2.7212999999999998</c:v>
                </c:pt>
                <c:pt idx="525">
                  <c:v>2.7212999999999998</c:v>
                </c:pt>
                <c:pt idx="526">
                  <c:v>2.4959999999999996</c:v>
                </c:pt>
                <c:pt idx="527">
                  <c:v>2.4959999999999996</c:v>
                </c:pt>
                <c:pt idx="528">
                  <c:v>2.3639999999999999</c:v>
                </c:pt>
                <c:pt idx="529">
                  <c:v>2.3639999999999999</c:v>
                </c:pt>
                <c:pt idx="530">
                  <c:v>2.3639999999999999</c:v>
                </c:pt>
                <c:pt idx="531">
                  <c:v>2.4479000000000002</c:v>
                </c:pt>
                <c:pt idx="532">
                  <c:v>2.4479000000000002</c:v>
                </c:pt>
                <c:pt idx="533">
                  <c:v>2.4479000000000002</c:v>
                </c:pt>
                <c:pt idx="534">
                  <c:v>2.1972999999999998</c:v>
                </c:pt>
                <c:pt idx="535">
                  <c:v>2.1972999999999998</c:v>
                </c:pt>
                <c:pt idx="536">
                  <c:v>2.1972999999999998</c:v>
                </c:pt>
                <c:pt idx="537">
                  <c:v>2.2810999999999999</c:v>
                </c:pt>
                <c:pt idx="538">
                  <c:v>2.2810999999999999</c:v>
                </c:pt>
                <c:pt idx="539">
                  <c:v>2.0517999999999996</c:v>
                </c:pt>
                <c:pt idx="540">
                  <c:v>2.0517999999999996</c:v>
                </c:pt>
                <c:pt idx="541">
                  <c:v>2.0517999999999996</c:v>
                </c:pt>
                <c:pt idx="542">
                  <c:v>2.6194999999999995</c:v>
                </c:pt>
                <c:pt idx="543">
                  <c:v>2.6194999999999995</c:v>
                </c:pt>
                <c:pt idx="544">
                  <c:v>2.6194999999999995</c:v>
                </c:pt>
                <c:pt idx="545">
                  <c:v>2.7925999999999997</c:v>
                </c:pt>
                <c:pt idx="546">
                  <c:v>2.7925999999999997</c:v>
                </c:pt>
                <c:pt idx="547">
                  <c:v>2.9222999999999995</c:v>
                </c:pt>
                <c:pt idx="548">
                  <c:v>2.9222999999999995</c:v>
                </c:pt>
                <c:pt idx="549">
                  <c:v>2.9222999999999995</c:v>
                </c:pt>
                <c:pt idx="550">
                  <c:v>2.9500999999999995</c:v>
                </c:pt>
                <c:pt idx="551">
                  <c:v>2.9500999999999995</c:v>
                </c:pt>
                <c:pt idx="552">
                  <c:v>2.8127999999999993</c:v>
                </c:pt>
              </c:numCache>
            </c:numRef>
          </c:val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Filtering Data</c:v>
                </c:pt>
              </c:strCache>
            </c:strRef>
          </c:tx>
          <c:marker>
            <c:symbol val="none"/>
          </c:marker>
          <c:val>
            <c:numRef>
              <c:f>Sheet1!$B$2:$B$554</c:f>
              <c:numCache>
                <c:formatCode>General</c:formatCode>
                <c:ptCount val="553"/>
                <c:pt idx="15">
                  <c:v>0.92760645161290345</c:v>
                </c:pt>
                <c:pt idx="16">
                  <c:v>1.0287709677419359</c:v>
                </c:pt>
                <c:pt idx="17">
                  <c:v>1.1299354838709679</c:v>
                </c:pt>
                <c:pt idx="18">
                  <c:v>1.2323516129032259</c:v>
                </c:pt>
                <c:pt idx="19">
                  <c:v>1.3347677419354844</c:v>
                </c:pt>
                <c:pt idx="20">
                  <c:v>1.4301612903225807</c:v>
                </c:pt>
                <c:pt idx="21">
                  <c:v>1.5213741935483871</c:v>
                </c:pt>
                <c:pt idx="22">
                  <c:v>1.6237387096774194</c:v>
                </c:pt>
                <c:pt idx="23">
                  <c:v>1.7220225806451617</c:v>
                </c:pt>
                <c:pt idx="24">
                  <c:v>1.8134774193548391</c:v>
                </c:pt>
                <c:pt idx="25">
                  <c:v>1.9049322580645158</c:v>
                </c:pt>
                <c:pt idx="26">
                  <c:v>1.9919967741935483</c:v>
                </c:pt>
                <c:pt idx="27">
                  <c:v>2.0790612903225805</c:v>
                </c:pt>
                <c:pt idx="28">
                  <c:v>2.1615032258064519</c:v>
                </c:pt>
                <c:pt idx="29">
                  <c:v>2.2458838709677424</c:v>
                </c:pt>
                <c:pt idx="30">
                  <c:v>2.2958451612903228</c:v>
                </c:pt>
                <c:pt idx="31">
                  <c:v>2.345806451612904</c:v>
                </c:pt>
                <c:pt idx="32">
                  <c:v>2.3871096774193559</c:v>
                </c:pt>
                <c:pt idx="33">
                  <c:v>2.4472129032258065</c:v>
                </c:pt>
                <c:pt idx="34">
                  <c:v>2.5024193548387097</c:v>
                </c:pt>
                <c:pt idx="35">
                  <c:v>2.5576258064516133</c:v>
                </c:pt>
                <c:pt idx="36">
                  <c:v>2.6064612903225806</c:v>
                </c:pt>
                <c:pt idx="37">
                  <c:v>2.6552967741935483</c:v>
                </c:pt>
                <c:pt idx="38">
                  <c:v>2.706332258064517</c:v>
                </c:pt>
                <c:pt idx="39">
                  <c:v>2.7261967741935491</c:v>
                </c:pt>
                <c:pt idx="40">
                  <c:v>2.7413129032258068</c:v>
                </c:pt>
                <c:pt idx="41">
                  <c:v>2.7087645161290337</c:v>
                </c:pt>
                <c:pt idx="42">
                  <c:v>2.678300000000001</c:v>
                </c:pt>
                <c:pt idx="43">
                  <c:v>2.646629032258065</c:v>
                </c:pt>
                <c:pt idx="44">
                  <c:v>2.6082451612903244</c:v>
                </c:pt>
                <c:pt idx="45">
                  <c:v>2.5825161290322591</c:v>
                </c:pt>
                <c:pt idx="46">
                  <c:v>2.5557838709677432</c:v>
                </c:pt>
                <c:pt idx="47">
                  <c:v>2.526406451612905</c:v>
                </c:pt>
                <c:pt idx="48">
                  <c:v>2.4957548387096793</c:v>
                </c:pt>
                <c:pt idx="49">
                  <c:v>2.4621129032258073</c:v>
                </c:pt>
                <c:pt idx="50">
                  <c:v>2.4238000000000013</c:v>
                </c:pt>
                <c:pt idx="51">
                  <c:v>2.3854870967741943</c:v>
                </c:pt>
                <c:pt idx="52">
                  <c:v>2.3517032258064532</c:v>
                </c:pt>
                <c:pt idx="53">
                  <c:v>2.3179193548387107</c:v>
                </c:pt>
                <c:pt idx="54">
                  <c:v>2.2788354838709681</c:v>
                </c:pt>
                <c:pt idx="55">
                  <c:v>2.2397516129032264</c:v>
                </c:pt>
                <c:pt idx="56">
                  <c:v>2.2058032258064522</c:v>
                </c:pt>
                <c:pt idx="57">
                  <c:v>2.1767451612903224</c:v>
                </c:pt>
                <c:pt idx="58">
                  <c:v>2.1412032258064526</c:v>
                </c:pt>
                <c:pt idx="59">
                  <c:v>2.1056612903225811</c:v>
                </c:pt>
                <c:pt idx="60">
                  <c:v>2.0415516129032265</c:v>
                </c:pt>
                <c:pt idx="61">
                  <c:v>1.9774419354838713</c:v>
                </c:pt>
                <c:pt idx="62">
                  <c:v>1.9405000000000001</c:v>
                </c:pt>
                <c:pt idx="63">
                  <c:v>1.9122161290322583</c:v>
                </c:pt>
                <c:pt idx="64">
                  <c:v>1.8826193548387107</c:v>
                </c:pt>
                <c:pt idx="65">
                  <c:v>1.8632451612903231</c:v>
                </c:pt>
                <c:pt idx="66">
                  <c:v>1.8438709677419356</c:v>
                </c:pt>
                <c:pt idx="67">
                  <c:v>1.8214870967741938</c:v>
                </c:pt>
                <c:pt idx="68">
                  <c:v>1.7991032258064519</c:v>
                </c:pt>
                <c:pt idx="69">
                  <c:v>1.7846677419354839</c:v>
                </c:pt>
                <c:pt idx="70">
                  <c:v>1.7702322580645158</c:v>
                </c:pt>
                <c:pt idx="71">
                  <c:v>1.7565322580645157</c:v>
                </c:pt>
                <c:pt idx="72">
                  <c:v>1.7451483870967737</c:v>
                </c:pt>
                <c:pt idx="73">
                  <c:v>1.7316806451612903</c:v>
                </c:pt>
                <c:pt idx="74">
                  <c:v>1.7084483870967735</c:v>
                </c:pt>
                <c:pt idx="75">
                  <c:v>1.6919290322580638</c:v>
                </c:pt>
                <c:pt idx="76">
                  <c:v>1.6784580645161289</c:v>
                </c:pt>
                <c:pt idx="77">
                  <c:v>1.6659903225806445</c:v>
                </c:pt>
                <c:pt idx="78">
                  <c:v>1.6516709677419343</c:v>
                </c:pt>
                <c:pt idx="79">
                  <c:v>1.6386258064516126</c:v>
                </c:pt>
                <c:pt idx="80">
                  <c:v>1.6329903225806448</c:v>
                </c:pt>
                <c:pt idx="81">
                  <c:v>1.6320258064516122</c:v>
                </c:pt>
                <c:pt idx="82">
                  <c:v>1.617322580645161</c:v>
                </c:pt>
                <c:pt idx="83">
                  <c:v>1.6022709677419351</c:v>
                </c:pt>
                <c:pt idx="84">
                  <c:v>1.5585419354838701</c:v>
                </c:pt>
                <c:pt idx="85">
                  <c:v>1.5162064516129026</c:v>
                </c:pt>
                <c:pt idx="86">
                  <c:v>1.4738709677419348</c:v>
                </c:pt>
                <c:pt idx="87">
                  <c:v>1.4264000000000006</c:v>
                </c:pt>
                <c:pt idx="88">
                  <c:v>1.378929032258065</c:v>
                </c:pt>
                <c:pt idx="89">
                  <c:v>1.3309935483870967</c:v>
                </c:pt>
                <c:pt idx="90">
                  <c:v>1.2830580645161298</c:v>
                </c:pt>
                <c:pt idx="91">
                  <c:v>1.2656903225806453</c:v>
                </c:pt>
                <c:pt idx="92">
                  <c:v>1.2483225806451617</c:v>
                </c:pt>
                <c:pt idx="93">
                  <c:v>1.1927096774193549</c:v>
                </c:pt>
                <c:pt idx="94">
                  <c:v>1.1370967741935489</c:v>
                </c:pt>
                <c:pt idx="95">
                  <c:v>1.0756193548387101</c:v>
                </c:pt>
                <c:pt idx="96">
                  <c:v>1.0047225806451614</c:v>
                </c:pt>
                <c:pt idx="97">
                  <c:v>0.93382580645161339</c:v>
                </c:pt>
                <c:pt idx="98">
                  <c:v>0.82039677419354862</c:v>
                </c:pt>
                <c:pt idx="99">
                  <c:v>0.70696774193548373</c:v>
                </c:pt>
                <c:pt idx="100">
                  <c:v>0.44314193548387126</c:v>
                </c:pt>
                <c:pt idx="101">
                  <c:v>0.17931612903225846</c:v>
                </c:pt>
                <c:pt idx="102">
                  <c:v>-5.6416129032257796E-2</c:v>
                </c:pt>
                <c:pt idx="103">
                  <c:v>-0.29446451612903207</c:v>
                </c:pt>
                <c:pt idx="104">
                  <c:v>-0.46880967741935492</c:v>
                </c:pt>
                <c:pt idx="105">
                  <c:v>-0.63339032258064532</c:v>
                </c:pt>
                <c:pt idx="106">
                  <c:v>-0.79797096774193532</c:v>
                </c:pt>
                <c:pt idx="107">
                  <c:v>-1.0133483870967739</c:v>
                </c:pt>
                <c:pt idx="108">
                  <c:v>-1.2287258064516129</c:v>
                </c:pt>
                <c:pt idx="109">
                  <c:v>-1.4495096774193545</c:v>
                </c:pt>
                <c:pt idx="110">
                  <c:v>-1.6702935483870966</c:v>
                </c:pt>
                <c:pt idx="111">
                  <c:v>-1.9065903225806453</c:v>
                </c:pt>
                <c:pt idx="112">
                  <c:v>-2.1428870967741935</c:v>
                </c:pt>
                <c:pt idx="113">
                  <c:v>-2.3654451612903227</c:v>
                </c:pt>
                <c:pt idx="114">
                  <c:v>-2.5980709677419358</c:v>
                </c:pt>
                <c:pt idx="115">
                  <c:v>-2.7992612903225806</c:v>
                </c:pt>
                <c:pt idx="116">
                  <c:v>-2.9924645161290324</c:v>
                </c:pt>
                <c:pt idx="117">
                  <c:v>-3.1856677419354846</c:v>
                </c:pt>
                <c:pt idx="118">
                  <c:v>-3.3854129032258062</c:v>
                </c:pt>
                <c:pt idx="119">
                  <c:v>-3.5851580645161287</c:v>
                </c:pt>
                <c:pt idx="120">
                  <c:v>-3.777954838709678</c:v>
                </c:pt>
                <c:pt idx="121">
                  <c:v>-3.9711548387096771</c:v>
                </c:pt>
                <c:pt idx="122">
                  <c:v>-4.1682935483870951</c:v>
                </c:pt>
                <c:pt idx="123">
                  <c:v>-4.3651967741935476</c:v>
                </c:pt>
                <c:pt idx="124">
                  <c:v>-4.551022580645161</c:v>
                </c:pt>
                <c:pt idx="125">
                  <c:v>-4.7368483870967744</c:v>
                </c:pt>
                <c:pt idx="126">
                  <c:v>-4.9077387096774183</c:v>
                </c:pt>
                <c:pt idx="127">
                  <c:v>-5.0745354838709673</c:v>
                </c:pt>
                <c:pt idx="128">
                  <c:v>-5.2229774193548373</c:v>
                </c:pt>
                <c:pt idx="129">
                  <c:v>-5.3264580645161281</c:v>
                </c:pt>
                <c:pt idx="130">
                  <c:v>-5.4299387096774181</c:v>
                </c:pt>
                <c:pt idx="131">
                  <c:v>-5.3613193548387086</c:v>
                </c:pt>
                <c:pt idx="132">
                  <c:v>-5.2927</c:v>
                </c:pt>
                <c:pt idx="133">
                  <c:v>-5.1050935483870949</c:v>
                </c:pt>
                <c:pt idx="134">
                  <c:v>-4.9174870967741935</c:v>
                </c:pt>
                <c:pt idx="135">
                  <c:v>-4.6527225806451611</c:v>
                </c:pt>
                <c:pt idx="136">
                  <c:v>-4.3879580645161287</c:v>
                </c:pt>
                <c:pt idx="137">
                  <c:v>-4.1231935483870954</c:v>
                </c:pt>
                <c:pt idx="138">
                  <c:v>-4.0065548387096763</c:v>
                </c:pt>
                <c:pt idx="139">
                  <c:v>-3.8899161290322577</c:v>
                </c:pt>
                <c:pt idx="140">
                  <c:v>-3.6832774193548388</c:v>
                </c:pt>
                <c:pt idx="141">
                  <c:v>-3.4766387096774185</c:v>
                </c:pt>
                <c:pt idx="142">
                  <c:v>-3.2618967741935476</c:v>
                </c:pt>
                <c:pt idx="143">
                  <c:v>-3.0494838709677419</c:v>
                </c:pt>
                <c:pt idx="144">
                  <c:v>-2.8370709677419352</c:v>
                </c:pt>
                <c:pt idx="145">
                  <c:v>-2.6145903225806446</c:v>
                </c:pt>
                <c:pt idx="146">
                  <c:v>-2.3966483870967727</c:v>
                </c:pt>
                <c:pt idx="147">
                  <c:v>-2.1787064516129035</c:v>
                </c:pt>
                <c:pt idx="148">
                  <c:v>-1.9607645161290319</c:v>
                </c:pt>
                <c:pt idx="149">
                  <c:v>-1.7287322580645166</c:v>
                </c:pt>
                <c:pt idx="150">
                  <c:v>-1.4966999999999997</c:v>
                </c:pt>
                <c:pt idx="151">
                  <c:v>-1.2652483870967741</c:v>
                </c:pt>
                <c:pt idx="152">
                  <c:v>-1.0333935483870964</c:v>
                </c:pt>
                <c:pt idx="153">
                  <c:v>-0.80153870967741958</c:v>
                </c:pt>
                <c:pt idx="154">
                  <c:v>-0.54416774193548423</c:v>
                </c:pt>
                <c:pt idx="155">
                  <c:v>-0.28679677419354871</c:v>
                </c:pt>
                <c:pt idx="156">
                  <c:v>-2.6206451612903251E-2</c:v>
                </c:pt>
                <c:pt idx="157">
                  <c:v>0.22662580645161312</c:v>
                </c:pt>
                <c:pt idx="158">
                  <c:v>0.48240000000000066</c:v>
                </c:pt>
                <c:pt idx="159">
                  <c:v>0.71981935483871029</c:v>
                </c:pt>
                <c:pt idx="160">
                  <c:v>0.95238064516129073</c:v>
                </c:pt>
                <c:pt idx="161">
                  <c:v>1.1849419354838717</c:v>
                </c:pt>
                <c:pt idx="162">
                  <c:v>1.385651612903227</c:v>
                </c:pt>
                <c:pt idx="163">
                  <c:v>1.5840225806451627</c:v>
                </c:pt>
                <c:pt idx="164">
                  <c:v>1.6393258064516141</c:v>
                </c:pt>
                <c:pt idx="165">
                  <c:v>1.6946290322580655</c:v>
                </c:pt>
                <c:pt idx="166">
                  <c:v>1.6057258064516138</c:v>
                </c:pt>
                <c:pt idx="167">
                  <c:v>1.5168225806451618</c:v>
                </c:pt>
                <c:pt idx="168">
                  <c:v>1.4079387096774194</c:v>
                </c:pt>
                <c:pt idx="169">
                  <c:v>1.4949290322580644</c:v>
                </c:pt>
                <c:pt idx="170">
                  <c:v>1.5819193548387098</c:v>
                </c:pt>
                <c:pt idx="171">
                  <c:v>1.5775354838709674</c:v>
                </c:pt>
                <c:pt idx="172">
                  <c:v>1.5731516129032248</c:v>
                </c:pt>
                <c:pt idx="173">
                  <c:v>1.5625193548387093</c:v>
                </c:pt>
                <c:pt idx="174">
                  <c:v>1.554216129032258</c:v>
                </c:pt>
                <c:pt idx="175">
                  <c:v>1.5430806451612895</c:v>
                </c:pt>
                <c:pt idx="176">
                  <c:v>1.5319451612903221</c:v>
                </c:pt>
                <c:pt idx="177">
                  <c:v>1.522590322580645</c:v>
                </c:pt>
                <c:pt idx="178">
                  <c:v>1.508703225806451</c:v>
                </c:pt>
                <c:pt idx="179">
                  <c:v>1.4948161290322577</c:v>
                </c:pt>
                <c:pt idx="180">
                  <c:v>1.4766096774193538</c:v>
                </c:pt>
                <c:pt idx="181">
                  <c:v>1.458403225806451</c:v>
                </c:pt>
                <c:pt idx="182">
                  <c:v>1.4407774193548377</c:v>
                </c:pt>
                <c:pt idx="183">
                  <c:v>1.4190870967741926</c:v>
                </c:pt>
                <c:pt idx="184">
                  <c:v>1.3973967741935485</c:v>
                </c:pt>
                <c:pt idx="185">
                  <c:v>1.3494419354838716</c:v>
                </c:pt>
                <c:pt idx="186">
                  <c:v>1.3014870967741938</c:v>
                </c:pt>
                <c:pt idx="187">
                  <c:v>1.2503129032258073</c:v>
                </c:pt>
                <c:pt idx="188">
                  <c:v>1.1949774193548393</c:v>
                </c:pt>
                <c:pt idx="189">
                  <c:v>1.1367000000000003</c:v>
                </c:pt>
                <c:pt idx="190">
                  <c:v>1.0784225806451619</c:v>
                </c:pt>
                <c:pt idx="191">
                  <c:v>1.0247935483870974</c:v>
                </c:pt>
                <c:pt idx="192">
                  <c:v>0.97116451612903198</c:v>
                </c:pt>
                <c:pt idx="193">
                  <c:v>0.91753548387096717</c:v>
                </c:pt>
                <c:pt idx="194">
                  <c:v>0.8647451612903222</c:v>
                </c:pt>
                <c:pt idx="195">
                  <c:v>0.81195483870967655</c:v>
                </c:pt>
                <c:pt idx="196">
                  <c:v>0.75534193548387074</c:v>
                </c:pt>
                <c:pt idx="197">
                  <c:v>0.70207419354838685</c:v>
                </c:pt>
                <c:pt idx="198">
                  <c:v>0.64880645161290318</c:v>
                </c:pt>
                <c:pt idx="199">
                  <c:v>0.62326451612903189</c:v>
                </c:pt>
                <c:pt idx="200">
                  <c:v>0.59772258064516048</c:v>
                </c:pt>
                <c:pt idx="201">
                  <c:v>0.57218064516128919</c:v>
                </c:pt>
                <c:pt idx="202">
                  <c:v>0.5509419354838706</c:v>
                </c:pt>
                <c:pt idx="203">
                  <c:v>0.52970322580645079</c:v>
                </c:pt>
                <c:pt idx="204">
                  <c:v>0.51471290322580643</c:v>
                </c:pt>
                <c:pt idx="205">
                  <c:v>0.4936064516129029</c:v>
                </c:pt>
                <c:pt idx="206">
                  <c:v>0.47533225806451584</c:v>
                </c:pt>
                <c:pt idx="207">
                  <c:v>0.44941935483870976</c:v>
                </c:pt>
                <c:pt idx="208">
                  <c:v>0.42350645161290335</c:v>
                </c:pt>
                <c:pt idx="209">
                  <c:v>0.40212580645161311</c:v>
                </c:pt>
                <c:pt idx="210">
                  <c:v>0.38439032258064537</c:v>
                </c:pt>
                <c:pt idx="211">
                  <c:v>0.36342580645161321</c:v>
                </c:pt>
                <c:pt idx="212">
                  <c:v>0.34246129032258127</c:v>
                </c:pt>
                <c:pt idx="213">
                  <c:v>0.33410322580645235</c:v>
                </c:pt>
                <c:pt idx="214">
                  <c:v>0.32980967741935563</c:v>
                </c:pt>
                <c:pt idx="215">
                  <c:v>0.33224193548387132</c:v>
                </c:pt>
                <c:pt idx="216">
                  <c:v>0.33518709677419395</c:v>
                </c:pt>
                <c:pt idx="217">
                  <c:v>0.3381322580645163</c:v>
                </c:pt>
                <c:pt idx="218">
                  <c:v>0.35280645161290336</c:v>
                </c:pt>
                <c:pt idx="219">
                  <c:v>0.37164193548387092</c:v>
                </c:pt>
                <c:pt idx="220">
                  <c:v>0.39047741935483876</c:v>
                </c:pt>
                <c:pt idx="221">
                  <c:v>0.40837419354838717</c:v>
                </c:pt>
                <c:pt idx="222">
                  <c:v>0.42648064516129042</c:v>
                </c:pt>
                <c:pt idx="223">
                  <c:v>0.43792258064516132</c:v>
                </c:pt>
                <c:pt idx="224">
                  <c:v>0.44936451612903211</c:v>
                </c:pt>
                <c:pt idx="225">
                  <c:v>0.46230645161290301</c:v>
                </c:pt>
                <c:pt idx="226">
                  <c:v>0.47169032258064508</c:v>
                </c:pt>
                <c:pt idx="227">
                  <c:v>0.48489677419354843</c:v>
                </c:pt>
                <c:pt idx="228">
                  <c:v>0.49185483870967783</c:v>
                </c:pt>
                <c:pt idx="229">
                  <c:v>0.49881290322580685</c:v>
                </c:pt>
                <c:pt idx="230">
                  <c:v>0.49802580645161282</c:v>
                </c:pt>
                <c:pt idx="231">
                  <c:v>0.50835161290322628</c:v>
                </c:pt>
                <c:pt idx="232">
                  <c:v>0.5186774193548388</c:v>
                </c:pt>
                <c:pt idx="233">
                  <c:v>0.53126774193548376</c:v>
                </c:pt>
                <c:pt idx="234">
                  <c:v>0.54385806451612917</c:v>
                </c:pt>
                <c:pt idx="235">
                  <c:v>0.55035161290322565</c:v>
                </c:pt>
                <c:pt idx="236">
                  <c:v>0.5629612903225808</c:v>
                </c:pt>
                <c:pt idx="237">
                  <c:v>0.57557096774193528</c:v>
                </c:pt>
                <c:pt idx="238">
                  <c:v>0.60217741935483882</c:v>
                </c:pt>
                <c:pt idx="239">
                  <c:v>0.62878387096774224</c:v>
                </c:pt>
                <c:pt idx="240">
                  <c:v>0.65539032258064556</c:v>
                </c:pt>
                <c:pt idx="241">
                  <c:v>0.66932258064516159</c:v>
                </c:pt>
                <c:pt idx="242">
                  <c:v>0.68325483870967807</c:v>
                </c:pt>
                <c:pt idx="243">
                  <c:v>0.69659677419354793</c:v>
                </c:pt>
                <c:pt idx="244">
                  <c:v>0.69733225806451549</c:v>
                </c:pt>
                <c:pt idx="245">
                  <c:v>0.69806774193548327</c:v>
                </c:pt>
                <c:pt idx="246">
                  <c:v>0.69353548387096697</c:v>
                </c:pt>
                <c:pt idx="247">
                  <c:v>0.68900322580645124</c:v>
                </c:pt>
                <c:pt idx="248">
                  <c:v>0.68447096774193505</c:v>
                </c:pt>
                <c:pt idx="249">
                  <c:v>0.66149999999999942</c:v>
                </c:pt>
                <c:pt idx="250">
                  <c:v>0.63852903225806412</c:v>
                </c:pt>
                <c:pt idx="251">
                  <c:v>0.62056451612903152</c:v>
                </c:pt>
                <c:pt idx="252">
                  <c:v>0.60353870967741852</c:v>
                </c:pt>
                <c:pt idx="253">
                  <c:v>0.58651290322580507</c:v>
                </c:pt>
                <c:pt idx="254">
                  <c:v>0.57265483870967659</c:v>
                </c:pt>
                <c:pt idx="255">
                  <c:v>0.55879677419354779</c:v>
                </c:pt>
                <c:pt idx="256">
                  <c:v>0.54493870967741831</c:v>
                </c:pt>
                <c:pt idx="257">
                  <c:v>0.53509677419354773</c:v>
                </c:pt>
                <c:pt idx="258">
                  <c:v>0.52525483870967671</c:v>
                </c:pt>
                <c:pt idx="259">
                  <c:v>0.52669032258064385</c:v>
                </c:pt>
                <c:pt idx="260">
                  <c:v>0.52812580645161245</c:v>
                </c:pt>
                <c:pt idx="261">
                  <c:v>0.52956129032257993</c:v>
                </c:pt>
                <c:pt idx="262">
                  <c:v>0.51169032258064462</c:v>
                </c:pt>
                <c:pt idx="263">
                  <c:v>0.49381935483870931</c:v>
                </c:pt>
                <c:pt idx="264">
                  <c:v>0.47801290322580592</c:v>
                </c:pt>
                <c:pt idx="265">
                  <c:v>0.4699129032258062</c:v>
                </c:pt>
                <c:pt idx="266">
                  <c:v>0.46790967741935413</c:v>
                </c:pt>
                <c:pt idx="267">
                  <c:v>0.462596774193548</c:v>
                </c:pt>
                <c:pt idx="268">
                  <c:v>0.4572838709677417</c:v>
                </c:pt>
                <c:pt idx="269">
                  <c:v>0.44561290322580638</c:v>
                </c:pt>
                <c:pt idx="270">
                  <c:v>0.43611290322580637</c:v>
                </c:pt>
                <c:pt idx="271">
                  <c:v>0.42661290322580647</c:v>
                </c:pt>
                <c:pt idx="272">
                  <c:v>0.42614193548387075</c:v>
                </c:pt>
                <c:pt idx="273">
                  <c:v>0.421312903225806</c:v>
                </c:pt>
                <c:pt idx="274">
                  <c:v>0.41707419354838665</c:v>
                </c:pt>
                <c:pt idx="275">
                  <c:v>0.4161838709677414</c:v>
                </c:pt>
                <c:pt idx="276">
                  <c:v>0.41529354838709609</c:v>
                </c:pt>
                <c:pt idx="277">
                  <c:v>0.41294516129032216</c:v>
                </c:pt>
                <c:pt idx="278">
                  <c:v>0.4029225806451609</c:v>
                </c:pt>
                <c:pt idx="279">
                  <c:v>0.39289999999999992</c:v>
                </c:pt>
                <c:pt idx="280">
                  <c:v>0.38958709677419334</c:v>
                </c:pt>
                <c:pt idx="281">
                  <c:v>0.38723548387096757</c:v>
                </c:pt>
                <c:pt idx="282">
                  <c:v>0.37987741935483882</c:v>
                </c:pt>
                <c:pt idx="283">
                  <c:v>0.37681935483870932</c:v>
                </c:pt>
                <c:pt idx="284">
                  <c:v>0.37376129032258049</c:v>
                </c:pt>
                <c:pt idx="285">
                  <c:v>0.37032903225806441</c:v>
                </c:pt>
                <c:pt idx="286">
                  <c:v>0.36689677419354838</c:v>
                </c:pt>
                <c:pt idx="287">
                  <c:v>0.36346451612903247</c:v>
                </c:pt>
                <c:pt idx="288">
                  <c:v>0.35920000000000024</c:v>
                </c:pt>
                <c:pt idx="289">
                  <c:v>0.35493548387096802</c:v>
                </c:pt>
                <c:pt idx="290">
                  <c:v>0.34564193548387157</c:v>
                </c:pt>
                <c:pt idx="291">
                  <c:v>0.33611935483871008</c:v>
                </c:pt>
                <c:pt idx="292">
                  <c:v>0.32659677419354904</c:v>
                </c:pt>
                <c:pt idx="293">
                  <c:v>0.32526774193548463</c:v>
                </c:pt>
                <c:pt idx="294">
                  <c:v>0.3230064516129042</c:v>
                </c:pt>
                <c:pt idx="295">
                  <c:v>0.32074516129032338</c:v>
                </c:pt>
                <c:pt idx="296">
                  <c:v>0.31416774193548452</c:v>
                </c:pt>
                <c:pt idx="297">
                  <c:v>0.30759032258064584</c:v>
                </c:pt>
                <c:pt idx="298">
                  <c:v>0.30432258064516204</c:v>
                </c:pt>
                <c:pt idx="299">
                  <c:v>0.3054193548387103</c:v>
                </c:pt>
                <c:pt idx="300">
                  <c:v>0.30651612903225856</c:v>
                </c:pt>
                <c:pt idx="301">
                  <c:v>0.30544193548387139</c:v>
                </c:pt>
                <c:pt idx="302">
                  <c:v>0.31177741935483938</c:v>
                </c:pt>
                <c:pt idx="303">
                  <c:v>0.31811290322580738</c:v>
                </c:pt>
                <c:pt idx="304">
                  <c:v>0.328806451612904</c:v>
                </c:pt>
                <c:pt idx="305">
                  <c:v>0.33641612903225887</c:v>
                </c:pt>
                <c:pt idx="306">
                  <c:v>0.34067741935483931</c:v>
                </c:pt>
                <c:pt idx="307">
                  <c:v>0.33668709677419401</c:v>
                </c:pt>
                <c:pt idx="308">
                  <c:v>0.33269677419354904</c:v>
                </c:pt>
                <c:pt idx="309">
                  <c:v>0.3363806451612909</c:v>
                </c:pt>
                <c:pt idx="310">
                  <c:v>0.34366129032258069</c:v>
                </c:pt>
                <c:pt idx="311">
                  <c:v>0.35094193548387098</c:v>
                </c:pt>
                <c:pt idx="312">
                  <c:v>0.35726129032258047</c:v>
                </c:pt>
                <c:pt idx="313">
                  <c:v>0.36719677419354835</c:v>
                </c:pt>
                <c:pt idx="314">
                  <c:v>0.37283225806451609</c:v>
                </c:pt>
                <c:pt idx="315">
                  <c:v>0.38424516129032238</c:v>
                </c:pt>
                <c:pt idx="316">
                  <c:v>0.39952903225806435</c:v>
                </c:pt>
                <c:pt idx="317">
                  <c:v>0.41481290322580627</c:v>
                </c:pt>
                <c:pt idx="318">
                  <c:v>0.43302580645161265</c:v>
                </c:pt>
                <c:pt idx="319">
                  <c:v>0.45161290322580638</c:v>
                </c:pt>
                <c:pt idx="320">
                  <c:v>0.46679354838709664</c:v>
                </c:pt>
                <c:pt idx="321">
                  <c:v>0.48197419354838683</c:v>
                </c:pt>
                <c:pt idx="322">
                  <c:v>0.49738387096774178</c:v>
                </c:pt>
                <c:pt idx="323">
                  <c:v>0.51541612903225753</c:v>
                </c:pt>
                <c:pt idx="324">
                  <c:v>0.53344838709677411</c:v>
                </c:pt>
                <c:pt idx="325">
                  <c:v>0.5524129032258065</c:v>
                </c:pt>
                <c:pt idx="326">
                  <c:v>0.57076129032258083</c:v>
                </c:pt>
                <c:pt idx="327">
                  <c:v>0.58571935483870952</c:v>
                </c:pt>
                <c:pt idx="328">
                  <c:v>0.60067741935483876</c:v>
                </c:pt>
                <c:pt idx="329">
                  <c:v>0.61185806451612923</c:v>
                </c:pt>
                <c:pt idx="330">
                  <c:v>0.61867419354838726</c:v>
                </c:pt>
                <c:pt idx="331">
                  <c:v>0.62834193548387085</c:v>
                </c:pt>
                <c:pt idx="332">
                  <c:v>0.63800967741935444</c:v>
                </c:pt>
                <c:pt idx="333">
                  <c:v>0.64026774193548341</c:v>
                </c:pt>
                <c:pt idx="334">
                  <c:v>0.64209032258064558</c:v>
                </c:pt>
                <c:pt idx="335">
                  <c:v>0.64391290322580652</c:v>
                </c:pt>
                <c:pt idx="336">
                  <c:v>0.64881935483871012</c:v>
                </c:pt>
                <c:pt idx="337">
                  <c:v>0.65186774193548391</c:v>
                </c:pt>
                <c:pt idx="338">
                  <c:v>0.66316774193548422</c:v>
                </c:pt>
                <c:pt idx="339">
                  <c:v>0.67446774193548353</c:v>
                </c:pt>
                <c:pt idx="340">
                  <c:v>0.68634516129032253</c:v>
                </c:pt>
                <c:pt idx="341">
                  <c:v>0.69462580645161398</c:v>
                </c:pt>
                <c:pt idx="342">
                  <c:v>0.70389677419354924</c:v>
                </c:pt>
                <c:pt idx="343">
                  <c:v>0.71316774193548449</c:v>
                </c:pt>
                <c:pt idx="344">
                  <c:v>0.71882258064516202</c:v>
                </c:pt>
                <c:pt idx="345">
                  <c:v>0.72677741935483975</c:v>
                </c:pt>
                <c:pt idx="346">
                  <c:v>0.72895483870967781</c:v>
                </c:pt>
                <c:pt idx="347">
                  <c:v>0.72963870967741962</c:v>
                </c:pt>
                <c:pt idx="348">
                  <c:v>0.73032258064516142</c:v>
                </c:pt>
                <c:pt idx="349">
                  <c:v>0.72807741935483883</c:v>
                </c:pt>
                <c:pt idx="350">
                  <c:v>0.71493870967741968</c:v>
                </c:pt>
                <c:pt idx="351">
                  <c:v>0.70520645161290307</c:v>
                </c:pt>
                <c:pt idx="352">
                  <c:v>0.7167161290322579</c:v>
                </c:pt>
                <c:pt idx="353">
                  <c:v>0.72822580645161339</c:v>
                </c:pt>
                <c:pt idx="354">
                  <c:v>0.73711290322580725</c:v>
                </c:pt>
                <c:pt idx="355">
                  <c:v>0.73633548387096803</c:v>
                </c:pt>
                <c:pt idx="356">
                  <c:v>0.73555806451612959</c:v>
                </c:pt>
                <c:pt idx="357">
                  <c:v>0.7353967741935491</c:v>
                </c:pt>
                <c:pt idx="358">
                  <c:v>0.73365483870967785</c:v>
                </c:pt>
                <c:pt idx="359">
                  <c:v>0.7319129032258066</c:v>
                </c:pt>
                <c:pt idx="360">
                  <c:v>0.72976774193548399</c:v>
                </c:pt>
                <c:pt idx="361">
                  <c:v>0.72762258064516161</c:v>
                </c:pt>
                <c:pt idx="362">
                  <c:v>0.72262580645161312</c:v>
                </c:pt>
                <c:pt idx="363">
                  <c:v>0.71918387096774206</c:v>
                </c:pt>
                <c:pt idx="364">
                  <c:v>0.71574193548387155</c:v>
                </c:pt>
                <c:pt idx="365">
                  <c:v>0.71273548387096808</c:v>
                </c:pt>
                <c:pt idx="366">
                  <c:v>0.70181290322580692</c:v>
                </c:pt>
                <c:pt idx="367">
                  <c:v>0.69089032258064542</c:v>
                </c:pt>
                <c:pt idx="368">
                  <c:v>0.690690322580645</c:v>
                </c:pt>
                <c:pt idx="369">
                  <c:v>0.69049032258064535</c:v>
                </c:pt>
                <c:pt idx="370">
                  <c:v>0.69029032258064549</c:v>
                </c:pt>
                <c:pt idx="371">
                  <c:v>0.68421935483870966</c:v>
                </c:pt>
                <c:pt idx="372">
                  <c:v>0.68129677419354817</c:v>
                </c:pt>
                <c:pt idx="373">
                  <c:v>0.67738387096774177</c:v>
                </c:pt>
                <c:pt idx="374">
                  <c:v>0.67347096774193549</c:v>
                </c:pt>
                <c:pt idx="375">
                  <c:v>0.66798709677419343</c:v>
                </c:pt>
                <c:pt idx="376">
                  <c:v>0.66020322580645141</c:v>
                </c:pt>
                <c:pt idx="377">
                  <c:v>0.652390322580645</c:v>
                </c:pt>
                <c:pt idx="378">
                  <c:v>0.6460709677419354</c:v>
                </c:pt>
                <c:pt idx="379">
                  <c:v>0.63696451612903249</c:v>
                </c:pt>
                <c:pt idx="380">
                  <c:v>0.6278580645161288</c:v>
                </c:pt>
                <c:pt idx="381">
                  <c:v>0.62964516129032255</c:v>
                </c:pt>
                <c:pt idx="382">
                  <c:v>0.63265806451612872</c:v>
                </c:pt>
                <c:pt idx="383">
                  <c:v>0.61442903225806433</c:v>
                </c:pt>
                <c:pt idx="384">
                  <c:v>0.59710967741935461</c:v>
                </c:pt>
                <c:pt idx="385">
                  <c:v>0.57979032258064456</c:v>
                </c:pt>
                <c:pt idx="386">
                  <c:v>0.57213548387096702</c:v>
                </c:pt>
                <c:pt idx="387">
                  <c:v>0.56357096774193438</c:v>
                </c:pt>
                <c:pt idx="388">
                  <c:v>0.55500645161290263</c:v>
                </c:pt>
                <c:pt idx="389">
                  <c:v>0.54802258064516074</c:v>
                </c:pt>
                <c:pt idx="390">
                  <c:v>0.54209032258064482</c:v>
                </c:pt>
                <c:pt idx="391">
                  <c:v>0.5403387096774187</c:v>
                </c:pt>
                <c:pt idx="392">
                  <c:v>0.53858709677419325</c:v>
                </c:pt>
                <c:pt idx="393">
                  <c:v>0.53640967741935441</c:v>
                </c:pt>
                <c:pt idx="394">
                  <c:v>0.53267741935483814</c:v>
                </c:pt>
                <c:pt idx="395">
                  <c:v>0.52786774193548369</c:v>
                </c:pt>
                <c:pt idx="396">
                  <c:v>0.52305806451612868</c:v>
                </c:pt>
                <c:pt idx="397">
                  <c:v>0.52616451612903259</c:v>
                </c:pt>
                <c:pt idx="398">
                  <c:v>0.53188709677419344</c:v>
                </c:pt>
                <c:pt idx="399">
                  <c:v>0.52874516129032267</c:v>
                </c:pt>
                <c:pt idx="400">
                  <c:v>0.52560322580645191</c:v>
                </c:pt>
                <c:pt idx="401">
                  <c:v>0.51667741935483902</c:v>
                </c:pt>
                <c:pt idx="402">
                  <c:v>0.51304516129032274</c:v>
                </c:pt>
                <c:pt idx="403">
                  <c:v>0.50567096774193565</c:v>
                </c:pt>
                <c:pt idx="404">
                  <c:v>0.49829677419354834</c:v>
                </c:pt>
                <c:pt idx="405">
                  <c:v>0.49092258064516126</c:v>
                </c:pt>
                <c:pt idx="406">
                  <c:v>0.48869677419354801</c:v>
                </c:pt>
                <c:pt idx="407">
                  <c:v>0.48647096774193532</c:v>
                </c:pt>
                <c:pt idx="408">
                  <c:v>0.47898387096774198</c:v>
                </c:pt>
                <c:pt idx="409">
                  <c:v>0.47149677419354813</c:v>
                </c:pt>
                <c:pt idx="410">
                  <c:v>0.46679677419354837</c:v>
                </c:pt>
                <c:pt idx="411">
                  <c:v>0.46080645161290296</c:v>
                </c:pt>
                <c:pt idx="412">
                  <c:v>0.45481612903225777</c:v>
                </c:pt>
                <c:pt idx="413">
                  <c:v>0.45826129032258001</c:v>
                </c:pt>
                <c:pt idx="414">
                  <c:v>0.46170645161290219</c:v>
                </c:pt>
                <c:pt idx="415">
                  <c:v>0.46090322580645099</c:v>
                </c:pt>
                <c:pt idx="416">
                  <c:v>0.4600999999999994</c:v>
                </c:pt>
                <c:pt idx="417">
                  <c:v>0.45929677419354786</c:v>
                </c:pt>
                <c:pt idx="418">
                  <c:v>0.45525806451612855</c:v>
                </c:pt>
                <c:pt idx="419">
                  <c:v>0.45121935483870951</c:v>
                </c:pt>
                <c:pt idx="420">
                  <c:v>0.45051612903225796</c:v>
                </c:pt>
                <c:pt idx="421">
                  <c:v>0.44876129032258061</c:v>
                </c:pt>
                <c:pt idx="422">
                  <c:v>0.44700645161290331</c:v>
                </c:pt>
                <c:pt idx="423">
                  <c:v>0.44692258064516138</c:v>
                </c:pt>
                <c:pt idx="424">
                  <c:v>0.44726451612903184</c:v>
                </c:pt>
                <c:pt idx="425">
                  <c:v>0.4476064516129028</c:v>
                </c:pt>
                <c:pt idx="426">
                  <c:v>0.44217419354838672</c:v>
                </c:pt>
                <c:pt idx="427">
                  <c:v>0.43674193548387069</c:v>
                </c:pt>
                <c:pt idx="428">
                  <c:v>0.42219677419354823</c:v>
                </c:pt>
                <c:pt idx="429">
                  <c:v>0.40503548387096738</c:v>
                </c:pt>
                <c:pt idx="430">
                  <c:v>0.38787419354838654</c:v>
                </c:pt>
                <c:pt idx="431">
                  <c:v>0.37527096774193486</c:v>
                </c:pt>
                <c:pt idx="432">
                  <c:v>0.36845161290322537</c:v>
                </c:pt>
                <c:pt idx="433">
                  <c:v>0.36163225806451549</c:v>
                </c:pt>
                <c:pt idx="434">
                  <c:v>0.34061612903225741</c:v>
                </c:pt>
                <c:pt idx="435">
                  <c:v>0.31959999999999955</c:v>
                </c:pt>
                <c:pt idx="436">
                  <c:v>0.31172580645161224</c:v>
                </c:pt>
                <c:pt idx="437">
                  <c:v>0.30027419354838636</c:v>
                </c:pt>
                <c:pt idx="438">
                  <c:v>0.28882258064516064</c:v>
                </c:pt>
                <c:pt idx="439">
                  <c:v>0.27333225806451544</c:v>
                </c:pt>
                <c:pt idx="440">
                  <c:v>0.25784193548387035</c:v>
                </c:pt>
                <c:pt idx="441">
                  <c:v>0.24235161290322546</c:v>
                </c:pt>
                <c:pt idx="442">
                  <c:v>0.22984516129032231</c:v>
                </c:pt>
                <c:pt idx="443">
                  <c:v>0.21733870967741933</c:v>
                </c:pt>
                <c:pt idx="444">
                  <c:v>0.19267419354838711</c:v>
                </c:pt>
                <c:pt idx="445">
                  <c:v>0.16800967741935513</c:v>
                </c:pt>
                <c:pt idx="446">
                  <c:v>0.14668387096774227</c:v>
                </c:pt>
                <c:pt idx="447">
                  <c:v>0.13359354838709717</c:v>
                </c:pt>
                <c:pt idx="448">
                  <c:v>0.1134709677419361</c:v>
                </c:pt>
                <c:pt idx="449">
                  <c:v>9.7493548387097353E-2</c:v>
                </c:pt>
                <c:pt idx="450">
                  <c:v>8.1516129032258369E-2</c:v>
                </c:pt>
                <c:pt idx="451">
                  <c:v>6.6541935483871217E-2</c:v>
                </c:pt>
                <c:pt idx="452">
                  <c:v>5.1567741935484308E-2</c:v>
                </c:pt>
                <c:pt idx="453">
                  <c:v>3.6593548387096948E-2</c:v>
                </c:pt>
                <c:pt idx="454">
                  <c:v>1.0751612903226123E-2</c:v>
                </c:pt>
                <c:pt idx="455">
                  <c:v>-1.5090322580645132E-2</c:v>
                </c:pt>
                <c:pt idx="456">
                  <c:v>-3.6912903225806211E-2</c:v>
                </c:pt>
                <c:pt idx="457">
                  <c:v>-5.1883870967741837E-2</c:v>
                </c:pt>
                <c:pt idx="458">
                  <c:v>-6.685483870967722E-2</c:v>
                </c:pt>
                <c:pt idx="459">
                  <c:v>-7.0480645161290281E-2</c:v>
                </c:pt>
                <c:pt idx="460">
                  <c:v>-7.4106451612903315E-2</c:v>
                </c:pt>
                <c:pt idx="461">
                  <c:v>-0.19068064516129038</c:v>
                </c:pt>
                <c:pt idx="462">
                  <c:v>-0.31181290322580674</c:v>
                </c:pt>
                <c:pt idx="463">
                  <c:v>-0.43294516129032262</c:v>
                </c:pt>
                <c:pt idx="464">
                  <c:v>-0.63323548387096762</c:v>
                </c:pt>
                <c:pt idx="465">
                  <c:v>-0.81873548387096784</c:v>
                </c:pt>
                <c:pt idx="466">
                  <c:v>-1.0042354838709679</c:v>
                </c:pt>
                <c:pt idx="467">
                  <c:v>-1.2218709677419357</c:v>
                </c:pt>
                <c:pt idx="468">
                  <c:v>-1.4395064516129032</c:v>
                </c:pt>
                <c:pt idx="469">
                  <c:v>-1.657141935483871</c:v>
                </c:pt>
                <c:pt idx="470">
                  <c:v>-1.8392548387096774</c:v>
                </c:pt>
                <c:pt idx="471">
                  <c:v>-2.0213677419354847</c:v>
                </c:pt>
                <c:pt idx="472">
                  <c:v>-2.2034806451612905</c:v>
                </c:pt>
                <c:pt idx="473">
                  <c:v>-2.4185580645161289</c:v>
                </c:pt>
                <c:pt idx="474">
                  <c:v>-2.6336354838709677</c:v>
                </c:pt>
                <c:pt idx="475">
                  <c:v>-2.8373870967741941</c:v>
                </c:pt>
                <c:pt idx="476">
                  <c:v>-3.0411387096774196</c:v>
                </c:pt>
                <c:pt idx="477">
                  <c:v>-3.2448903225806456</c:v>
                </c:pt>
                <c:pt idx="478">
                  <c:v>-3.470319354838709</c:v>
                </c:pt>
                <c:pt idx="479">
                  <c:v>-3.6887161290322581</c:v>
                </c:pt>
                <c:pt idx="480">
                  <c:v>-3.8992774193548376</c:v>
                </c:pt>
                <c:pt idx="481">
                  <c:v>-4.109838709677418</c:v>
                </c:pt>
                <c:pt idx="482">
                  <c:v>-4.3247387096774172</c:v>
                </c:pt>
                <c:pt idx="483">
                  <c:v>-4.5358806451612885</c:v>
                </c:pt>
                <c:pt idx="484">
                  <c:v>-4.7470225806451598</c:v>
                </c:pt>
                <c:pt idx="485">
                  <c:v>-4.9496064516129037</c:v>
                </c:pt>
                <c:pt idx="486">
                  <c:v>-5.152190322580644</c:v>
                </c:pt>
                <c:pt idx="487">
                  <c:v>-5.3587935483870952</c:v>
                </c:pt>
                <c:pt idx="488">
                  <c:v>-5.5597483870967732</c:v>
                </c:pt>
                <c:pt idx="489">
                  <c:v>-5.7607032258064494</c:v>
                </c:pt>
                <c:pt idx="490">
                  <c:v>-5.9638903225806432</c:v>
                </c:pt>
                <c:pt idx="491">
                  <c:v>-6.1571774193548388</c:v>
                </c:pt>
                <c:pt idx="492">
                  <c:v>-6.2375161290322563</c:v>
                </c:pt>
                <c:pt idx="493">
                  <c:v>-6.3178548387096756</c:v>
                </c:pt>
                <c:pt idx="494">
                  <c:v>-6.3157483870967726</c:v>
                </c:pt>
                <c:pt idx="495">
                  <c:v>-6.2344838709677388</c:v>
                </c:pt>
                <c:pt idx="496">
                  <c:v>-5.8635612903225782</c:v>
                </c:pt>
                <c:pt idx="497">
                  <c:v>-5.4926387096774167</c:v>
                </c:pt>
                <c:pt idx="498">
                  <c:v>-5.1027225806451595</c:v>
                </c:pt>
                <c:pt idx="499">
                  <c:v>-4.9476129032258065</c:v>
                </c:pt>
                <c:pt idx="500">
                  <c:v>-4.7925032258064499</c:v>
                </c:pt>
                <c:pt idx="501">
                  <c:v>-4.6450225806451595</c:v>
                </c:pt>
                <c:pt idx="502">
                  <c:v>-4.4975419354838708</c:v>
                </c:pt>
                <c:pt idx="503">
                  <c:v>-4.2583677419354835</c:v>
                </c:pt>
                <c:pt idx="504">
                  <c:v>-3.9879225806451601</c:v>
                </c:pt>
                <c:pt idx="505">
                  <c:v>-3.7174774193548377</c:v>
                </c:pt>
                <c:pt idx="506">
                  <c:v>-3.478990322580644</c:v>
                </c:pt>
                <c:pt idx="507">
                  <c:v>-3.2405032258064517</c:v>
                </c:pt>
                <c:pt idx="508">
                  <c:v>-2.9934225806451598</c:v>
                </c:pt>
                <c:pt idx="509">
                  <c:v>-2.7328999999999994</c:v>
                </c:pt>
                <c:pt idx="510">
                  <c:v>-2.4723774193548382</c:v>
                </c:pt>
                <c:pt idx="511">
                  <c:v>-2.2269580645161287</c:v>
                </c:pt>
                <c:pt idx="512">
                  <c:v>-1.9815387096774191</c:v>
                </c:pt>
                <c:pt idx="513">
                  <c:v>-1.7403774193548385</c:v>
                </c:pt>
                <c:pt idx="514">
                  <c:v>-1.5029741935483869</c:v>
                </c:pt>
                <c:pt idx="515">
                  <c:v>-1.2655709677419353</c:v>
                </c:pt>
                <c:pt idx="516">
                  <c:v>-1.0248225806451612</c:v>
                </c:pt>
                <c:pt idx="517">
                  <c:v>-0.78407419354838703</c:v>
                </c:pt>
                <c:pt idx="518">
                  <c:v>-0.54332580645161321</c:v>
                </c:pt>
                <c:pt idx="519">
                  <c:v>-0.3163096774193554</c:v>
                </c:pt>
                <c:pt idx="520">
                  <c:v>-8.9293548387097396E-2</c:v>
                </c:pt>
                <c:pt idx="521">
                  <c:v>0.13772258064516055</c:v>
                </c:pt>
                <c:pt idx="522">
                  <c:v>0.35754193548387031</c:v>
                </c:pt>
                <c:pt idx="523">
                  <c:v>0.5773612903225801</c:v>
                </c:pt>
                <c:pt idx="524">
                  <c:v>0.78978387096774083</c:v>
                </c:pt>
                <c:pt idx="525">
                  <c:v>0.91976129032257981</c:v>
                </c:pt>
                <c:pt idx="526">
                  <c:v>1.0497387096774184</c:v>
                </c:pt>
                <c:pt idx="527">
                  <c:v>0.90837096774193449</c:v>
                </c:pt>
                <c:pt idx="528">
                  <c:v>0.76700322580645119</c:v>
                </c:pt>
                <c:pt idx="529">
                  <c:v>0.62563548387096724</c:v>
                </c:pt>
                <c:pt idx="530">
                  <c:v>0.7246580645161288</c:v>
                </c:pt>
                <c:pt idx="531">
                  <c:v>0.82368064516128969</c:v>
                </c:pt>
                <c:pt idx="532">
                  <c:v>0.9083225806451608</c:v>
                </c:pt>
                <c:pt idx="533">
                  <c:v>0.99296451612903169</c:v>
                </c:pt>
                <c:pt idx="534">
                  <c:v>0.98591290322580649</c:v>
                </c:pt>
                <c:pt idx="535">
                  <c:v>0.97975806451612979</c:v>
                </c:pt>
                <c:pt idx="536">
                  <c:v>0.97360322580645287</c:v>
                </c:pt>
                <c:pt idx="537">
                  <c:v>0.98514838709677521</c:v>
                </c:pt>
                <c:pt idx="538">
                  <c:v>0.90595806451612981</c:v>
                </c:pt>
                <c:pt idx="539">
                  <c:v>0.81817419354838772</c:v>
                </c:pt>
                <c:pt idx="540">
                  <c:v>0.73039032258064529</c:v>
                </c:pt>
                <c:pt idx="541">
                  <c:v>0.64260645161290297</c:v>
                </c:pt>
                <c:pt idx="542">
                  <c:v>0.5620903225806454</c:v>
                </c:pt>
                <c:pt idx="543">
                  <c:v>0.48157419354838682</c:v>
                </c:pt>
                <c:pt idx="544">
                  <c:v>0.40531612903225811</c:v>
                </c:pt>
                <c:pt idx="545">
                  <c:v>0.32905806451612918</c:v>
                </c:pt>
                <c:pt idx="546">
                  <c:v>0.25279999999999991</c:v>
                </c:pt>
                <c:pt idx="547">
                  <c:v>0.17383548387096753</c:v>
                </c:pt>
                <c:pt idx="548">
                  <c:v>9.487096774193525E-2</c:v>
                </c:pt>
                <c:pt idx="549">
                  <c:v>1.5906451612903279E-2</c:v>
                </c:pt>
                <c:pt idx="550">
                  <c:v>-5.4974193548387403E-2</c:v>
                </c:pt>
                <c:pt idx="551">
                  <c:v>-0.12585483870967762</c:v>
                </c:pt>
                <c:pt idx="552">
                  <c:v>-0.1967354838709677</c:v>
                </c:pt>
              </c:numCache>
            </c:numRef>
          </c:val>
        </c:ser>
        <c:dLbls/>
        <c:marker val="1"/>
        <c:axId val="39749504"/>
        <c:axId val="39751040"/>
      </c:lineChart>
      <c:catAx>
        <c:axId val="39749504"/>
        <c:scaling>
          <c:orientation val="minMax"/>
        </c:scaling>
        <c:axPos val="b"/>
        <c:tickLblPos val="nextTo"/>
        <c:crossAx val="39751040"/>
        <c:crosses val="autoZero"/>
        <c:auto val="1"/>
        <c:lblAlgn val="ctr"/>
        <c:lblOffset val="100"/>
      </c:catAx>
      <c:valAx>
        <c:axId val="39751040"/>
        <c:scaling>
          <c:orientation val="minMax"/>
        </c:scaling>
        <c:axPos val="l"/>
        <c:majorGridlines/>
        <c:numFmt formatCode="General" sourceLinked="1"/>
        <c:tickLblPos val="nextTo"/>
        <c:crossAx val="39749504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plotArea>
      <c:layout>
        <c:manualLayout>
          <c:layoutTarget val="inner"/>
          <c:xMode val="edge"/>
          <c:yMode val="edge"/>
          <c:x val="6.1170613711526982E-2"/>
          <c:y val="0.1602162167284841"/>
          <c:w val="0.89803907398764449"/>
          <c:h val="0.81912550213053814"/>
        </c:manualLayout>
      </c:layout>
      <c:lineChart>
        <c:grouping val="standard"/>
        <c:ser>
          <c:idx val="0"/>
          <c:order val="0"/>
          <c:tx>
            <c:strRef>
              <c:f>'4_normal brake'!$B$1</c:f>
              <c:strCache>
                <c:ptCount val="1"/>
                <c:pt idx="0">
                  <c:v>ACCELEROMETER Y (m/sÂ²)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'4_normal brake'!$B$2:$B$323</c:f>
              <c:numCache>
                <c:formatCode>General</c:formatCode>
                <c:ptCount val="322"/>
                <c:pt idx="0">
                  <c:v>1.61</c:v>
                </c:pt>
                <c:pt idx="1">
                  <c:v>1.61</c:v>
                </c:pt>
                <c:pt idx="2">
                  <c:v>1.6626000000000001</c:v>
                </c:pt>
                <c:pt idx="3">
                  <c:v>1.8049999999999995</c:v>
                </c:pt>
                <c:pt idx="4">
                  <c:v>1.8049999999999995</c:v>
                </c:pt>
                <c:pt idx="5">
                  <c:v>1.8958999999999995</c:v>
                </c:pt>
                <c:pt idx="6">
                  <c:v>1.8958999999999995</c:v>
                </c:pt>
                <c:pt idx="7">
                  <c:v>1.7116999999999996</c:v>
                </c:pt>
                <c:pt idx="8">
                  <c:v>1.7116999999999996</c:v>
                </c:pt>
                <c:pt idx="9">
                  <c:v>1.3767</c:v>
                </c:pt>
                <c:pt idx="10">
                  <c:v>1.3767</c:v>
                </c:pt>
                <c:pt idx="11">
                  <c:v>1.47</c:v>
                </c:pt>
                <c:pt idx="12">
                  <c:v>1.47</c:v>
                </c:pt>
                <c:pt idx="13">
                  <c:v>1.4554999999999996</c:v>
                </c:pt>
                <c:pt idx="14">
                  <c:v>1.4554999999999996</c:v>
                </c:pt>
                <c:pt idx="15">
                  <c:v>1.4554999999999996</c:v>
                </c:pt>
                <c:pt idx="16">
                  <c:v>1.4983</c:v>
                </c:pt>
                <c:pt idx="17">
                  <c:v>1.5233999999999996</c:v>
                </c:pt>
                <c:pt idx="18">
                  <c:v>1.5233999999999996</c:v>
                </c:pt>
                <c:pt idx="19">
                  <c:v>1.5233999999999996</c:v>
                </c:pt>
                <c:pt idx="20">
                  <c:v>1.5267999999999995</c:v>
                </c:pt>
                <c:pt idx="21">
                  <c:v>1.5267999999999995</c:v>
                </c:pt>
                <c:pt idx="22">
                  <c:v>1.5267999999999995</c:v>
                </c:pt>
                <c:pt idx="23">
                  <c:v>1.6058999999999997</c:v>
                </c:pt>
                <c:pt idx="24">
                  <c:v>1.6058999999999997</c:v>
                </c:pt>
                <c:pt idx="25">
                  <c:v>1.5660000000000001</c:v>
                </c:pt>
                <c:pt idx="26">
                  <c:v>1.5660000000000001</c:v>
                </c:pt>
                <c:pt idx="27">
                  <c:v>1.6364000000000001</c:v>
                </c:pt>
                <c:pt idx="28">
                  <c:v>1.6364000000000001</c:v>
                </c:pt>
                <c:pt idx="29">
                  <c:v>1.75</c:v>
                </c:pt>
                <c:pt idx="30">
                  <c:v>1.75</c:v>
                </c:pt>
                <c:pt idx="31">
                  <c:v>1.75</c:v>
                </c:pt>
                <c:pt idx="32">
                  <c:v>1.8108</c:v>
                </c:pt>
                <c:pt idx="33">
                  <c:v>1.8108</c:v>
                </c:pt>
                <c:pt idx="34">
                  <c:v>1.8413999999999995</c:v>
                </c:pt>
                <c:pt idx="35">
                  <c:v>1.8413999999999995</c:v>
                </c:pt>
                <c:pt idx="36">
                  <c:v>1.7786</c:v>
                </c:pt>
                <c:pt idx="37">
                  <c:v>1.7786</c:v>
                </c:pt>
                <c:pt idx="38">
                  <c:v>1.8859999999999995</c:v>
                </c:pt>
                <c:pt idx="39">
                  <c:v>1.8859999999999995</c:v>
                </c:pt>
                <c:pt idx="40">
                  <c:v>1.8859999999999995</c:v>
                </c:pt>
                <c:pt idx="41">
                  <c:v>1.8838999999999995</c:v>
                </c:pt>
                <c:pt idx="42">
                  <c:v>1.8838999999999995</c:v>
                </c:pt>
                <c:pt idx="43">
                  <c:v>1.8838999999999995</c:v>
                </c:pt>
                <c:pt idx="44">
                  <c:v>1.8243</c:v>
                </c:pt>
                <c:pt idx="45">
                  <c:v>1.8243</c:v>
                </c:pt>
                <c:pt idx="46">
                  <c:v>1.7145999999999995</c:v>
                </c:pt>
                <c:pt idx="47">
                  <c:v>1.7145999999999995</c:v>
                </c:pt>
                <c:pt idx="48">
                  <c:v>1.7145999999999995</c:v>
                </c:pt>
                <c:pt idx="49">
                  <c:v>1.8754</c:v>
                </c:pt>
                <c:pt idx="50">
                  <c:v>1.8754</c:v>
                </c:pt>
                <c:pt idx="51">
                  <c:v>1.8754</c:v>
                </c:pt>
                <c:pt idx="52">
                  <c:v>1.8095999999999997</c:v>
                </c:pt>
                <c:pt idx="53">
                  <c:v>1.8095999999999997</c:v>
                </c:pt>
                <c:pt idx="54">
                  <c:v>1.8095999999999997</c:v>
                </c:pt>
                <c:pt idx="55">
                  <c:v>1.9278999999999995</c:v>
                </c:pt>
                <c:pt idx="56">
                  <c:v>1.9278999999999995</c:v>
                </c:pt>
                <c:pt idx="57">
                  <c:v>1.9562999999999999</c:v>
                </c:pt>
                <c:pt idx="58">
                  <c:v>1.9562999999999999</c:v>
                </c:pt>
                <c:pt idx="59">
                  <c:v>1.9562999999999999</c:v>
                </c:pt>
                <c:pt idx="60">
                  <c:v>1.8748</c:v>
                </c:pt>
                <c:pt idx="61">
                  <c:v>1.8748</c:v>
                </c:pt>
                <c:pt idx="62">
                  <c:v>1.6654</c:v>
                </c:pt>
                <c:pt idx="63">
                  <c:v>1.6654</c:v>
                </c:pt>
                <c:pt idx="64">
                  <c:v>1.6654</c:v>
                </c:pt>
                <c:pt idx="65">
                  <c:v>1.6818</c:v>
                </c:pt>
                <c:pt idx="66">
                  <c:v>1.6818</c:v>
                </c:pt>
                <c:pt idx="67">
                  <c:v>1.6818</c:v>
                </c:pt>
                <c:pt idx="68">
                  <c:v>1.6067</c:v>
                </c:pt>
                <c:pt idx="69">
                  <c:v>1.6067</c:v>
                </c:pt>
                <c:pt idx="70">
                  <c:v>1.6431</c:v>
                </c:pt>
                <c:pt idx="71">
                  <c:v>1.6431</c:v>
                </c:pt>
                <c:pt idx="72">
                  <c:v>1.6431</c:v>
                </c:pt>
                <c:pt idx="73">
                  <c:v>1.6262000000000001</c:v>
                </c:pt>
                <c:pt idx="74">
                  <c:v>1.6262000000000001</c:v>
                </c:pt>
                <c:pt idx="75">
                  <c:v>1.6262000000000001</c:v>
                </c:pt>
                <c:pt idx="76">
                  <c:v>1.4487999999999996</c:v>
                </c:pt>
                <c:pt idx="77">
                  <c:v>1.4487999999999996</c:v>
                </c:pt>
                <c:pt idx="78">
                  <c:v>1.4487999999999996</c:v>
                </c:pt>
                <c:pt idx="79">
                  <c:v>1.5816999999999997</c:v>
                </c:pt>
                <c:pt idx="80">
                  <c:v>1.5816999999999997</c:v>
                </c:pt>
                <c:pt idx="81">
                  <c:v>1.5026999999999995</c:v>
                </c:pt>
                <c:pt idx="82">
                  <c:v>1.5026999999999995</c:v>
                </c:pt>
                <c:pt idx="83">
                  <c:v>1.5026999999999995</c:v>
                </c:pt>
                <c:pt idx="84">
                  <c:v>1.4866999999999995</c:v>
                </c:pt>
                <c:pt idx="85">
                  <c:v>1.4866999999999995</c:v>
                </c:pt>
                <c:pt idx="86">
                  <c:v>1.5304</c:v>
                </c:pt>
                <c:pt idx="87">
                  <c:v>1.5304</c:v>
                </c:pt>
                <c:pt idx="88">
                  <c:v>1.5503</c:v>
                </c:pt>
                <c:pt idx="89">
                  <c:v>1.5503</c:v>
                </c:pt>
                <c:pt idx="90">
                  <c:v>1.5301</c:v>
                </c:pt>
                <c:pt idx="91">
                  <c:v>1.5301</c:v>
                </c:pt>
                <c:pt idx="92">
                  <c:v>1.5301</c:v>
                </c:pt>
                <c:pt idx="93">
                  <c:v>1.5222</c:v>
                </c:pt>
                <c:pt idx="94">
                  <c:v>1.5222</c:v>
                </c:pt>
                <c:pt idx="95">
                  <c:v>1.5222</c:v>
                </c:pt>
                <c:pt idx="96">
                  <c:v>1.2784</c:v>
                </c:pt>
                <c:pt idx="97">
                  <c:v>1.2784</c:v>
                </c:pt>
                <c:pt idx="98">
                  <c:v>1.2784</c:v>
                </c:pt>
                <c:pt idx="99">
                  <c:v>1.1506000000000001</c:v>
                </c:pt>
                <c:pt idx="100">
                  <c:v>0.95680000000000021</c:v>
                </c:pt>
                <c:pt idx="101">
                  <c:v>0.95680000000000021</c:v>
                </c:pt>
                <c:pt idx="102">
                  <c:v>0.95680000000000021</c:v>
                </c:pt>
                <c:pt idx="103">
                  <c:v>0.95680000000000021</c:v>
                </c:pt>
                <c:pt idx="104">
                  <c:v>0.9284</c:v>
                </c:pt>
                <c:pt idx="105">
                  <c:v>0.9284</c:v>
                </c:pt>
                <c:pt idx="106">
                  <c:v>0.9284</c:v>
                </c:pt>
                <c:pt idx="107">
                  <c:v>0.75630000000000019</c:v>
                </c:pt>
                <c:pt idx="108">
                  <c:v>0.75630000000000019</c:v>
                </c:pt>
                <c:pt idx="109">
                  <c:v>0.65940000000000021</c:v>
                </c:pt>
                <c:pt idx="110">
                  <c:v>0.65940000000000021</c:v>
                </c:pt>
                <c:pt idx="111">
                  <c:v>0.65940000000000021</c:v>
                </c:pt>
                <c:pt idx="112">
                  <c:v>0.74639999999999995</c:v>
                </c:pt>
                <c:pt idx="113">
                  <c:v>0.74639999999999995</c:v>
                </c:pt>
                <c:pt idx="114">
                  <c:v>0.45790000000000008</c:v>
                </c:pt>
                <c:pt idx="115">
                  <c:v>0.45790000000000008</c:v>
                </c:pt>
                <c:pt idx="116">
                  <c:v>0.45790000000000008</c:v>
                </c:pt>
                <c:pt idx="117">
                  <c:v>0.64930000000000021</c:v>
                </c:pt>
                <c:pt idx="118">
                  <c:v>0.64930000000000021</c:v>
                </c:pt>
                <c:pt idx="119">
                  <c:v>0.64930000000000021</c:v>
                </c:pt>
                <c:pt idx="120">
                  <c:v>0.49730000000000013</c:v>
                </c:pt>
                <c:pt idx="121">
                  <c:v>0.49730000000000013</c:v>
                </c:pt>
                <c:pt idx="122">
                  <c:v>0.49730000000000013</c:v>
                </c:pt>
                <c:pt idx="123">
                  <c:v>0.31210000000000016</c:v>
                </c:pt>
                <c:pt idx="124">
                  <c:v>0.31210000000000016</c:v>
                </c:pt>
                <c:pt idx="125">
                  <c:v>0.13159999999999999</c:v>
                </c:pt>
                <c:pt idx="126">
                  <c:v>0.13159999999999999</c:v>
                </c:pt>
                <c:pt idx="127">
                  <c:v>4.4200000000000003E-2</c:v>
                </c:pt>
                <c:pt idx="128">
                  <c:v>4.4200000000000003E-2</c:v>
                </c:pt>
                <c:pt idx="129">
                  <c:v>6.9800000000000029E-2</c:v>
                </c:pt>
                <c:pt idx="130">
                  <c:v>6.9800000000000029E-2</c:v>
                </c:pt>
                <c:pt idx="131">
                  <c:v>6.3299999999999995E-2</c:v>
                </c:pt>
                <c:pt idx="132">
                  <c:v>6.3299999999999995E-2</c:v>
                </c:pt>
                <c:pt idx="133">
                  <c:v>-0.27260000000000001</c:v>
                </c:pt>
                <c:pt idx="134">
                  <c:v>-0.27260000000000001</c:v>
                </c:pt>
                <c:pt idx="135">
                  <c:v>-0.27260000000000001</c:v>
                </c:pt>
                <c:pt idx="136">
                  <c:v>-3.6999999999999998E-2</c:v>
                </c:pt>
                <c:pt idx="137">
                  <c:v>-3.6999999999999998E-2</c:v>
                </c:pt>
                <c:pt idx="138">
                  <c:v>-0.28370000000000001</c:v>
                </c:pt>
                <c:pt idx="139">
                  <c:v>-0.28370000000000001</c:v>
                </c:pt>
                <c:pt idx="140">
                  <c:v>-0.20480000000000001</c:v>
                </c:pt>
                <c:pt idx="141">
                  <c:v>-0.20480000000000001</c:v>
                </c:pt>
                <c:pt idx="142">
                  <c:v>-0.26629999999999998</c:v>
                </c:pt>
                <c:pt idx="143">
                  <c:v>-0.26629999999999998</c:v>
                </c:pt>
                <c:pt idx="144">
                  <c:v>-0.26629999999999998</c:v>
                </c:pt>
                <c:pt idx="145">
                  <c:v>-0.2303</c:v>
                </c:pt>
                <c:pt idx="146">
                  <c:v>-0.2303</c:v>
                </c:pt>
                <c:pt idx="147">
                  <c:v>-0.2303</c:v>
                </c:pt>
                <c:pt idx="148">
                  <c:v>-0.20870000000000005</c:v>
                </c:pt>
                <c:pt idx="149">
                  <c:v>-0.20870000000000005</c:v>
                </c:pt>
                <c:pt idx="150">
                  <c:v>-0.20870000000000005</c:v>
                </c:pt>
                <c:pt idx="151">
                  <c:v>-0.15710000000000005</c:v>
                </c:pt>
                <c:pt idx="152">
                  <c:v>-0.15710000000000005</c:v>
                </c:pt>
                <c:pt idx="153">
                  <c:v>-5.8000000000000013E-3</c:v>
                </c:pt>
                <c:pt idx="154">
                  <c:v>-5.8000000000000013E-3</c:v>
                </c:pt>
                <c:pt idx="155">
                  <c:v>-5.8000000000000013E-3</c:v>
                </c:pt>
                <c:pt idx="156">
                  <c:v>-0.11260000000000002</c:v>
                </c:pt>
                <c:pt idx="157">
                  <c:v>-0.11260000000000002</c:v>
                </c:pt>
                <c:pt idx="158">
                  <c:v>3.5200000000000002E-2</c:v>
                </c:pt>
                <c:pt idx="159">
                  <c:v>3.5200000000000002E-2</c:v>
                </c:pt>
                <c:pt idx="160">
                  <c:v>3.5200000000000002E-2</c:v>
                </c:pt>
                <c:pt idx="161">
                  <c:v>-3.3799999999999997E-2</c:v>
                </c:pt>
                <c:pt idx="162">
                  <c:v>-3.3799999999999997E-2</c:v>
                </c:pt>
                <c:pt idx="163">
                  <c:v>-3.3799999999999997E-2</c:v>
                </c:pt>
                <c:pt idx="164">
                  <c:v>8.1500000000000031E-2</c:v>
                </c:pt>
                <c:pt idx="165">
                  <c:v>8.1500000000000031E-2</c:v>
                </c:pt>
                <c:pt idx="166">
                  <c:v>0.12839999999999999</c:v>
                </c:pt>
                <c:pt idx="167">
                  <c:v>0.12839999999999999</c:v>
                </c:pt>
                <c:pt idx="168">
                  <c:v>0.12839999999999999</c:v>
                </c:pt>
                <c:pt idx="169">
                  <c:v>0.21130000000000004</c:v>
                </c:pt>
                <c:pt idx="170">
                  <c:v>0.21130000000000004</c:v>
                </c:pt>
                <c:pt idx="171">
                  <c:v>0.21130000000000004</c:v>
                </c:pt>
                <c:pt idx="172">
                  <c:v>0.70530000000000004</c:v>
                </c:pt>
                <c:pt idx="173">
                  <c:v>1.9780000000000004</c:v>
                </c:pt>
                <c:pt idx="174">
                  <c:v>1.9780000000000004</c:v>
                </c:pt>
                <c:pt idx="175">
                  <c:v>1.9780000000000004</c:v>
                </c:pt>
                <c:pt idx="176">
                  <c:v>1.2638999999999996</c:v>
                </c:pt>
                <c:pt idx="177">
                  <c:v>1.2638999999999996</c:v>
                </c:pt>
                <c:pt idx="178">
                  <c:v>1.2638999999999996</c:v>
                </c:pt>
                <c:pt idx="179">
                  <c:v>2.1519999999999997</c:v>
                </c:pt>
                <c:pt idx="180">
                  <c:v>2.1519999999999997</c:v>
                </c:pt>
                <c:pt idx="181">
                  <c:v>1.1794</c:v>
                </c:pt>
                <c:pt idx="182">
                  <c:v>1.1794</c:v>
                </c:pt>
                <c:pt idx="183">
                  <c:v>1.1794</c:v>
                </c:pt>
                <c:pt idx="184">
                  <c:v>1.6735</c:v>
                </c:pt>
                <c:pt idx="185">
                  <c:v>1.6735</c:v>
                </c:pt>
                <c:pt idx="186">
                  <c:v>1.5313999999999997</c:v>
                </c:pt>
                <c:pt idx="187">
                  <c:v>1.5313999999999997</c:v>
                </c:pt>
                <c:pt idx="188">
                  <c:v>1.5313999999999997</c:v>
                </c:pt>
                <c:pt idx="189">
                  <c:v>1.5610999999999995</c:v>
                </c:pt>
                <c:pt idx="190">
                  <c:v>1.5610999999999995</c:v>
                </c:pt>
                <c:pt idx="191">
                  <c:v>1.5610999999999995</c:v>
                </c:pt>
                <c:pt idx="192">
                  <c:v>1.5847</c:v>
                </c:pt>
                <c:pt idx="193">
                  <c:v>1.5847</c:v>
                </c:pt>
                <c:pt idx="194">
                  <c:v>1.5343</c:v>
                </c:pt>
                <c:pt idx="195">
                  <c:v>1.5343</c:v>
                </c:pt>
                <c:pt idx="196">
                  <c:v>1.5343</c:v>
                </c:pt>
                <c:pt idx="197">
                  <c:v>1.5613999999999995</c:v>
                </c:pt>
                <c:pt idx="198">
                  <c:v>1.5613999999999995</c:v>
                </c:pt>
                <c:pt idx="199">
                  <c:v>1.5613999999999995</c:v>
                </c:pt>
                <c:pt idx="200">
                  <c:v>1.5403</c:v>
                </c:pt>
                <c:pt idx="201">
                  <c:v>1.5403</c:v>
                </c:pt>
                <c:pt idx="202">
                  <c:v>1.5403</c:v>
                </c:pt>
                <c:pt idx="203">
                  <c:v>1.5403</c:v>
                </c:pt>
                <c:pt idx="204">
                  <c:v>1.5403</c:v>
                </c:pt>
                <c:pt idx="205">
                  <c:v>1.5782</c:v>
                </c:pt>
                <c:pt idx="206">
                  <c:v>1.5782</c:v>
                </c:pt>
                <c:pt idx="207">
                  <c:v>1.5427</c:v>
                </c:pt>
                <c:pt idx="208">
                  <c:v>1.5427</c:v>
                </c:pt>
                <c:pt idx="209">
                  <c:v>1.5864</c:v>
                </c:pt>
                <c:pt idx="210">
                  <c:v>1.5864</c:v>
                </c:pt>
                <c:pt idx="211">
                  <c:v>1.5864</c:v>
                </c:pt>
                <c:pt idx="212">
                  <c:v>1.5206999999999995</c:v>
                </c:pt>
                <c:pt idx="213">
                  <c:v>1.5206999999999995</c:v>
                </c:pt>
                <c:pt idx="214">
                  <c:v>1.5786</c:v>
                </c:pt>
                <c:pt idx="215">
                  <c:v>1.5786</c:v>
                </c:pt>
                <c:pt idx="216">
                  <c:v>1.5786</c:v>
                </c:pt>
                <c:pt idx="217">
                  <c:v>1.5755999999999994</c:v>
                </c:pt>
                <c:pt idx="218">
                  <c:v>1.5755999999999994</c:v>
                </c:pt>
                <c:pt idx="219">
                  <c:v>1.5755999999999994</c:v>
                </c:pt>
                <c:pt idx="220">
                  <c:v>1.5686</c:v>
                </c:pt>
                <c:pt idx="221">
                  <c:v>1.5686</c:v>
                </c:pt>
                <c:pt idx="222">
                  <c:v>1.5686</c:v>
                </c:pt>
                <c:pt idx="223">
                  <c:v>1.5524</c:v>
                </c:pt>
                <c:pt idx="224">
                  <c:v>1.5524</c:v>
                </c:pt>
                <c:pt idx="225">
                  <c:v>1.6065</c:v>
                </c:pt>
                <c:pt idx="226">
                  <c:v>1.6065</c:v>
                </c:pt>
                <c:pt idx="227">
                  <c:v>1.575</c:v>
                </c:pt>
                <c:pt idx="228">
                  <c:v>1.575</c:v>
                </c:pt>
                <c:pt idx="229">
                  <c:v>1.6173</c:v>
                </c:pt>
                <c:pt idx="230">
                  <c:v>1.6173</c:v>
                </c:pt>
                <c:pt idx="231">
                  <c:v>1.5848</c:v>
                </c:pt>
                <c:pt idx="232">
                  <c:v>1.5848</c:v>
                </c:pt>
                <c:pt idx="233">
                  <c:v>1.6057999999999995</c:v>
                </c:pt>
                <c:pt idx="234">
                  <c:v>1.6057999999999995</c:v>
                </c:pt>
                <c:pt idx="235">
                  <c:v>1.6057999999999995</c:v>
                </c:pt>
                <c:pt idx="236">
                  <c:v>1.6172</c:v>
                </c:pt>
                <c:pt idx="237">
                  <c:v>1.6172</c:v>
                </c:pt>
                <c:pt idx="238">
                  <c:v>1.6181000000000001</c:v>
                </c:pt>
                <c:pt idx="239">
                  <c:v>1.6181000000000001</c:v>
                </c:pt>
                <c:pt idx="240">
                  <c:v>1.6525000000000001</c:v>
                </c:pt>
                <c:pt idx="241">
                  <c:v>1.6525000000000001</c:v>
                </c:pt>
                <c:pt idx="242">
                  <c:v>1.5955999999999995</c:v>
                </c:pt>
                <c:pt idx="243">
                  <c:v>1.5955999999999995</c:v>
                </c:pt>
                <c:pt idx="244">
                  <c:v>1.5955999999999995</c:v>
                </c:pt>
                <c:pt idx="245">
                  <c:v>1.5840000000000001</c:v>
                </c:pt>
                <c:pt idx="246">
                  <c:v>1.5840000000000001</c:v>
                </c:pt>
                <c:pt idx="247">
                  <c:v>1.5840000000000001</c:v>
                </c:pt>
                <c:pt idx="248">
                  <c:v>1.6062000000000001</c:v>
                </c:pt>
                <c:pt idx="249">
                  <c:v>1.6062000000000001</c:v>
                </c:pt>
                <c:pt idx="250">
                  <c:v>1.6395</c:v>
                </c:pt>
                <c:pt idx="251">
                  <c:v>1.6395</c:v>
                </c:pt>
                <c:pt idx="252">
                  <c:v>1.6395</c:v>
                </c:pt>
                <c:pt idx="253">
                  <c:v>1.6068</c:v>
                </c:pt>
                <c:pt idx="254">
                  <c:v>1.6068</c:v>
                </c:pt>
                <c:pt idx="255">
                  <c:v>1.6068</c:v>
                </c:pt>
                <c:pt idx="256">
                  <c:v>1.6409</c:v>
                </c:pt>
                <c:pt idx="257">
                  <c:v>1.6409</c:v>
                </c:pt>
                <c:pt idx="258">
                  <c:v>1.619</c:v>
                </c:pt>
                <c:pt idx="259">
                  <c:v>1.619</c:v>
                </c:pt>
                <c:pt idx="260">
                  <c:v>1.619</c:v>
                </c:pt>
                <c:pt idx="261">
                  <c:v>1.6172</c:v>
                </c:pt>
                <c:pt idx="262">
                  <c:v>1.6172</c:v>
                </c:pt>
                <c:pt idx="263">
                  <c:v>1.6172</c:v>
                </c:pt>
                <c:pt idx="264">
                  <c:v>1.6267</c:v>
                </c:pt>
                <c:pt idx="265">
                  <c:v>1.6267</c:v>
                </c:pt>
                <c:pt idx="266">
                  <c:v>1.6720999999999999</c:v>
                </c:pt>
                <c:pt idx="267">
                  <c:v>1.6720999999999999</c:v>
                </c:pt>
                <c:pt idx="268">
                  <c:v>1.6720999999999999</c:v>
                </c:pt>
                <c:pt idx="269">
                  <c:v>1.4947999999999995</c:v>
                </c:pt>
                <c:pt idx="270">
                  <c:v>1.4947999999999995</c:v>
                </c:pt>
                <c:pt idx="271">
                  <c:v>1.4947999999999995</c:v>
                </c:pt>
                <c:pt idx="272">
                  <c:v>1.6575</c:v>
                </c:pt>
                <c:pt idx="273">
                  <c:v>1.6191</c:v>
                </c:pt>
                <c:pt idx="274">
                  <c:v>1.6191</c:v>
                </c:pt>
                <c:pt idx="275">
                  <c:v>1.6191</c:v>
                </c:pt>
                <c:pt idx="276">
                  <c:v>1.5791999999999995</c:v>
                </c:pt>
                <c:pt idx="277">
                  <c:v>1.5791999999999995</c:v>
                </c:pt>
                <c:pt idx="278">
                  <c:v>1.5791999999999995</c:v>
                </c:pt>
                <c:pt idx="279">
                  <c:v>1.6386000000000001</c:v>
                </c:pt>
                <c:pt idx="280">
                  <c:v>1.6386000000000001</c:v>
                </c:pt>
                <c:pt idx="281">
                  <c:v>1.5993999999999995</c:v>
                </c:pt>
                <c:pt idx="282">
                  <c:v>1.5993999999999995</c:v>
                </c:pt>
                <c:pt idx="283">
                  <c:v>1.5993999999999995</c:v>
                </c:pt>
                <c:pt idx="284">
                  <c:v>1.6172</c:v>
                </c:pt>
                <c:pt idx="285">
                  <c:v>1.6172</c:v>
                </c:pt>
                <c:pt idx="286">
                  <c:v>1.5674999999999994</c:v>
                </c:pt>
                <c:pt idx="287">
                  <c:v>1.5674999999999994</c:v>
                </c:pt>
                <c:pt idx="288">
                  <c:v>1.6158999999999994</c:v>
                </c:pt>
                <c:pt idx="289">
                  <c:v>1.6158999999999994</c:v>
                </c:pt>
                <c:pt idx="290">
                  <c:v>1.5992999999999995</c:v>
                </c:pt>
                <c:pt idx="291">
                  <c:v>1.5992999999999995</c:v>
                </c:pt>
                <c:pt idx="292">
                  <c:v>1.5992999999999995</c:v>
                </c:pt>
                <c:pt idx="293">
                  <c:v>1.5837999999999997</c:v>
                </c:pt>
                <c:pt idx="294">
                  <c:v>1.5837999999999997</c:v>
                </c:pt>
                <c:pt idx="295">
                  <c:v>1.5837999999999997</c:v>
                </c:pt>
                <c:pt idx="296">
                  <c:v>1.6601999999999999</c:v>
                </c:pt>
                <c:pt idx="297">
                  <c:v>1.6305000000000001</c:v>
                </c:pt>
                <c:pt idx="298">
                  <c:v>1.6305000000000001</c:v>
                </c:pt>
                <c:pt idx="299">
                  <c:v>1.6305000000000001</c:v>
                </c:pt>
                <c:pt idx="300">
                  <c:v>1.6227</c:v>
                </c:pt>
                <c:pt idx="301">
                  <c:v>1.6227</c:v>
                </c:pt>
                <c:pt idx="302">
                  <c:v>1.607</c:v>
                </c:pt>
                <c:pt idx="303">
                  <c:v>1.607</c:v>
                </c:pt>
                <c:pt idx="304">
                  <c:v>1.607</c:v>
                </c:pt>
                <c:pt idx="305">
                  <c:v>1.6154999999999995</c:v>
                </c:pt>
                <c:pt idx="306">
                  <c:v>1.6154999999999995</c:v>
                </c:pt>
                <c:pt idx="307">
                  <c:v>1.6154999999999995</c:v>
                </c:pt>
                <c:pt idx="308">
                  <c:v>1.6114999999999995</c:v>
                </c:pt>
                <c:pt idx="309">
                  <c:v>1.6114999999999995</c:v>
                </c:pt>
                <c:pt idx="310">
                  <c:v>1.6067</c:v>
                </c:pt>
                <c:pt idx="311">
                  <c:v>1.6067</c:v>
                </c:pt>
                <c:pt idx="312">
                  <c:v>1.6067</c:v>
                </c:pt>
                <c:pt idx="313">
                  <c:v>1.6171</c:v>
                </c:pt>
                <c:pt idx="314">
                  <c:v>1.6171</c:v>
                </c:pt>
                <c:pt idx="315">
                  <c:v>1.6171</c:v>
                </c:pt>
                <c:pt idx="316">
                  <c:v>1.5998999999999997</c:v>
                </c:pt>
                <c:pt idx="317">
                  <c:v>1.5998999999999997</c:v>
                </c:pt>
                <c:pt idx="318">
                  <c:v>1.6084000000000001</c:v>
                </c:pt>
                <c:pt idx="319">
                  <c:v>1.6084000000000001</c:v>
                </c:pt>
                <c:pt idx="320">
                  <c:v>1.5982000000000001</c:v>
                </c:pt>
                <c:pt idx="321">
                  <c:v>1.5982000000000001</c:v>
                </c:pt>
              </c:numCache>
            </c:numRef>
          </c:val>
        </c:ser>
        <c:dLbls/>
        <c:marker val="1"/>
        <c:axId val="39836672"/>
        <c:axId val="39842560"/>
      </c:lineChart>
      <c:catAx>
        <c:axId val="3983667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42560"/>
        <c:crosses val="autoZero"/>
        <c:auto val="1"/>
        <c:lblAlgn val="ctr"/>
        <c:lblOffset val="100"/>
      </c:catAx>
      <c:valAx>
        <c:axId val="3984256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36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userShapes r:id="rId2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plotArea>
      <c:layout/>
      <c:lineChart>
        <c:grouping val="standard"/>
        <c:ser>
          <c:idx val="0"/>
          <c:order val="0"/>
          <c:tx>
            <c:strRef>
              <c:f>'5_normal brake'!$B$1</c:f>
              <c:strCache>
                <c:ptCount val="1"/>
                <c:pt idx="0">
                  <c:v>ACCELEROMETER Y (m/sÂ²)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'5_normal brake'!$B$2:$B$218</c:f>
              <c:numCache>
                <c:formatCode>General</c:formatCode>
                <c:ptCount val="217"/>
                <c:pt idx="0">
                  <c:v>1.9923999999999999</c:v>
                </c:pt>
                <c:pt idx="1">
                  <c:v>1.9396</c:v>
                </c:pt>
                <c:pt idx="2">
                  <c:v>1.9396</c:v>
                </c:pt>
                <c:pt idx="3">
                  <c:v>1.9396</c:v>
                </c:pt>
                <c:pt idx="4">
                  <c:v>2.1021000000000001</c:v>
                </c:pt>
                <c:pt idx="5">
                  <c:v>2.1021000000000001</c:v>
                </c:pt>
                <c:pt idx="6">
                  <c:v>1.8717999999999995</c:v>
                </c:pt>
                <c:pt idx="7">
                  <c:v>1.8717999999999995</c:v>
                </c:pt>
                <c:pt idx="8">
                  <c:v>2.2157</c:v>
                </c:pt>
                <c:pt idx="9">
                  <c:v>2.2157</c:v>
                </c:pt>
                <c:pt idx="10">
                  <c:v>2.2157</c:v>
                </c:pt>
                <c:pt idx="11">
                  <c:v>1.9892000000000001</c:v>
                </c:pt>
                <c:pt idx="12">
                  <c:v>1.9892000000000001</c:v>
                </c:pt>
                <c:pt idx="13">
                  <c:v>1.9979</c:v>
                </c:pt>
                <c:pt idx="14">
                  <c:v>1.9979</c:v>
                </c:pt>
                <c:pt idx="15">
                  <c:v>1.9979</c:v>
                </c:pt>
                <c:pt idx="16">
                  <c:v>1.9300999999999999</c:v>
                </c:pt>
                <c:pt idx="17">
                  <c:v>1.9300999999999999</c:v>
                </c:pt>
                <c:pt idx="18">
                  <c:v>1.9300999999999999</c:v>
                </c:pt>
                <c:pt idx="19">
                  <c:v>1.855</c:v>
                </c:pt>
                <c:pt idx="20">
                  <c:v>1.8494999999999995</c:v>
                </c:pt>
                <c:pt idx="21">
                  <c:v>1.8494999999999995</c:v>
                </c:pt>
                <c:pt idx="22">
                  <c:v>1.8494999999999995</c:v>
                </c:pt>
                <c:pt idx="23">
                  <c:v>1.5402</c:v>
                </c:pt>
                <c:pt idx="24">
                  <c:v>1.5402</c:v>
                </c:pt>
                <c:pt idx="25">
                  <c:v>1.7970999999999995</c:v>
                </c:pt>
                <c:pt idx="26">
                  <c:v>1.7970999999999995</c:v>
                </c:pt>
                <c:pt idx="27">
                  <c:v>1.7970999999999995</c:v>
                </c:pt>
                <c:pt idx="28">
                  <c:v>1.5049999999999994</c:v>
                </c:pt>
                <c:pt idx="29">
                  <c:v>1.5049999999999994</c:v>
                </c:pt>
                <c:pt idx="30">
                  <c:v>1.0569</c:v>
                </c:pt>
                <c:pt idx="31">
                  <c:v>1.0569</c:v>
                </c:pt>
                <c:pt idx="32">
                  <c:v>1.2709999999999995</c:v>
                </c:pt>
                <c:pt idx="33">
                  <c:v>1.2709999999999995</c:v>
                </c:pt>
                <c:pt idx="34">
                  <c:v>1.2709999999999995</c:v>
                </c:pt>
                <c:pt idx="35">
                  <c:v>1.0496999999999996</c:v>
                </c:pt>
                <c:pt idx="36">
                  <c:v>1.0496999999999996</c:v>
                </c:pt>
                <c:pt idx="37">
                  <c:v>0.98029999999999973</c:v>
                </c:pt>
                <c:pt idx="38">
                  <c:v>0.98029999999999973</c:v>
                </c:pt>
                <c:pt idx="39">
                  <c:v>0.96880000000000022</c:v>
                </c:pt>
                <c:pt idx="40">
                  <c:v>0.96880000000000022</c:v>
                </c:pt>
                <c:pt idx="41">
                  <c:v>0.90969999999999995</c:v>
                </c:pt>
                <c:pt idx="42">
                  <c:v>0.90969999999999995</c:v>
                </c:pt>
                <c:pt idx="43">
                  <c:v>0.90969999999999995</c:v>
                </c:pt>
                <c:pt idx="44">
                  <c:v>0.84030000000000005</c:v>
                </c:pt>
                <c:pt idx="45">
                  <c:v>0.84030000000000005</c:v>
                </c:pt>
                <c:pt idx="46">
                  <c:v>0.84030000000000005</c:v>
                </c:pt>
                <c:pt idx="47">
                  <c:v>0.73820000000000019</c:v>
                </c:pt>
                <c:pt idx="48">
                  <c:v>0.73820000000000019</c:v>
                </c:pt>
                <c:pt idx="49">
                  <c:v>0.79039999999999999</c:v>
                </c:pt>
                <c:pt idx="50">
                  <c:v>0.79039999999999999</c:v>
                </c:pt>
                <c:pt idx="51">
                  <c:v>0.79039999999999999</c:v>
                </c:pt>
                <c:pt idx="52">
                  <c:v>0.72119999999999995</c:v>
                </c:pt>
                <c:pt idx="53">
                  <c:v>0.72119999999999995</c:v>
                </c:pt>
                <c:pt idx="54">
                  <c:v>0.79800000000000004</c:v>
                </c:pt>
                <c:pt idx="55">
                  <c:v>0.79800000000000004</c:v>
                </c:pt>
                <c:pt idx="56">
                  <c:v>0.92220000000000002</c:v>
                </c:pt>
                <c:pt idx="57">
                  <c:v>0.92220000000000002</c:v>
                </c:pt>
                <c:pt idx="58">
                  <c:v>0.92220000000000002</c:v>
                </c:pt>
                <c:pt idx="59">
                  <c:v>0.77100000000000024</c:v>
                </c:pt>
                <c:pt idx="60">
                  <c:v>0.77100000000000024</c:v>
                </c:pt>
                <c:pt idx="61">
                  <c:v>0.75800000000000023</c:v>
                </c:pt>
                <c:pt idx="62">
                  <c:v>0.75800000000000023</c:v>
                </c:pt>
                <c:pt idx="63">
                  <c:v>0.75800000000000023</c:v>
                </c:pt>
                <c:pt idx="64">
                  <c:v>0.8601000000000002</c:v>
                </c:pt>
                <c:pt idx="65">
                  <c:v>0.8601000000000002</c:v>
                </c:pt>
                <c:pt idx="66">
                  <c:v>0.8601000000000002</c:v>
                </c:pt>
                <c:pt idx="67">
                  <c:v>0.83060000000000023</c:v>
                </c:pt>
                <c:pt idx="68">
                  <c:v>0.83060000000000023</c:v>
                </c:pt>
                <c:pt idx="69">
                  <c:v>0.68380000000000019</c:v>
                </c:pt>
                <c:pt idx="70">
                  <c:v>0.68380000000000019</c:v>
                </c:pt>
                <c:pt idx="71">
                  <c:v>0.68380000000000019</c:v>
                </c:pt>
                <c:pt idx="72">
                  <c:v>0.69599999999999995</c:v>
                </c:pt>
                <c:pt idx="73">
                  <c:v>0.69599999999999995</c:v>
                </c:pt>
                <c:pt idx="74">
                  <c:v>0.69599999999999995</c:v>
                </c:pt>
                <c:pt idx="75">
                  <c:v>0.64390000000000025</c:v>
                </c:pt>
                <c:pt idx="76">
                  <c:v>0.64390000000000025</c:v>
                </c:pt>
                <c:pt idx="77">
                  <c:v>0.68540000000000001</c:v>
                </c:pt>
                <c:pt idx="78">
                  <c:v>0.68540000000000001</c:v>
                </c:pt>
                <c:pt idx="79">
                  <c:v>0.68540000000000001</c:v>
                </c:pt>
                <c:pt idx="80">
                  <c:v>0.61990000000000023</c:v>
                </c:pt>
                <c:pt idx="81">
                  <c:v>0.61990000000000023</c:v>
                </c:pt>
                <c:pt idx="82">
                  <c:v>0.54590000000000005</c:v>
                </c:pt>
                <c:pt idx="83">
                  <c:v>0.54590000000000005</c:v>
                </c:pt>
                <c:pt idx="84">
                  <c:v>0.49930000000000013</c:v>
                </c:pt>
                <c:pt idx="85">
                  <c:v>0.49930000000000013</c:v>
                </c:pt>
                <c:pt idx="86">
                  <c:v>0.49930000000000013</c:v>
                </c:pt>
                <c:pt idx="87">
                  <c:v>0.63820000000000021</c:v>
                </c:pt>
                <c:pt idx="88">
                  <c:v>0.63820000000000021</c:v>
                </c:pt>
                <c:pt idx="89">
                  <c:v>0.69920000000000004</c:v>
                </c:pt>
                <c:pt idx="90">
                  <c:v>0.69920000000000004</c:v>
                </c:pt>
                <c:pt idx="91">
                  <c:v>0.69920000000000004</c:v>
                </c:pt>
                <c:pt idx="92">
                  <c:v>0.62640000000000018</c:v>
                </c:pt>
                <c:pt idx="93">
                  <c:v>0.62640000000000018</c:v>
                </c:pt>
                <c:pt idx="94">
                  <c:v>0.62640000000000018</c:v>
                </c:pt>
                <c:pt idx="95">
                  <c:v>0.71150000000000002</c:v>
                </c:pt>
                <c:pt idx="96">
                  <c:v>0.71150000000000002</c:v>
                </c:pt>
                <c:pt idx="97">
                  <c:v>0.73770000000000024</c:v>
                </c:pt>
                <c:pt idx="98">
                  <c:v>0.73770000000000024</c:v>
                </c:pt>
                <c:pt idx="99">
                  <c:v>0.73770000000000024</c:v>
                </c:pt>
                <c:pt idx="100">
                  <c:v>0.6373000000000002</c:v>
                </c:pt>
                <c:pt idx="101">
                  <c:v>0.6373000000000002</c:v>
                </c:pt>
                <c:pt idx="102">
                  <c:v>0.60620000000000018</c:v>
                </c:pt>
                <c:pt idx="103">
                  <c:v>0.60620000000000018</c:v>
                </c:pt>
                <c:pt idx="104">
                  <c:v>0.79759999999999998</c:v>
                </c:pt>
                <c:pt idx="105">
                  <c:v>0.79759999999999998</c:v>
                </c:pt>
                <c:pt idx="106">
                  <c:v>1.2629999999999995</c:v>
                </c:pt>
                <c:pt idx="107">
                  <c:v>1.2629999999999995</c:v>
                </c:pt>
                <c:pt idx="108">
                  <c:v>2.4487000000000001</c:v>
                </c:pt>
                <c:pt idx="109">
                  <c:v>2.1675000000000009</c:v>
                </c:pt>
                <c:pt idx="110">
                  <c:v>2.1675000000000009</c:v>
                </c:pt>
                <c:pt idx="111">
                  <c:v>2.0299</c:v>
                </c:pt>
                <c:pt idx="112">
                  <c:v>2.0299</c:v>
                </c:pt>
                <c:pt idx="113">
                  <c:v>2.1219999999999999</c:v>
                </c:pt>
                <c:pt idx="114">
                  <c:v>2.1219999999999999</c:v>
                </c:pt>
                <c:pt idx="115">
                  <c:v>2.0945</c:v>
                </c:pt>
                <c:pt idx="116">
                  <c:v>2.0945</c:v>
                </c:pt>
                <c:pt idx="117">
                  <c:v>2.274</c:v>
                </c:pt>
                <c:pt idx="118">
                  <c:v>2.274</c:v>
                </c:pt>
                <c:pt idx="119">
                  <c:v>2.2021999999999999</c:v>
                </c:pt>
                <c:pt idx="120">
                  <c:v>2.4737999999999998</c:v>
                </c:pt>
                <c:pt idx="121">
                  <c:v>2.4737999999999998</c:v>
                </c:pt>
                <c:pt idx="122">
                  <c:v>3.0539999999999998</c:v>
                </c:pt>
                <c:pt idx="123">
                  <c:v>3.0539999999999998</c:v>
                </c:pt>
                <c:pt idx="124">
                  <c:v>3.4775999999999998</c:v>
                </c:pt>
                <c:pt idx="125">
                  <c:v>3.4775999999999998</c:v>
                </c:pt>
                <c:pt idx="126">
                  <c:v>3.8077999999999999</c:v>
                </c:pt>
                <c:pt idx="127">
                  <c:v>3.8077999999999999</c:v>
                </c:pt>
                <c:pt idx="128">
                  <c:v>3.5349999999999997</c:v>
                </c:pt>
                <c:pt idx="129">
                  <c:v>3.5349999999999997</c:v>
                </c:pt>
                <c:pt idx="130">
                  <c:v>3.4285000000000001</c:v>
                </c:pt>
                <c:pt idx="131">
                  <c:v>3.4285000000000001</c:v>
                </c:pt>
                <c:pt idx="132">
                  <c:v>3.8089999999999997</c:v>
                </c:pt>
                <c:pt idx="133">
                  <c:v>3.8089999999999997</c:v>
                </c:pt>
                <c:pt idx="134">
                  <c:v>3.6738</c:v>
                </c:pt>
                <c:pt idx="135">
                  <c:v>3.6738</c:v>
                </c:pt>
                <c:pt idx="136">
                  <c:v>3.6463000000000001</c:v>
                </c:pt>
                <c:pt idx="137">
                  <c:v>3.6463000000000001</c:v>
                </c:pt>
                <c:pt idx="138">
                  <c:v>3.6055999999999999</c:v>
                </c:pt>
                <c:pt idx="139">
                  <c:v>3.4739999999999998</c:v>
                </c:pt>
                <c:pt idx="140">
                  <c:v>3.4739999999999998</c:v>
                </c:pt>
                <c:pt idx="141">
                  <c:v>3.4823999999999997</c:v>
                </c:pt>
                <c:pt idx="142">
                  <c:v>3.4823999999999997</c:v>
                </c:pt>
                <c:pt idx="143">
                  <c:v>3.5337999999999998</c:v>
                </c:pt>
                <c:pt idx="144">
                  <c:v>3.5337999999999998</c:v>
                </c:pt>
                <c:pt idx="145">
                  <c:v>3.3710999999999993</c:v>
                </c:pt>
                <c:pt idx="146">
                  <c:v>3.3710999999999993</c:v>
                </c:pt>
                <c:pt idx="147">
                  <c:v>3.4129999999999989</c:v>
                </c:pt>
                <c:pt idx="148">
                  <c:v>3.4129999999999989</c:v>
                </c:pt>
                <c:pt idx="149">
                  <c:v>3.3554999999999993</c:v>
                </c:pt>
                <c:pt idx="150">
                  <c:v>3.4297</c:v>
                </c:pt>
                <c:pt idx="151">
                  <c:v>3.4297</c:v>
                </c:pt>
                <c:pt idx="152">
                  <c:v>3.446499999999999</c:v>
                </c:pt>
                <c:pt idx="153">
                  <c:v>3.446499999999999</c:v>
                </c:pt>
                <c:pt idx="154">
                  <c:v>3.5003000000000002</c:v>
                </c:pt>
                <c:pt idx="155">
                  <c:v>3.5003000000000002</c:v>
                </c:pt>
                <c:pt idx="156">
                  <c:v>3.422499999999999</c:v>
                </c:pt>
                <c:pt idx="157">
                  <c:v>3.422499999999999</c:v>
                </c:pt>
                <c:pt idx="158">
                  <c:v>3.3483999999999998</c:v>
                </c:pt>
                <c:pt idx="159">
                  <c:v>3.3483999999999998</c:v>
                </c:pt>
                <c:pt idx="160">
                  <c:v>3.3267999999999991</c:v>
                </c:pt>
                <c:pt idx="161">
                  <c:v>3.3267999999999991</c:v>
                </c:pt>
                <c:pt idx="162">
                  <c:v>3.2789999999999999</c:v>
                </c:pt>
                <c:pt idx="163">
                  <c:v>3.2789999999999999</c:v>
                </c:pt>
                <c:pt idx="164">
                  <c:v>3.3639000000000001</c:v>
                </c:pt>
                <c:pt idx="165">
                  <c:v>3.3639000000000001</c:v>
                </c:pt>
                <c:pt idx="166">
                  <c:v>3.3639000000000001</c:v>
                </c:pt>
                <c:pt idx="167">
                  <c:v>2.9883000000000002</c:v>
                </c:pt>
                <c:pt idx="168">
                  <c:v>3.3865999999999992</c:v>
                </c:pt>
                <c:pt idx="169">
                  <c:v>3.3865999999999992</c:v>
                </c:pt>
                <c:pt idx="170">
                  <c:v>3.1219999999999999</c:v>
                </c:pt>
                <c:pt idx="171">
                  <c:v>3.1219999999999999</c:v>
                </c:pt>
                <c:pt idx="172">
                  <c:v>3.1219999999999999</c:v>
                </c:pt>
                <c:pt idx="173">
                  <c:v>3.0139999999999998</c:v>
                </c:pt>
                <c:pt idx="174">
                  <c:v>3.0139999999999998</c:v>
                </c:pt>
                <c:pt idx="175">
                  <c:v>2.883</c:v>
                </c:pt>
                <c:pt idx="176">
                  <c:v>2.883</c:v>
                </c:pt>
                <c:pt idx="177">
                  <c:v>2.883</c:v>
                </c:pt>
                <c:pt idx="178">
                  <c:v>3.1697000000000002</c:v>
                </c:pt>
                <c:pt idx="179">
                  <c:v>3.1697000000000002</c:v>
                </c:pt>
                <c:pt idx="180">
                  <c:v>3.1697000000000002</c:v>
                </c:pt>
                <c:pt idx="181">
                  <c:v>2.8845999999999998</c:v>
                </c:pt>
                <c:pt idx="182">
                  <c:v>2.8845999999999998</c:v>
                </c:pt>
                <c:pt idx="183">
                  <c:v>2.8845999999999998</c:v>
                </c:pt>
                <c:pt idx="184">
                  <c:v>2.972799999999999</c:v>
                </c:pt>
                <c:pt idx="185">
                  <c:v>2.972799999999999</c:v>
                </c:pt>
                <c:pt idx="186">
                  <c:v>3.0880000000000001</c:v>
                </c:pt>
                <c:pt idx="187">
                  <c:v>3.0880000000000001</c:v>
                </c:pt>
                <c:pt idx="188">
                  <c:v>2.8689999999999998</c:v>
                </c:pt>
                <c:pt idx="189">
                  <c:v>2.8689999999999998</c:v>
                </c:pt>
                <c:pt idx="190">
                  <c:v>2.8560999999999988</c:v>
                </c:pt>
                <c:pt idx="191">
                  <c:v>2.8560999999999988</c:v>
                </c:pt>
                <c:pt idx="192">
                  <c:v>2.8560999999999988</c:v>
                </c:pt>
                <c:pt idx="193">
                  <c:v>2.7778</c:v>
                </c:pt>
                <c:pt idx="194">
                  <c:v>2.7778</c:v>
                </c:pt>
                <c:pt idx="195">
                  <c:v>2.7778</c:v>
                </c:pt>
                <c:pt idx="196">
                  <c:v>2.4173</c:v>
                </c:pt>
                <c:pt idx="197">
                  <c:v>2.4173</c:v>
                </c:pt>
                <c:pt idx="198">
                  <c:v>2.936599999999999</c:v>
                </c:pt>
                <c:pt idx="199">
                  <c:v>2.936599999999999</c:v>
                </c:pt>
                <c:pt idx="200">
                  <c:v>2.6255000000000002</c:v>
                </c:pt>
                <c:pt idx="201">
                  <c:v>2.6255000000000002</c:v>
                </c:pt>
                <c:pt idx="202">
                  <c:v>2.6255000000000002</c:v>
                </c:pt>
                <c:pt idx="203">
                  <c:v>2.3543999999999992</c:v>
                </c:pt>
                <c:pt idx="204">
                  <c:v>2.3543999999999992</c:v>
                </c:pt>
                <c:pt idx="205">
                  <c:v>2.3543999999999992</c:v>
                </c:pt>
                <c:pt idx="206">
                  <c:v>2.5499000000000001</c:v>
                </c:pt>
                <c:pt idx="207">
                  <c:v>2.5499000000000001</c:v>
                </c:pt>
                <c:pt idx="208">
                  <c:v>2.5499000000000001</c:v>
                </c:pt>
                <c:pt idx="209">
                  <c:v>2.6646000000000001</c:v>
                </c:pt>
                <c:pt idx="210">
                  <c:v>2.6646000000000001</c:v>
                </c:pt>
                <c:pt idx="211">
                  <c:v>2.6646000000000001</c:v>
                </c:pt>
                <c:pt idx="212">
                  <c:v>2.853499999999999</c:v>
                </c:pt>
                <c:pt idx="213">
                  <c:v>2.853499999999999</c:v>
                </c:pt>
                <c:pt idx="214">
                  <c:v>2.278</c:v>
                </c:pt>
                <c:pt idx="215">
                  <c:v>2.278</c:v>
                </c:pt>
                <c:pt idx="216">
                  <c:v>2.278</c:v>
                </c:pt>
              </c:numCache>
            </c:numRef>
          </c:val>
        </c:ser>
        <c:dLbls/>
        <c:marker val="1"/>
        <c:axId val="39872000"/>
        <c:axId val="39873536"/>
      </c:lineChart>
      <c:catAx>
        <c:axId val="3987200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73536"/>
        <c:crosses val="autoZero"/>
        <c:auto val="1"/>
        <c:lblAlgn val="ctr"/>
        <c:lblOffset val="100"/>
      </c:catAx>
      <c:valAx>
        <c:axId val="3987353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72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userShapes r:id="rId2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plotArea>
      <c:layout>
        <c:manualLayout>
          <c:layoutTarget val="inner"/>
          <c:xMode val="edge"/>
          <c:yMode val="edge"/>
          <c:x val="6.1170613711526982E-2"/>
          <c:y val="0.1602162167284841"/>
          <c:w val="0.89803907398764449"/>
          <c:h val="0.81912550213053814"/>
        </c:manualLayout>
      </c:layout>
      <c:lineChart>
        <c:grouping val="standard"/>
        <c:ser>
          <c:idx val="0"/>
          <c:order val="0"/>
          <c:tx>
            <c:strRef>
              <c:f>'4_normal brake'!$B$1</c:f>
              <c:strCache>
                <c:ptCount val="1"/>
                <c:pt idx="0">
                  <c:v>ACCELEROMETER Y (m/sÂ²)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'4_normal brake'!$B$2:$B$323</c:f>
              <c:numCache>
                <c:formatCode>General</c:formatCode>
                <c:ptCount val="322"/>
                <c:pt idx="0">
                  <c:v>1.61</c:v>
                </c:pt>
                <c:pt idx="1">
                  <c:v>1.61</c:v>
                </c:pt>
                <c:pt idx="2">
                  <c:v>1.6626000000000001</c:v>
                </c:pt>
                <c:pt idx="3">
                  <c:v>1.8049999999999995</c:v>
                </c:pt>
                <c:pt idx="4">
                  <c:v>1.8049999999999995</c:v>
                </c:pt>
                <c:pt idx="5">
                  <c:v>1.8958999999999995</c:v>
                </c:pt>
                <c:pt idx="6">
                  <c:v>1.8958999999999995</c:v>
                </c:pt>
                <c:pt idx="7">
                  <c:v>1.7116999999999996</c:v>
                </c:pt>
                <c:pt idx="8">
                  <c:v>1.7116999999999996</c:v>
                </c:pt>
                <c:pt idx="9">
                  <c:v>1.3767</c:v>
                </c:pt>
                <c:pt idx="10">
                  <c:v>1.3767</c:v>
                </c:pt>
                <c:pt idx="11">
                  <c:v>1.47</c:v>
                </c:pt>
                <c:pt idx="12">
                  <c:v>1.47</c:v>
                </c:pt>
                <c:pt idx="13">
                  <c:v>1.4554999999999996</c:v>
                </c:pt>
                <c:pt idx="14">
                  <c:v>1.4554999999999996</c:v>
                </c:pt>
                <c:pt idx="15">
                  <c:v>1.4554999999999996</c:v>
                </c:pt>
                <c:pt idx="16">
                  <c:v>1.4983</c:v>
                </c:pt>
                <c:pt idx="17">
                  <c:v>1.5233999999999996</c:v>
                </c:pt>
                <c:pt idx="18">
                  <c:v>1.5233999999999996</c:v>
                </c:pt>
                <c:pt idx="19">
                  <c:v>1.5233999999999996</c:v>
                </c:pt>
                <c:pt idx="20">
                  <c:v>1.5267999999999995</c:v>
                </c:pt>
                <c:pt idx="21">
                  <c:v>1.5267999999999995</c:v>
                </c:pt>
                <c:pt idx="22">
                  <c:v>1.5267999999999995</c:v>
                </c:pt>
                <c:pt idx="23">
                  <c:v>1.6058999999999997</c:v>
                </c:pt>
                <c:pt idx="24">
                  <c:v>1.6058999999999997</c:v>
                </c:pt>
                <c:pt idx="25">
                  <c:v>1.5660000000000001</c:v>
                </c:pt>
                <c:pt idx="26">
                  <c:v>1.5660000000000001</c:v>
                </c:pt>
                <c:pt idx="27">
                  <c:v>1.6364000000000001</c:v>
                </c:pt>
                <c:pt idx="28">
                  <c:v>1.6364000000000001</c:v>
                </c:pt>
                <c:pt idx="29">
                  <c:v>1.75</c:v>
                </c:pt>
                <c:pt idx="30">
                  <c:v>1.75</c:v>
                </c:pt>
                <c:pt idx="31">
                  <c:v>1.75</c:v>
                </c:pt>
                <c:pt idx="32">
                  <c:v>1.8108</c:v>
                </c:pt>
                <c:pt idx="33">
                  <c:v>1.8108</c:v>
                </c:pt>
                <c:pt idx="34">
                  <c:v>1.8413999999999995</c:v>
                </c:pt>
                <c:pt idx="35">
                  <c:v>1.8413999999999995</c:v>
                </c:pt>
                <c:pt idx="36">
                  <c:v>1.7786</c:v>
                </c:pt>
                <c:pt idx="37">
                  <c:v>1.7786</c:v>
                </c:pt>
                <c:pt idx="38">
                  <c:v>1.8859999999999995</c:v>
                </c:pt>
                <c:pt idx="39">
                  <c:v>1.8859999999999995</c:v>
                </c:pt>
                <c:pt idx="40">
                  <c:v>1.8859999999999995</c:v>
                </c:pt>
                <c:pt idx="41">
                  <c:v>1.8838999999999995</c:v>
                </c:pt>
                <c:pt idx="42">
                  <c:v>1.8838999999999995</c:v>
                </c:pt>
                <c:pt idx="43">
                  <c:v>1.8838999999999995</c:v>
                </c:pt>
                <c:pt idx="44">
                  <c:v>1.8243</c:v>
                </c:pt>
                <c:pt idx="45">
                  <c:v>1.8243</c:v>
                </c:pt>
                <c:pt idx="46">
                  <c:v>1.7145999999999995</c:v>
                </c:pt>
                <c:pt idx="47">
                  <c:v>1.7145999999999995</c:v>
                </c:pt>
                <c:pt idx="48">
                  <c:v>1.7145999999999995</c:v>
                </c:pt>
                <c:pt idx="49">
                  <c:v>1.8754</c:v>
                </c:pt>
                <c:pt idx="50">
                  <c:v>1.8754</c:v>
                </c:pt>
                <c:pt idx="51">
                  <c:v>1.8754</c:v>
                </c:pt>
                <c:pt idx="52">
                  <c:v>1.8095999999999997</c:v>
                </c:pt>
                <c:pt idx="53">
                  <c:v>1.8095999999999997</c:v>
                </c:pt>
                <c:pt idx="54">
                  <c:v>1.8095999999999997</c:v>
                </c:pt>
                <c:pt idx="55">
                  <c:v>1.9278999999999995</c:v>
                </c:pt>
                <c:pt idx="56">
                  <c:v>1.9278999999999995</c:v>
                </c:pt>
                <c:pt idx="57">
                  <c:v>1.9562999999999999</c:v>
                </c:pt>
                <c:pt idx="58">
                  <c:v>1.9562999999999999</c:v>
                </c:pt>
                <c:pt idx="59">
                  <c:v>1.9562999999999999</c:v>
                </c:pt>
                <c:pt idx="60">
                  <c:v>1.8748</c:v>
                </c:pt>
                <c:pt idx="61">
                  <c:v>1.8748</c:v>
                </c:pt>
                <c:pt idx="62">
                  <c:v>1.6654</c:v>
                </c:pt>
                <c:pt idx="63">
                  <c:v>1.6654</c:v>
                </c:pt>
                <c:pt idx="64">
                  <c:v>1.6654</c:v>
                </c:pt>
                <c:pt idx="65">
                  <c:v>1.6818</c:v>
                </c:pt>
                <c:pt idx="66">
                  <c:v>1.6818</c:v>
                </c:pt>
                <c:pt idx="67">
                  <c:v>1.6818</c:v>
                </c:pt>
                <c:pt idx="68">
                  <c:v>1.6067</c:v>
                </c:pt>
                <c:pt idx="69">
                  <c:v>1.6067</c:v>
                </c:pt>
                <c:pt idx="70">
                  <c:v>1.6431</c:v>
                </c:pt>
                <c:pt idx="71">
                  <c:v>1.6431</c:v>
                </c:pt>
                <c:pt idx="72">
                  <c:v>1.6431</c:v>
                </c:pt>
                <c:pt idx="73">
                  <c:v>1.6262000000000001</c:v>
                </c:pt>
                <c:pt idx="74">
                  <c:v>1.6262000000000001</c:v>
                </c:pt>
                <c:pt idx="75">
                  <c:v>1.6262000000000001</c:v>
                </c:pt>
                <c:pt idx="76">
                  <c:v>1.4487999999999996</c:v>
                </c:pt>
                <c:pt idx="77">
                  <c:v>1.4487999999999996</c:v>
                </c:pt>
                <c:pt idx="78">
                  <c:v>1.4487999999999996</c:v>
                </c:pt>
                <c:pt idx="79">
                  <c:v>1.5816999999999997</c:v>
                </c:pt>
                <c:pt idx="80">
                  <c:v>1.5816999999999997</c:v>
                </c:pt>
                <c:pt idx="81">
                  <c:v>1.5026999999999995</c:v>
                </c:pt>
                <c:pt idx="82">
                  <c:v>1.5026999999999995</c:v>
                </c:pt>
                <c:pt idx="83">
                  <c:v>1.5026999999999995</c:v>
                </c:pt>
                <c:pt idx="84">
                  <c:v>1.4866999999999995</c:v>
                </c:pt>
                <c:pt idx="85">
                  <c:v>1.4866999999999995</c:v>
                </c:pt>
                <c:pt idx="86">
                  <c:v>1.5304</c:v>
                </c:pt>
                <c:pt idx="87">
                  <c:v>1.5304</c:v>
                </c:pt>
                <c:pt idx="88">
                  <c:v>1.5503</c:v>
                </c:pt>
                <c:pt idx="89">
                  <c:v>1.5503</c:v>
                </c:pt>
                <c:pt idx="90">
                  <c:v>1.5301</c:v>
                </c:pt>
                <c:pt idx="91">
                  <c:v>1.5301</c:v>
                </c:pt>
                <c:pt idx="92">
                  <c:v>1.5301</c:v>
                </c:pt>
                <c:pt idx="93">
                  <c:v>1.5222</c:v>
                </c:pt>
                <c:pt idx="94">
                  <c:v>1.5222</c:v>
                </c:pt>
                <c:pt idx="95">
                  <c:v>1.5222</c:v>
                </c:pt>
                <c:pt idx="96">
                  <c:v>1.2784</c:v>
                </c:pt>
                <c:pt idx="97">
                  <c:v>1.2784</c:v>
                </c:pt>
                <c:pt idx="98">
                  <c:v>1.2784</c:v>
                </c:pt>
                <c:pt idx="99">
                  <c:v>1.1506000000000001</c:v>
                </c:pt>
                <c:pt idx="100">
                  <c:v>0.95680000000000021</c:v>
                </c:pt>
                <c:pt idx="101">
                  <c:v>0.95680000000000021</c:v>
                </c:pt>
                <c:pt idx="102">
                  <c:v>0.95680000000000021</c:v>
                </c:pt>
                <c:pt idx="103">
                  <c:v>0.95680000000000021</c:v>
                </c:pt>
                <c:pt idx="104">
                  <c:v>0.9284</c:v>
                </c:pt>
                <c:pt idx="105">
                  <c:v>0.9284</c:v>
                </c:pt>
                <c:pt idx="106">
                  <c:v>0.9284</c:v>
                </c:pt>
                <c:pt idx="107">
                  <c:v>0.75630000000000019</c:v>
                </c:pt>
                <c:pt idx="108">
                  <c:v>0.75630000000000019</c:v>
                </c:pt>
                <c:pt idx="109">
                  <c:v>0.65940000000000021</c:v>
                </c:pt>
                <c:pt idx="110">
                  <c:v>0.65940000000000021</c:v>
                </c:pt>
                <c:pt idx="111">
                  <c:v>0.65940000000000021</c:v>
                </c:pt>
                <c:pt idx="112">
                  <c:v>0.74639999999999995</c:v>
                </c:pt>
                <c:pt idx="113">
                  <c:v>0.74639999999999995</c:v>
                </c:pt>
                <c:pt idx="114">
                  <c:v>0.45790000000000008</c:v>
                </c:pt>
                <c:pt idx="115">
                  <c:v>0.45790000000000008</c:v>
                </c:pt>
                <c:pt idx="116">
                  <c:v>0.45790000000000008</c:v>
                </c:pt>
                <c:pt idx="117">
                  <c:v>0.64930000000000021</c:v>
                </c:pt>
                <c:pt idx="118">
                  <c:v>0.64930000000000021</c:v>
                </c:pt>
                <c:pt idx="119">
                  <c:v>0.64930000000000021</c:v>
                </c:pt>
                <c:pt idx="120">
                  <c:v>0.49730000000000013</c:v>
                </c:pt>
                <c:pt idx="121">
                  <c:v>0.49730000000000013</c:v>
                </c:pt>
                <c:pt idx="122">
                  <c:v>0.49730000000000013</c:v>
                </c:pt>
                <c:pt idx="123">
                  <c:v>0.31210000000000016</c:v>
                </c:pt>
                <c:pt idx="124">
                  <c:v>0.31210000000000016</c:v>
                </c:pt>
                <c:pt idx="125">
                  <c:v>0.13159999999999999</c:v>
                </c:pt>
                <c:pt idx="126">
                  <c:v>0.13159999999999999</c:v>
                </c:pt>
                <c:pt idx="127">
                  <c:v>4.4200000000000003E-2</c:v>
                </c:pt>
                <c:pt idx="128">
                  <c:v>4.4200000000000003E-2</c:v>
                </c:pt>
                <c:pt idx="129">
                  <c:v>6.9800000000000029E-2</c:v>
                </c:pt>
                <c:pt idx="130">
                  <c:v>6.9800000000000029E-2</c:v>
                </c:pt>
                <c:pt idx="131">
                  <c:v>6.3299999999999995E-2</c:v>
                </c:pt>
                <c:pt idx="132">
                  <c:v>6.3299999999999995E-2</c:v>
                </c:pt>
                <c:pt idx="133">
                  <c:v>-0.27260000000000001</c:v>
                </c:pt>
                <c:pt idx="134">
                  <c:v>-0.27260000000000001</c:v>
                </c:pt>
                <c:pt idx="135">
                  <c:v>-0.27260000000000001</c:v>
                </c:pt>
                <c:pt idx="136">
                  <c:v>-3.6999999999999998E-2</c:v>
                </c:pt>
                <c:pt idx="137">
                  <c:v>-3.6999999999999998E-2</c:v>
                </c:pt>
                <c:pt idx="138">
                  <c:v>-0.28370000000000001</c:v>
                </c:pt>
                <c:pt idx="139">
                  <c:v>-0.28370000000000001</c:v>
                </c:pt>
                <c:pt idx="140">
                  <c:v>-0.20480000000000001</c:v>
                </c:pt>
                <c:pt idx="141">
                  <c:v>-0.20480000000000001</c:v>
                </c:pt>
                <c:pt idx="142">
                  <c:v>-0.26629999999999998</c:v>
                </c:pt>
                <c:pt idx="143">
                  <c:v>-0.26629999999999998</c:v>
                </c:pt>
                <c:pt idx="144">
                  <c:v>-0.26629999999999998</c:v>
                </c:pt>
                <c:pt idx="145">
                  <c:v>-0.2303</c:v>
                </c:pt>
                <c:pt idx="146">
                  <c:v>-0.2303</c:v>
                </c:pt>
                <c:pt idx="147">
                  <c:v>-0.2303</c:v>
                </c:pt>
                <c:pt idx="148">
                  <c:v>-0.20870000000000005</c:v>
                </c:pt>
                <c:pt idx="149">
                  <c:v>-0.20870000000000005</c:v>
                </c:pt>
                <c:pt idx="150">
                  <c:v>-0.20870000000000005</c:v>
                </c:pt>
                <c:pt idx="151">
                  <c:v>-0.15710000000000005</c:v>
                </c:pt>
                <c:pt idx="152">
                  <c:v>-0.15710000000000005</c:v>
                </c:pt>
                <c:pt idx="153">
                  <c:v>-5.8000000000000013E-3</c:v>
                </c:pt>
                <c:pt idx="154">
                  <c:v>-5.8000000000000013E-3</c:v>
                </c:pt>
                <c:pt idx="155">
                  <c:v>-5.8000000000000013E-3</c:v>
                </c:pt>
                <c:pt idx="156">
                  <c:v>-0.11260000000000002</c:v>
                </c:pt>
                <c:pt idx="157">
                  <c:v>-0.11260000000000002</c:v>
                </c:pt>
                <c:pt idx="158">
                  <c:v>3.5200000000000002E-2</c:v>
                </c:pt>
                <c:pt idx="159">
                  <c:v>3.5200000000000002E-2</c:v>
                </c:pt>
                <c:pt idx="160">
                  <c:v>3.5200000000000002E-2</c:v>
                </c:pt>
                <c:pt idx="161">
                  <c:v>-3.3799999999999997E-2</c:v>
                </c:pt>
                <c:pt idx="162">
                  <c:v>-3.3799999999999997E-2</c:v>
                </c:pt>
                <c:pt idx="163">
                  <c:v>-3.3799999999999997E-2</c:v>
                </c:pt>
                <c:pt idx="164">
                  <c:v>8.1500000000000031E-2</c:v>
                </c:pt>
                <c:pt idx="165">
                  <c:v>8.1500000000000031E-2</c:v>
                </c:pt>
                <c:pt idx="166">
                  <c:v>0.12839999999999999</c:v>
                </c:pt>
                <c:pt idx="167">
                  <c:v>0.12839999999999999</c:v>
                </c:pt>
                <c:pt idx="168">
                  <c:v>0.12839999999999999</c:v>
                </c:pt>
                <c:pt idx="169">
                  <c:v>0.21130000000000004</c:v>
                </c:pt>
                <c:pt idx="170">
                  <c:v>0.21130000000000004</c:v>
                </c:pt>
                <c:pt idx="171">
                  <c:v>0.21130000000000004</c:v>
                </c:pt>
                <c:pt idx="172">
                  <c:v>0.70530000000000004</c:v>
                </c:pt>
                <c:pt idx="173">
                  <c:v>1.9780000000000004</c:v>
                </c:pt>
                <c:pt idx="174">
                  <c:v>1.9780000000000004</c:v>
                </c:pt>
                <c:pt idx="175">
                  <c:v>1.9780000000000004</c:v>
                </c:pt>
                <c:pt idx="176">
                  <c:v>1.2638999999999996</c:v>
                </c:pt>
                <c:pt idx="177">
                  <c:v>1.2638999999999996</c:v>
                </c:pt>
                <c:pt idx="178">
                  <c:v>1.2638999999999996</c:v>
                </c:pt>
                <c:pt idx="179">
                  <c:v>2.1519999999999997</c:v>
                </c:pt>
                <c:pt idx="180">
                  <c:v>2.1519999999999997</c:v>
                </c:pt>
                <c:pt idx="181">
                  <c:v>1.1794</c:v>
                </c:pt>
                <c:pt idx="182">
                  <c:v>1.1794</c:v>
                </c:pt>
                <c:pt idx="183">
                  <c:v>1.1794</c:v>
                </c:pt>
                <c:pt idx="184">
                  <c:v>1.6735</c:v>
                </c:pt>
                <c:pt idx="185">
                  <c:v>1.6735</c:v>
                </c:pt>
                <c:pt idx="186">
                  <c:v>1.5313999999999997</c:v>
                </c:pt>
                <c:pt idx="187">
                  <c:v>1.5313999999999997</c:v>
                </c:pt>
                <c:pt idx="188">
                  <c:v>1.5313999999999997</c:v>
                </c:pt>
                <c:pt idx="189">
                  <c:v>1.5610999999999995</c:v>
                </c:pt>
                <c:pt idx="190">
                  <c:v>1.5610999999999995</c:v>
                </c:pt>
                <c:pt idx="191">
                  <c:v>1.5610999999999995</c:v>
                </c:pt>
                <c:pt idx="192">
                  <c:v>1.5847</c:v>
                </c:pt>
                <c:pt idx="193">
                  <c:v>1.5847</c:v>
                </c:pt>
                <c:pt idx="194">
                  <c:v>1.5343</c:v>
                </c:pt>
                <c:pt idx="195">
                  <c:v>1.5343</c:v>
                </c:pt>
                <c:pt idx="196">
                  <c:v>1.5343</c:v>
                </c:pt>
                <c:pt idx="197">
                  <c:v>1.5613999999999995</c:v>
                </c:pt>
                <c:pt idx="198">
                  <c:v>1.5613999999999995</c:v>
                </c:pt>
                <c:pt idx="199">
                  <c:v>1.5613999999999995</c:v>
                </c:pt>
                <c:pt idx="200">
                  <c:v>1.5403</c:v>
                </c:pt>
                <c:pt idx="201">
                  <c:v>1.5403</c:v>
                </c:pt>
                <c:pt idx="202">
                  <c:v>1.5403</c:v>
                </c:pt>
                <c:pt idx="203">
                  <c:v>1.5403</c:v>
                </c:pt>
                <c:pt idx="204">
                  <c:v>1.5403</c:v>
                </c:pt>
                <c:pt idx="205">
                  <c:v>1.5782</c:v>
                </c:pt>
                <c:pt idx="206">
                  <c:v>1.5782</c:v>
                </c:pt>
                <c:pt idx="207">
                  <c:v>1.5427</c:v>
                </c:pt>
                <c:pt idx="208">
                  <c:v>1.5427</c:v>
                </c:pt>
                <c:pt idx="209">
                  <c:v>1.5864</c:v>
                </c:pt>
                <c:pt idx="210">
                  <c:v>1.5864</c:v>
                </c:pt>
                <c:pt idx="211">
                  <c:v>1.5864</c:v>
                </c:pt>
                <c:pt idx="212">
                  <c:v>1.5206999999999995</c:v>
                </c:pt>
                <c:pt idx="213">
                  <c:v>1.5206999999999995</c:v>
                </c:pt>
                <c:pt idx="214">
                  <c:v>1.5786</c:v>
                </c:pt>
                <c:pt idx="215">
                  <c:v>1.5786</c:v>
                </c:pt>
                <c:pt idx="216">
                  <c:v>1.5786</c:v>
                </c:pt>
                <c:pt idx="217">
                  <c:v>1.5755999999999994</c:v>
                </c:pt>
                <c:pt idx="218">
                  <c:v>1.5755999999999994</c:v>
                </c:pt>
                <c:pt idx="219">
                  <c:v>1.5755999999999994</c:v>
                </c:pt>
                <c:pt idx="220">
                  <c:v>1.5686</c:v>
                </c:pt>
                <c:pt idx="221">
                  <c:v>1.5686</c:v>
                </c:pt>
                <c:pt idx="222">
                  <c:v>1.5686</c:v>
                </c:pt>
                <c:pt idx="223">
                  <c:v>1.5524</c:v>
                </c:pt>
                <c:pt idx="224">
                  <c:v>1.5524</c:v>
                </c:pt>
                <c:pt idx="225">
                  <c:v>1.6065</c:v>
                </c:pt>
                <c:pt idx="226">
                  <c:v>1.6065</c:v>
                </c:pt>
                <c:pt idx="227">
                  <c:v>1.575</c:v>
                </c:pt>
                <c:pt idx="228">
                  <c:v>1.575</c:v>
                </c:pt>
                <c:pt idx="229">
                  <c:v>1.6173</c:v>
                </c:pt>
                <c:pt idx="230">
                  <c:v>1.6173</c:v>
                </c:pt>
                <c:pt idx="231">
                  <c:v>1.5848</c:v>
                </c:pt>
                <c:pt idx="232">
                  <c:v>1.5848</c:v>
                </c:pt>
                <c:pt idx="233">
                  <c:v>1.6057999999999995</c:v>
                </c:pt>
                <c:pt idx="234">
                  <c:v>1.6057999999999995</c:v>
                </c:pt>
                <c:pt idx="235">
                  <c:v>1.6057999999999995</c:v>
                </c:pt>
                <c:pt idx="236">
                  <c:v>1.6172</c:v>
                </c:pt>
                <c:pt idx="237">
                  <c:v>1.6172</c:v>
                </c:pt>
                <c:pt idx="238">
                  <c:v>1.6181000000000001</c:v>
                </c:pt>
                <c:pt idx="239">
                  <c:v>1.6181000000000001</c:v>
                </c:pt>
                <c:pt idx="240">
                  <c:v>1.6525000000000001</c:v>
                </c:pt>
                <c:pt idx="241">
                  <c:v>1.6525000000000001</c:v>
                </c:pt>
                <c:pt idx="242">
                  <c:v>1.5955999999999995</c:v>
                </c:pt>
                <c:pt idx="243">
                  <c:v>1.5955999999999995</c:v>
                </c:pt>
                <c:pt idx="244">
                  <c:v>1.5955999999999995</c:v>
                </c:pt>
                <c:pt idx="245">
                  <c:v>1.5840000000000001</c:v>
                </c:pt>
                <c:pt idx="246">
                  <c:v>1.5840000000000001</c:v>
                </c:pt>
                <c:pt idx="247">
                  <c:v>1.5840000000000001</c:v>
                </c:pt>
                <c:pt idx="248">
                  <c:v>1.6062000000000001</c:v>
                </c:pt>
                <c:pt idx="249">
                  <c:v>1.6062000000000001</c:v>
                </c:pt>
                <c:pt idx="250">
                  <c:v>1.6395</c:v>
                </c:pt>
                <c:pt idx="251">
                  <c:v>1.6395</c:v>
                </c:pt>
                <c:pt idx="252">
                  <c:v>1.6395</c:v>
                </c:pt>
                <c:pt idx="253">
                  <c:v>1.6068</c:v>
                </c:pt>
                <c:pt idx="254">
                  <c:v>1.6068</c:v>
                </c:pt>
                <c:pt idx="255">
                  <c:v>1.6068</c:v>
                </c:pt>
                <c:pt idx="256">
                  <c:v>1.6409</c:v>
                </c:pt>
                <c:pt idx="257">
                  <c:v>1.6409</c:v>
                </c:pt>
                <c:pt idx="258">
                  <c:v>1.619</c:v>
                </c:pt>
                <c:pt idx="259">
                  <c:v>1.619</c:v>
                </c:pt>
                <c:pt idx="260">
                  <c:v>1.619</c:v>
                </c:pt>
                <c:pt idx="261">
                  <c:v>1.6172</c:v>
                </c:pt>
                <c:pt idx="262">
                  <c:v>1.6172</c:v>
                </c:pt>
                <c:pt idx="263">
                  <c:v>1.6172</c:v>
                </c:pt>
                <c:pt idx="264">
                  <c:v>1.6267</c:v>
                </c:pt>
                <c:pt idx="265">
                  <c:v>1.6267</c:v>
                </c:pt>
                <c:pt idx="266">
                  <c:v>1.6720999999999999</c:v>
                </c:pt>
                <c:pt idx="267">
                  <c:v>1.6720999999999999</c:v>
                </c:pt>
                <c:pt idx="268">
                  <c:v>1.6720999999999999</c:v>
                </c:pt>
                <c:pt idx="269">
                  <c:v>1.4947999999999995</c:v>
                </c:pt>
                <c:pt idx="270">
                  <c:v>1.4947999999999995</c:v>
                </c:pt>
                <c:pt idx="271">
                  <c:v>1.4947999999999995</c:v>
                </c:pt>
                <c:pt idx="272">
                  <c:v>1.6575</c:v>
                </c:pt>
                <c:pt idx="273">
                  <c:v>1.6191</c:v>
                </c:pt>
                <c:pt idx="274">
                  <c:v>1.6191</c:v>
                </c:pt>
                <c:pt idx="275">
                  <c:v>1.6191</c:v>
                </c:pt>
                <c:pt idx="276">
                  <c:v>1.5791999999999995</c:v>
                </c:pt>
                <c:pt idx="277">
                  <c:v>1.5791999999999995</c:v>
                </c:pt>
                <c:pt idx="278">
                  <c:v>1.5791999999999995</c:v>
                </c:pt>
                <c:pt idx="279">
                  <c:v>1.6386000000000001</c:v>
                </c:pt>
                <c:pt idx="280">
                  <c:v>1.6386000000000001</c:v>
                </c:pt>
                <c:pt idx="281">
                  <c:v>1.5993999999999995</c:v>
                </c:pt>
                <c:pt idx="282">
                  <c:v>1.5993999999999995</c:v>
                </c:pt>
                <c:pt idx="283">
                  <c:v>1.5993999999999995</c:v>
                </c:pt>
                <c:pt idx="284">
                  <c:v>1.6172</c:v>
                </c:pt>
                <c:pt idx="285">
                  <c:v>1.6172</c:v>
                </c:pt>
                <c:pt idx="286">
                  <c:v>1.5674999999999994</c:v>
                </c:pt>
                <c:pt idx="287">
                  <c:v>1.5674999999999994</c:v>
                </c:pt>
                <c:pt idx="288">
                  <c:v>1.6158999999999994</c:v>
                </c:pt>
                <c:pt idx="289">
                  <c:v>1.6158999999999994</c:v>
                </c:pt>
                <c:pt idx="290">
                  <c:v>1.5992999999999995</c:v>
                </c:pt>
                <c:pt idx="291">
                  <c:v>1.5992999999999995</c:v>
                </c:pt>
                <c:pt idx="292">
                  <c:v>1.5992999999999995</c:v>
                </c:pt>
                <c:pt idx="293">
                  <c:v>1.5837999999999997</c:v>
                </c:pt>
                <c:pt idx="294">
                  <c:v>1.5837999999999997</c:v>
                </c:pt>
                <c:pt idx="295">
                  <c:v>1.5837999999999997</c:v>
                </c:pt>
                <c:pt idx="296">
                  <c:v>1.6601999999999999</c:v>
                </c:pt>
                <c:pt idx="297">
                  <c:v>1.6305000000000001</c:v>
                </c:pt>
                <c:pt idx="298">
                  <c:v>1.6305000000000001</c:v>
                </c:pt>
                <c:pt idx="299">
                  <c:v>1.6305000000000001</c:v>
                </c:pt>
                <c:pt idx="300">
                  <c:v>1.6227</c:v>
                </c:pt>
                <c:pt idx="301">
                  <c:v>1.6227</c:v>
                </c:pt>
                <c:pt idx="302">
                  <c:v>1.607</c:v>
                </c:pt>
                <c:pt idx="303">
                  <c:v>1.607</c:v>
                </c:pt>
                <c:pt idx="304">
                  <c:v>1.607</c:v>
                </c:pt>
                <c:pt idx="305">
                  <c:v>1.6154999999999995</c:v>
                </c:pt>
                <c:pt idx="306">
                  <c:v>1.6154999999999995</c:v>
                </c:pt>
                <c:pt idx="307">
                  <c:v>1.6154999999999995</c:v>
                </c:pt>
                <c:pt idx="308">
                  <c:v>1.6114999999999995</c:v>
                </c:pt>
                <c:pt idx="309">
                  <c:v>1.6114999999999995</c:v>
                </c:pt>
                <c:pt idx="310">
                  <c:v>1.6067</c:v>
                </c:pt>
                <c:pt idx="311">
                  <c:v>1.6067</c:v>
                </c:pt>
                <c:pt idx="312">
                  <c:v>1.6067</c:v>
                </c:pt>
                <c:pt idx="313">
                  <c:v>1.6171</c:v>
                </c:pt>
                <c:pt idx="314">
                  <c:v>1.6171</c:v>
                </c:pt>
                <c:pt idx="315">
                  <c:v>1.6171</c:v>
                </c:pt>
                <c:pt idx="316">
                  <c:v>1.5998999999999997</c:v>
                </c:pt>
                <c:pt idx="317">
                  <c:v>1.5998999999999997</c:v>
                </c:pt>
                <c:pt idx="318">
                  <c:v>1.6084000000000001</c:v>
                </c:pt>
                <c:pt idx="319">
                  <c:v>1.6084000000000001</c:v>
                </c:pt>
                <c:pt idx="320">
                  <c:v>1.5982000000000001</c:v>
                </c:pt>
                <c:pt idx="321">
                  <c:v>1.5982000000000001</c:v>
                </c:pt>
              </c:numCache>
            </c:numRef>
          </c:val>
        </c:ser>
        <c:dLbls/>
        <c:marker val="1"/>
        <c:axId val="39909248"/>
        <c:axId val="39910784"/>
      </c:lineChart>
      <c:catAx>
        <c:axId val="3990924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10784"/>
        <c:crosses val="autoZero"/>
        <c:auto val="1"/>
        <c:lblAlgn val="ctr"/>
        <c:lblOffset val="100"/>
      </c:catAx>
      <c:valAx>
        <c:axId val="3991078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09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userShapes r:id="rId2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plotArea>
      <c:layout/>
      <c:lineChart>
        <c:grouping val="standard"/>
        <c:ser>
          <c:idx val="0"/>
          <c:order val="0"/>
          <c:tx>
            <c:strRef>
              <c:f>'5_normal brake'!$B$1</c:f>
              <c:strCache>
                <c:ptCount val="1"/>
                <c:pt idx="0">
                  <c:v>ACCELEROMETER Y (m/sÂ²)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'5_normal brake'!$B$2:$B$218</c:f>
              <c:numCache>
                <c:formatCode>General</c:formatCode>
                <c:ptCount val="217"/>
                <c:pt idx="0">
                  <c:v>1.9923999999999999</c:v>
                </c:pt>
                <c:pt idx="1">
                  <c:v>1.9396</c:v>
                </c:pt>
                <c:pt idx="2">
                  <c:v>1.9396</c:v>
                </c:pt>
                <c:pt idx="3">
                  <c:v>1.9396</c:v>
                </c:pt>
                <c:pt idx="4">
                  <c:v>2.1021000000000001</c:v>
                </c:pt>
                <c:pt idx="5">
                  <c:v>2.1021000000000001</c:v>
                </c:pt>
                <c:pt idx="6">
                  <c:v>1.8717999999999995</c:v>
                </c:pt>
                <c:pt idx="7">
                  <c:v>1.8717999999999995</c:v>
                </c:pt>
                <c:pt idx="8">
                  <c:v>2.2157</c:v>
                </c:pt>
                <c:pt idx="9">
                  <c:v>2.2157</c:v>
                </c:pt>
                <c:pt idx="10">
                  <c:v>2.2157</c:v>
                </c:pt>
                <c:pt idx="11">
                  <c:v>1.9892000000000001</c:v>
                </c:pt>
                <c:pt idx="12">
                  <c:v>1.9892000000000001</c:v>
                </c:pt>
                <c:pt idx="13">
                  <c:v>1.9979</c:v>
                </c:pt>
                <c:pt idx="14">
                  <c:v>1.9979</c:v>
                </c:pt>
                <c:pt idx="15">
                  <c:v>1.9979</c:v>
                </c:pt>
                <c:pt idx="16">
                  <c:v>1.9300999999999999</c:v>
                </c:pt>
                <c:pt idx="17">
                  <c:v>1.9300999999999999</c:v>
                </c:pt>
                <c:pt idx="18">
                  <c:v>1.9300999999999999</c:v>
                </c:pt>
                <c:pt idx="19">
                  <c:v>1.855</c:v>
                </c:pt>
                <c:pt idx="20">
                  <c:v>1.8494999999999995</c:v>
                </c:pt>
                <c:pt idx="21">
                  <c:v>1.8494999999999995</c:v>
                </c:pt>
                <c:pt idx="22">
                  <c:v>1.8494999999999995</c:v>
                </c:pt>
                <c:pt idx="23">
                  <c:v>1.5402</c:v>
                </c:pt>
                <c:pt idx="24">
                  <c:v>1.5402</c:v>
                </c:pt>
                <c:pt idx="25">
                  <c:v>1.7970999999999995</c:v>
                </c:pt>
                <c:pt idx="26">
                  <c:v>1.7970999999999995</c:v>
                </c:pt>
                <c:pt idx="27">
                  <c:v>1.7970999999999995</c:v>
                </c:pt>
                <c:pt idx="28">
                  <c:v>1.5049999999999994</c:v>
                </c:pt>
                <c:pt idx="29">
                  <c:v>1.5049999999999994</c:v>
                </c:pt>
                <c:pt idx="30">
                  <c:v>1.0569</c:v>
                </c:pt>
                <c:pt idx="31">
                  <c:v>1.0569</c:v>
                </c:pt>
                <c:pt idx="32">
                  <c:v>1.2709999999999995</c:v>
                </c:pt>
                <c:pt idx="33">
                  <c:v>1.2709999999999995</c:v>
                </c:pt>
                <c:pt idx="34">
                  <c:v>1.2709999999999995</c:v>
                </c:pt>
                <c:pt idx="35">
                  <c:v>1.0496999999999996</c:v>
                </c:pt>
                <c:pt idx="36">
                  <c:v>1.0496999999999996</c:v>
                </c:pt>
                <c:pt idx="37">
                  <c:v>0.98029999999999973</c:v>
                </c:pt>
                <c:pt idx="38">
                  <c:v>0.98029999999999973</c:v>
                </c:pt>
                <c:pt idx="39">
                  <c:v>0.96880000000000022</c:v>
                </c:pt>
                <c:pt idx="40">
                  <c:v>0.96880000000000022</c:v>
                </c:pt>
                <c:pt idx="41">
                  <c:v>0.90969999999999995</c:v>
                </c:pt>
                <c:pt idx="42">
                  <c:v>0.90969999999999995</c:v>
                </c:pt>
                <c:pt idx="43">
                  <c:v>0.90969999999999995</c:v>
                </c:pt>
                <c:pt idx="44">
                  <c:v>0.84030000000000005</c:v>
                </c:pt>
                <c:pt idx="45">
                  <c:v>0.84030000000000005</c:v>
                </c:pt>
                <c:pt idx="46">
                  <c:v>0.84030000000000005</c:v>
                </c:pt>
                <c:pt idx="47">
                  <c:v>0.73820000000000019</c:v>
                </c:pt>
                <c:pt idx="48">
                  <c:v>0.73820000000000019</c:v>
                </c:pt>
                <c:pt idx="49">
                  <c:v>0.79039999999999999</c:v>
                </c:pt>
                <c:pt idx="50">
                  <c:v>0.79039999999999999</c:v>
                </c:pt>
                <c:pt idx="51">
                  <c:v>0.79039999999999999</c:v>
                </c:pt>
                <c:pt idx="52">
                  <c:v>0.72119999999999995</c:v>
                </c:pt>
                <c:pt idx="53">
                  <c:v>0.72119999999999995</c:v>
                </c:pt>
                <c:pt idx="54">
                  <c:v>0.79800000000000004</c:v>
                </c:pt>
                <c:pt idx="55">
                  <c:v>0.79800000000000004</c:v>
                </c:pt>
                <c:pt idx="56">
                  <c:v>0.92220000000000002</c:v>
                </c:pt>
                <c:pt idx="57">
                  <c:v>0.92220000000000002</c:v>
                </c:pt>
                <c:pt idx="58">
                  <c:v>0.92220000000000002</c:v>
                </c:pt>
                <c:pt idx="59">
                  <c:v>0.77100000000000024</c:v>
                </c:pt>
                <c:pt idx="60">
                  <c:v>0.77100000000000024</c:v>
                </c:pt>
                <c:pt idx="61">
                  <c:v>0.75800000000000023</c:v>
                </c:pt>
                <c:pt idx="62">
                  <c:v>0.75800000000000023</c:v>
                </c:pt>
                <c:pt idx="63">
                  <c:v>0.75800000000000023</c:v>
                </c:pt>
                <c:pt idx="64">
                  <c:v>0.8601000000000002</c:v>
                </c:pt>
                <c:pt idx="65">
                  <c:v>0.8601000000000002</c:v>
                </c:pt>
                <c:pt idx="66">
                  <c:v>0.8601000000000002</c:v>
                </c:pt>
                <c:pt idx="67">
                  <c:v>0.83060000000000023</c:v>
                </c:pt>
                <c:pt idx="68">
                  <c:v>0.83060000000000023</c:v>
                </c:pt>
                <c:pt idx="69">
                  <c:v>0.68380000000000019</c:v>
                </c:pt>
                <c:pt idx="70">
                  <c:v>0.68380000000000019</c:v>
                </c:pt>
                <c:pt idx="71">
                  <c:v>0.68380000000000019</c:v>
                </c:pt>
                <c:pt idx="72">
                  <c:v>0.69599999999999995</c:v>
                </c:pt>
                <c:pt idx="73">
                  <c:v>0.69599999999999995</c:v>
                </c:pt>
                <c:pt idx="74">
                  <c:v>0.69599999999999995</c:v>
                </c:pt>
                <c:pt idx="75">
                  <c:v>0.64390000000000025</c:v>
                </c:pt>
                <c:pt idx="76">
                  <c:v>0.64390000000000025</c:v>
                </c:pt>
                <c:pt idx="77">
                  <c:v>0.68540000000000001</c:v>
                </c:pt>
                <c:pt idx="78">
                  <c:v>0.68540000000000001</c:v>
                </c:pt>
                <c:pt idx="79">
                  <c:v>0.68540000000000001</c:v>
                </c:pt>
                <c:pt idx="80">
                  <c:v>0.61990000000000023</c:v>
                </c:pt>
                <c:pt idx="81">
                  <c:v>0.61990000000000023</c:v>
                </c:pt>
                <c:pt idx="82">
                  <c:v>0.54590000000000005</c:v>
                </c:pt>
                <c:pt idx="83">
                  <c:v>0.54590000000000005</c:v>
                </c:pt>
                <c:pt idx="84">
                  <c:v>0.49930000000000013</c:v>
                </c:pt>
                <c:pt idx="85">
                  <c:v>0.49930000000000013</c:v>
                </c:pt>
                <c:pt idx="86">
                  <c:v>0.49930000000000013</c:v>
                </c:pt>
                <c:pt idx="87">
                  <c:v>0.63820000000000021</c:v>
                </c:pt>
                <c:pt idx="88">
                  <c:v>0.63820000000000021</c:v>
                </c:pt>
                <c:pt idx="89">
                  <c:v>0.69920000000000004</c:v>
                </c:pt>
                <c:pt idx="90">
                  <c:v>0.69920000000000004</c:v>
                </c:pt>
                <c:pt idx="91">
                  <c:v>0.69920000000000004</c:v>
                </c:pt>
                <c:pt idx="92">
                  <c:v>0.62640000000000018</c:v>
                </c:pt>
                <c:pt idx="93">
                  <c:v>0.62640000000000018</c:v>
                </c:pt>
                <c:pt idx="94">
                  <c:v>0.62640000000000018</c:v>
                </c:pt>
                <c:pt idx="95">
                  <c:v>0.71150000000000002</c:v>
                </c:pt>
                <c:pt idx="96">
                  <c:v>0.71150000000000002</c:v>
                </c:pt>
                <c:pt idx="97">
                  <c:v>0.73770000000000024</c:v>
                </c:pt>
                <c:pt idx="98">
                  <c:v>0.73770000000000024</c:v>
                </c:pt>
                <c:pt idx="99">
                  <c:v>0.73770000000000024</c:v>
                </c:pt>
                <c:pt idx="100">
                  <c:v>0.6373000000000002</c:v>
                </c:pt>
                <c:pt idx="101">
                  <c:v>0.6373000000000002</c:v>
                </c:pt>
                <c:pt idx="102">
                  <c:v>0.60620000000000018</c:v>
                </c:pt>
                <c:pt idx="103">
                  <c:v>0.60620000000000018</c:v>
                </c:pt>
                <c:pt idx="104">
                  <c:v>0.79759999999999998</c:v>
                </c:pt>
                <c:pt idx="105">
                  <c:v>0.79759999999999998</c:v>
                </c:pt>
                <c:pt idx="106">
                  <c:v>1.2629999999999995</c:v>
                </c:pt>
                <c:pt idx="107">
                  <c:v>1.2629999999999995</c:v>
                </c:pt>
                <c:pt idx="108">
                  <c:v>2.4487000000000001</c:v>
                </c:pt>
                <c:pt idx="109">
                  <c:v>2.1675000000000009</c:v>
                </c:pt>
                <c:pt idx="110">
                  <c:v>2.1675000000000009</c:v>
                </c:pt>
                <c:pt idx="111">
                  <c:v>2.0299</c:v>
                </c:pt>
                <c:pt idx="112">
                  <c:v>2.0299</c:v>
                </c:pt>
                <c:pt idx="113">
                  <c:v>2.1219999999999999</c:v>
                </c:pt>
                <c:pt idx="114">
                  <c:v>2.1219999999999999</c:v>
                </c:pt>
                <c:pt idx="115">
                  <c:v>2.0945</c:v>
                </c:pt>
                <c:pt idx="116">
                  <c:v>2.0945</c:v>
                </c:pt>
                <c:pt idx="117">
                  <c:v>2.274</c:v>
                </c:pt>
                <c:pt idx="118">
                  <c:v>2.274</c:v>
                </c:pt>
                <c:pt idx="119">
                  <c:v>2.2021999999999999</c:v>
                </c:pt>
                <c:pt idx="120">
                  <c:v>2.4737999999999998</c:v>
                </c:pt>
                <c:pt idx="121">
                  <c:v>2.4737999999999998</c:v>
                </c:pt>
                <c:pt idx="122">
                  <c:v>3.0539999999999998</c:v>
                </c:pt>
                <c:pt idx="123">
                  <c:v>3.0539999999999998</c:v>
                </c:pt>
                <c:pt idx="124">
                  <c:v>3.4775999999999998</c:v>
                </c:pt>
                <c:pt idx="125">
                  <c:v>3.4775999999999998</c:v>
                </c:pt>
                <c:pt idx="126">
                  <c:v>3.8077999999999999</c:v>
                </c:pt>
                <c:pt idx="127">
                  <c:v>3.8077999999999999</c:v>
                </c:pt>
                <c:pt idx="128">
                  <c:v>3.5349999999999997</c:v>
                </c:pt>
                <c:pt idx="129">
                  <c:v>3.5349999999999997</c:v>
                </c:pt>
                <c:pt idx="130">
                  <c:v>3.4285000000000001</c:v>
                </c:pt>
                <c:pt idx="131">
                  <c:v>3.4285000000000001</c:v>
                </c:pt>
                <c:pt idx="132">
                  <c:v>3.8089999999999997</c:v>
                </c:pt>
                <c:pt idx="133">
                  <c:v>3.8089999999999997</c:v>
                </c:pt>
                <c:pt idx="134">
                  <c:v>3.6738</c:v>
                </c:pt>
                <c:pt idx="135">
                  <c:v>3.6738</c:v>
                </c:pt>
                <c:pt idx="136">
                  <c:v>3.6463000000000001</c:v>
                </c:pt>
                <c:pt idx="137">
                  <c:v>3.6463000000000001</c:v>
                </c:pt>
                <c:pt idx="138">
                  <c:v>3.6055999999999999</c:v>
                </c:pt>
                <c:pt idx="139">
                  <c:v>3.4739999999999998</c:v>
                </c:pt>
                <c:pt idx="140">
                  <c:v>3.4739999999999998</c:v>
                </c:pt>
                <c:pt idx="141">
                  <c:v>3.4823999999999997</c:v>
                </c:pt>
                <c:pt idx="142">
                  <c:v>3.4823999999999997</c:v>
                </c:pt>
                <c:pt idx="143">
                  <c:v>3.5337999999999998</c:v>
                </c:pt>
                <c:pt idx="144">
                  <c:v>3.5337999999999998</c:v>
                </c:pt>
                <c:pt idx="145">
                  <c:v>3.3710999999999993</c:v>
                </c:pt>
                <c:pt idx="146">
                  <c:v>3.3710999999999993</c:v>
                </c:pt>
                <c:pt idx="147">
                  <c:v>3.4129999999999989</c:v>
                </c:pt>
                <c:pt idx="148">
                  <c:v>3.4129999999999989</c:v>
                </c:pt>
                <c:pt idx="149">
                  <c:v>3.3554999999999993</c:v>
                </c:pt>
                <c:pt idx="150">
                  <c:v>3.4297</c:v>
                </c:pt>
                <c:pt idx="151">
                  <c:v>3.4297</c:v>
                </c:pt>
                <c:pt idx="152">
                  <c:v>3.446499999999999</c:v>
                </c:pt>
                <c:pt idx="153">
                  <c:v>3.446499999999999</c:v>
                </c:pt>
                <c:pt idx="154">
                  <c:v>3.5003000000000002</c:v>
                </c:pt>
                <c:pt idx="155">
                  <c:v>3.5003000000000002</c:v>
                </c:pt>
                <c:pt idx="156">
                  <c:v>3.422499999999999</c:v>
                </c:pt>
                <c:pt idx="157">
                  <c:v>3.422499999999999</c:v>
                </c:pt>
                <c:pt idx="158">
                  <c:v>3.3483999999999998</c:v>
                </c:pt>
                <c:pt idx="159">
                  <c:v>3.3483999999999998</c:v>
                </c:pt>
                <c:pt idx="160">
                  <c:v>3.3267999999999991</c:v>
                </c:pt>
                <c:pt idx="161">
                  <c:v>3.3267999999999991</c:v>
                </c:pt>
                <c:pt idx="162">
                  <c:v>3.2789999999999999</c:v>
                </c:pt>
                <c:pt idx="163">
                  <c:v>3.2789999999999999</c:v>
                </c:pt>
                <c:pt idx="164">
                  <c:v>3.3639000000000001</c:v>
                </c:pt>
                <c:pt idx="165">
                  <c:v>3.3639000000000001</c:v>
                </c:pt>
                <c:pt idx="166">
                  <c:v>3.3639000000000001</c:v>
                </c:pt>
                <c:pt idx="167">
                  <c:v>2.9883000000000002</c:v>
                </c:pt>
                <c:pt idx="168">
                  <c:v>3.3865999999999992</c:v>
                </c:pt>
                <c:pt idx="169">
                  <c:v>3.3865999999999992</c:v>
                </c:pt>
                <c:pt idx="170">
                  <c:v>3.1219999999999999</c:v>
                </c:pt>
                <c:pt idx="171">
                  <c:v>3.1219999999999999</c:v>
                </c:pt>
                <c:pt idx="172">
                  <c:v>3.1219999999999999</c:v>
                </c:pt>
                <c:pt idx="173">
                  <c:v>3.0139999999999998</c:v>
                </c:pt>
                <c:pt idx="174">
                  <c:v>3.0139999999999998</c:v>
                </c:pt>
                <c:pt idx="175">
                  <c:v>2.883</c:v>
                </c:pt>
                <c:pt idx="176">
                  <c:v>2.883</c:v>
                </c:pt>
                <c:pt idx="177">
                  <c:v>2.883</c:v>
                </c:pt>
                <c:pt idx="178">
                  <c:v>3.1697000000000002</c:v>
                </c:pt>
                <c:pt idx="179">
                  <c:v>3.1697000000000002</c:v>
                </c:pt>
                <c:pt idx="180">
                  <c:v>3.1697000000000002</c:v>
                </c:pt>
                <c:pt idx="181">
                  <c:v>2.8845999999999998</c:v>
                </c:pt>
                <c:pt idx="182">
                  <c:v>2.8845999999999998</c:v>
                </c:pt>
                <c:pt idx="183">
                  <c:v>2.8845999999999998</c:v>
                </c:pt>
                <c:pt idx="184">
                  <c:v>2.972799999999999</c:v>
                </c:pt>
                <c:pt idx="185">
                  <c:v>2.972799999999999</c:v>
                </c:pt>
                <c:pt idx="186">
                  <c:v>3.0880000000000001</c:v>
                </c:pt>
                <c:pt idx="187">
                  <c:v>3.0880000000000001</c:v>
                </c:pt>
                <c:pt idx="188">
                  <c:v>2.8689999999999998</c:v>
                </c:pt>
                <c:pt idx="189">
                  <c:v>2.8689999999999998</c:v>
                </c:pt>
                <c:pt idx="190">
                  <c:v>2.8560999999999988</c:v>
                </c:pt>
                <c:pt idx="191">
                  <c:v>2.8560999999999988</c:v>
                </c:pt>
                <c:pt idx="192">
                  <c:v>2.8560999999999988</c:v>
                </c:pt>
                <c:pt idx="193">
                  <c:v>2.7778</c:v>
                </c:pt>
                <c:pt idx="194">
                  <c:v>2.7778</c:v>
                </c:pt>
                <c:pt idx="195">
                  <c:v>2.7778</c:v>
                </c:pt>
                <c:pt idx="196">
                  <c:v>2.4173</c:v>
                </c:pt>
                <c:pt idx="197">
                  <c:v>2.4173</c:v>
                </c:pt>
                <c:pt idx="198">
                  <c:v>2.936599999999999</c:v>
                </c:pt>
                <c:pt idx="199">
                  <c:v>2.936599999999999</c:v>
                </c:pt>
                <c:pt idx="200">
                  <c:v>2.6255000000000002</c:v>
                </c:pt>
                <c:pt idx="201">
                  <c:v>2.6255000000000002</c:v>
                </c:pt>
                <c:pt idx="202">
                  <c:v>2.6255000000000002</c:v>
                </c:pt>
                <c:pt idx="203">
                  <c:v>2.3543999999999992</c:v>
                </c:pt>
                <c:pt idx="204">
                  <c:v>2.3543999999999992</c:v>
                </c:pt>
                <c:pt idx="205">
                  <c:v>2.3543999999999992</c:v>
                </c:pt>
                <c:pt idx="206">
                  <c:v>2.5499000000000001</c:v>
                </c:pt>
                <c:pt idx="207">
                  <c:v>2.5499000000000001</c:v>
                </c:pt>
                <c:pt idx="208">
                  <c:v>2.5499000000000001</c:v>
                </c:pt>
                <c:pt idx="209">
                  <c:v>2.6646000000000001</c:v>
                </c:pt>
                <c:pt idx="210">
                  <c:v>2.6646000000000001</c:v>
                </c:pt>
                <c:pt idx="211">
                  <c:v>2.6646000000000001</c:v>
                </c:pt>
                <c:pt idx="212">
                  <c:v>2.853499999999999</c:v>
                </c:pt>
                <c:pt idx="213">
                  <c:v>2.853499999999999</c:v>
                </c:pt>
                <c:pt idx="214">
                  <c:v>2.278</c:v>
                </c:pt>
                <c:pt idx="215">
                  <c:v>2.278</c:v>
                </c:pt>
                <c:pt idx="216">
                  <c:v>2.278</c:v>
                </c:pt>
              </c:numCache>
            </c:numRef>
          </c:val>
        </c:ser>
        <c:dLbls/>
        <c:marker val="1"/>
        <c:axId val="40071552"/>
        <c:axId val="40073088"/>
      </c:lineChart>
      <c:catAx>
        <c:axId val="4007155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73088"/>
        <c:crosses val="autoZero"/>
        <c:auto val="1"/>
        <c:lblAlgn val="ctr"/>
        <c:lblOffset val="100"/>
      </c:catAx>
      <c:valAx>
        <c:axId val="4007308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71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userShapes r:id="rId2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Sheet1!$A$1</c:f>
              <c:strCache>
                <c:ptCount val="1"/>
                <c:pt idx="0">
                  <c:v>GYROSCOPE Z (rad/s)</c:v>
                </c:pt>
              </c:strCache>
            </c:strRef>
          </c:tx>
          <c:marker>
            <c:symbol val="none"/>
          </c:marker>
          <c:val>
            <c:numRef>
              <c:f>Sheet1!$A$2:$A$1295</c:f>
              <c:numCache>
                <c:formatCode>General</c:formatCode>
                <c:ptCount val="1294"/>
                <c:pt idx="0">
                  <c:v>-8.5000000000000006E-3</c:v>
                </c:pt>
                <c:pt idx="1">
                  <c:v>-8.5000000000000006E-3</c:v>
                </c:pt>
                <c:pt idx="2">
                  <c:v>-8.5000000000000006E-3</c:v>
                </c:pt>
                <c:pt idx="3" formatCode="0.00E+00">
                  <c:v>-2.0000000000000004E-4</c:v>
                </c:pt>
                <c:pt idx="4" formatCode="0.00E+00">
                  <c:v>-2.0000000000000004E-4</c:v>
                </c:pt>
                <c:pt idx="5" formatCode="0.00E+00">
                  <c:v>-2.0000000000000004E-4</c:v>
                </c:pt>
                <c:pt idx="6">
                  <c:v>-5.7000000000000011E-3</c:v>
                </c:pt>
                <c:pt idx="7">
                  <c:v>-5.7000000000000011E-3</c:v>
                </c:pt>
                <c:pt idx="8">
                  <c:v>1.2999999999999997E-3</c:v>
                </c:pt>
                <c:pt idx="9">
                  <c:v>1.2999999999999997E-3</c:v>
                </c:pt>
                <c:pt idx="10">
                  <c:v>1.2999999999999997E-3</c:v>
                </c:pt>
                <c:pt idx="11">
                  <c:v>1.6000000000000003E-3</c:v>
                </c:pt>
                <c:pt idx="12">
                  <c:v>1.6000000000000003E-3</c:v>
                </c:pt>
                <c:pt idx="13">
                  <c:v>1.6000000000000003E-3</c:v>
                </c:pt>
                <c:pt idx="14">
                  <c:v>-1.1599999999999997E-2</c:v>
                </c:pt>
                <c:pt idx="15">
                  <c:v>-1.1599999999999997E-2</c:v>
                </c:pt>
                <c:pt idx="16">
                  <c:v>3.1000000000000003E-3</c:v>
                </c:pt>
                <c:pt idx="17">
                  <c:v>3.1000000000000003E-3</c:v>
                </c:pt>
                <c:pt idx="18">
                  <c:v>3.1000000000000003E-3</c:v>
                </c:pt>
                <c:pt idx="19" formatCode="0.00E+00">
                  <c:v>8.0000000000000015E-4</c:v>
                </c:pt>
                <c:pt idx="20" formatCode="0.00E+00">
                  <c:v>8.0000000000000015E-4</c:v>
                </c:pt>
                <c:pt idx="21" formatCode="0.00E+00">
                  <c:v>8.0000000000000015E-4</c:v>
                </c:pt>
                <c:pt idx="22">
                  <c:v>1.1200000000000002E-2</c:v>
                </c:pt>
                <c:pt idx="23">
                  <c:v>1.1200000000000002E-2</c:v>
                </c:pt>
                <c:pt idx="24">
                  <c:v>-4.5000000000000005E-3</c:v>
                </c:pt>
                <c:pt idx="25">
                  <c:v>-4.5000000000000005E-3</c:v>
                </c:pt>
                <c:pt idx="26">
                  <c:v>-4.5000000000000005E-3</c:v>
                </c:pt>
                <c:pt idx="27" formatCode="0.00E+00">
                  <c:v>8.0000000000000015E-4</c:v>
                </c:pt>
                <c:pt idx="28" formatCode="0.00E+00">
                  <c:v>8.0000000000000015E-4</c:v>
                </c:pt>
                <c:pt idx="29" formatCode="0.00E+00">
                  <c:v>8.0000000000000015E-4</c:v>
                </c:pt>
                <c:pt idx="30">
                  <c:v>1.2800000000000002E-2</c:v>
                </c:pt>
                <c:pt idx="31">
                  <c:v>1.2800000000000002E-2</c:v>
                </c:pt>
                <c:pt idx="32">
                  <c:v>2.8899999999999999E-2</c:v>
                </c:pt>
                <c:pt idx="33">
                  <c:v>2.8899999999999999E-2</c:v>
                </c:pt>
                <c:pt idx="34">
                  <c:v>2.8899999999999999E-2</c:v>
                </c:pt>
                <c:pt idx="35">
                  <c:v>2.2200000000000004E-2</c:v>
                </c:pt>
                <c:pt idx="36">
                  <c:v>2.2200000000000004E-2</c:v>
                </c:pt>
                <c:pt idx="37">
                  <c:v>2.2200000000000004E-2</c:v>
                </c:pt>
                <c:pt idx="38">
                  <c:v>1.2200000000000001E-2</c:v>
                </c:pt>
                <c:pt idx="39">
                  <c:v>1.2200000000000001E-2</c:v>
                </c:pt>
                <c:pt idx="40">
                  <c:v>-1.0000000000000002E-3</c:v>
                </c:pt>
                <c:pt idx="41">
                  <c:v>-1.0000000000000002E-3</c:v>
                </c:pt>
                <c:pt idx="42">
                  <c:v>-1.0000000000000002E-3</c:v>
                </c:pt>
                <c:pt idx="43">
                  <c:v>9.0000000000000028E-3</c:v>
                </c:pt>
                <c:pt idx="44">
                  <c:v>9.0000000000000028E-3</c:v>
                </c:pt>
                <c:pt idx="45">
                  <c:v>9.0000000000000028E-3</c:v>
                </c:pt>
                <c:pt idx="46">
                  <c:v>-6.1000000000000004E-3</c:v>
                </c:pt>
                <c:pt idx="47">
                  <c:v>-6.1000000000000004E-3</c:v>
                </c:pt>
                <c:pt idx="48">
                  <c:v>-6.1000000000000004E-3</c:v>
                </c:pt>
                <c:pt idx="49">
                  <c:v>-6.1000000000000004E-3</c:v>
                </c:pt>
                <c:pt idx="50">
                  <c:v>-6.1000000000000004E-3</c:v>
                </c:pt>
                <c:pt idx="51">
                  <c:v>8.6000000000000017E-3</c:v>
                </c:pt>
                <c:pt idx="52">
                  <c:v>8.6000000000000017E-3</c:v>
                </c:pt>
                <c:pt idx="53">
                  <c:v>-8.3000000000000018E-3</c:v>
                </c:pt>
                <c:pt idx="54">
                  <c:v>-8.3000000000000018E-3</c:v>
                </c:pt>
                <c:pt idx="55">
                  <c:v>-8.3000000000000018E-3</c:v>
                </c:pt>
                <c:pt idx="56" formatCode="0.00E+00">
                  <c:v>6.0000000000000016E-4</c:v>
                </c:pt>
                <c:pt idx="57" formatCode="0.00E+00">
                  <c:v>6.0000000000000016E-4</c:v>
                </c:pt>
                <c:pt idx="58" formatCode="0.00E+00">
                  <c:v>6.0000000000000016E-4</c:v>
                </c:pt>
                <c:pt idx="59" formatCode="0.00E+00">
                  <c:v>-8.0000000000000015E-4</c:v>
                </c:pt>
                <c:pt idx="60" formatCode="0.00E+00">
                  <c:v>-8.0000000000000015E-4</c:v>
                </c:pt>
                <c:pt idx="61" formatCode="0.00E+00">
                  <c:v>6.0000000000000016E-4</c:v>
                </c:pt>
                <c:pt idx="62" formatCode="0.00E+00">
                  <c:v>6.0000000000000016E-4</c:v>
                </c:pt>
                <c:pt idx="63" formatCode="0.00E+00">
                  <c:v>6.0000000000000016E-4</c:v>
                </c:pt>
                <c:pt idx="64">
                  <c:v>9.0000000000000028E-3</c:v>
                </c:pt>
                <c:pt idx="65">
                  <c:v>9.0000000000000028E-3</c:v>
                </c:pt>
                <c:pt idx="66">
                  <c:v>9.0000000000000028E-3</c:v>
                </c:pt>
                <c:pt idx="67">
                  <c:v>-9.6000000000000026E-3</c:v>
                </c:pt>
                <c:pt idx="68">
                  <c:v>-9.6000000000000026E-3</c:v>
                </c:pt>
                <c:pt idx="69">
                  <c:v>-9.6000000000000026E-3</c:v>
                </c:pt>
                <c:pt idx="70">
                  <c:v>-7.5000000000000015E-3</c:v>
                </c:pt>
                <c:pt idx="71">
                  <c:v>-7.5000000000000015E-3</c:v>
                </c:pt>
                <c:pt idx="72" formatCode="0.00E+00">
                  <c:v>4.0000000000000007E-4</c:v>
                </c:pt>
                <c:pt idx="73" formatCode="0.00E+00">
                  <c:v>4.0000000000000007E-4</c:v>
                </c:pt>
                <c:pt idx="74" formatCode="0.00E+00">
                  <c:v>4.0000000000000007E-4</c:v>
                </c:pt>
                <c:pt idx="75">
                  <c:v>-3.1900000000000005E-2</c:v>
                </c:pt>
                <c:pt idx="76">
                  <c:v>-3.1900000000000005E-2</c:v>
                </c:pt>
                <c:pt idx="77">
                  <c:v>-3.1900000000000005E-2</c:v>
                </c:pt>
                <c:pt idx="78">
                  <c:v>-3.4000000000000002E-3</c:v>
                </c:pt>
                <c:pt idx="79">
                  <c:v>-3.4000000000000002E-3</c:v>
                </c:pt>
                <c:pt idx="80">
                  <c:v>5.3600000000000002E-2</c:v>
                </c:pt>
                <c:pt idx="81">
                  <c:v>5.3600000000000002E-2</c:v>
                </c:pt>
                <c:pt idx="82">
                  <c:v>5.3600000000000002E-2</c:v>
                </c:pt>
                <c:pt idx="83">
                  <c:v>5.6400000000000006E-2</c:v>
                </c:pt>
                <c:pt idx="84">
                  <c:v>5.6400000000000006E-2</c:v>
                </c:pt>
                <c:pt idx="85">
                  <c:v>3.5500000000000004E-2</c:v>
                </c:pt>
                <c:pt idx="86">
                  <c:v>3.5500000000000004E-2</c:v>
                </c:pt>
                <c:pt idx="87">
                  <c:v>3.5500000000000004E-2</c:v>
                </c:pt>
                <c:pt idx="88">
                  <c:v>3.7700000000000004E-2</c:v>
                </c:pt>
                <c:pt idx="89">
                  <c:v>3.7700000000000004E-2</c:v>
                </c:pt>
                <c:pt idx="90">
                  <c:v>3.7700000000000004E-2</c:v>
                </c:pt>
                <c:pt idx="91">
                  <c:v>5.3999999999999999E-2</c:v>
                </c:pt>
                <c:pt idx="92">
                  <c:v>5.3999999999999999E-2</c:v>
                </c:pt>
                <c:pt idx="93">
                  <c:v>5.3999999999999999E-2</c:v>
                </c:pt>
                <c:pt idx="94">
                  <c:v>4.2400000000000007E-2</c:v>
                </c:pt>
                <c:pt idx="95">
                  <c:v>4.2400000000000007E-2</c:v>
                </c:pt>
                <c:pt idx="96">
                  <c:v>3.2199999999999999E-2</c:v>
                </c:pt>
                <c:pt idx="97">
                  <c:v>3.2199999999999999E-2</c:v>
                </c:pt>
                <c:pt idx="98">
                  <c:v>3.2199999999999999E-2</c:v>
                </c:pt>
                <c:pt idx="99">
                  <c:v>2.4299999999999999E-2</c:v>
                </c:pt>
                <c:pt idx="100">
                  <c:v>1.4700000000000001E-2</c:v>
                </c:pt>
                <c:pt idx="101">
                  <c:v>1.4700000000000001E-2</c:v>
                </c:pt>
                <c:pt idx="102">
                  <c:v>1.4700000000000001E-2</c:v>
                </c:pt>
                <c:pt idx="103">
                  <c:v>1.4700000000000001E-2</c:v>
                </c:pt>
                <c:pt idx="104">
                  <c:v>1.4500000000000001E-2</c:v>
                </c:pt>
                <c:pt idx="105">
                  <c:v>1.4500000000000001E-2</c:v>
                </c:pt>
                <c:pt idx="106">
                  <c:v>1.4500000000000001E-2</c:v>
                </c:pt>
                <c:pt idx="107">
                  <c:v>1.8100000000000005E-2</c:v>
                </c:pt>
                <c:pt idx="108">
                  <c:v>1.8100000000000005E-2</c:v>
                </c:pt>
                <c:pt idx="109">
                  <c:v>1.8100000000000005E-2</c:v>
                </c:pt>
                <c:pt idx="110">
                  <c:v>-3.8600000000000002E-2</c:v>
                </c:pt>
                <c:pt idx="111">
                  <c:v>-3.8600000000000002E-2</c:v>
                </c:pt>
                <c:pt idx="112">
                  <c:v>-0.11620000000000001</c:v>
                </c:pt>
                <c:pt idx="113">
                  <c:v>-0.11620000000000001</c:v>
                </c:pt>
                <c:pt idx="114">
                  <c:v>-0.11620000000000001</c:v>
                </c:pt>
                <c:pt idx="115">
                  <c:v>-0.12150000000000001</c:v>
                </c:pt>
                <c:pt idx="116">
                  <c:v>-0.12150000000000001</c:v>
                </c:pt>
                <c:pt idx="117">
                  <c:v>-0.12150000000000001</c:v>
                </c:pt>
                <c:pt idx="118">
                  <c:v>-9.3200000000000019E-2</c:v>
                </c:pt>
                <c:pt idx="119">
                  <c:v>-9.3200000000000019E-2</c:v>
                </c:pt>
                <c:pt idx="120">
                  <c:v>-8.7300000000000003E-2</c:v>
                </c:pt>
                <c:pt idx="121">
                  <c:v>-8.7300000000000003E-2</c:v>
                </c:pt>
                <c:pt idx="122">
                  <c:v>-8.7300000000000003E-2</c:v>
                </c:pt>
                <c:pt idx="123">
                  <c:v>-9.5900000000000041E-2</c:v>
                </c:pt>
                <c:pt idx="124">
                  <c:v>-9.5900000000000041E-2</c:v>
                </c:pt>
                <c:pt idx="125">
                  <c:v>-9.5900000000000041E-2</c:v>
                </c:pt>
                <c:pt idx="126">
                  <c:v>-8.9500000000000024E-2</c:v>
                </c:pt>
                <c:pt idx="127">
                  <c:v>-8.9500000000000024E-2</c:v>
                </c:pt>
                <c:pt idx="128">
                  <c:v>-9.2000000000000026E-2</c:v>
                </c:pt>
                <c:pt idx="129">
                  <c:v>-9.2000000000000026E-2</c:v>
                </c:pt>
                <c:pt idx="130">
                  <c:v>-9.2000000000000026E-2</c:v>
                </c:pt>
                <c:pt idx="131">
                  <c:v>-8.4900000000000017E-2</c:v>
                </c:pt>
                <c:pt idx="132">
                  <c:v>-8.4900000000000017E-2</c:v>
                </c:pt>
                <c:pt idx="133">
                  <c:v>-8.4900000000000017E-2</c:v>
                </c:pt>
                <c:pt idx="134">
                  <c:v>-8.77E-2</c:v>
                </c:pt>
                <c:pt idx="135">
                  <c:v>-8.77E-2</c:v>
                </c:pt>
                <c:pt idx="136">
                  <c:v>-7.4100000000000013E-2</c:v>
                </c:pt>
                <c:pt idx="137">
                  <c:v>-7.4100000000000013E-2</c:v>
                </c:pt>
                <c:pt idx="138">
                  <c:v>-7.4100000000000013E-2</c:v>
                </c:pt>
                <c:pt idx="139">
                  <c:v>-6.1400000000000003E-2</c:v>
                </c:pt>
                <c:pt idx="140">
                  <c:v>-6.1400000000000003E-2</c:v>
                </c:pt>
                <c:pt idx="141">
                  <c:v>-6.1400000000000003E-2</c:v>
                </c:pt>
                <c:pt idx="142">
                  <c:v>-5.3900000000000003E-2</c:v>
                </c:pt>
                <c:pt idx="143">
                  <c:v>-5.3900000000000003E-2</c:v>
                </c:pt>
                <c:pt idx="144">
                  <c:v>-5.5900000000000005E-2</c:v>
                </c:pt>
                <c:pt idx="145">
                  <c:v>-5.5900000000000005E-2</c:v>
                </c:pt>
                <c:pt idx="146">
                  <c:v>-5.5900000000000005E-2</c:v>
                </c:pt>
                <c:pt idx="147">
                  <c:v>-4.8599999999999997E-2</c:v>
                </c:pt>
                <c:pt idx="148">
                  <c:v>-4.8599999999999997E-2</c:v>
                </c:pt>
                <c:pt idx="149">
                  <c:v>-4.8599999999999997E-2</c:v>
                </c:pt>
                <c:pt idx="150">
                  <c:v>-5.0900000000000001E-2</c:v>
                </c:pt>
                <c:pt idx="151">
                  <c:v>-5.0900000000000001E-2</c:v>
                </c:pt>
                <c:pt idx="152">
                  <c:v>-5.5900000000000005E-2</c:v>
                </c:pt>
                <c:pt idx="153">
                  <c:v>-5.5900000000000005E-2</c:v>
                </c:pt>
                <c:pt idx="154">
                  <c:v>-5.5900000000000005E-2</c:v>
                </c:pt>
                <c:pt idx="155">
                  <c:v>-5.11E-2</c:v>
                </c:pt>
                <c:pt idx="156">
                  <c:v>-5.11E-2</c:v>
                </c:pt>
                <c:pt idx="157">
                  <c:v>-5.11E-2</c:v>
                </c:pt>
                <c:pt idx="158">
                  <c:v>-4.7400000000000005E-2</c:v>
                </c:pt>
                <c:pt idx="159">
                  <c:v>-4.7400000000000005E-2</c:v>
                </c:pt>
                <c:pt idx="160">
                  <c:v>-4.3299999999999998E-2</c:v>
                </c:pt>
                <c:pt idx="161">
                  <c:v>-4.3299999999999998E-2</c:v>
                </c:pt>
                <c:pt idx="162">
                  <c:v>-4.3299999999999998E-2</c:v>
                </c:pt>
                <c:pt idx="163">
                  <c:v>-4.5300000000000007E-2</c:v>
                </c:pt>
                <c:pt idx="164">
                  <c:v>-4.5300000000000007E-2</c:v>
                </c:pt>
                <c:pt idx="165">
                  <c:v>-4.5300000000000007E-2</c:v>
                </c:pt>
                <c:pt idx="166">
                  <c:v>-4.2299999999999997E-2</c:v>
                </c:pt>
                <c:pt idx="167">
                  <c:v>-4.2299999999999997E-2</c:v>
                </c:pt>
                <c:pt idx="168">
                  <c:v>-3.6999999999999998E-2</c:v>
                </c:pt>
                <c:pt idx="169">
                  <c:v>-3.6999999999999998E-2</c:v>
                </c:pt>
                <c:pt idx="170">
                  <c:v>-3.6999999999999998E-2</c:v>
                </c:pt>
                <c:pt idx="171">
                  <c:v>-3.1900000000000005E-2</c:v>
                </c:pt>
                <c:pt idx="172">
                  <c:v>-3.1900000000000005E-2</c:v>
                </c:pt>
                <c:pt idx="173">
                  <c:v>-3.1900000000000005E-2</c:v>
                </c:pt>
                <c:pt idx="174">
                  <c:v>-3.8600000000000002E-2</c:v>
                </c:pt>
                <c:pt idx="175">
                  <c:v>-3.8600000000000002E-2</c:v>
                </c:pt>
                <c:pt idx="176">
                  <c:v>-4.8400000000000006E-2</c:v>
                </c:pt>
                <c:pt idx="177">
                  <c:v>-4.8400000000000006E-2</c:v>
                </c:pt>
                <c:pt idx="178">
                  <c:v>-4.8400000000000006E-2</c:v>
                </c:pt>
                <c:pt idx="179">
                  <c:v>-3.8399999999999997E-2</c:v>
                </c:pt>
                <c:pt idx="180">
                  <c:v>-3.8399999999999997E-2</c:v>
                </c:pt>
                <c:pt idx="181">
                  <c:v>-3.8399999999999997E-2</c:v>
                </c:pt>
                <c:pt idx="182">
                  <c:v>-2.9500000000000002E-2</c:v>
                </c:pt>
                <c:pt idx="183">
                  <c:v>-2.9500000000000002E-2</c:v>
                </c:pt>
                <c:pt idx="184">
                  <c:v>-3.4799999999999998E-2</c:v>
                </c:pt>
                <c:pt idx="185">
                  <c:v>-3.4799999999999998E-2</c:v>
                </c:pt>
                <c:pt idx="186">
                  <c:v>-3.4799999999999998E-2</c:v>
                </c:pt>
                <c:pt idx="187">
                  <c:v>-4.19E-2</c:v>
                </c:pt>
                <c:pt idx="188">
                  <c:v>-4.19E-2</c:v>
                </c:pt>
                <c:pt idx="189">
                  <c:v>-4.19E-2</c:v>
                </c:pt>
                <c:pt idx="190">
                  <c:v>-3.8399999999999997E-2</c:v>
                </c:pt>
                <c:pt idx="191">
                  <c:v>-3.8399999999999997E-2</c:v>
                </c:pt>
                <c:pt idx="192">
                  <c:v>-4.19E-2</c:v>
                </c:pt>
                <c:pt idx="193">
                  <c:v>-4.19E-2</c:v>
                </c:pt>
                <c:pt idx="194">
                  <c:v>-4.19E-2</c:v>
                </c:pt>
                <c:pt idx="195">
                  <c:v>-4.2700000000000009E-2</c:v>
                </c:pt>
                <c:pt idx="196">
                  <c:v>-4.2700000000000009E-2</c:v>
                </c:pt>
                <c:pt idx="197">
                  <c:v>-4.2700000000000009E-2</c:v>
                </c:pt>
                <c:pt idx="198">
                  <c:v>-3.6400000000000009E-2</c:v>
                </c:pt>
                <c:pt idx="199">
                  <c:v>-3.6400000000000009E-2</c:v>
                </c:pt>
                <c:pt idx="200">
                  <c:v>-2.87E-2</c:v>
                </c:pt>
                <c:pt idx="201">
                  <c:v>-2.87E-2</c:v>
                </c:pt>
                <c:pt idx="202">
                  <c:v>-2.87E-2</c:v>
                </c:pt>
                <c:pt idx="203">
                  <c:v>-5.3900000000000003E-2</c:v>
                </c:pt>
                <c:pt idx="204">
                  <c:v>-5.3900000000000003E-2</c:v>
                </c:pt>
                <c:pt idx="205">
                  <c:v>-7.7900000000000011E-2</c:v>
                </c:pt>
                <c:pt idx="206">
                  <c:v>-7.7900000000000011E-2</c:v>
                </c:pt>
                <c:pt idx="207">
                  <c:v>-7.7900000000000011E-2</c:v>
                </c:pt>
                <c:pt idx="208">
                  <c:v>-7.6100000000000001E-2</c:v>
                </c:pt>
                <c:pt idx="209">
                  <c:v>-7.6100000000000001E-2</c:v>
                </c:pt>
                <c:pt idx="210">
                  <c:v>-7.6100000000000001E-2</c:v>
                </c:pt>
                <c:pt idx="211">
                  <c:v>-6.9800000000000015E-2</c:v>
                </c:pt>
                <c:pt idx="212">
                  <c:v>-6.9800000000000015E-2</c:v>
                </c:pt>
                <c:pt idx="213">
                  <c:v>-9.6700000000000022E-2</c:v>
                </c:pt>
                <c:pt idx="214">
                  <c:v>-9.6700000000000022E-2</c:v>
                </c:pt>
                <c:pt idx="215">
                  <c:v>-9.6700000000000022E-2</c:v>
                </c:pt>
                <c:pt idx="216">
                  <c:v>-9.3000000000000041E-2</c:v>
                </c:pt>
                <c:pt idx="217">
                  <c:v>-9.3000000000000041E-2</c:v>
                </c:pt>
                <c:pt idx="218">
                  <c:v>-9.3000000000000041E-2</c:v>
                </c:pt>
                <c:pt idx="219">
                  <c:v>-6.9800000000000015E-2</c:v>
                </c:pt>
                <c:pt idx="220">
                  <c:v>-6.9800000000000015E-2</c:v>
                </c:pt>
                <c:pt idx="221">
                  <c:v>-7.3700000000000015E-2</c:v>
                </c:pt>
                <c:pt idx="222">
                  <c:v>-7.3700000000000015E-2</c:v>
                </c:pt>
                <c:pt idx="223">
                  <c:v>-7.3700000000000015E-2</c:v>
                </c:pt>
                <c:pt idx="224">
                  <c:v>-7.0000000000000021E-2</c:v>
                </c:pt>
                <c:pt idx="225">
                  <c:v>-7.0000000000000021E-2</c:v>
                </c:pt>
                <c:pt idx="226">
                  <c:v>-7.0000000000000021E-2</c:v>
                </c:pt>
                <c:pt idx="227">
                  <c:v>-9.7900000000000001E-2</c:v>
                </c:pt>
                <c:pt idx="228">
                  <c:v>-9.7900000000000001E-2</c:v>
                </c:pt>
                <c:pt idx="229">
                  <c:v>-9.7900000000000001E-2</c:v>
                </c:pt>
                <c:pt idx="230">
                  <c:v>-0.10580000000000002</c:v>
                </c:pt>
                <c:pt idx="231">
                  <c:v>-0.10580000000000002</c:v>
                </c:pt>
                <c:pt idx="232">
                  <c:v>-4.4900000000000009E-2</c:v>
                </c:pt>
                <c:pt idx="233">
                  <c:v>-4.4900000000000009E-2</c:v>
                </c:pt>
                <c:pt idx="234">
                  <c:v>-4.4900000000000009E-2</c:v>
                </c:pt>
                <c:pt idx="235">
                  <c:v>-4.8599999999999997E-2</c:v>
                </c:pt>
                <c:pt idx="236">
                  <c:v>-4.8599999999999997E-2</c:v>
                </c:pt>
                <c:pt idx="237">
                  <c:v>-4.8599999999999997E-2</c:v>
                </c:pt>
                <c:pt idx="238">
                  <c:v>-3.4000000000000002E-2</c:v>
                </c:pt>
                <c:pt idx="239">
                  <c:v>-3.4000000000000002E-2</c:v>
                </c:pt>
                <c:pt idx="240">
                  <c:v>-2.9899999999999999E-2</c:v>
                </c:pt>
                <c:pt idx="241">
                  <c:v>-2.9899999999999999E-2</c:v>
                </c:pt>
                <c:pt idx="242">
                  <c:v>-2.9899999999999999E-2</c:v>
                </c:pt>
                <c:pt idx="243">
                  <c:v>-3.4000000000000002E-2</c:v>
                </c:pt>
                <c:pt idx="244">
                  <c:v>-3.4000000000000002E-2</c:v>
                </c:pt>
                <c:pt idx="245">
                  <c:v>-3.4000000000000002E-2</c:v>
                </c:pt>
                <c:pt idx="246">
                  <c:v>1.2999999999999997E-3</c:v>
                </c:pt>
                <c:pt idx="247">
                  <c:v>1.2999999999999997E-3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-9.1000000000000004E-3</c:v>
                </c:pt>
                <c:pt idx="252">
                  <c:v>-9.1000000000000004E-3</c:v>
                </c:pt>
                <c:pt idx="253">
                  <c:v>-6.7000000000000011E-3</c:v>
                </c:pt>
                <c:pt idx="254">
                  <c:v>-6.7000000000000011E-3</c:v>
                </c:pt>
                <c:pt idx="255">
                  <c:v>-6.7000000000000011E-3</c:v>
                </c:pt>
                <c:pt idx="256">
                  <c:v>-2.87E-2</c:v>
                </c:pt>
                <c:pt idx="257">
                  <c:v>-2.87E-2</c:v>
                </c:pt>
                <c:pt idx="258">
                  <c:v>-2.87E-2</c:v>
                </c:pt>
                <c:pt idx="259">
                  <c:v>-6.9000000000000008E-3</c:v>
                </c:pt>
                <c:pt idx="260">
                  <c:v>-6.9000000000000008E-3</c:v>
                </c:pt>
                <c:pt idx="261">
                  <c:v>-2.3400000000000001E-2</c:v>
                </c:pt>
                <c:pt idx="262">
                  <c:v>-2.3400000000000001E-2</c:v>
                </c:pt>
                <c:pt idx="263">
                  <c:v>-2.3400000000000001E-2</c:v>
                </c:pt>
                <c:pt idx="264">
                  <c:v>-3.0500000000000003E-2</c:v>
                </c:pt>
                <c:pt idx="265">
                  <c:v>-3.0500000000000003E-2</c:v>
                </c:pt>
                <c:pt idx="266">
                  <c:v>-3.0500000000000003E-2</c:v>
                </c:pt>
                <c:pt idx="267">
                  <c:v>-3.4000000000000002E-3</c:v>
                </c:pt>
                <c:pt idx="268">
                  <c:v>-3.4000000000000002E-3</c:v>
                </c:pt>
                <c:pt idx="269">
                  <c:v>-3.4000000000000002E-3</c:v>
                </c:pt>
                <c:pt idx="270">
                  <c:v>-8.9000000000000051E-3</c:v>
                </c:pt>
                <c:pt idx="271">
                  <c:v>-8.9000000000000051E-3</c:v>
                </c:pt>
                <c:pt idx="272">
                  <c:v>-2.4600000000000004E-2</c:v>
                </c:pt>
                <c:pt idx="273">
                  <c:v>-2.4600000000000004E-2</c:v>
                </c:pt>
                <c:pt idx="274">
                  <c:v>-2.4600000000000004E-2</c:v>
                </c:pt>
                <c:pt idx="275">
                  <c:v>-2.9700000000000001E-2</c:v>
                </c:pt>
                <c:pt idx="276">
                  <c:v>-2.9700000000000001E-2</c:v>
                </c:pt>
                <c:pt idx="277">
                  <c:v>-2.9700000000000001E-2</c:v>
                </c:pt>
                <c:pt idx="278">
                  <c:v>-2.2800000000000004E-2</c:v>
                </c:pt>
                <c:pt idx="279">
                  <c:v>-2.2800000000000004E-2</c:v>
                </c:pt>
                <c:pt idx="280">
                  <c:v>-1.6000000000000003E-3</c:v>
                </c:pt>
                <c:pt idx="281">
                  <c:v>-1.6000000000000003E-3</c:v>
                </c:pt>
                <c:pt idx="282">
                  <c:v>-1.6000000000000003E-3</c:v>
                </c:pt>
                <c:pt idx="283">
                  <c:v>-4.3099999999999999E-2</c:v>
                </c:pt>
                <c:pt idx="284">
                  <c:v>-4.3099999999999999E-2</c:v>
                </c:pt>
                <c:pt idx="285">
                  <c:v>-4.3099999999999999E-2</c:v>
                </c:pt>
                <c:pt idx="286">
                  <c:v>-2.4199999999999996E-2</c:v>
                </c:pt>
                <c:pt idx="287">
                  <c:v>-2.4199999999999996E-2</c:v>
                </c:pt>
                <c:pt idx="288">
                  <c:v>-1.2400000000000001E-2</c:v>
                </c:pt>
                <c:pt idx="289">
                  <c:v>-1.2400000000000001E-2</c:v>
                </c:pt>
                <c:pt idx="290">
                  <c:v>-1.2400000000000001E-2</c:v>
                </c:pt>
                <c:pt idx="291">
                  <c:v>-1.4800000000000001E-2</c:v>
                </c:pt>
                <c:pt idx="292">
                  <c:v>-1.4800000000000001E-2</c:v>
                </c:pt>
                <c:pt idx="293">
                  <c:v>-1.4800000000000001E-2</c:v>
                </c:pt>
                <c:pt idx="294">
                  <c:v>-8.3000000000000018E-3</c:v>
                </c:pt>
                <c:pt idx="295">
                  <c:v>-8.3000000000000018E-3</c:v>
                </c:pt>
                <c:pt idx="296">
                  <c:v>-1.9099999999999999E-2</c:v>
                </c:pt>
                <c:pt idx="297">
                  <c:v>-1.9099999999999999E-2</c:v>
                </c:pt>
                <c:pt idx="298">
                  <c:v>-1.9099999999999999E-2</c:v>
                </c:pt>
                <c:pt idx="299">
                  <c:v>-1.9699999999999999E-2</c:v>
                </c:pt>
                <c:pt idx="300">
                  <c:v>-1.2800000000000002E-2</c:v>
                </c:pt>
                <c:pt idx="301">
                  <c:v>-1.2800000000000002E-2</c:v>
                </c:pt>
                <c:pt idx="302">
                  <c:v>-1.2800000000000002E-2</c:v>
                </c:pt>
                <c:pt idx="303">
                  <c:v>-1.2800000000000002E-2</c:v>
                </c:pt>
                <c:pt idx="304">
                  <c:v>-2.4199999999999996E-2</c:v>
                </c:pt>
                <c:pt idx="305">
                  <c:v>-2.4199999999999996E-2</c:v>
                </c:pt>
                <c:pt idx="306">
                  <c:v>-2.4199999999999996E-2</c:v>
                </c:pt>
                <c:pt idx="307">
                  <c:v>-5.7600000000000005E-2</c:v>
                </c:pt>
                <c:pt idx="308">
                  <c:v>-5.7600000000000005E-2</c:v>
                </c:pt>
                <c:pt idx="309">
                  <c:v>-7.6499999999999999E-2</c:v>
                </c:pt>
                <c:pt idx="310">
                  <c:v>-7.6499999999999999E-2</c:v>
                </c:pt>
                <c:pt idx="311">
                  <c:v>-7.6499999999999999E-2</c:v>
                </c:pt>
                <c:pt idx="312" formatCode="0.00E+00">
                  <c:v>-6.0000000000000016E-4</c:v>
                </c:pt>
                <c:pt idx="313" formatCode="0.00E+00">
                  <c:v>-6.0000000000000016E-4</c:v>
                </c:pt>
                <c:pt idx="314" formatCode="0.00E+00">
                  <c:v>-6.0000000000000016E-4</c:v>
                </c:pt>
                <c:pt idx="315">
                  <c:v>5.0500000000000003E-2</c:v>
                </c:pt>
                <c:pt idx="316">
                  <c:v>5.0500000000000003E-2</c:v>
                </c:pt>
                <c:pt idx="317">
                  <c:v>5.0500000000000003E-2</c:v>
                </c:pt>
                <c:pt idx="318">
                  <c:v>2.63E-2</c:v>
                </c:pt>
                <c:pt idx="319">
                  <c:v>2.63E-2</c:v>
                </c:pt>
                <c:pt idx="320">
                  <c:v>-7.3899999999999993E-2</c:v>
                </c:pt>
                <c:pt idx="321">
                  <c:v>-7.3899999999999993E-2</c:v>
                </c:pt>
                <c:pt idx="322">
                  <c:v>-7.3899999999999993E-2</c:v>
                </c:pt>
                <c:pt idx="323">
                  <c:v>-4.7200000000000006E-2</c:v>
                </c:pt>
                <c:pt idx="324">
                  <c:v>-4.7200000000000006E-2</c:v>
                </c:pt>
                <c:pt idx="325">
                  <c:v>-4.7200000000000006E-2</c:v>
                </c:pt>
                <c:pt idx="326">
                  <c:v>-1.2200000000000001E-2</c:v>
                </c:pt>
                <c:pt idx="327">
                  <c:v>-1.2200000000000001E-2</c:v>
                </c:pt>
                <c:pt idx="328">
                  <c:v>5.8500000000000003E-2</c:v>
                </c:pt>
                <c:pt idx="329">
                  <c:v>5.8500000000000003E-2</c:v>
                </c:pt>
                <c:pt idx="330">
                  <c:v>5.8500000000000003E-2</c:v>
                </c:pt>
                <c:pt idx="331">
                  <c:v>-6.430000000000001E-2</c:v>
                </c:pt>
                <c:pt idx="332">
                  <c:v>-6.430000000000001E-2</c:v>
                </c:pt>
                <c:pt idx="333">
                  <c:v>-6.430000000000001E-2</c:v>
                </c:pt>
                <c:pt idx="334">
                  <c:v>3.5000000000000005E-3</c:v>
                </c:pt>
                <c:pt idx="335">
                  <c:v>3.5000000000000005E-3</c:v>
                </c:pt>
                <c:pt idx="336">
                  <c:v>-4.5000000000000005E-3</c:v>
                </c:pt>
                <c:pt idx="337">
                  <c:v>-4.5000000000000005E-3</c:v>
                </c:pt>
                <c:pt idx="338">
                  <c:v>-4.5000000000000005E-3</c:v>
                </c:pt>
                <c:pt idx="339">
                  <c:v>-3.3599999999999998E-2</c:v>
                </c:pt>
                <c:pt idx="340">
                  <c:v>-3.3599999999999998E-2</c:v>
                </c:pt>
                <c:pt idx="341" formatCode="0.00E+00">
                  <c:v>-8.0000000000000015E-4</c:v>
                </c:pt>
                <c:pt idx="342" formatCode="0.00E+00">
                  <c:v>-8.0000000000000015E-4</c:v>
                </c:pt>
                <c:pt idx="343" formatCode="0.00E+00">
                  <c:v>-8.0000000000000015E-4</c:v>
                </c:pt>
                <c:pt idx="344">
                  <c:v>1.7000000000000001E-3</c:v>
                </c:pt>
                <c:pt idx="345">
                  <c:v>1.7000000000000001E-3</c:v>
                </c:pt>
                <c:pt idx="346">
                  <c:v>1.7000000000000001E-3</c:v>
                </c:pt>
                <c:pt idx="347">
                  <c:v>5.5000000000000007E-2</c:v>
                </c:pt>
                <c:pt idx="348">
                  <c:v>5.5000000000000007E-2</c:v>
                </c:pt>
                <c:pt idx="349">
                  <c:v>6.0500000000000005E-2</c:v>
                </c:pt>
                <c:pt idx="350">
                  <c:v>6.0500000000000005E-2</c:v>
                </c:pt>
                <c:pt idx="351">
                  <c:v>6.0500000000000005E-2</c:v>
                </c:pt>
                <c:pt idx="352">
                  <c:v>3.2000000000000008E-2</c:v>
                </c:pt>
                <c:pt idx="353">
                  <c:v>3.2000000000000008E-2</c:v>
                </c:pt>
                <c:pt idx="354">
                  <c:v>3.2000000000000008E-2</c:v>
                </c:pt>
                <c:pt idx="355">
                  <c:v>2.4299999999999999E-2</c:v>
                </c:pt>
                <c:pt idx="356">
                  <c:v>2.4299999999999999E-2</c:v>
                </c:pt>
                <c:pt idx="357">
                  <c:v>2.9500000000000002E-2</c:v>
                </c:pt>
                <c:pt idx="358">
                  <c:v>2.9500000000000002E-2</c:v>
                </c:pt>
                <c:pt idx="359">
                  <c:v>2.9500000000000002E-2</c:v>
                </c:pt>
                <c:pt idx="360">
                  <c:v>3.3000000000000002E-2</c:v>
                </c:pt>
                <c:pt idx="361">
                  <c:v>3.3000000000000002E-2</c:v>
                </c:pt>
                <c:pt idx="362">
                  <c:v>3.3000000000000002E-2</c:v>
                </c:pt>
                <c:pt idx="363">
                  <c:v>2.8299999999999999E-2</c:v>
                </c:pt>
                <c:pt idx="364">
                  <c:v>2.8299999999999999E-2</c:v>
                </c:pt>
                <c:pt idx="365">
                  <c:v>3.9100000000000003E-2</c:v>
                </c:pt>
                <c:pt idx="366">
                  <c:v>3.9100000000000003E-2</c:v>
                </c:pt>
                <c:pt idx="367">
                  <c:v>3.9100000000000003E-2</c:v>
                </c:pt>
                <c:pt idx="368">
                  <c:v>2.3699999999999999E-2</c:v>
                </c:pt>
                <c:pt idx="369">
                  <c:v>2.3699999999999999E-2</c:v>
                </c:pt>
                <c:pt idx="370">
                  <c:v>2.3699999999999999E-2</c:v>
                </c:pt>
                <c:pt idx="371">
                  <c:v>3.570000000000001E-2</c:v>
                </c:pt>
                <c:pt idx="372">
                  <c:v>3.570000000000001E-2</c:v>
                </c:pt>
                <c:pt idx="373">
                  <c:v>-2.1999999999999999E-2</c:v>
                </c:pt>
                <c:pt idx="374">
                  <c:v>-2.1999999999999999E-2</c:v>
                </c:pt>
                <c:pt idx="375">
                  <c:v>-2.1999999999999999E-2</c:v>
                </c:pt>
                <c:pt idx="376">
                  <c:v>-2.9700000000000001E-2</c:v>
                </c:pt>
                <c:pt idx="377">
                  <c:v>-2.9700000000000001E-2</c:v>
                </c:pt>
                <c:pt idx="378">
                  <c:v>-2.9700000000000001E-2</c:v>
                </c:pt>
                <c:pt idx="379">
                  <c:v>-2.01E-2</c:v>
                </c:pt>
                <c:pt idx="380">
                  <c:v>-2.01E-2</c:v>
                </c:pt>
                <c:pt idx="381">
                  <c:v>-1.3200000000000002E-2</c:v>
                </c:pt>
                <c:pt idx="382">
                  <c:v>-1.3200000000000002E-2</c:v>
                </c:pt>
                <c:pt idx="383">
                  <c:v>-1.3200000000000002E-2</c:v>
                </c:pt>
                <c:pt idx="384">
                  <c:v>-3.44E-2</c:v>
                </c:pt>
                <c:pt idx="385">
                  <c:v>-3.44E-2</c:v>
                </c:pt>
                <c:pt idx="386">
                  <c:v>-3.44E-2</c:v>
                </c:pt>
                <c:pt idx="387">
                  <c:v>-2.1100000000000001E-2</c:v>
                </c:pt>
                <c:pt idx="388">
                  <c:v>-2.1100000000000001E-2</c:v>
                </c:pt>
                <c:pt idx="389">
                  <c:v>-2.1100000000000001E-2</c:v>
                </c:pt>
                <c:pt idx="390">
                  <c:v>-4.1999999999999997E-3</c:v>
                </c:pt>
                <c:pt idx="391">
                  <c:v>-4.1999999999999997E-3</c:v>
                </c:pt>
                <c:pt idx="392">
                  <c:v>-2.0299999999999999E-2</c:v>
                </c:pt>
                <c:pt idx="393">
                  <c:v>-2.0299999999999999E-2</c:v>
                </c:pt>
                <c:pt idx="394">
                  <c:v>-2.0299999999999999E-2</c:v>
                </c:pt>
                <c:pt idx="395">
                  <c:v>-3.7999999999999999E-2</c:v>
                </c:pt>
                <c:pt idx="396">
                  <c:v>-3.7999999999999999E-2</c:v>
                </c:pt>
                <c:pt idx="397">
                  <c:v>-1.2800000000000002E-2</c:v>
                </c:pt>
                <c:pt idx="398">
                  <c:v>-1.2800000000000002E-2</c:v>
                </c:pt>
                <c:pt idx="399">
                  <c:v>-1.2800000000000002E-2</c:v>
                </c:pt>
                <c:pt idx="400">
                  <c:v>-3.6400000000000009E-2</c:v>
                </c:pt>
                <c:pt idx="401">
                  <c:v>-3.6400000000000009E-2</c:v>
                </c:pt>
                <c:pt idx="402">
                  <c:v>-3.6400000000000009E-2</c:v>
                </c:pt>
                <c:pt idx="403">
                  <c:v>-2.2600000000000002E-2</c:v>
                </c:pt>
                <c:pt idx="404">
                  <c:v>-2.2600000000000002E-2</c:v>
                </c:pt>
                <c:pt idx="405">
                  <c:v>-9.3000000000000027E-3</c:v>
                </c:pt>
                <c:pt idx="406">
                  <c:v>-9.3000000000000027E-3</c:v>
                </c:pt>
                <c:pt idx="407">
                  <c:v>-9.3000000000000027E-3</c:v>
                </c:pt>
                <c:pt idx="408">
                  <c:v>-3.960000000000001E-2</c:v>
                </c:pt>
                <c:pt idx="409">
                  <c:v>-3.960000000000001E-2</c:v>
                </c:pt>
                <c:pt idx="410">
                  <c:v>-3.960000000000001E-2</c:v>
                </c:pt>
                <c:pt idx="411">
                  <c:v>-1.3200000000000002E-2</c:v>
                </c:pt>
                <c:pt idx="412">
                  <c:v>-1.3200000000000002E-2</c:v>
                </c:pt>
                <c:pt idx="413">
                  <c:v>-1.5900000000000001E-2</c:v>
                </c:pt>
                <c:pt idx="414">
                  <c:v>-1.5900000000000001E-2</c:v>
                </c:pt>
                <c:pt idx="415">
                  <c:v>-1.5900000000000001E-2</c:v>
                </c:pt>
                <c:pt idx="416">
                  <c:v>-1.5400000000000002E-2</c:v>
                </c:pt>
                <c:pt idx="417">
                  <c:v>-1.5400000000000002E-2</c:v>
                </c:pt>
                <c:pt idx="418">
                  <c:v>-1.5400000000000002E-2</c:v>
                </c:pt>
                <c:pt idx="419">
                  <c:v>-1.5500000000000002E-2</c:v>
                </c:pt>
                <c:pt idx="420">
                  <c:v>-1.5500000000000002E-2</c:v>
                </c:pt>
                <c:pt idx="421">
                  <c:v>-2.1000000000000005E-2</c:v>
                </c:pt>
                <c:pt idx="422">
                  <c:v>-2.1000000000000005E-2</c:v>
                </c:pt>
                <c:pt idx="423">
                  <c:v>-2.1000000000000005E-2</c:v>
                </c:pt>
                <c:pt idx="424">
                  <c:v>-1.2400000000000001E-2</c:v>
                </c:pt>
                <c:pt idx="425">
                  <c:v>-1.2400000000000001E-2</c:v>
                </c:pt>
                <c:pt idx="426">
                  <c:v>-1.2400000000000001E-2</c:v>
                </c:pt>
                <c:pt idx="427">
                  <c:v>-1.2400000000000001E-2</c:v>
                </c:pt>
                <c:pt idx="428">
                  <c:v>-1.2400000000000001E-2</c:v>
                </c:pt>
                <c:pt idx="429">
                  <c:v>-2.5999999999999999E-2</c:v>
                </c:pt>
                <c:pt idx="430">
                  <c:v>-2.5999999999999999E-2</c:v>
                </c:pt>
                <c:pt idx="431">
                  <c:v>-2.5999999999999999E-2</c:v>
                </c:pt>
                <c:pt idx="432">
                  <c:v>-2.2000000000000006E-3</c:v>
                </c:pt>
                <c:pt idx="433">
                  <c:v>-2.2000000000000006E-3</c:v>
                </c:pt>
                <c:pt idx="434">
                  <c:v>-2.2000000000000006E-3</c:v>
                </c:pt>
                <c:pt idx="435" formatCode="0.00E+00">
                  <c:v>-2.0000000000000004E-4</c:v>
                </c:pt>
                <c:pt idx="436" formatCode="0.00E+00">
                  <c:v>-2.0000000000000004E-4</c:v>
                </c:pt>
                <c:pt idx="437">
                  <c:v>-2.2000000000000006E-3</c:v>
                </c:pt>
                <c:pt idx="438">
                  <c:v>-2.2000000000000006E-3</c:v>
                </c:pt>
                <c:pt idx="439">
                  <c:v>-2.2000000000000006E-3</c:v>
                </c:pt>
                <c:pt idx="440">
                  <c:v>-6.7000000000000011E-3</c:v>
                </c:pt>
                <c:pt idx="441">
                  <c:v>-6.7000000000000011E-3</c:v>
                </c:pt>
                <c:pt idx="442">
                  <c:v>-6.7000000000000011E-3</c:v>
                </c:pt>
                <c:pt idx="443">
                  <c:v>3.1000000000000003E-3</c:v>
                </c:pt>
                <c:pt idx="444">
                  <c:v>3.1000000000000003E-3</c:v>
                </c:pt>
                <c:pt idx="445">
                  <c:v>2.7000000000000006E-3</c:v>
                </c:pt>
                <c:pt idx="446">
                  <c:v>2.7000000000000006E-3</c:v>
                </c:pt>
                <c:pt idx="447">
                  <c:v>2.7000000000000006E-3</c:v>
                </c:pt>
                <c:pt idx="448">
                  <c:v>-2.5999999999999999E-3</c:v>
                </c:pt>
                <c:pt idx="449">
                  <c:v>-2.5999999999999999E-3</c:v>
                </c:pt>
                <c:pt idx="450">
                  <c:v>-2.5999999999999999E-3</c:v>
                </c:pt>
                <c:pt idx="451">
                  <c:v>-5.1000000000000004E-3</c:v>
                </c:pt>
                <c:pt idx="452">
                  <c:v>-5.1000000000000004E-3</c:v>
                </c:pt>
                <c:pt idx="453">
                  <c:v>1.0000000000000002E-3</c:v>
                </c:pt>
                <c:pt idx="454">
                  <c:v>1.0000000000000002E-3</c:v>
                </c:pt>
                <c:pt idx="455">
                  <c:v>1.0000000000000002E-3</c:v>
                </c:pt>
                <c:pt idx="456">
                  <c:v>-1.8000000000000004E-3</c:v>
                </c:pt>
                <c:pt idx="457">
                  <c:v>-1.8000000000000004E-3</c:v>
                </c:pt>
                <c:pt idx="458">
                  <c:v>-1.8000000000000004E-3</c:v>
                </c:pt>
                <c:pt idx="459" formatCode="0.00E+00">
                  <c:v>-8.0000000000000015E-4</c:v>
                </c:pt>
                <c:pt idx="460" formatCode="0.00E+00">
                  <c:v>-8.0000000000000015E-4</c:v>
                </c:pt>
                <c:pt idx="461">
                  <c:v>-6.5000000000000014E-3</c:v>
                </c:pt>
                <c:pt idx="462">
                  <c:v>-6.5000000000000014E-3</c:v>
                </c:pt>
                <c:pt idx="463">
                  <c:v>-6.5000000000000014E-3</c:v>
                </c:pt>
                <c:pt idx="464">
                  <c:v>-5.7000000000000011E-3</c:v>
                </c:pt>
                <c:pt idx="465">
                  <c:v>-5.7000000000000011E-3</c:v>
                </c:pt>
                <c:pt idx="466">
                  <c:v>-5.7000000000000011E-3</c:v>
                </c:pt>
                <c:pt idx="467">
                  <c:v>1.1000000000000003E-3</c:v>
                </c:pt>
                <c:pt idx="468">
                  <c:v>1.1000000000000003E-3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6.1000000000000004E-3</c:v>
                </c:pt>
                <c:pt idx="473">
                  <c:v>6.1000000000000004E-3</c:v>
                </c:pt>
                <c:pt idx="474">
                  <c:v>6.1000000000000004E-3</c:v>
                </c:pt>
                <c:pt idx="475">
                  <c:v>-4.000000000000001E-3</c:v>
                </c:pt>
                <c:pt idx="476">
                  <c:v>-4.000000000000001E-3</c:v>
                </c:pt>
                <c:pt idx="477">
                  <c:v>1.7000000000000001E-3</c:v>
                </c:pt>
                <c:pt idx="478">
                  <c:v>1.7000000000000001E-3</c:v>
                </c:pt>
                <c:pt idx="479">
                  <c:v>1.7000000000000001E-3</c:v>
                </c:pt>
                <c:pt idx="480">
                  <c:v>4.5000000000000005E-3</c:v>
                </c:pt>
                <c:pt idx="481">
                  <c:v>4.5000000000000005E-3</c:v>
                </c:pt>
                <c:pt idx="482">
                  <c:v>4.5000000000000005E-3</c:v>
                </c:pt>
                <c:pt idx="483">
                  <c:v>-6.1000000000000004E-3</c:v>
                </c:pt>
                <c:pt idx="484">
                  <c:v>-6.1000000000000004E-3</c:v>
                </c:pt>
                <c:pt idx="485">
                  <c:v>-6.1000000000000004E-3</c:v>
                </c:pt>
                <c:pt idx="486">
                  <c:v>1.3899999999999999E-2</c:v>
                </c:pt>
                <c:pt idx="487">
                  <c:v>1.3899999999999999E-2</c:v>
                </c:pt>
                <c:pt idx="488">
                  <c:v>-5.5000000000000005E-3</c:v>
                </c:pt>
                <c:pt idx="489">
                  <c:v>-5.5000000000000005E-3</c:v>
                </c:pt>
                <c:pt idx="490">
                  <c:v>-5.5000000000000005E-3</c:v>
                </c:pt>
                <c:pt idx="491" formatCode="0.00E+00">
                  <c:v>2.0000000000000004E-4</c:v>
                </c:pt>
                <c:pt idx="492" formatCode="0.00E+00">
                  <c:v>2.0000000000000004E-4</c:v>
                </c:pt>
                <c:pt idx="493" formatCode="0.00E+00">
                  <c:v>-8.0000000000000015E-4</c:v>
                </c:pt>
                <c:pt idx="494" formatCode="0.00E+00">
                  <c:v>-8.0000000000000015E-4</c:v>
                </c:pt>
                <c:pt idx="495" formatCode="0.00E+00">
                  <c:v>-8.0000000000000015E-4</c:v>
                </c:pt>
                <c:pt idx="496" formatCode="0.00E+00">
                  <c:v>-4.0000000000000007E-4</c:v>
                </c:pt>
                <c:pt idx="497" formatCode="0.00E+00">
                  <c:v>-4.0000000000000007E-4</c:v>
                </c:pt>
                <c:pt idx="498" formatCode="0.00E+00">
                  <c:v>-4.0000000000000007E-4</c:v>
                </c:pt>
                <c:pt idx="499">
                  <c:v>-6.1000000000000004E-3</c:v>
                </c:pt>
                <c:pt idx="500">
                  <c:v>-9.5000000000000032E-3</c:v>
                </c:pt>
                <c:pt idx="501">
                  <c:v>-9.5000000000000032E-3</c:v>
                </c:pt>
                <c:pt idx="502">
                  <c:v>-9.5000000000000032E-3</c:v>
                </c:pt>
                <c:pt idx="503">
                  <c:v>-9.5000000000000032E-3</c:v>
                </c:pt>
                <c:pt idx="504">
                  <c:v>3.1000000000000003E-3</c:v>
                </c:pt>
                <c:pt idx="505">
                  <c:v>3.1000000000000003E-3</c:v>
                </c:pt>
                <c:pt idx="506">
                  <c:v>3.1000000000000003E-3</c:v>
                </c:pt>
                <c:pt idx="507" formatCode="0.00E+00">
                  <c:v>-4.0000000000000007E-4</c:v>
                </c:pt>
                <c:pt idx="508" formatCode="0.00E+00">
                  <c:v>-4.0000000000000007E-4</c:v>
                </c:pt>
                <c:pt idx="509">
                  <c:v>1.3500000000000002E-2</c:v>
                </c:pt>
                <c:pt idx="510">
                  <c:v>1.3500000000000002E-2</c:v>
                </c:pt>
                <c:pt idx="511">
                  <c:v>1.3500000000000002E-2</c:v>
                </c:pt>
                <c:pt idx="512">
                  <c:v>1.5699999999999999E-2</c:v>
                </c:pt>
                <c:pt idx="513">
                  <c:v>1.5699999999999999E-2</c:v>
                </c:pt>
                <c:pt idx="514">
                  <c:v>1.5699999999999999E-2</c:v>
                </c:pt>
                <c:pt idx="515">
                  <c:v>1.1599999999999997E-2</c:v>
                </c:pt>
                <c:pt idx="516">
                  <c:v>1.1599999999999997E-2</c:v>
                </c:pt>
                <c:pt idx="517">
                  <c:v>-9.1000000000000004E-3</c:v>
                </c:pt>
                <c:pt idx="518">
                  <c:v>-9.1000000000000004E-3</c:v>
                </c:pt>
                <c:pt idx="519">
                  <c:v>-9.1000000000000004E-3</c:v>
                </c:pt>
                <c:pt idx="520">
                  <c:v>2.7000000000000006E-3</c:v>
                </c:pt>
                <c:pt idx="521">
                  <c:v>2.7000000000000006E-3</c:v>
                </c:pt>
                <c:pt idx="522">
                  <c:v>2.7000000000000006E-3</c:v>
                </c:pt>
                <c:pt idx="523">
                  <c:v>2.7100000000000003E-2</c:v>
                </c:pt>
                <c:pt idx="524">
                  <c:v>2.7100000000000003E-2</c:v>
                </c:pt>
                <c:pt idx="525">
                  <c:v>5.5000000000000005E-3</c:v>
                </c:pt>
                <c:pt idx="526">
                  <c:v>5.5000000000000005E-3</c:v>
                </c:pt>
                <c:pt idx="527">
                  <c:v>5.5000000000000005E-3</c:v>
                </c:pt>
                <c:pt idx="528">
                  <c:v>-1.8900000000000004E-2</c:v>
                </c:pt>
                <c:pt idx="529">
                  <c:v>-1.8900000000000004E-2</c:v>
                </c:pt>
                <c:pt idx="530">
                  <c:v>-1.8900000000000004E-2</c:v>
                </c:pt>
                <c:pt idx="531">
                  <c:v>-3.280000000000001E-2</c:v>
                </c:pt>
                <c:pt idx="532">
                  <c:v>-3.280000000000001E-2</c:v>
                </c:pt>
                <c:pt idx="533">
                  <c:v>-4.7200000000000006E-2</c:v>
                </c:pt>
                <c:pt idx="534">
                  <c:v>-4.7200000000000006E-2</c:v>
                </c:pt>
                <c:pt idx="535">
                  <c:v>-4.7200000000000006E-2</c:v>
                </c:pt>
                <c:pt idx="536">
                  <c:v>-4.2100000000000005E-2</c:v>
                </c:pt>
                <c:pt idx="537">
                  <c:v>-4.2100000000000005E-2</c:v>
                </c:pt>
                <c:pt idx="538">
                  <c:v>-4.2100000000000005E-2</c:v>
                </c:pt>
                <c:pt idx="539">
                  <c:v>-2.7100000000000003E-2</c:v>
                </c:pt>
                <c:pt idx="540">
                  <c:v>-2.7100000000000003E-2</c:v>
                </c:pt>
                <c:pt idx="541">
                  <c:v>-3.3599999999999998E-2</c:v>
                </c:pt>
                <c:pt idx="542">
                  <c:v>-3.3599999999999998E-2</c:v>
                </c:pt>
                <c:pt idx="543">
                  <c:v>-3.3599999999999998E-2</c:v>
                </c:pt>
                <c:pt idx="544">
                  <c:v>-3.6600000000000008E-2</c:v>
                </c:pt>
                <c:pt idx="545">
                  <c:v>-3.6600000000000008E-2</c:v>
                </c:pt>
                <c:pt idx="546">
                  <c:v>-3.6600000000000008E-2</c:v>
                </c:pt>
                <c:pt idx="547">
                  <c:v>-3.8600000000000002E-2</c:v>
                </c:pt>
                <c:pt idx="548">
                  <c:v>-3.8600000000000002E-2</c:v>
                </c:pt>
                <c:pt idx="549">
                  <c:v>-1.5200000000000002E-2</c:v>
                </c:pt>
                <c:pt idx="550">
                  <c:v>-1.5200000000000002E-2</c:v>
                </c:pt>
                <c:pt idx="551">
                  <c:v>-1.5200000000000002E-2</c:v>
                </c:pt>
                <c:pt idx="552">
                  <c:v>-1.7299999999999996E-2</c:v>
                </c:pt>
                <c:pt idx="553">
                  <c:v>-1.7299999999999996E-2</c:v>
                </c:pt>
                <c:pt idx="554">
                  <c:v>-1.7299999999999996E-2</c:v>
                </c:pt>
                <c:pt idx="555">
                  <c:v>-1.5400000000000002E-2</c:v>
                </c:pt>
                <c:pt idx="556">
                  <c:v>-1.5400000000000002E-2</c:v>
                </c:pt>
                <c:pt idx="557">
                  <c:v>-6.3000000000000009E-3</c:v>
                </c:pt>
                <c:pt idx="558">
                  <c:v>-6.3000000000000009E-3</c:v>
                </c:pt>
                <c:pt idx="559">
                  <c:v>-6.3000000000000009E-3</c:v>
                </c:pt>
                <c:pt idx="560">
                  <c:v>5.7000000000000011E-3</c:v>
                </c:pt>
                <c:pt idx="561">
                  <c:v>5.7000000000000011E-3</c:v>
                </c:pt>
                <c:pt idx="562">
                  <c:v>5.7000000000000011E-3</c:v>
                </c:pt>
                <c:pt idx="563">
                  <c:v>0</c:v>
                </c:pt>
                <c:pt idx="564">
                  <c:v>0</c:v>
                </c:pt>
                <c:pt idx="565" formatCode="0.00E+00">
                  <c:v>4.0000000000000007E-4</c:v>
                </c:pt>
                <c:pt idx="566" formatCode="0.00E+00">
                  <c:v>4.0000000000000007E-4</c:v>
                </c:pt>
                <c:pt idx="567" formatCode="0.00E+00">
                  <c:v>4.0000000000000007E-4</c:v>
                </c:pt>
                <c:pt idx="568">
                  <c:v>2.7000000000000006E-3</c:v>
                </c:pt>
                <c:pt idx="569">
                  <c:v>2.7000000000000006E-3</c:v>
                </c:pt>
                <c:pt idx="570">
                  <c:v>2.7000000000000006E-3</c:v>
                </c:pt>
                <c:pt idx="571">
                  <c:v>1.0200000000000001E-2</c:v>
                </c:pt>
                <c:pt idx="572">
                  <c:v>1.0200000000000001E-2</c:v>
                </c:pt>
                <c:pt idx="573">
                  <c:v>2.6700000000000002E-2</c:v>
                </c:pt>
                <c:pt idx="574">
                  <c:v>2.6700000000000002E-2</c:v>
                </c:pt>
                <c:pt idx="575">
                  <c:v>2.6700000000000002E-2</c:v>
                </c:pt>
                <c:pt idx="576">
                  <c:v>3.500000000000001E-2</c:v>
                </c:pt>
                <c:pt idx="577">
                  <c:v>3.500000000000001E-2</c:v>
                </c:pt>
                <c:pt idx="578">
                  <c:v>3.500000000000001E-2</c:v>
                </c:pt>
                <c:pt idx="579">
                  <c:v>1.0999999999999998E-2</c:v>
                </c:pt>
                <c:pt idx="580">
                  <c:v>1.0999999999999998E-2</c:v>
                </c:pt>
                <c:pt idx="581">
                  <c:v>1.3700000000000002E-2</c:v>
                </c:pt>
                <c:pt idx="582">
                  <c:v>1.3700000000000002E-2</c:v>
                </c:pt>
                <c:pt idx="583">
                  <c:v>1.3700000000000002E-2</c:v>
                </c:pt>
                <c:pt idx="584">
                  <c:v>-8.7000000000000029E-3</c:v>
                </c:pt>
                <c:pt idx="585">
                  <c:v>-8.7000000000000029E-3</c:v>
                </c:pt>
                <c:pt idx="586">
                  <c:v>-8.7000000000000029E-3</c:v>
                </c:pt>
                <c:pt idx="587">
                  <c:v>6.5000000000000014E-3</c:v>
                </c:pt>
                <c:pt idx="588">
                  <c:v>6.5000000000000014E-3</c:v>
                </c:pt>
                <c:pt idx="589">
                  <c:v>3.2399999999999998E-2</c:v>
                </c:pt>
                <c:pt idx="590">
                  <c:v>3.2399999999999998E-2</c:v>
                </c:pt>
                <c:pt idx="591">
                  <c:v>3.2399999999999998E-2</c:v>
                </c:pt>
                <c:pt idx="592">
                  <c:v>4.3800000000000006E-2</c:v>
                </c:pt>
                <c:pt idx="593">
                  <c:v>4.3800000000000006E-2</c:v>
                </c:pt>
                <c:pt idx="594">
                  <c:v>4.3800000000000006E-2</c:v>
                </c:pt>
                <c:pt idx="595">
                  <c:v>3.49E-2</c:v>
                </c:pt>
                <c:pt idx="596">
                  <c:v>3.49E-2</c:v>
                </c:pt>
                <c:pt idx="597">
                  <c:v>1.7899999999999999E-2</c:v>
                </c:pt>
                <c:pt idx="598">
                  <c:v>1.7899999999999999E-2</c:v>
                </c:pt>
                <c:pt idx="599">
                  <c:v>1.7899999999999999E-2</c:v>
                </c:pt>
                <c:pt idx="600">
                  <c:v>3.4599999999999999E-2</c:v>
                </c:pt>
                <c:pt idx="601">
                  <c:v>3.4599999999999999E-2</c:v>
                </c:pt>
                <c:pt idx="602">
                  <c:v>3.4599999999999999E-2</c:v>
                </c:pt>
                <c:pt idx="603">
                  <c:v>2.0799999999999999E-2</c:v>
                </c:pt>
                <c:pt idx="604">
                  <c:v>2.0799999999999999E-2</c:v>
                </c:pt>
                <c:pt idx="605">
                  <c:v>1.4900000000000002E-2</c:v>
                </c:pt>
                <c:pt idx="606">
                  <c:v>1.4900000000000002E-2</c:v>
                </c:pt>
                <c:pt idx="607">
                  <c:v>1.4900000000000002E-2</c:v>
                </c:pt>
                <c:pt idx="608">
                  <c:v>2.4500000000000001E-2</c:v>
                </c:pt>
                <c:pt idx="609">
                  <c:v>2.4500000000000001E-2</c:v>
                </c:pt>
                <c:pt idx="610">
                  <c:v>2.4500000000000001E-2</c:v>
                </c:pt>
                <c:pt idx="611">
                  <c:v>2.7700000000000002E-2</c:v>
                </c:pt>
                <c:pt idx="612">
                  <c:v>2.7700000000000002E-2</c:v>
                </c:pt>
                <c:pt idx="613">
                  <c:v>1.5100000000000002E-2</c:v>
                </c:pt>
                <c:pt idx="614">
                  <c:v>1.5100000000000002E-2</c:v>
                </c:pt>
                <c:pt idx="615">
                  <c:v>1.5100000000000002E-2</c:v>
                </c:pt>
                <c:pt idx="616">
                  <c:v>2.7900000000000005E-2</c:v>
                </c:pt>
                <c:pt idx="617">
                  <c:v>2.7900000000000005E-2</c:v>
                </c:pt>
                <c:pt idx="618">
                  <c:v>2.7900000000000005E-2</c:v>
                </c:pt>
                <c:pt idx="619">
                  <c:v>4.2600000000000006E-2</c:v>
                </c:pt>
                <c:pt idx="620">
                  <c:v>4.2600000000000006E-2</c:v>
                </c:pt>
                <c:pt idx="621">
                  <c:v>4.2600000000000006E-2</c:v>
                </c:pt>
                <c:pt idx="622">
                  <c:v>-8.100000000000003E-3</c:v>
                </c:pt>
                <c:pt idx="623">
                  <c:v>-8.100000000000003E-3</c:v>
                </c:pt>
                <c:pt idx="624">
                  <c:v>-2.2200000000000004E-2</c:v>
                </c:pt>
                <c:pt idx="625">
                  <c:v>-2.2200000000000004E-2</c:v>
                </c:pt>
                <c:pt idx="626">
                  <c:v>-2.2200000000000004E-2</c:v>
                </c:pt>
                <c:pt idx="627">
                  <c:v>2.4E-2</c:v>
                </c:pt>
                <c:pt idx="628">
                  <c:v>2.4E-2</c:v>
                </c:pt>
                <c:pt idx="629">
                  <c:v>1.4000000000000002E-3</c:v>
                </c:pt>
                <c:pt idx="630">
                  <c:v>1.4000000000000002E-3</c:v>
                </c:pt>
                <c:pt idx="631">
                  <c:v>1.4000000000000002E-3</c:v>
                </c:pt>
                <c:pt idx="632">
                  <c:v>1.6299999999999999E-2</c:v>
                </c:pt>
                <c:pt idx="633">
                  <c:v>1.6299999999999999E-2</c:v>
                </c:pt>
                <c:pt idx="634">
                  <c:v>1.6299999999999999E-2</c:v>
                </c:pt>
                <c:pt idx="635">
                  <c:v>-1.2200000000000001E-2</c:v>
                </c:pt>
                <c:pt idx="636">
                  <c:v>-1.2200000000000001E-2</c:v>
                </c:pt>
                <c:pt idx="637">
                  <c:v>-1.2200000000000001E-2</c:v>
                </c:pt>
                <c:pt idx="638">
                  <c:v>3.9000000000000003E-3</c:v>
                </c:pt>
                <c:pt idx="639">
                  <c:v>3.9000000000000003E-3</c:v>
                </c:pt>
                <c:pt idx="640" formatCode="0.00E+00">
                  <c:v>-6.0000000000000016E-4</c:v>
                </c:pt>
                <c:pt idx="641" formatCode="0.00E+00">
                  <c:v>-6.0000000000000016E-4</c:v>
                </c:pt>
                <c:pt idx="642" formatCode="0.00E+00">
                  <c:v>-6.0000000000000016E-4</c:v>
                </c:pt>
                <c:pt idx="643">
                  <c:v>1.9800000000000005E-2</c:v>
                </c:pt>
                <c:pt idx="644">
                  <c:v>1.9800000000000005E-2</c:v>
                </c:pt>
                <c:pt idx="645">
                  <c:v>-1.4999999999999998E-2</c:v>
                </c:pt>
                <c:pt idx="646">
                  <c:v>-1.4999999999999998E-2</c:v>
                </c:pt>
                <c:pt idx="647">
                  <c:v>-1.4999999999999998E-2</c:v>
                </c:pt>
                <c:pt idx="648">
                  <c:v>7.2000000000000007E-3</c:v>
                </c:pt>
                <c:pt idx="649">
                  <c:v>7.2000000000000007E-3</c:v>
                </c:pt>
                <c:pt idx="650">
                  <c:v>7.2000000000000007E-3</c:v>
                </c:pt>
                <c:pt idx="651">
                  <c:v>2.1600000000000005E-2</c:v>
                </c:pt>
                <c:pt idx="652">
                  <c:v>2.1600000000000005E-2</c:v>
                </c:pt>
                <c:pt idx="653">
                  <c:v>1.5699999999999999E-2</c:v>
                </c:pt>
                <c:pt idx="654">
                  <c:v>1.5699999999999999E-2</c:v>
                </c:pt>
                <c:pt idx="655">
                  <c:v>1.5699999999999999E-2</c:v>
                </c:pt>
                <c:pt idx="656">
                  <c:v>-1.3599999999999998E-2</c:v>
                </c:pt>
                <c:pt idx="657">
                  <c:v>-1.3599999999999998E-2</c:v>
                </c:pt>
                <c:pt idx="658">
                  <c:v>-1.3599999999999998E-2</c:v>
                </c:pt>
                <c:pt idx="659">
                  <c:v>-3.0000000000000005E-3</c:v>
                </c:pt>
                <c:pt idx="660">
                  <c:v>-3.0000000000000005E-3</c:v>
                </c:pt>
                <c:pt idx="661">
                  <c:v>-4.4100000000000007E-2</c:v>
                </c:pt>
                <c:pt idx="662">
                  <c:v>-4.4100000000000007E-2</c:v>
                </c:pt>
                <c:pt idx="663">
                  <c:v>-4.4100000000000007E-2</c:v>
                </c:pt>
                <c:pt idx="664">
                  <c:v>-2.6900000000000004E-2</c:v>
                </c:pt>
                <c:pt idx="665">
                  <c:v>-2.6900000000000004E-2</c:v>
                </c:pt>
                <c:pt idx="666">
                  <c:v>-2.6900000000000004E-2</c:v>
                </c:pt>
                <c:pt idx="667">
                  <c:v>4.1000000000000003E-3</c:v>
                </c:pt>
                <c:pt idx="668">
                  <c:v>4.1000000000000003E-3</c:v>
                </c:pt>
                <c:pt idx="669">
                  <c:v>3.7700000000000004E-2</c:v>
                </c:pt>
                <c:pt idx="670">
                  <c:v>3.7700000000000004E-2</c:v>
                </c:pt>
                <c:pt idx="671">
                  <c:v>3.7700000000000004E-2</c:v>
                </c:pt>
                <c:pt idx="672">
                  <c:v>-8.5000000000000006E-3</c:v>
                </c:pt>
                <c:pt idx="673">
                  <c:v>-8.5000000000000006E-3</c:v>
                </c:pt>
                <c:pt idx="674">
                  <c:v>-8.5000000000000006E-3</c:v>
                </c:pt>
                <c:pt idx="675">
                  <c:v>-3.4000000000000002E-3</c:v>
                </c:pt>
                <c:pt idx="676">
                  <c:v>-3.4000000000000002E-3</c:v>
                </c:pt>
                <c:pt idx="677">
                  <c:v>-3.4000000000000002E-3</c:v>
                </c:pt>
                <c:pt idx="678">
                  <c:v>-1.1400000000000002E-2</c:v>
                </c:pt>
                <c:pt idx="679">
                  <c:v>-1.1400000000000002E-2</c:v>
                </c:pt>
                <c:pt idx="680">
                  <c:v>4.7000000000000011E-3</c:v>
                </c:pt>
                <c:pt idx="681">
                  <c:v>4.7000000000000011E-3</c:v>
                </c:pt>
                <c:pt idx="682">
                  <c:v>4.7000000000000011E-3</c:v>
                </c:pt>
                <c:pt idx="683">
                  <c:v>2.8999999999999998E-3</c:v>
                </c:pt>
                <c:pt idx="684">
                  <c:v>2.8999999999999998E-3</c:v>
                </c:pt>
                <c:pt idx="685">
                  <c:v>-8.100000000000003E-3</c:v>
                </c:pt>
                <c:pt idx="686">
                  <c:v>-8.100000000000003E-3</c:v>
                </c:pt>
                <c:pt idx="687">
                  <c:v>-8.100000000000003E-3</c:v>
                </c:pt>
                <c:pt idx="688">
                  <c:v>9.0000000000000028E-3</c:v>
                </c:pt>
                <c:pt idx="689">
                  <c:v>9.0000000000000028E-3</c:v>
                </c:pt>
                <c:pt idx="690">
                  <c:v>9.0000000000000028E-3</c:v>
                </c:pt>
                <c:pt idx="691">
                  <c:v>-1.0100000000000001E-2</c:v>
                </c:pt>
                <c:pt idx="692">
                  <c:v>-1.0100000000000001E-2</c:v>
                </c:pt>
                <c:pt idx="693" formatCode="0.00E+00">
                  <c:v>4.0000000000000007E-4</c:v>
                </c:pt>
                <c:pt idx="694" formatCode="0.00E+00">
                  <c:v>4.0000000000000007E-4</c:v>
                </c:pt>
                <c:pt idx="695" formatCode="0.00E+00">
                  <c:v>4.0000000000000007E-4</c:v>
                </c:pt>
                <c:pt idx="696">
                  <c:v>2.8999999999999998E-3</c:v>
                </c:pt>
                <c:pt idx="697">
                  <c:v>2.8999999999999998E-3</c:v>
                </c:pt>
                <c:pt idx="698">
                  <c:v>2.8999999999999998E-3</c:v>
                </c:pt>
                <c:pt idx="699">
                  <c:v>-2.3999999999999998E-3</c:v>
                </c:pt>
                <c:pt idx="700">
                  <c:v>9.4000000000000021E-3</c:v>
                </c:pt>
                <c:pt idx="701">
                  <c:v>9.4000000000000021E-3</c:v>
                </c:pt>
                <c:pt idx="702">
                  <c:v>9.4000000000000021E-3</c:v>
                </c:pt>
                <c:pt idx="703">
                  <c:v>9.4000000000000021E-3</c:v>
                </c:pt>
                <c:pt idx="704">
                  <c:v>-2.1100000000000001E-2</c:v>
                </c:pt>
                <c:pt idx="705">
                  <c:v>-2.1100000000000001E-2</c:v>
                </c:pt>
                <c:pt idx="706">
                  <c:v>-2.1100000000000001E-2</c:v>
                </c:pt>
                <c:pt idx="707">
                  <c:v>-4.1999999999999997E-3</c:v>
                </c:pt>
                <c:pt idx="708">
                  <c:v>-4.1999999999999997E-3</c:v>
                </c:pt>
                <c:pt idx="709">
                  <c:v>-1.7899999999999999E-2</c:v>
                </c:pt>
                <c:pt idx="710">
                  <c:v>-1.7899999999999999E-2</c:v>
                </c:pt>
                <c:pt idx="711">
                  <c:v>-1.7899999999999999E-2</c:v>
                </c:pt>
                <c:pt idx="712">
                  <c:v>-1.0800000000000002E-2</c:v>
                </c:pt>
                <c:pt idx="713">
                  <c:v>-1.0800000000000002E-2</c:v>
                </c:pt>
                <c:pt idx="714">
                  <c:v>-1.0800000000000002E-2</c:v>
                </c:pt>
                <c:pt idx="715">
                  <c:v>1.0999999999999998E-2</c:v>
                </c:pt>
                <c:pt idx="716">
                  <c:v>1.0999999999999998E-2</c:v>
                </c:pt>
                <c:pt idx="717">
                  <c:v>4.1000000000000002E-2</c:v>
                </c:pt>
                <c:pt idx="718">
                  <c:v>4.1000000000000002E-2</c:v>
                </c:pt>
                <c:pt idx="719">
                  <c:v>4.1000000000000002E-2</c:v>
                </c:pt>
                <c:pt idx="720">
                  <c:v>2.1200000000000004E-2</c:v>
                </c:pt>
                <c:pt idx="721">
                  <c:v>2.1200000000000004E-2</c:v>
                </c:pt>
                <c:pt idx="722">
                  <c:v>2.1200000000000004E-2</c:v>
                </c:pt>
                <c:pt idx="723">
                  <c:v>-2.3800000000000002E-2</c:v>
                </c:pt>
                <c:pt idx="724">
                  <c:v>-2.3800000000000002E-2</c:v>
                </c:pt>
                <c:pt idx="725">
                  <c:v>-3.620000000000001E-2</c:v>
                </c:pt>
                <c:pt idx="726">
                  <c:v>-3.620000000000001E-2</c:v>
                </c:pt>
                <c:pt idx="727">
                  <c:v>-3.620000000000001E-2</c:v>
                </c:pt>
                <c:pt idx="728">
                  <c:v>2.8999999999999998E-3</c:v>
                </c:pt>
                <c:pt idx="729">
                  <c:v>2.8999999999999998E-3</c:v>
                </c:pt>
                <c:pt idx="730">
                  <c:v>2.8999999999999998E-3</c:v>
                </c:pt>
                <c:pt idx="731">
                  <c:v>1.2200000000000001E-2</c:v>
                </c:pt>
                <c:pt idx="732">
                  <c:v>1.2200000000000001E-2</c:v>
                </c:pt>
                <c:pt idx="733">
                  <c:v>-5.5300000000000009E-2</c:v>
                </c:pt>
                <c:pt idx="734">
                  <c:v>-5.5300000000000009E-2</c:v>
                </c:pt>
                <c:pt idx="735">
                  <c:v>-5.5300000000000009E-2</c:v>
                </c:pt>
                <c:pt idx="736">
                  <c:v>4.1000000000000003E-3</c:v>
                </c:pt>
                <c:pt idx="737">
                  <c:v>4.1000000000000003E-3</c:v>
                </c:pt>
                <c:pt idx="738">
                  <c:v>4.1000000000000003E-3</c:v>
                </c:pt>
                <c:pt idx="739">
                  <c:v>2.4900000000000002E-2</c:v>
                </c:pt>
                <c:pt idx="740">
                  <c:v>2.4900000000000002E-2</c:v>
                </c:pt>
                <c:pt idx="741">
                  <c:v>2.4900000000000002E-2</c:v>
                </c:pt>
                <c:pt idx="742">
                  <c:v>-1.9900000000000004E-2</c:v>
                </c:pt>
                <c:pt idx="743">
                  <c:v>-1.9900000000000004E-2</c:v>
                </c:pt>
                <c:pt idx="744">
                  <c:v>-2.8000000000000004E-3</c:v>
                </c:pt>
                <c:pt idx="745">
                  <c:v>-2.8000000000000004E-3</c:v>
                </c:pt>
                <c:pt idx="746">
                  <c:v>-2.8000000000000004E-3</c:v>
                </c:pt>
                <c:pt idx="747">
                  <c:v>7.6000000000000009E-3</c:v>
                </c:pt>
                <c:pt idx="748">
                  <c:v>7.6000000000000009E-3</c:v>
                </c:pt>
                <c:pt idx="749">
                  <c:v>-1.5200000000000002E-2</c:v>
                </c:pt>
                <c:pt idx="750">
                  <c:v>-1.5200000000000002E-2</c:v>
                </c:pt>
                <c:pt idx="751">
                  <c:v>-1.5200000000000002E-2</c:v>
                </c:pt>
                <c:pt idx="752">
                  <c:v>4.7000000000000011E-3</c:v>
                </c:pt>
                <c:pt idx="753">
                  <c:v>4.7000000000000011E-3</c:v>
                </c:pt>
                <c:pt idx="754">
                  <c:v>4.7000000000000011E-3</c:v>
                </c:pt>
                <c:pt idx="755" formatCode="0.00E+00">
                  <c:v>6.0000000000000016E-4</c:v>
                </c:pt>
                <c:pt idx="756" formatCode="0.00E+00">
                  <c:v>6.0000000000000016E-4</c:v>
                </c:pt>
                <c:pt idx="757">
                  <c:v>6.1000000000000004E-3</c:v>
                </c:pt>
                <c:pt idx="758">
                  <c:v>6.1000000000000004E-3</c:v>
                </c:pt>
                <c:pt idx="759">
                  <c:v>6.1000000000000004E-3</c:v>
                </c:pt>
                <c:pt idx="760">
                  <c:v>8.0000000000000019E-3</c:v>
                </c:pt>
                <c:pt idx="761">
                  <c:v>8.0000000000000019E-3</c:v>
                </c:pt>
                <c:pt idx="762">
                  <c:v>8.0000000000000019E-3</c:v>
                </c:pt>
                <c:pt idx="763">
                  <c:v>-7.1000000000000004E-3</c:v>
                </c:pt>
                <c:pt idx="764">
                  <c:v>-7.1000000000000004E-3</c:v>
                </c:pt>
                <c:pt idx="765">
                  <c:v>-3.4000000000000002E-3</c:v>
                </c:pt>
                <c:pt idx="766">
                  <c:v>-3.4000000000000002E-3</c:v>
                </c:pt>
                <c:pt idx="767">
                  <c:v>-3.4000000000000002E-3</c:v>
                </c:pt>
                <c:pt idx="768">
                  <c:v>-1.2E-2</c:v>
                </c:pt>
                <c:pt idx="769">
                  <c:v>-1.2E-2</c:v>
                </c:pt>
                <c:pt idx="770">
                  <c:v>-1.2E-2</c:v>
                </c:pt>
                <c:pt idx="771" formatCode="0.00E+00">
                  <c:v>-8.0000000000000015E-4</c:v>
                </c:pt>
                <c:pt idx="772" formatCode="0.00E+00">
                  <c:v>-8.0000000000000015E-4</c:v>
                </c:pt>
                <c:pt idx="773">
                  <c:v>-4.5000000000000005E-3</c:v>
                </c:pt>
                <c:pt idx="774">
                  <c:v>-4.5000000000000005E-3</c:v>
                </c:pt>
                <c:pt idx="775">
                  <c:v>-4.5000000000000005E-3</c:v>
                </c:pt>
                <c:pt idx="776">
                  <c:v>1.7299999999999996E-2</c:v>
                </c:pt>
                <c:pt idx="777">
                  <c:v>1.7299999999999996E-2</c:v>
                </c:pt>
                <c:pt idx="778">
                  <c:v>1.7299999999999996E-2</c:v>
                </c:pt>
                <c:pt idx="779">
                  <c:v>8.8000000000000023E-3</c:v>
                </c:pt>
                <c:pt idx="780">
                  <c:v>8.8000000000000023E-3</c:v>
                </c:pt>
                <c:pt idx="781">
                  <c:v>-3.6000000000000003E-3</c:v>
                </c:pt>
                <c:pt idx="782">
                  <c:v>-3.6000000000000003E-3</c:v>
                </c:pt>
                <c:pt idx="783">
                  <c:v>-3.6000000000000003E-3</c:v>
                </c:pt>
                <c:pt idx="784">
                  <c:v>-1.1599999999999997E-2</c:v>
                </c:pt>
                <c:pt idx="785">
                  <c:v>-1.1599999999999997E-2</c:v>
                </c:pt>
                <c:pt idx="786">
                  <c:v>-1.1599999999999997E-2</c:v>
                </c:pt>
                <c:pt idx="787">
                  <c:v>8.8000000000000023E-3</c:v>
                </c:pt>
                <c:pt idx="788">
                  <c:v>8.8000000000000023E-3</c:v>
                </c:pt>
                <c:pt idx="789">
                  <c:v>2.7000000000000006E-3</c:v>
                </c:pt>
                <c:pt idx="790">
                  <c:v>2.7000000000000006E-3</c:v>
                </c:pt>
                <c:pt idx="791">
                  <c:v>2.7000000000000006E-3</c:v>
                </c:pt>
                <c:pt idx="792">
                  <c:v>-1.8000000000000004E-3</c:v>
                </c:pt>
                <c:pt idx="793">
                  <c:v>-1.8000000000000004E-3</c:v>
                </c:pt>
                <c:pt idx="794">
                  <c:v>-1.8000000000000004E-3</c:v>
                </c:pt>
                <c:pt idx="795">
                  <c:v>-1.6000000000000003E-3</c:v>
                </c:pt>
                <c:pt idx="796">
                  <c:v>-1.6000000000000003E-3</c:v>
                </c:pt>
                <c:pt idx="797">
                  <c:v>7.6000000000000009E-3</c:v>
                </c:pt>
                <c:pt idx="798">
                  <c:v>7.6000000000000009E-3</c:v>
                </c:pt>
                <c:pt idx="799">
                  <c:v>7.6000000000000009E-3</c:v>
                </c:pt>
                <c:pt idx="800">
                  <c:v>-6.5000000000000014E-3</c:v>
                </c:pt>
                <c:pt idx="801">
                  <c:v>-6.5000000000000014E-3</c:v>
                </c:pt>
                <c:pt idx="802">
                  <c:v>-6.5000000000000014E-3</c:v>
                </c:pt>
                <c:pt idx="803">
                  <c:v>3.3000000000000004E-3</c:v>
                </c:pt>
                <c:pt idx="804">
                  <c:v>3.3000000000000004E-3</c:v>
                </c:pt>
                <c:pt idx="805">
                  <c:v>3.7000000000000006E-3</c:v>
                </c:pt>
                <c:pt idx="806">
                  <c:v>3.7000000000000006E-3</c:v>
                </c:pt>
                <c:pt idx="807">
                  <c:v>3.7000000000000006E-3</c:v>
                </c:pt>
                <c:pt idx="808" formatCode="0.00E+00">
                  <c:v>-8.0000000000000015E-4</c:v>
                </c:pt>
                <c:pt idx="809" formatCode="0.00E+00">
                  <c:v>-8.0000000000000015E-4</c:v>
                </c:pt>
                <c:pt idx="810" formatCode="0.00E+00">
                  <c:v>-8.0000000000000015E-4</c:v>
                </c:pt>
                <c:pt idx="811">
                  <c:v>-9.9000000000000025E-3</c:v>
                </c:pt>
                <c:pt idx="812">
                  <c:v>-9.9000000000000025E-3</c:v>
                </c:pt>
                <c:pt idx="813">
                  <c:v>-1.0000000000000002E-3</c:v>
                </c:pt>
                <c:pt idx="814">
                  <c:v>-1.0000000000000002E-3</c:v>
                </c:pt>
                <c:pt idx="815">
                  <c:v>-1.0000000000000002E-3</c:v>
                </c:pt>
                <c:pt idx="816">
                  <c:v>-1.1999999999999999E-3</c:v>
                </c:pt>
                <c:pt idx="817">
                  <c:v>-1.1999999999999999E-3</c:v>
                </c:pt>
                <c:pt idx="818">
                  <c:v>-1.1999999999999999E-3</c:v>
                </c:pt>
                <c:pt idx="819" formatCode="0.00E+00">
                  <c:v>-4.0000000000000007E-4</c:v>
                </c:pt>
                <c:pt idx="820" formatCode="0.00E+00">
                  <c:v>-4.0000000000000007E-4</c:v>
                </c:pt>
                <c:pt idx="821">
                  <c:v>-3.8000000000000004E-3</c:v>
                </c:pt>
                <c:pt idx="822">
                  <c:v>-3.8000000000000004E-3</c:v>
                </c:pt>
                <c:pt idx="823">
                  <c:v>-3.8000000000000004E-3</c:v>
                </c:pt>
                <c:pt idx="824">
                  <c:v>-9.3000000000000027E-3</c:v>
                </c:pt>
                <c:pt idx="825">
                  <c:v>-9.3000000000000027E-3</c:v>
                </c:pt>
                <c:pt idx="826">
                  <c:v>-9.3000000000000027E-3</c:v>
                </c:pt>
                <c:pt idx="827">
                  <c:v>-8.100000000000003E-3</c:v>
                </c:pt>
                <c:pt idx="828">
                  <c:v>-8.100000000000003E-3</c:v>
                </c:pt>
                <c:pt idx="829">
                  <c:v>-8.100000000000003E-3</c:v>
                </c:pt>
                <c:pt idx="830">
                  <c:v>-8.100000000000003E-3</c:v>
                </c:pt>
                <c:pt idx="831">
                  <c:v>-8.100000000000003E-3</c:v>
                </c:pt>
                <c:pt idx="832">
                  <c:v>-4.1999999999999997E-3</c:v>
                </c:pt>
                <c:pt idx="833">
                  <c:v>-4.1999999999999997E-3</c:v>
                </c:pt>
                <c:pt idx="834">
                  <c:v>-4.1999999999999997E-3</c:v>
                </c:pt>
                <c:pt idx="835">
                  <c:v>-5.3000000000000009E-3</c:v>
                </c:pt>
                <c:pt idx="836">
                  <c:v>-5.3000000000000009E-3</c:v>
                </c:pt>
                <c:pt idx="837">
                  <c:v>-4.000000000000001E-3</c:v>
                </c:pt>
                <c:pt idx="838">
                  <c:v>-4.000000000000001E-3</c:v>
                </c:pt>
                <c:pt idx="839">
                  <c:v>-4.000000000000001E-3</c:v>
                </c:pt>
                <c:pt idx="840">
                  <c:v>-1.1200000000000002E-2</c:v>
                </c:pt>
                <c:pt idx="841">
                  <c:v>-1.1200000000000002E-2</c:v>
                </c:pt>
                <c:pt idx="842">
                  <c:v>-1.1200000000000002E-2</c:v>
                </c:pt>
                <c:pt idx="843">
                  <c:v>-3.4200000000000001E-2</c:v>
                </c:pt>
                <c:pt idx="844">
                  <c:v>-3.4200000000000001E-2</c:v>
                </c:pt>
                <c:pt idx="845">
                  <c:v>-2.5200000000000004E-2</c:v>
                </c:pt>
                <c:pt idx="846">
                  <c:v>-2.5200000000000004E-2</c:v>
                </c:pt>
                <c:pt idx="847">
                  <c:v>-2.5200000000000004E-2</c:v>
                </c:pt>
                <c:pt idx="848">
                  <c:v>2.2600000000000002E-2</c:v>
                </c:pt>
                <c:pt idx="849">
                  <c:v>2.2600000000000002E-2</c:v>
                </c:pt>
                <c:pt idx="850">
                  <c:v>2.2600000000000002E-2</c:v>
                </c:pt>
                <c:pt idx="851">
                  <c:v>6.270000000000002E-2</c:v>
                </c:pt>
                <c:pt idx="852">
                  <c:v>6.270000000000002E-2</c:v>
                </c:pt>
                <c:pt idx="853">
                  <c:v>1.9400000000000004E-2</c:v>
                </c:pt>
                <c:pt idx="854">
                  <c:v>1.9400000000000004E-2</c:v>
                </c:pt>
                <c:pt idx="855">
                  <c:v>1.9400000000000004E-2</c:v>
                </c:pt>
                <c:pt idx="856">
                  <c:v>2.5700000000000001E-2</c:v>
                </c:pt>
                <c:pt idx="857">
                  <c:v>2.5700000000000001E-2</c:v>
                </c:pt>
                <c:pt idx="858">
                  <c:v>2.5700000000000001E-2</c:v>
                </c:pt>
                <c:pt idx="859">
                  <c:v>-4.5000000000000005E-3</c:v>
                </c:pt>
                <c:pt idx="860">
                  <c:v>-4.5000000000000005E-3</c:v>
                </c:pt>
                <c:pt idx="861">
                  <c:v>3.3000000000000004E-3</c:v>
                </c:pt>
                <c:pt idx="862">
                  <c:v>3.3000000000000004E-3</c:v>
                </c:pt>
                <c:pt idx="863">
                  <c:v>3.3000000000000004E-3</c:v>
                </c:pt>
                <c:pt idx="864">
                  <c:v>-1.6500000000000004E-2</c:v>
                </c:pt>
                <c:pt idx="865">
                  <c:v>-1.6500000000000004E-2</c:v>
                </c:pt>
                <c:pt idx="866">
                  <c:v>-1.6500000000000004E-2</c:v>
                </c:pt>
                <c:pt idx="867">
                  <c:v>-1.1800000000000003E-2</c:v>
                </c:pt>
                <c:pt idx="868">
                  <c:v>-1.1800000000000003E-2</c:v>
                </c:pt>
                <c:pt idx="869">
                  <c:v>-1.5200000000000002E-2</c:v>
                </c:pt>
                <c:pt idx="870">
                  <c:v>-1.5200000000000002E-2</c:v>
                </c:pt>
                <c:pt idx="871">
                  <c:v>-1.5200000000000002E-2</c:v>
                </c:pt>
                <c:pt idx="872">
                  <c:v>4.7000000000000011E-3</c:v>
                </c:pt>
                <c:pt idx="873">
                  <c:v>4.7000000000000011E-3</c:v>
                </c:pt>
                <c:pt idx="874">
                  <c:v>4.7000000000000011E-3</c:v>
                </c:pt>
                <c:pt idx="875">
                  <c:v>1.7899999999999999E-2</c:v>
                </c:pt>
                <c:pt idx="876">
                  <c:v>1.7899999999999999E-2</c:v>
                </c:pt>
                <c:pt idx="877">
                  <c:v>1.7899999999999999E-2</c:v>
                </c:pt>
                <c:pt idx="878">
                  <c:v>-2.2400000000000003E-2</c:v>
                </c:pt>
                <c:pt idx="879">
                  <c:v>-2.2400000000000003E-2</c:v>
                </c:pt>
                <c:pt idx="880">
                  <c:v>-7.9000000000000025E-3</c:v>
                </c:pt>
                <c:pt idx="881">
                  <c:v>-7.9000000000000025E-3</c:v>
                </c:pt>
                <c:pt idx="882">
                  <c:v>-7.9000000000000025E-3</c:v>
                </c:pt>
                <c:pt idx="883">
                  <c:v>-1.1599999999999997E-2</c:v>
                </c:pt>
                <c:pt idx="884">
                  <c:v>-1.1599999999999997E-2</c:v>
                </c:pt>
                <c:pt idx="885">
                  <c:v>4.3000000000000009E-3</c:v>
                </c:pt>
                <c:pt idx="886">
                  <c:v>4.3000000000000009E-3</c:v>
                </c:pt>
                <c:pt idx="887">
                  <c:v>4.3000000000000009E-3</c:v>
                </c:pt>
                <c:pt idx="888">
                  <c:v>3.1000000000000003E-3</c:v>
                </c:pt>
                <c:pt idx="889">
                  <c:v>3.1000000000000003E-3</c:v>
                </c:pt>
                <c:pt idx="890">
                  <c:v>3.1000000000000003E-3</c:v>
                </c:pt>
                <c:pt idx="891">
                  <c:v>7.8000000000000014E-3</c:v>
                </c:pt>
                <c:pt idx="892">
                  <c:v>7.8000000000000014E-3</c:v>
                </c:pt>
                <c:pt idx="893">
                  <c:v>-7.7000000000000011E-3</c:v>
                </c:pt>
                <c:pt idx="894">
                  <c:v>-7.7000000000000011E-3</c:v>
                </c:pt>
                <c:pt idx="895">
                  <c:v>-7.7000000000000011E-3</c:v>
                </c:pt>
                <c:pt idx="896">
                  <c:v>-1.7899999999999999E-2</c:v>
                </c:pt>
                <c:pt idx="897">
                  <c:v>-1.7899999999999999E-2</c:v>
                </c:pt>
                <c:pt idx="898">
                  <c:v>-1.7899999999999999E-2</c:v>
                </c:pt>
                <c:pt idx="899">
                  <c:v>-7.9000000000000025E-3</c:v>
                </c:pt>
                <c:pt idx="900">
                  <c:v>1.7000000000000001E-3</c:v>
                </c:pt>
                <c:pt idx="901">
                  <c:v>1.7000000000000001E-3</c:v>
                </c:pt>
                <c:pt idx="902">
                  <c:v>1.7000000000000001E-3</c:v>
                </c:pt>
                <c:pt idx="903">
                  <c:v>1.7000000000000001E-3</c:v>
                </c:pt>
                <c:pt idx="904">
                  <c:v>9.4000000000000021E-3</c:v>
                </c:pt>
                <c:pt idx="905">
                  <c:v>9.4000000000000021E-3</c:v>
                </c:pt>
                <c:pt idx="906">
                  <c:v>9.4000000000000021E-3</c:v>
                </c:pt>
                <c:pt idx="907">
                  <c:v>8.0000000000000019E-3</c:v>
                </c:pt>
                <c:pt idx="908">
                  <c:v>8.0000000000000019E-3</c:v>
                </c:pt>
                <c:pt idx="909">
                  <c:v>-9.9000000000000025E-3</c:v>
                </c:pt>
                <c:pt idx="910">
                  <c:v>-9.9000000000000025E-3</c:v>
                </c:pt>
                <c:pt idx="911">
                  <c:v>-9.9000000000000025E-3</c:v>
                </c:pt>
                <c:pt idx="912">
                  <c:v>-4.1999999999999997E-3</c:v>
                </c:pt>
                <c:pt idx="913">
                  <c:v>-4.1999999999999997E-3</c:v>
                </c:pt>
                <c:pt idx="914">
                  <c:v>-4.1999999999999997E-3</c:v>
                </c:pt>
                <c:pt idx="915">
                  <c:v>2.0400000000000001E-2</c:v>
                </c:pt>
                <c:pt idx="916">
                  <c:v>2.0400000000000001E-2</c:v>
                </c:pt>
                <c:pt idx="917">
                  <c:v>-2.6200000000000005E-2</c:v>
                </c:pt>
                <c:pt idx="918">
                  <c:v>-2.6200000000000005E-2</c:v>
                </c:pt>
                <c:pt idx="919">
                  <c:v>-2.6200000000000005E-2</c:v>
                </c:pt>
                <c:pt idx="920">
                  <c:v>7.2000000000000007E-3</c:v>
                </c:pt>
                <c:pt idx="921">
                  <c:v>7.2000000000000007E-3</c:v>
                </c:pt>
                <c:pt idx="922">
                  <c:v>7.2000000000000007E-3</c:v>
                </c:pt>
                <c:pt idx="923">
                  <c:v>-4.3000000000000009E-3</c:v>
                </c:pt>
                <c:pt idx="924">
                  <c:v>-4.3000000000000009E-3</c:v>
                </c:pt>
                <c:pt idx="925">
                  <c:v>7.4000000000000012E-3</c:v>
                </c:pt>
                <c:pt idx="926">
                  <c:v>7.4000000000000012E-3</c:v>
                </c:pt>
                <c:pt idx="927">
                  <c:v>7.4000000000000012E-3</c:v>
                </c:pt>
                <c:pt idx="928">
                  <c:v>-6.3000000000000009E-3</c:v>
                </c:pt>
                <c:pt idx="929">
                  <c:v>-6.3000000000000009E-3</c:v>
                </c:pt>
                <c:pt idx="930">
                  <c:v>-6.3000000000000009E-3</c:v>
                </c:pt>
                <c:pt idx="931">
                  <c:v>1.1400000000000002E-2</c:v>
                </c:pt>
                <c:pt idx="932">
                  <c:v>1.1400000000000002E-2</c:v>
                </c:pt>
                <c:pt idx="933">
                  <c:v>3.7000000000000006E-3</c:v>
                </c:pt>
                <c:pt idx="934">
                  <c:v>3.7000000000000006E-3</c:v>
                </c:pt>
                <c:pt idx="935">
                  <c:v>3.7000000000000006E-3</c:v>
                </c:pt>
                <c:pt idx="936">
                  <c:v>1.2800000000000002E-2</c:v>
                </c:pt>
                <c:pt idx="937">
                  <c:v>1.2800000000000002E-2</c:v>
                </c:pt>
                <c:pt idx="938">
                  <c:v>1.2800000000000002E-2</c:v>
                </c:pt>
                <c:pt idx="939">
                  <c:v>3.1000000000000003E-3</c:v>
                </c:pt>
                <c:pt idx="940">
                  <c:v>3.1000000000000003E-3</c:v>
                </c:pt>
                <c:pt idx="941">
                  <c:v>9.0000000000000028E-3</c:v>
                </c:pt>
                <c:pt idx="942">
                  <c:v>9.0000000000000028E-3</c:v>
                </c:pt>
                <c:pt idx="943">
                  <c:v>9.0000000000000028E-3</c:v>
                </c:pt>
                <c:pt idx="944">
                  <c:v>1.2600000000000002E-2</c:v>
                </c:pt>
                <c:pt idx="945">
                  <c:v>1.2600000000000002E-2</c:v>
                </c:pt>
                <c:pt idx="946">
                  <c:v>8.8000000000000023E-3</c:v>
                </c:pt>
                <c:pt idx="947">
                  <c:v>8.8000000000000023E-3</c:v>
                </c:pt>
                <c:pt idx="948">
                  <c:v>8.8000000000000023E-3</c:v>
                </c:pt>
                <c:pt idx="949">
                  <c:v>8.8000000000000023E-3</c:v>
                </c:pt>
                <c:pt idx="950" formatCode="0.00E+00">
                  <c:v>-4.0000000000000007E-4</c:v>
                </c:pt>
                <c:pt idx="951" formatCode="0.00E+00">
                  <c:v>-4.0000000000000007E-4</c:v>
                </c:pt>
                <c:pt idx="952">
                  <c:v>-1.0000000000000002E-3</c:v>
                </c:pt>
                <c:pt idx="953">
                  <c:v>-1.0000000000000002E-3</c:v>
                </c:pt>
                <c:pt idx="954">
                  <c:v>-1.0000000000000002E-3</c:v>
                </c:pt>
                <c:pt idx="955">
                  <c:v>2.0400000000000001E-2</c:v>
                </c:pt>
                <c:pt idx="956">
                  <c:v>2.0400000000000001E-2</c:v>
                </c:pt>
                <c:pt idx="957">
                  <c:v>7.6000000000000009E-3</c:v>
                </c:pt>
                <c:pt idx="958">
                  <c:v>7.6000000000000009E-3</c:v>
                </c:pt>
                <c:pt idx="959">
                  <c:v>7.6000000000000009E-3</c:v>
                </c:pt>
                <c:pt idx="960">
                  <c:v>1.1800000000000003E-2</c:v>
                </c:pt>
                <c:pt idx="961">
                  <c:v>1.1800000000000003E-2</c:v>
                </c:pt>
                <c:pt idx="962">
                  <c:v>1.1800000000000003E-2</c:v>
                </c:pt>
                <c:pt idx="963">
                  <c:v>-1.0000000000000002E-3</c:v>
                </c:pt>
                <c:pt idx="964">
                  <c:v>-1.0000000000000002E-3</c:v>
                </c:pt>
                <c:pt idx="965">
                  <c:v>-7.9000000000000025E-3</c:v>
                </c:pt>
                <c:pt idx="966">
                  <c:v>-7.9000000000000025E-3</c:v>
                </c:pt>
                <c:pt idx="967">
                  <c:v>-7.9000000000000025E-3</c:v>
                </c:pt>
                <c:pt idx="968">
                  <c:v>-5.7000000000000011E-3</c:v>
                </c:pt>
                <c:pt idx="969">
                  <c:v>-5.7000000000000011E-3</c:v>
                </c:pt>
                <c:pt idx="970">
                  <c:v>-5.7000000000000011E-3</c:v>
                </c:pt>
                <c:pt idx="971">
                  <c:v>-3.6600000000000008E-2</c:v>
                </c:pt>
                <c:pt idx="972">
                  <c:v>-3.6600000000000008E-2</c:v>
                </c:pt>
                <c:pt idx="973">
                  <c:v>-1.9500000000000003E-2</c:v>
                </c:pt>
                <c:pt idx="974">
                  <c:v>-1.9500000000000003E-2</c:v>
                </c:pt>
                <c:pt idx="975">
                  <c:v>-1.9500000000000003E-2</c:v>
                </c:pt>
                <c:pt idx="976">
                  <c:v>7.2000000000000007E-3</c:v>
                </c:pt>
                <c:pt idx="977">
                  <c:v>7.2000000000000007E-3</c:v>
                </c:pt>
                <c:pt idx="978">
                  <c:v>7.2000000000000007E-3</c:v>
                </c:pt>
                <c:pt idx="979">
                  <c:v>3.85E-2</c:v>
                </c:pt>
                <c:pt idx="980">
                  <c:v>3.85E-2</c:v>
                </c:pt>
                <c:pt idx="981">
                  <c:v>-2.0799999999999999E-2</c:v>
                </c:pt>
                <c:pt idx="982">
                  <c:v>-2.0799999999999999E-2</c:v>
                </c:pt>
                <c:pt idx="983">
                  <c:v>-2.0799999999999999E-2</c:v>
                </c:pt>
                <c:pt idx="984">
                  <c:v>-6.7000000000000011E-3</c:v>
                </c:pt>
                <c:pt idx="985">
                  <c:v>-6.7000000000000011E-3</c:v>
                </c:pt>
                <c:pt idx="986">
                  <c:v>-6.7000000000000011E-3</c:v>
                </c:pt>
                <c:pt idx="987">
                  <c:v>2.8999999999999998E-3</c:v>
                </c:pt>
                <c:pt idx="988">
                  <c:v>2.8999999999999998E-3</c:v>
                </c:pt>
                <c:pt idx="989">
                  <c:v>-2.1600000000000005E-2</c:v>
                </c:pt>
                <c:pt idx="990">
                  <c:v>-2.1600000000000005E-2</c:v>
                </c:pt>
                <c:pt idx="991">
                  <c:v>-2.1600000000000005E-2</c:v>
                </c:pt>
                <c:pt idx="992">
                  <c:v>-1.1400000000000002E-2</c:v>
                </c:pt>
                <c:pt idx="993">
                  <c:v>-1.1400000000000002E-2</c:v>
                </c:pt>
                <c:pt idx="994">
                  <c:v>-1.1400000000000002E-2</c:v>
                </c:pt>
                <c:pt idx="995">
                  <c:v>9.0000000000000028E-3</c:v>
                </c:pt>
                <c:pt idx="996">
                  <c:v>9.0000000000000028E-3</c:v>
                </c:pt>
                <c:pt idx="997">
                  <c:v>2.6500000000000003E-2</c:v>
                </c:pt>
                <c:pt idx="998">
                  <c:v>2.6500000000000003E-2</c:v>
                </c:pt>
                <c:pt idx="999">
                  <c:v>2.6500000000000003E-2</c:v>
                </c:pt>
                <c:pt idx="1000">
                  <c:v>5.9000000000000007E-3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-1.6299999999999999E-2</c:v>
                </c:pt>
                <c:pt idx="1006">
                  <c:v>-1.6299999999999999E-2</c:v>
                </c:pt>
                <c:pt idx="1007">
                  <c:v>-1.6299999999999999E-2</c:v>
                </c:pt>
                <c:pt idx="1008">
                  <c:v>7.4000000000000012E-3</c:v>
                </c:pt>
                <c:pt idx="1009">
                  <c:v>7.4000000000000012E-3</c:v>
                </c:pt>
                <c:pt idx="1010">
                  <c:v>7.4000000000000012E-3</c:v>
                </c:pt>
                <c:pt idx="1011">
                  <c:v>4.1000000000000002E-2</c:v>
                </c:pt>
                <c:pt idx="1012">
                  <c:v>4.1000000000000002E-2</c:v>
                </c:pt>
                <c:pt idx="1013">
                  <c:v>-5.5100000000000003E-2</c:v>
                </c:pt>
                <c:pt idx="1014">
                  <c:v>-5.5100000000000003E-2</c:v>
                </c:pt>
                <c:pt idx="1015">
                  <c:v>-5.5100000000000003E-2</c:v>
                </c:pt>
                <c:pt idx="1016">
                  <c:v>2.87E-2</c:v>
                </c:pt>
                <c:pt idx="1017">
                  <c:v>2.87E-2</c:v>
                </c:pt>
                <c:pt idx="1018">
                  <c:v>2.87E-2</c:v>
                </c:pt>
                <c:pt idx="1019">
                  <c:v>1.0400000000000001E-2</c:v>
                </c:pt>
                <c:pt idx="1020">
                  <c:v>1.0400000000000001E-2</c:v>
                </c:pt>
                <c:pt idx="1021">
                  <c:v>3.1000000000000003E-3</c:v>
                </c:pt>
                <c:pt idx="1022">
                  <c:v>3.1000000000000003E-3</c:v>
                </c:pt>
                <c:pt idx="1023">
                  <c:v>3.1000000000000003E-3</c:v>
                </c:pt>
                <c:pt idx="1024">
                  <c:v>3.9000000000000003E-3</c:v>
                </c:pt>
                <c:pt idx="1025">
                  <c:v>3.9000000000000003E-3</c:v>
                </c:pt>
                <c:pt idx="1026">
                  <c:v>3.9000000000000003E-3</c:v>
                </c:pt>
                <c:pt idx="1027">
                  <c:v>-4.1999999999999997E-3</c:v>
                </c:pt>
                <c:pt idx="1028">
                  <c:v>-4.1999999999999997E-3</c:v>
                </c:pt>
                <c:pt idx="1029">
                  <c:v>-4.1999999999999997E-3</c:v>
                </c:pt>
                <c:pt idx="1030">
                  <c:v>-7.5000000000000015E-3</c:v>
                </c:pt>
                <c:pt idx="1031">
                  <c:v>-7.5000000000000015E-3</c:v>
                </c:pt>
                <c:pt idx="1032">
                  <c:v>1.6500000000000004E-2</c:v>
                </c:pt>
                <c:pt idx="1033">
                  <c:v>1.6500000000000004E-2</c:v>
                </c:pt>
                <c:pt idx="1034">
                  <c:v>1.6500000000000004E-2</c:v>
                </c:pt>
                <c:pt idx="1035">
                  <c:v>1.2699999999999998E-2</c:v>
                </c:pt>
                <c:pt idx="1036">
                  <c:v>1.2699999999999998E-2</c:v>
                </c:pt>
                <c:pt idx="1037">
                  <c:v>-2.1800000000000003E-2</c:v>
                </c:pt>
                <c:pt idx="1038">
                  <c:v>-2.1800000000000003E-2</c:v>
                </c:pt>
                <c:pt idx="1039">
                  <c:v>-2.1800000000000003E-2</c:v>
                </c:pt>
                <c:pt idx="1040">
                  <c:v>-4.7000000000000011E-3</c:v>
                </c:pt>
                <c:pt idx="1041">
                  <c:v>-4.7000000000000011E-3</c:v>
                </c:pt>
                <c:pt idx="1042">
                  <c:v>-4.7000000000000011E-3</c:v>
                </c:pt>
                <c:pt idx="1043">
                  <c:v>-1.4000000000000002E-3</c:v>
                </c:pt>
                <c:pt idx="1044">
                  <c:v>-1.4000000000000002E-3</c:v>
                </c:pt>
                <c:pt idx="1045">
                  <c:v>-9.9000000000000025E-3</c:v>
                </c:pt>
                <c:pt idx="1046">
                  <c:v>-9.9000000000000025E-3</c:v>
                </c:pt>
                <c:pt idx="1047">
                  <c:v>-9.9000000000000025E-3</c:v>
                </c:pt>
                <c:pt idx="1048">
                  <c:v>-1.5699999999999999E-2</c:v>
                </c:pt>
                <c:pt idx="1049">
                  <c:v>-1.5699999999999999E-2</c:v>
                </c:pt>
                <c:pt idx="1050">
                  <c:v>-1.5699999999999999E-2</c:v>
                </c:pt>
                <c:pt idx="1051">
                  <c:v>-1.7500000000000005E-2</c:v>
                </c:pt>
                <c:pt idx="1052">
                  <c:v>-1.7500000000000005E-2</c:v>
                </c:pt>
                <c:pt idx="1053">
                  <c:v>-7.3000000000000009E-3</c:v>
                </c:pt>
                <c:pt idx="1054">
                  <c:v>-7.3000000000000009E-3</c:v>
                </c:pt>
                <c:pt idx="1055">
                  <c:v>-7.3000000000000009E-3</c:v>
                </c:pt>
                <c:pt idx="1056">
                  <c:v>-9.3000000000000027E-3</c:v>
                </c:pt>
                <c:pt idx="1057">
                  <c:v>-9.3000000000000027E-3</c:v>
                </c:pt>
                <c:pt idx="1058">
                  <c:v>-9.3000000000000027E-3</c:v>
                </c:pt>
                <c:pt idx="1059">
                  <c:v>-1.6700000000000003E-2</c:v>
                </c:pt>
                <c:pt idx="1060">
                  <c:v>-1.6700000000000003E-2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-1.0600000000000002E-2</c:v>
                </c:pt>
                <c:pt idx="1065">
                  <c:v>-1.0600000000000002E-2</c:v>
                </c:pt>
                <c:pt idx="1066">
                  <c:v>-1.0600000000000002E-2</c:v>
                </c:pt>
                <c:pt idx="1067">
                  <c:v>-1.0999999999999998E-2</c:v>
                </c:pt>
                <c:pt idx="1068">
                  <c:v>-1.0999999999999998E-2</c:v>
                </c:pt>
                <c:pt idx="1069">
                  <c:v>-2.3E-2</c:v>
                </c:pt>
                <c:pt idx="1070">
                  <c:v>-2.3E-2</c:v>
                </c:pt>
                <c:pt idx="1071">
                  <c:v>-2.3E-2</c:v>
                </c:pt>
                <c:pt idx="1072">
                  <c:v>-2.3599999999999996E-2</c:v>
                </c:pt>
                <c:pt idx="1073">
                  <c:v>-2.3599999999999996E-2</c:v>
                </c:pt>
                <c:pt idx="1074">
                  <c:v>-2.3599999999999996E-2</c:v>
                </c:pt>
                <c:pt idx="1075">
                  <c:v>3.5000000000000005E-3</c:v>
                </c:pt>
                <c:pt idx="1076">
                  <c:v>3.5000000000000005E-3</c:v>
                </c:pt>
                <c:pt idx="1077">
                  <c:v>-6.5000000000000014E-3</c:v>
                </c:pt>
                <c:pt idx="1078">
                  <c:v>-6.5000000000000014E-3</c:v>
                </c:pt>
                <c:pt idx="1079">
                  <c:v>-6.5000000000000014E-3</c:v>
                </c:pt>
                <c:pt idx="1080" formatCode="0.00E+00">
                  <c:v>6.0000000000000016E-4</c:v>
                </c:pt>
                <c:pt idx="1081" formatCode="0.00E+00">
                  <c:v>6.0000000000000016E-4</c:v>
                </c:pt>
                <c:pt idx="1082" formatCode="0.00E+00">
                  <c:v>6.0000000000000016E-4</c:v>
                </c:pt>
                <c:pt idx="1083">
                  <c:v>7.2100000000000011E-2</c:v>
                </c:pt>
                <c:pt idx="1084">
                  <c:v>7.2100000000000011E-2</c:v>
                </c:pt>
                <c:pt idx="1085">
                  <c:v>-1.9900000000000004E-2</c:v>
                </c:pt>
                <c:pt idx="1086">
                  <c:v>-1.9900000000000004E-2</c:v>
                </c:pt>
                <c:pt idx="1087">
                  <c:v>-1.9900000000000004E-2</c:v>
                </c:pt>
                <c:pt idx="1088">
                  <c:v>-2.81E-2</c:v>
                </c:pt>
                <c:pt idx="1089">
                  <c:v>-2.81E-2</c:v>
                </c:pt>
                <c:pt idx="1090">
                  <c:v>-2.81E-2</c:v>
                </c:pt>
                <c:pt idx="1091">
                  <c:v>3.5000000000000005E-3</c:v>
                </c:pt>
                <c:pt idx="1092">
                  <c:v>3.5000000000000005E-3</c:v>
                </c:pt>
                <c:pt idx="1093">
                  <c:v>-3.6600000000000008E-2</c:v>
                </c:pt>
                <c:pt idx="1094">
                  <c:v>-3.6600000000000008E-2</c:v>
                </c:pt>
                <c:pt idx="1095">
                  <c:v>-3.6600000000000008E-2</c:v>
                </c:pt>
                <c:pt idx="1096">
                  <c:v>-5.0400000000000007E-2</c:v>
                </c:pt>
                <c:pt idx="1097">
                  <c:v>-5.0400000000000007E-2</c:v>
                </c:pt>
                <c:pt idx="1098">
                  <c:v>-5.0400000000000007E-2</c:v>
                </c:pt>
                <c:pt idx="1099">
                  <c:v>2.7000000000000006E-3</c:v>
                </c:pt>
                <c:pt idx="1100">
                  <c:v>2.7000000000000006E-3</c:v>
                </c:pt>
                <c:pt idx="1101">
                  <c:v>5.0500000000000003E-2</c:v>
                </c:pt>
                <c:pt idx="1102">
                  <c:v>5.0500000000000003E-2</c:v>
                </c:pt>
                <c:pt idx="1103">
                  <c:v>5.0500000000000003E-2</c:v>
                </c:pt>
                <c:pt idx="1104">
                  <c:v>6.1699999999999998E-2</c:v>
                </c:pt>
                <c:pt idx="1105">
                  <c:v>6.1699999999999998E-2</c:v>
                </c:pt>
                <c:pt idx="1106">
                  <c:v>6.1699999999999998E-2</c:v>
                </c:pt>
                <c:pt idx="1107">
                  <c:v>5.7900000000000007E-2</c:v>
                </c:pt>
                <c:pt idx="1108">
                  <c:v>5.7900000000000007E-2</c:v>
                </c:pt>
                <c:pt idx="1109">
                  <c:v>7.1700000000000014E-2</c:v>
                </c:pt>
                <c:pt idx="1110">
                  <c:v>7.1700000000000014E-2</c:v>
                </c:pt>
                <c:pt idx="1111">
                  <c:v>7.1700000000000014E-2</c:v>
                </c:pt>
                <c:pt idx="1112">
                  <c:v>1.1000000000000003E-3</c:v>
                </c:pt>
                <c:pt idx="1113">
                  <c:v>1.1000000000000003E-3</c:v>
                </c:pt>
                <c:pt idx="1114">
                  <c:v>1.1000000000000003E-3</c:v>
                </c:pt>
                <c:pt idx="1115">
                  <c:v>-1.1400000000000002E-2</c:v>
                </c:pt>
                <c:pt idx="1116">
                  <c:v>-1.1400000000000002E-2</c:v>
                </c:pt>
                <c:pt idx="1117">
                  <c:v>1.2999999999999997E-3</c:v>
                </c:pt>
                <c:pt idx="1118">
                  <c:v>1.2999999999999997E-3</c:v>
                </c:pt>
                <c:pt idx="1119">
                  <c:v>1.2999999999999997E-3</c:v>
                </c:pt>
                <c:pt idx="1120">
                  <c:v>5.3000000000000009E-3</c:v>
                </c:pt>
                <c:pt idx="1121">
                  <c:v>5.3000000000000009E-3</c:v>
                </c:pt>
                <c:pt idx="1122">
                  <c:v>5.3000000000000009E-3</c:v>
                </c:pt>
                <c:pt idx="1123">
                  <c:v>-4.6800000000000001E-2</c:v>
                </c:pt>
                <c:pt idx="1124">
                  <c:v>-4.6800000000000001E-2</c:v>
                </c:pt>
                <c:pt idx="1125">
                  <c:v>-5.3499999999999999E-2</c:v>
                </c:pt>
                <c:pt idx="1126">
                  <c:v>-5.3499999999999999E-2</c:v>
                </c:pt>
                <c:pt idx="1127">
                  <c:v>-5.3499999999999999E-2</c:v>
                </c:pt>
                <c:pt idx="1128">
                  <c:v>-5.7200000000000001E-2</c:v>
                </c:pt>
                <c:pt idx="1129">
                  <c:v>-5.7200000000000001E-2</c:v>
                </c:pt>
                <c:pt idx="1130">
                  <c:v>-5.7200000000000001E-2</c:v>
                </c:pt>
                <c:pt idx="1131">
                  <c:v>-5.0400000000000007E-2</c:v>
                </c:pt>
                <c:pt idx="1132">
                  <c:v>-5.0400000000000007E-2</c:v>
                </c:pt>
                <c:pt idx="1133">
                  <c:v>-2.5000000000000001E-2</c:v>
                </c:pt>
                <c:pt idx="1134">
                  <c:v>-2.5000000000000001E-2</c:v>
                </c:pt>
                <c:pt idx="1135">
                  <c:v>-2.5000000000000001E-2</c:v>
                </c:pt>
                <c:pt idx="1136">
                  <c:v>-3.9900000000000005E-2</c:v>
                </c:pt>
                <c:pt idx="1137">
                  <c:v>-3.9900000000000005E-2</c:v>
                </c:pt>
                <c:pt idx="1138">
                  <c:v>-3.9900000000000005E-2</c:v>
                </c:pt>
                <c:pt idx="1139">
                  <c:v>-6.59E-2</c:v>
                </c:pt>
                <c:pt idx="1140">
                  <c:v>-6.59E-2</c:v>
                </c:pt>
                <c:pt idx="1141">
                  <c:v>-5.0200000000000002E-2</c:v>
                </c:pt>
                <c:pt idx="1142">
                  <c:v>-5.0200000000000002E-2</c:v>
                </c:pt>
                <c:pt idx="1143">
                  <c:v>-5.0200000000000002E-2</c:v>
                </c:pt>
                <c:pt idx="1144">
                  <c:v>-1.9500000000000003E-2</c:v>
                </c:pt>
                <c:pt idx="1145">
                  <c:v>-1.9500000000000003E-2</c:v>
                </c:pt>
                <c:pt idx="1146">
                  <c:v>-1.9500000000000003E-2</c:v>
                </c:pt>
                <c:pt idx="1147">
                  <c:v>-7.350000000000001E-2</c:v>
                </c:pt>
                <c:pt idx="1148">
                  <c:v>-7.350000000000001E-2</c:v>
                </c:pt>
                <c:pt idx="1149">
                  <c:v>-5.7800000000000011E-2</c:v>
                </c:pt>
                <c:pt idx="1150">
                  <c:v>-5.7800000000000011E-2</c:v>
                </c:pt>
                <c:pt idx="1151">
                  <c:v>-5.7800000000000011E-2</c:v>
                </c:pt>
                <c:pt idx="1152">
                  <c:v>-6.0200000000000004E-2</c:v>
                </c:pt>
                <c:pt idx="1153">
                  <c:v>-6.0200000000000004E-2</c:v>
                </c:pt>
                <c:pt idx="1154">
                  <c:v>-6.0200000000000004E-2</c:v>
                </c:pt>
                <c:pt idx="1155">
                  <c:v>-6.4500000000000016E-2</c:v>
                </c:pt>
                <c:pt idx="1156">
                  <c:v>-6.4500000000000016E-2</c:v>
                </c:pt>
                <c:pt idx="1157">
                  <c:v>-4.82E-2</c:v>
                </c:pt>
                <c:pt idx="1158">
                  <c:v>-4.82E-2</c:v>
                </c:pt>
                <c:pt idx="1159">
                  <c:v>-4.82E-2</c:v>
                </c:pt>
                <c:pt idx="1160">
                  <c:v>-5.9800000000000013E-2</c:v>
                </c:pt>
                <c:pt idx="1161">
                  <c:v>-5.9800000000000013E-2</c:v>
                </c:pt>
                <c:pt idx="1162">
                  <c:v>-5.9800000000000013E-2</c:v>
                </c:pt>
                <c:pt idx="1163">
                  <c:v>-4.1700000000000001E-2</c:v>
                </c:pt>
                <c:pt idx="1164">
                  <c:v>-4.1700000000000001E-2</c:v>
                </c:pt>
                <c:pt idx="1165">
                  <c:v>-5.1900000000000002E-2</c:v>
                </c:pt>
                <c:pt idx="1166">
                  <c:v>-5.1900000000000002E-2</c:v>
                </c:pt>
                <c:pt idx="1167">
                  <c:v>-5.1900000000000002E-2</c:v>
                </c:pt>
                <c:pt idx="1168">
                  <c:v>-3.9199999999999999E-2</c:v>
                </c:pt>
                <c:pt idx="1169">
                  <c:v>-3.9199999999999999E-2</c:v>
                </c:pt>
                <c:pt idx="1170">
                  <c:v>-3.9199999999999999E-2</c:v>
                </c:pt>
                <c:pt idx="1171">
                  <c:v>-3.2900000000000006E-2</c:v>
                </c:pt>
                <c:pt idx="1172">
                  <c:v>-3.2900000000000006E-2</c:v>
                </c:pt>
                <c:pt idx="1173">
                  <c:v>-3.8800000000000001E-2</c:v>
                </c:pt>
                <c:pt idx="1174">
                  <c:v>-3.8800000000000001E-2</c:v>
                </c:pt>
                <c:pt idx="1175">
                  <c:v>-3.8800000000000001E-2</c:v>
                </c:pt>
                <c:pt idx="1176">
                  <c:v>-2.81E-2</c:v>
                </c:pt>
                <c:pt idx="1177">
                  <c:v>-2.81E-2</c:v>
                </c:pt>
                <c:pt idx="1178">
                  <c:v>-3.9399999999999998E-2</c:v>
                </c:pt>
                <c:pt idx="1179">
                  <c:v>-3.9399999999999998E-2</c:v>
                </c:pt>
                <c:pt idx="1180">
                  <c:v>-3.9399999999999998E-2</c:v>
                </c:pt>
                <c:pt idx="1181">
                  <c:v>-2.3599999999999996E-2</c:v>
                </c:pt>
                <c:pt idx="1182">
                  <c:v>-2.3599999999999996E-2</c:v>
                </c:pt>
                <c:pt idx="1183">
                  <c:v>-2.3599999999999996E-2</c:v>
                </c:pt>
                <c:pt idx="1184">
                  <c:v>-2.7700000000000002E-2</c:v>
                </c:pt>
                <c:pt idx="1185">
                  <c:v>-2.7700000000000002E-2</c:v>
                </c:pt>
                <c:pt idx="1186">
                  <c:v>-2.7700000000000002E-2</c:v>
                </c:pt>
                <c:pt idx="1187">
                  <c:v>-3.15E-2</c:v>
                </c:pt>
                <c:pt idx="1188">
                  <c:v>-3.15E-2</c:v>
                </c:pt>
                <c:pt idx="1189">
                  <c:v>-1.9500000000000003E-2</c:v>
                </c:pt>
                <c:pt idx="1190">
                  <c:v>-1.9500000000000003E-2</c:v>
                </c:pt>
                <c:pt idx="1191">
                  <c:v>-1.9500000000000003E-2</c:v>
                </c:pt>
                <c:pt idx="1192">
                  <c:v>-2.5999999999999999E-3</c:v>
                </c:pt>
                <c:pt idx="1193">
                  <c:v>-2.5999999999999999E-3</c:v>
                </c:pt>
                <c:pt idx="1194">
                  <c:v>-2.5999999999999999E-3</c:v>
                </c:pt>
                <c:pt idx="1195">
                  <c:v>-1.5200000000000002E-2</c:v>
                </c:pt>
                <c:pt idx="1196">
                  <c:v>-1.5200000000000002E-2</c:v>
                </c:pt>
                <c:pt idx="1197">
                  <c:v>-6.9000000000000008E-3</c:v>
                </c:pt>
                <c:pt idx="1198">
                  <c:v>-6.9000000000000008E-3</c:v>
                </c:pt>
                <c:pt idx="1199">
                  <c:v>-6.9000000000000008E-3</c:v>
                </c:pt>
                <c:pt idx="1200">
                  <c:v>-1.4999999999999998E-2</c:v>
                </c:pt>
                <c:pt idx="1201">
                  <c:v>-1.4999999999999998E-2</c:v>
                </c:pt>
                <c:pt idx="1202">
                  <c:v>-1.4999999999999998E-2</c:v>
                </c:pt>
                <c:pt idx="1203">
                  <c:v>-2.3599999999999996E-2</c:v>
                </c:pt>
                <c:pt idx="1204">
                  <c:v>-2.3599999999999996E-2</c:v>
                </c:pt>
                <c:pt idx="1205">
                  <c:v>-6.7000000000000011E-3</c:v>
                </c:pt>
                <c:pt idx="1206">
                  <c:v>-6.7000000000000011E-3</c:v>
                </c:pt>
                <c:pt idx="1207">
                  <c:v>-6.7000000000000011E-3</c:v>
                </c:pt>
                <c:pt idx="1208">
                  <c:v>4.3000000000000009E-3</c:v>
                </c:pt>
                <c:pt idx="1209">
                  <c:v>4.3000000000000009E-3</c:v>
                </c:pt>
                <c:pt idx="1210">
                  <c:v>4.3000000000000009E-3</c:v>
                </c:pt>
                <c:pt idx="1211">
                  <c:v>-2.2800000000000004E-2</c:v>
                </c:pt>
                <c:pt idx="1212">
                  <c:v>-2.2800000000000004E-2</c:v>
                </c:pt>
                <c:pt idx="1213">
                  <c:v>-2.8299999999999999E-2</c:v>
                </c:pt>
                <c:pt idx="1214">
                  <c:v>-2.8299999999999999E-2</c:v>
                </c:pt>
                <c:pt idx="1215">
                  <c:v>-2.8299999999999999E-2</c:v>
                </c:pt>
                <c:pt idx="1216">
                  <c:v>-8.9000000000000051E-3</c:v>
                </c:pt>
                <c:pt idx="1217">
                  <c:v>-8.9000000000000051E-3</c:v>
                </c:pt>
                <c:pt idx="1218">
                  <c:v>-8.9000000000000051E-3</c:v>
                </c:pt>
                <c:pt idx="1219">
                  <c:v>-1.1400000000000002E-2</c:v>
                </c:pt>
                <c:pt idx="1220">
                  <c:v>-1.1400000000000002E-2</c:v>
                </c:pt>
                <c:pt idx="1221">
                  <c:v>-5.9000000000000007E-3</c:v>
                </c:pt>
                <c:pt idx="1222">
                  <c:v>-5.9000000000000007E-3</c:v>
                </c:pt>
                <c:pt idx="1223">
                  <c:v>-5.9000000000000007E-3</c:v>
                </c:pt>
                <c:pt idx="1224">
                  <c:v>-2.0799999999999999E-2</c:v>
                </c:pt>
                <c:pt idx="1225">
                  <c:v>-2.0799999999999999E-2</c:v>
                </c:pt>
                <c:pt idx="1226">
                  <c:v>-2.0799999999999999E-2</c:v>
                </c:pt>
                <c:pt idx="1227">
                  <c:v>-9.1000000000000004E-3</c:v>
                </c:pt>
                <c:pt idx="1228">
                  <c:v>-9.1000000000000004E-3</c:v>
                </c:pt>
                <c:pt idx="1229">
                  <c:v>-1.8900000000000004E-2</c:v>
                </c:pt>
                <c:pt idx="1230">
                  <c:v>-1.8900000000000004E-2</c:v>
                </c:pt>
                <c:pt idx="1231">
                  <c:v>-1.8900000000000004E-2</c:v>
                </c:pt>
                <c:pt idx="1232">
                  <c:v>-8.3000000000000018E-3</c:v>
                </c:pt>
                <c:pt idx="1233">
                  <c:v>-8.3000000000000018E-3</c:v>
                </c:pt>
                <c:pt idx="1234">
                  <c:v>-8.3000000000000018E-3</c:v>
                </c:pt>
                <c:pt idx="1235">
                  <c:v>-9.1000000000000004E-3</c:v>
                </c:pt>
                <c:pt idx="1236">
                  <c:v>-9.1000000000000004E-3</c:v>
                </c:pt>
                <c:pt idx="1237">
                  <c:v>1.0000000000000002E-3</c:v>
                </c:pt>
                <c:pt idx="1238">
                  <c:v>1.0000000000000002E-3</c:v>
                </c:pt>
                <c:pt idx="1239">
                  <c:v>1.0000000000000002E-3</c:v>
                </c:pt>
                <c:pt idx="1240">
                  <c:v>1.4700000000000001E-2</c:v>
                </c:pt>
                <c:pt idx="1241">
                  <c:v>1.4700000000000001E-2</c:v>
                </c:pt>
                <c:pt idx="1242">
                  <c:v>1.4700000000000001E-2</c:v>
                </c:pt>
                <c:pt idx="1243">
                  <c:v>-1.3800000000000003E-2</c:v>
                </c:pt>
                <c:pt idx="1244">
                  <c:v>-1.3800000000000003E-2</c:v>
                </c:pt>
                <c:pt idx="1245">
                  <c:v>2.0799999999999999E-2</c:v>
                </c:pt>
                <c:pt idx="1246">
                  <c:v>2.0799999999999999E-2</c:v>
                </c:pt>
                <c:pt idx="1247">
                  <c:v>2.0799999999999999E-2</c:v>
                </c:pt>
                <c:pt idx="1248">
                  <c:v>-1.8900000000000004E-2</c:v>
                </c:pt>
                <c:pt idx="1249">
                  <c:v>-1.8900000000000004E-2</c:v>
                </c:pt>
                <c:pt idx="1250">
                  <c:v>-1.8900000000000004E-2</c:v>
                </c:pt>
                <c:pt idx="1251">
                  <c:v>2.3000000000000004E-3</c:v>
                </c:pt>
                <c:pt idx="1252">
                  <c:v>2.3000000000000004E-3</c:v>
                </c:pt>
                <c:pt idx="1253">
                  <c:v>9.2000000000000033E-3</c:v>
                </c:pt>
                <c:pt idx="1254">
                  <c:v>9.2000000000000033E-3</c:v>
                </c:pt>
                <c:pt idx="1255">
                  <c:v>9.2000000000000033E-3</c:v>
                </c:pt>
                <c:pt idx="1256">
                  <c:v>-1.9300000000000005E-2</c:v>
                </c:pt>
                <c:pt idx="1257">
                  <c:v>-1.9300000000000005E-2</c:v>
                </c:pt>
                <c:pt idx="1258">
                  <c:v>-1.9300000000000005E-2</c:v>
                </c:pt>
                <c:pt idx="1259">
                  <c:v>1.0000000000000002E-2</c:v>
                </c:pt>
                <c:pt idx="1260">
                  <c:v>1.0000000000000002E-2</c:v>
                </c:pt>
                <c:pt idx="1261">
                  <c:v>-1.3599999999999998E-2</c:v>
                </c:pt>
                <c:pt idx="1262">
                  <c:v>-1.3599999999999998E-2</c:v>
                </c:pt>
                <c:pt idx="1263">
                  <c:v>-1.3599999999999998E-2</c:v>
                </c:pt>
                <c:pt idx="1264">
                  <c:v>9.2000000000000033E-3</c:v>
                </c:pt>
                <c:pt idx="1265">
                  <c:v>9.2000000000000033E-3</c:v>
                </c:pt>
                <c:pt idx="1266">
                  <c:v>9.2000000000000033E-3</c:v>
                </c:pt>
                <c:pt idx="1267">
                  <c:v>-2.0000000000000005E-3</c:v>
                </c:pt>
                <c:pt idx="1268">
                  <c:v>-2.0000000000000005E-3</c:v>
                </c:pt>
                <c:pt idx="1269">
                  <c:v>-1.0400000000000001E-2</c:v>
                </c:pt>
                <c:pt idx="1270">
                  <c:v>-1.0400000000000001E-2</c:v>
                </c:pt>
                <c:pt idx="1271">
                  <c:v>-1.0400000000000001E-2</c:v>
                </c:pt>
                <c:pt idx="1272">
                  <c:v>1.3100000000000002E-2</c:v>
                </c:pt>
                <c:pt idx="1273">
                  <c:v>1.3100000000000002E-2</c:v>
                </c:pt>
                <c:pt idx="1274">
                  <c:v>1.3100000000000002E-2</c:v>
                </c:pt>
                <c:pt idx="1275">
                  <c:v>-1.1200000000000002E-2</c:v>
                </c:pt>
                <c:pt idx="1276">
                  <c:v>-1.1200000000000002E-2</c:v>
                </c:pt>
                <c:pt idx="1277">
                  <c:v>1.7000000000000001E-3</c:v>
                </c:pt>
                <c:pt idx="1278">
                  <c:v>1.7000000000000001E-3</c:v>
                </c:pt>
                <c:pt idx="1279">
                  <c:v>1.7000000000000001E-3</c:v>
                </c:pt>
                <c:pt idx="1280">
                  <c:v>-1.2999999999999998E-2</c:v>
                </c:pt>
                <c:pt idx="1281">
                  <c:v>-1.2999999999999998E-2</c:v>
                </c:pt>
                <c:pt idx="1282">
                  <c:v>-1.2999999999999998E-2</c:v>
                </c:pt>
                <c:pt idx="1283">
                  <c:v>7.2000000000000007E-3</c:v>
                </c:pt>
                <c:pt idx="1284">
                  <c:v>7.2000000000000007E-3</c:v>
                </c:pt>
                <c:pt idx="1285" formatCode="0.00E+00">
                  <c:v>8.0000000000000015E-4</c:v>
                </c:pt>
                <c:pt idx="1286" formatCode="0.00E+00">
                  <c:v>8.0000000000000015E-4</c:v>
                </c:pt>
                <c:pt idx="1287" formatCode="0.00E+00">
                  <c:v>8.0000000000000015E-4</c:v>
                </c:pt>
                <c:pt idx="1288">
                  <c:v>2.0999999999999999E-3</c:v>
                </c:pt>
                <c:pt idx="1289">
                  <c:v>2.0999999999999999E-3</c:v>
                </c:pt>
                <c:pt idx="1290">
                  <c:v>2.0999999999999999E-3</c:v>
                </c:pt>
                <c:pt idx="1291">
                  <c:v>7.2000000000000007E-3</c:v>
                </c:pt>
                <c:pt idx="1292">
                  <c:v>7.2000000000000007E-3</c:v>
                </c:pt>
                <c:pt idx="1293">
                  <c:v>-2.2400000000000003E-2</c:v>
                </c:pt>
              </c:numCache>
            </c:numRef>
          </c:val>
        </c:ser>
        <c:dLbls/>
        <c:marker val="1"/>
        <c:axId val="39944960"/>
        <c:axId val="39946496"/>
      </c:lineChart>
      <c:catAx>
        <c:axId val="39944960"/>
        <c:scaling>
          <c:orientation val="minMax"/>
        </c:scaling>
        <c:axPos val="b"/>
        <c:tickLblPos val="nextTo"/>
        <c:crossAx val="39946496"/>
        <c:crosses val="autoZero"/>
        <c:auto val="1"/>
        <c:lblAlgn val="ctr"/>
        <c:lblOffset val="100"/>
      </c:catAx>
      <c:valAx>
        <c:axId val="39946496"/>
        <c:scaling>
          <c:orientation val="minMax"/>
        </c:scaling>
        <c:axPos val="l"/>
        <c:majorGridlines/>
        <c:numFmt formatCode="General" sourceLinked="1"/>
        <c:tickLblPos val="nextTo"/>
        <c:crossAx val="39944960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Integral</c:v>
                </c:pt>
              </c:strCache>
            </c:strRef>
          </c:tx>
          <c:marker>
            <c:symbol val="none"/>
          </c:marker>
          <c:val>
            <c:numRef>
              <c:f>Sheet1!$B$2:$B$1295</c:f>
              <c:numCache>
                <c:formatCode>General</c:formatCode>
                <c:ptCount val="1294"/>
                <c:pt idx="0">
                  <c:v>-8.5000000000000006E-3</c:v>
                </c:pt>
                <c:pt idx="1">
                  <c:v>-1.7000000000000001E-2</c:v>
                </c:pt>
                <c:pt idx="2">
                  <c:v>-2.5500000000000002E-2</c:v>
                </c:pt>
                <c:pt idx="3">
                  <c:v>-2.5700000000000001E-2</c:v>
                </c:pt>
                <c:pt idx="4">
                  <c:v>-2.5900000000000003E-2</c:v>
                </c:pt>
                <c:pt idx="5">
                  <c:v>-2.6100000000000002E-2</c:v>
                </c:pt>
                <c:pt idx="6">
                  <c:v>-3.1799999999999995E-2</c:v>
                </c:pt>
                <c:pt idx="7">
                  <c:v>-3.7499999999999999E-2</c:v>
                </c:pt>
                <c:pt idx="8">
                  <c:v>-3.6199999999999989E-2</c:v>
                </c:pt>
                <c:pt idx="9">
                  <c:v>-3.4899999999999994E-2</c:v>
                </c:pt>
                <c:pt idx="10">
                  <c:v>-3.3599999999999984E-2</c:v>
                </c:pt>
                <c:pt idx="11">
                  <c:v>-3.1999999999999994E-2</c:v>
                </c:pt>
                <c:pt idx="12">
                  <c:v>-3.0399999999999986E-2</c:v>
                </c:pt>
                <c:pt idx="13">
                  <c:v>-2.8799999999999985E-2</c:v>
                </c:pt>
                <c:pt idx="14">
                  <c:v>-4.0399999999999998E-2</c:v>
                </c:pt>
                <c:pt idx="15">
                  <c:v>-5.1999999999999984E-2</c:v>
                </c:pt>
                <c:pt idx="16">
                  <c:v>-4.8899999999999992E-2</c:v>
                </c:pt>
                <c:pt idx="17">
                  <c:v>-4.5799999999999993E-2</c:v>
                </c:pt>
                <c:pt idx="18">
                  <c:v>-4.2699999999999995E-2</c:v>
                </c:pt>
                <c:pt idx="19">
                  <c:v>-4.1899999999999993E-2</c:v>
                </c:pt>
                <c:pt idx="20">
                  <c:v>-4.1099999999999984E-2</c:v>
                </c:pt>
                <c:pt idx="21">
                  <c:v>-4.0299999999999982E-2</c:v>
                </c:pt>
                <c:pt idx="22">
                  <c:v>-2.9099999999999984E-2</c:v>
                </c:pt>
                <c:pt idx="23">
                  <c:v>-1.7899999999999978E-2</c:v>
                </c:pt>
                <c:pt idx="24">
                  <c:v>-2.2399999999999982E-2</c:v>
                </c:pt>
                <c:pt idx="25">
                  <c:v>-2.6899999999999986E-2</c:v>
                </c:pt>
                <c:pt idx="26">
                  <c:v>-3.1399999999999983E-2</c:v>
                </c:pt>
                <c:pt idx="27">
                  <c:v>-3.0599999999999981E-2</c:v>
                </c:pt>
                <c:pt idx="28">
                  <c:v>-2.9799999999999979E-2</c:v>
                </c:pt>
                <c:pt idx="29">
                  <c:v>-2.8999999999999981E-2</c:v>
                </c:pt>
                <c:pt idx="30">
                  <c:v>-1.6199999999999978E-2</c:v>
                </c:pt>
                <c:pt idx="31">
                  <c:v>-3.3999999999999781E-3</c:v>
                </c:pt>
                <c:pt idx="32">
                  <c:v>2.5500000000000026E-2</c:v>
                </c:pt>
                <c:pt idx="33">
                  <c:v>5.4400000000000025E-2</c:v>
                </c:pt>
                <c:pt idx="34">
                  <c:v>8.3300000000000027E-2</c:v>
                </c:pt>
                <c:pt idx="35">
                  <c:v>0.10550000000000002</c:v>
                </c:pt>
                <c:pt idx="36">
                  <c:v>0.12770000000000001</c:v>
                </c:pt>
                <c:pt idx="37">
                  <c:v>0.14990000000000003</c:v>
                </c:pt>
                <c:pt idx="38">
                  <c:v>0.16209999999999999</c:v>
                </c:pt>
                <c:pt idx="39">
                  <c:v>0.17430000000000001</c:v>
                </c:pt>
                <c:pt idx="40">
                  <c:v>0.17330000000000001</c:v>
                </c:pt>
                <c:pt idx="41">
                  <c:v>0.17230000000000001</c:v>
                </c:pt>
                <c:pt idx="42">
                  <c:v>0.17130000000000001</c:v>
                </c:pt>
                <c:pt idx="43">
                  <c:v>0.18030000000000002</c:v>
                </c:pt>
                <c:pt idx="44">
                  <c:v>0.18930000000000002</c:v>
                </c:pt>
                <c:pt idx="45">
                  <c:v>0.1983</c:v>
                </c:pt>
                <c:pt idx="46">
                  <c:v>0.19220000000000001</c:v>
                </c:pt>
                <c:pt idx="47">
                  <c:v>0.18610000000000004</c:v>
                </c:pt>
                <c:pt idx="48">
                  <c:v>0.18000000000000005</c:v>
                </c:pt>
                <c:pt idx="49">
                  <c:v>0.17390000000000005</c:v>
                </c:pt>
                <c:pt idx="50">
                  <c:v>0.16780000000000003</c:v>
                </c:pt>
                <c:pt idx="51">
                  <c:v>0.17640000000000006</c:v>
                </c:pt>
                <c:pt idx="52">
                  <c:v>0.18500000000000005</c:v>
                </c:pt>
                <c:pt idx="53">
                  <c:v>0.17670000000000005</c:v>
                </c:pt>
                <c:pt idx="54">
                  <c:v>0.16840000000000005</c:v>
                </c:pt>
                <c:pt idx="55">
                  <c:v>0.16010000000000002</c:v>
                </c:pt>
                <c:pt idx="56">
                  <c:v>0.16070000000000001</c:v>
                </c:pt>
                <c:pt idx="57">
                  <c:v>0.1613</c:v>
                </c:pt>
                <c:pt idx="58">
                  <c:v>0.16189999999999999</c:v>
                </c:pt>
                <c:pt idx="59">
                  <c:v>0.16109999999999999</c:v>
                </c:pt>
                <c:pt idx="60">
                  <c:v>0.1603</c:v>
                </c:pt>
                <c:pt idx="61">
                  <c:v>0.16089999999999999</c:v>
                </c:pt>
                <c:pt idx="62">
                  <c:v>0.1615</c:v>
                </c:pt>
                <c:pt idx="63">
                  <c:v>0.16209999999999999</c:v>
                </c:pt>
                <c:pt idx="64">
                  <c:v>0.1711</c:v>
                </c:pt>
                <c:pt idx="65">
                  <c:v>0.18010000000000001</c:v>
                </c:pt>
                <c:pt idx="66">
                  <c:v>0.18910000000000002</c:v>
                </c:pt>
                <c:pt idx="67">
                  <c:v>0.17950000000000002</c:v>
                </c:pt>
                <c:pt idx="68">
                  <c:v>0.16990000000000002</c:v>
                </c:pt>
                <c:pt idx="69">
                  <c:v>0.1603</c:v>
                </c:pt>
                <c:pt idx="70">
                  <c:v>0.15280000000000002</c:v>
                </c:pt>
                <c:pt idx="71">
                  <c:v>0.14530000000000001</c:v>
                </c:pt>
                <c:pt idx="72">
                  <c:v>0.14570000000000002</c:v>
                </c:pt>
                <c:pt idx="73">
                  <c:v>0.14610000000000001</c:v>
                </c:pt>
                <c:pt idx="74">
                  <c:v>0.14650000000000005</c:v>
                </c:pt>
                <c:pt idx="75">
                  <c:v>0.11460000000000002</c:v>
                </c:pt>
                <c:pt idx="76">
                  <c:v>8.2700000000000023E-2</c:v>
                </c:pt>
                <c:pt idx="77">
                  <c:v>5.0800000000000033E-2</c:v>
                </c:pt>
                <c:pt idx="78">
                  <c:v>4.7400000000000032E-2</c:v>
                </c:pt>
                <c:pt idx="79">
                  <c:v>4.4000000000000032E-2</c:v>
                </c:pt>
                <c:pt idx="80">
                  <c:v>9.760000000000002E-2</c:v>
                </c:pt>
                <c:pt idx="81">
                  <c:v>0.15120000000000006</c:v>
                </c:pt>
                <c:pt idx="82">
                  <c:v>0.20480000000000004</c:v>
                </c:pt>
                <c:pt idx="83">
                  <c:v>0.26120000000000004</c:v>
                </c:pt>
                <c:pt idx="84">
                  <c:v>0.3176000000000001</c:v>
                </c:pt>
                <c:pt idx="85">
                  <c:v>0.35310000000000002</c:v>
                </c:pt>
                <c:pt idx="86">
                  <c:v>0.38860000000000006</c:v>
                </c:pt>
                <c:pt idx="87">
                  <c:v>0.42410000000000003</c:v>
                </c:pt>
                <c:pt idx="88">
                  <c:v>0.46180000000000004</c:v>
                </c:pt>
                <c:pt idx="89">
                  <c:v>0.49950000000000006</c:v>
                </c:pt>
                <c:pt idx="90">
                  <c:v>0.53720000000000001</c:v>
                </c:pt>
                <c:pt idx="91">
                  <c:v>0.59120000000000006</c:v>
                </c:pt>
                <c:pt idx="92">
                  <c:v>0.64520000000000022</c:v>
                </c:pt>
                <c:pt idx="93">
                  <c:v>0.69920000000000015</c:v>
                </c:pt>
                <c:pt idx="94">
                  <c:v>0.74160000000000026</c:v>
                </c:pt>
                <c:pt idx="95">
                  <c:v>0.78400000000000014</c:v>
                </c:pt>
                <c:pt idx="96">
                  <c:v>0.81620000000000015</c:v>
                </c:pt>
                <c:pt idx="97">
                  <c:v>0.84840000000000015</c:v>
                </c:pt>
                <c:pt idx="98">
                  <c:v>0.88060000000000027</c:v>
                </c:pt>
                <c:pt idx="99">
                  <c:v>0.90490000000000015</c:v>
                </c:pt>
                <c:pt idx="100">
                  <c:v>0.91960000000000031</c:v>
                </c:pt>
                <c:pt idx="101">
                  <c:v>0.93430000000000024</c:v>
                </c:pt>
                <c:pt idx="102">
                  <c:v>0.9490000000000004</c:v>
                </c:pt>
                <c:pt idx="103">
                  <c:v>0.96370000000000045</c:v>
                </c:pt>
                <c:pt idx="104">
                  <c:v>0.9782000000000004</c:v>
                </c:pt>
                <c:pt idx="105">
                  <c:v>0.99270000000000025</c:v>
                </c:pt>
                <c:pt idx="106">
                  <c:v>1.0072000000000001</c:v>
                </c:pt>
                <c:pt idx="107">
                  <c:v>1.0253000000000001</c:v>
                </c:pt>
                <c:pt idx="108">
                  <c:v>1.0434000000000001</c:v>
                </c:pt>
                <c:pt idx="109">
                  <c:v>1.0615000000000001</c:v>
                </c:pt>
                <c:pt idx="110">
                  <c:v>1.0229000000000004</c:v>
                </c:pt>
                <c:pt idx="111">
                  <c:v>0.9843000000000004</c:v>
                </c:pt>
                <c:pt idx="112">
                  <c:v>0.86810000000000054</c:v>
                </c:pt>
                <c:pt idx="113">
                  <c:v>0.75190000000000068</c:v>
                </c:pt>
                <c:pt idx="114">
                  <c:v>0.63570000000000071</c:v>
                </c:pt>
                <c:pt idx="115">
                  <c:v>0.51420000000000043</c:v>
                </c:pt>
                <c:pt idx="116">
                  <c:v>0.39270000000000049</c:v>
                </c:pt>
                <c:pt idx="117">
                  <c:v>0.27120000000000044</c:v>
                </c:pt>
                <c:pt idx="118">
                  <c:v>0.17800000000000044</c:v>
                </c:pt>
                <c:pt idx="119">
                  <c:v>8.4800000000000458E-2</c:v>
                </c:pt>
                <c:pt idx="120">
                  <c:v>-2.4999999999995724E-3</c:v>
                </c:pt>
                <c:pt idx="121">
                  <c:v>-8.9799999999999602E-2</c:v>
                </c:pt>
                <c:pt idx="122">
                  <c:v>-0.17709999999999962</c:v>
                </c:pt>
                <c:pt idx="123">
                  <c:v>-0.27299999999999963</c:v>
                </c:pt>
                <c:pt idx="124">
                  <c:v>-0.36889999999999967</c:v>
                </c:pt>
                <c:pt idx="125">
                  <c:v>-0.4647999999999996</c:v>
                </c:pt>
                <c:pt idx="126">
                  <c:v>-0.55429999999999968</c:v>
                </c:pt>
                <c:pt idx="127">
                  <c:v>-0.64379999999999982</c:v>
                </c:pt>
                <c:pt idx="128">
                  <c:v>-0.73579999999999979</c:v>
                </c:pt>
                <c:pt idx="129">
                  <c:v>-0.82779999999999965</c:v>
                </c:pt>
                <c:pt idx="130">
                  <c:v>-0.91979999999999962</c:v>
                </c:pt>
                <c:pt idx="131">
                  <c:v>-1.0046999999999993</c:v>
                </c:pt>
                <c:pt idx="132">
                  <c:v>-1.0895999999999992</c:v>
                </c:pt>
                <c:pt idx="133">
                  <c:v>-1.1744999999999994</c:v>
                </c:pt>
                <c:pt idx="134">
                  <c:v>-1.2621999999999993</c:v>
                </c:pt>
                <c:pt idx="135">
                  <c:v>-1.3498999999999992</c:v>
                </c:pt>
                <c:pt idx="136">
                  <c:v>-1.423999999999999</c:v>
                </c:pt>
                <c:pt idx="137">
                  <c:v>-1.4980999999999993</c:v>
                </c:pt>
                <c:pt idx="138">
                  <c:v>-1.5721999999999996</c:v>
                </c:pt>
                <c:pt idx="139">
                  <c:v>-1.6335999999999993</c:v>
                </c:pt>
                <c:pt idx="140">
                  <c:v>-1.6949999999999994</c:v>
                </c:pt>
                <c:pt idx="141">
                  <c:v>-1.7563999999999991</c:v>
                </c:pt>
                <c:pt idx="142">
                  <c:v>-1.8102999999999994</c:v>
                </c:pt>
                <c:pt idx="143">
                  <c:v>-1.8641999999999994</c:v>
                </c:pt>
                <c:pt idx="144">
                  <c:v>-1.9200999999999995</c:v>
                </c:pt>
                <c:pt idx="145">
                  <c:v>-1.9759999999999993</c:v>
                </c:pt>
                <c:pt idx="146">
                  <c:v>-2.0318999999999989</c:v>
                </c:pt>
                <c:pt idx="147">
                  <c:v>-2.0804999999999993</c:v>
                </c:pt>
                <c:pt idx="148">
                  <c:v>-2.1290999999999993</c:v>
                </c:pt>
                <c:pt idx="149">
                  <c:v>-2.1776999999999993</c:v>
                </c:pt>
                <c:pt idx="150">
                  <c:v>-2.2285999999999992</c:v>
                </c:pt>
                <c:pt idx="151">
                  <c:v>-2.2794999999999987</c:v>
                </c:pt>
                <c:pt idx="152">
                  <c:v>-2.3353999999999986</c:v>
                </c:pt>
                <c:pt idx="153">
                  <c:v>-2.3912999999999984</c:v>
                </c:pt>
                <c:pt idx="154">
                  <c:v>-2.4471999999999992</c:v>
                </c:pt>
                <c:pt idx="155">
                  <c:v>-2.4982999999999982</c:v>
                </c:pt>
                <c:pt idx="156">
                  <c:v>-2.5493999999999986</c:v>
                </c:pt>
                <c:pt idx="157">
                  <c:v>-2.6004999999999985</c:v>
                </c:pt>
                <c:pt idx="158">
                  <c:v>-2.6478999999999986</c:v>
                </c:pt>
                <c:pt idx="159">
                  <c:v>-2.6952999999999987</c:v>
                </c:pt>
                <c:pt idx="160">
                  <c:v>-2.7385999999999986</c:v>
                </c:pt>
                <c:pt idx="161">
                  <c:v>-2.7818999999999985</c:v>
                </c:pt>
                <c:pt idx="162">
                  <c:v>-2.8251999999999984</c:v>
                </c:pt>
                <c:pt idx="163">
                  <c:v>-2.8704999999999981</c:v>
                </c:pt>
                <c:pt idx="164">
                  <c:v>-2.9157999999999982</c:v>
                </c:pt>
                <c:pt idx="165">
                  <c:v>-2.9610999999999987</c:v>
                </c:pt>
                <c:pt idx="166">
                  <c:v>-3.0033999999999992</c:v>
                </c:pt>
                <c:pt idx="167">
                  <c:v>-3.0456999999999987</c:v>
                </c:pt>
                <c:pt idx="168">
                  <c:v>-3.0826999999999987</c:v>
                </c:pt>
                <c:pt idx="169">
                  <c:v>-3.1196999999999981</c:v>
                </c:pt>
                <c:pt idx="170">
                  <c:v>-3.1566999999999981</c:v>
                </c:pt>
                <c:pt idx="171">
                  <c:v>-3.1885999999999988</c:v>
                </c:pt>
                <c:pt idx="172">
                  <c:v>-3.2204999999999981</c:v>
                </c:pt>
                <c:pt idx="173">
                  <c:v>-3.252399999999998</c:v>
                </c:pt>
                <c:pt idx="174">
                  <c:v>-3.2909999999999981</c:v>
                </c:pt>
                <c:pt idx="175">
                  <c:v>-3.3295999999999983</c:v>
                </c:pt>
                <c:pt idx="176">
                  <c:v>-3.3779999999999983</c:v>
                </c:pt>
                <c:pt idx="177">
                  <c:v>-3.4263999999999983</c:v>
                </c:pt>
                <c:pt idx="178">
                  <c:v>-3.4747999999999983</c:v>
                </c:pt>
                <c:pt idx="179">
                  <c:v>-3.5131999999999985</c:v>
                </c:pt>
                <c:pt idx="180">
                  <c:v>-3.5515999999999988</c:v>
                </c:pt>
                <c:pt idx="181">
                  <c:v>-3.589999999999999</c:v>
                </c:pt>
                <c:pt idx="182">
                  <c:v>-3.6194999999999986</c:v>
                </c:pt>
                <c:pt idx="183">
                  <c:v>-3.6489999999999991</c:v>
                </c:pt>
                <c:pt idx="184">
                  <c:v>-3.6837999999999997</c:v>
                </c:pt>
                <c:pt idx="185">
                  <c:v>-3.7185999999999995</c:v>
                </c:pt>
                <c:pt idx="186">
                  <c:v>-3.7533999999999996</c:v>
                </c:pt>
                <c:pt idx="187">
                  <c:v>-3.7952999999999997</c:v>
                </c:pt>
                <c:pt idx="188">
                  <c:v>-3.8371999999999997</c:v>
                </c:pt>
                <c:pt idx="189">
                  <c:v>-3.8790999999999993</c:v>
                </c:pt>
                <c:pt idx="190">
                  <c:v>-3.9175</c:v>
                </c:pt>
                <c:pt idx="191">
                  <c:v>-3.9558999999999997</c:v>
                </c:pt>
                <c:pt idx="192">
                  <c:v>-3.9977999999999998</c:v>
                </c:pt>
                <c:pt idx="193">
                  <c:v>-4.0397000000000007</c:v>
                </c:pt>
                <c:pt idx="194">
                  <c:v>-4.0815999999999999</c:v>
                </c:pt>
                <c:pt idx="195">
                  <c:v>-4.124299999999999</c:v>
                </c:pt>
                <c:pt idx="196">
                  <c:v>-4.1669999999999989</c:v>
                </c:pt>
                <c:pt idx="197">
                  <c:v>-4.2097000000000007</c:v>
                </c:pt>
                <c:pt idx="198">
                  <c:v>-4.2461000000000002</c:v>
                </c:pt>
                <c:pt idx="199">
                  <c:v>-4.2825000000000006</c:v>
                </c:pt>
                <c:pt idx="200">
                  <c:v>-4.3112000000000004</c:v>
                </c:pt>
                <c:pt idx="201">
                  <c:v>-4.3399000000000001</c:v>
                </c:pt>
                <c:pt idx="202">
                  <c:v>-4.3685999999999989</c:v>
                </c:pt>
                <c:pt idx="203">
                  <c:v>-4.4224999999999985</c:v>
                </c:pt>
                <c:pt idx="204">
                  <c:v>-4.4763999999999999</c:v>
                </c:pt>
                <c:pt idx="205">
                  <c:v>-4.5542999999999987</c:v>
                </c:pt>
                <c:pt idx="206">
                  <c:v>-4.6321999999999974</c:v>
                </c:pt>
                <c:pt idx="207">
                  <c:v>-4.710099999999998</c:v>
                </c:pt>
                <c:pt idx="208">
                  <c:v>-4.7861999999999982</c:v>
                </c:pt>
                <c:pt idx="209">
                  <c:v>-4.8622999999999985</c:v>
                </c:pt>
                <c:pt idx="210">
                  <c:v>-4.9383999999999997</c:v>
                </c:pt>
                <c:pt idx="211">
                  <c:v>-5.0081999999999987</c:v>
                </c:pt>
                <c:pt idx="212">
                  <c:v>-5.0779999999999985</c:v>
                </c:pt>
                <c:pt idx="213">
                  <c:v>-5.1746999999999987</c:v>
                </c:pt>
                <c:pt idx="214">
                  <c:v>-5.2713999999999999</c:v>
                </c:pt>
                <c:pt idx="215">
                  <c:v>-5.3680999999999983</c:v>
                </c:pt>
                <c:pt idx="216">
                  <c:v>-5.4610999999999992</c:v>
                </c:pt>
                <c:pt idx="217">
                  <c:v>-5.5540999999999983</c:v>
                </c:pt>
                <c:pt idx="218">
                  <c:v>-5.6470999999999982</c:v>
                </c:pt>
                <c:pt idx="219">
                  <c:v>-5.716899999999999</c:v>
                </c:pt>
                <c:pt idx="220">
                  <c:v>-5.7866999999999997</c:v>
                </c:pt>
                <c:pt idx="221">
                  <c:v>-5.8603999999999985</c:v>
                </c:pt>
                <c:pt idx="222">
                  <c:v>-5.9340999999999982</c:v>
                </c:pt>
                <c:pt idx="223">
                  <c:v>-6.0077999999999978</c:v>
                </c:pt>
                <c:pt idx="224">
                  <c:v>-6.0777999999999981</c:v>
                </c:pt>
                <c:pt idx="225">
                  <c:v>-6.1477999999999975</c:v>
                </c:pt>
                <c:pt idx="226">
                  <c:v>-6.2177999999999987</c:v>
                </c:pt>
                <c:pt idx="227">
                  <c:v>-6.3156999999999988</c:v>
                </c:pt>
                <c:pt idx="228">
                  <c:v>-6.4135999999999989</c:v>
                </c:pt>
                <c:pt idx="229">
                  <c:v>-6.511499999999999</c:v>
                </c:pt>
                <c:pt idx="230">
                  <c:v>-6.6172999999999984</c:v>
                </c:pt>
                <c:pt idx="231">
                  <c:v>-6.7230999999999996</c:v>
                </c:pt>
                <c:pt idx="232">
                  <c:v>-6.7679999999999989</c:v>
                </c:pt>
                <c:pt idx="233">
                  <c:v>-6.8128999999999991</c:v>
                </c:pt>
                <c:pt idx="234">
                  <c:v>-6.8577999999999992</c:v>
                </c:pt>
                <c:pt idx="235">
                  <c:v>-6.9064000000000014</c:v>
                </c:pt>
                <c:pt idx="236">
                  <c:v>-6.955000000000001</c:v>
                </c:pt>
                <c:pt idx="237">
                  <c:v>-7.0036000000000014</c:v>
                </c:pt>
                <c:pt idx="238">
                  <c:v>-7.0376000000000012</c:v>
                </c:pt>
                <c:pt idx="239">
                  <c:v>-7.0716000000000019</c:v>
                </c:pt>
                <c:pt idx="240">
                  <c:v>-7.1015000000000006</c:v>
                </c:pt>
                <c:pt idx="241">
                  <c:v>-7.1314000000000002</c:v>
                </c:pt>
                <c:pt idx="242">
                  <c:v>-7.1612999999999998</c:v>
                </c:pt>
                <c:pt idx="243">
                  <c:v>-7.1952999999999996</c:v>
                </c:pt>
                <c:pt idx="244">
                  <c:v>-7.2292999999999994</c:v>
                </c:pt>
                <c:pt idx="245">
                  <c:v>-7.2632999999999992</c:v>
                </c:pt>
                <c:pt idx="246">
                  <c:v>-7.2619999999999996</c:v>
                </c:pt>
                <c:pt idx="247">
                  <c:v>-7.2606999999999999</c:v>
                </c:pt>
                <c:pt idx="248">
                  <c:v>-7.2606999999999999</c:v>
                </c:pt>
                <c:pt idx="249">
                  <c:v>-7.2606999999999999</c:v>
                </c:pt>
                <c:pt idx="250">
                  <c:v>-7.2606999999999999</c:v>
                </c:pt>
                <c:pt idx="251">
                  <c:v>-7.2698</c:v>
                </c:pt>
                <c:pt idx="252">
                  <c:v>-7.2789000000000001</c:v>
                </c:pt>
                <c:pt idx="253">
                  <c:v>-7.2856000000000014</c:v>
                </c:pt>
                <c:pt idx="254">
                  <c:v>-7.2923000000000009</c:v>
                </c:pt>
                <c:pt idx="255">
                  <c:v>-7.2990000000000013</c:v>
                </c:pt>
                <c:pt idx="256">
                  <c:v>-7.3277000000000001</c:v>
                </c:pt>
                <c:pt idx="257">
                  <c:v>-7.3564000000000007</c:v>
                </c:pt>
                <c:pt idx="258">
                  <c:v>-7.3850999999999996</c:v>
                </c:pt>
                <c:pt idx="259">
                  <c:v>-7.3919999999999995</c:v>
                </c:pt>
                <c:pt idx="260">
                  <c:v>-7.3988999999999994</c:v>
                </c:pt>
                <c:pt idx="261">
                  <c:v>-7.4222999999999999</c:v>
                </c:pt>
                <c:pt idx="262">
                  <c:v>-7.4457000000000004</c:v>
                </c:pt>
                <c:pt idx="263">
                  <c:v>-7.4690999999999992</c:v>
                </c:pt>
                <c:pt idx="264">
                  <c:v>-7.4995999999999992</c:v>
                </c:pt>
                <c:pt idx="265">
                  <c:v>-7.5300999999999991</c:v>
                </c:pt>
                <c:pt idx="266">
                  <c:v>-7.5605999999999982</c:v>
                </c:pt>
                <c:pt idx="267">
                  <c:v>-7.5639999999999983</c:v>
                </c:pt>
                <c:pt idx="268">
                  <c:v>-7.5673999999999984</c:v>
                </c:pt>
                <c:pt idx="269">
                  <c:v>-7.5707999999999993</c:v>
                </c:pt>
                <c:pt idx="270">
                  <c:v>-7.5796999999999999</c:v>
                </c:pt>
                <c:pt idx="271">
                  <c:v>-7.5885999999999987</c:v>
                </c:pt>
                <c:pt idx="272">
                  <c:v>-7.6131999999999982</c:v>
                </c:pt>
                <c:pt idx="273">
                  <c:v>-7.6377999999999995</c:v>
                </c:pt>
                <c:pt idx="274">
                  <c:v>-7.662399999999999</c:v>
                </c:pt>
                <c:pt idx="275">
                  <c:v>-7.692099999999999</c:v>
                </c:pt>
                <c:pt idx="276">
                  <c:v>-7.7218</c:v>
                </c:pt>
                <c:pt idx="277">
                  <c:v>-7.7515000000000001</c:v>
                </c:pt>
                <c:pt idx="278">
                  <c:v>-7.7743000000000002</c:v>
                </c:pt>
                <c:pt idx="279">
                  <c:v>-7.7970999999999995</c:v>
                </c:pt>
                <c:pt idx="280">
                  <c:v>-7.7987000000000002</c:v>
                </c:pt>
                <c:pt idx="281">
                  <c:v>-7.8003</c:v>
                </c:pt>
                <c:pt idx="282">
                  <c:v>-7.8018999999999998</c:v>
                </c:pt>
                <c:pt idx="283">
                  <c:v>-7.8449999999999989</c:v>
                </c:pt>
                <c:pt idx="284">
                  <c:v>-7.8880999999999997</c:v>
                </c:pt>
                <c:pt idx="285">
                  <c:v>-7.9312000000000005</c:v>
                </c:pt>
                <c:pt idx="286">
                  <c:v>-7.9553999999999991</c:v>
                </c:pt>
                <c:pt idx="287">
                  <c:v>-7.9796000000000005</c:v>
                </c:pt>
                <c:pt idx="288">
                  <c:v>-7.992</c:v>
                </c:pt>
                <c:pt idx="289">
                  <c:v>-8.0044000000000004</c:v>
                </c:pt>
                <c:pt idx="290">
                  <c:v>-8.0168000000000035</c:v>
                </c:pt>
                <c:pt idx="291">
                  <c:v>-8.031600000000001</c:v>
                </c:pt>
                <c:pt idx="292">
                  <c:v>-8.0464000000000002</c:v>
                </c:pt>
                <c:pt idx="293">
                  <c:v>-8.0611999999999995</c:v>
                </c:pt>
                <c:pt idx="294">
                  <c:v>-8.0695000000000032</c:v>
                </c:pt>
                <c:pt idx="295">
                  <c:v>-8.0778000000000016</c:v>
                </c:pt>
                <c:pt idx="296">
                  <c:v>-8.0969000000000015</c:v>
                </c:pt>
                <c:pt idx="297">
                  <c:v>-8.1160000000000014</c:v>
                </c:pt>
                <c:pt idx="298">
                  <c:v>-8.1350999999999996</c:v>
                </c:pt>
                <c:pt idx="299">
                  <c:v>-8.1548000000000016</c:v>
                </c:pt>
                <c:pt idx="300">
                  <c:v>-8.167600000000002</c:v>
                </c:pt>
                <c:pt idx="301">
                  <c:v>-8.1804000000000006</c:v>
                </c:pt>
                <c:pt idx="302">
                  <c:v>-8.1932000000000009</c:v>
                </c:pt>
                <c:pt idx="303">
                  <c:v>-8.2060000000000013</c:v>
                </c:pt>
                <c:pt idx="304">
                  <c:v>-8.2301999999999982</c:v>
                </c:pt>
                <c:pt idx="305">
                  <c:v>-8.2544000000000004</c:v>
                </c:pt>
                <c:pt idx="306">
                  <c:v>-8.2785999999999991</c:v>
                </c:pt>
                <c:pt idx="307">
                  <c:v>-8.3362000000000016</c:v>
                </c:pt>
                <c:pt idx="308">
                  <c:v>-8.3938000000000024</c:v>
                </c:pt>
                <c:pt idx="309">
                  <c:v>-8.4703000000000017</c:v>
                </c:pt>
                <c:pt idx="310">
                  <c:v>-8.5468000000000011</c:v>
                </c:pt>
                <c:pt idx="311">
                  <c:v>-8.6232999999999986</c:v>
                </c:pt>
                <c:pt idx="312">
                  <c:v>-8.623899999999999</c:v>
                </c:pt>
                <c:pt idx="313">
                  <c:v>-8.6245000000000012</c:v>
                </c:pt>
                <c:pt idx="314">
                  <c:v>-8.6251000000000015</c:v>
                </c:pt>
                <c:pt idx="315">
                  <c:v>-8.574600000000002</c:v>
                </c:pt>
                <c:pt idx="316">
                  <c:v>-8.5241000000000007</c:v>
                </c:pt>
                <c:pt idx="317">
                  <c:v>-8.4736000000000047</c:v>
                </c:pt>
                <c:pt idx="318">
                  <c:v>-8.4473000000000003</c:v>
                </c:pt>
                <c:pt idx="319">
                  <c:v>-8.4210000000000012</c:v>
                </c:pt>
                <c:pt idx="320">
                  <c:v>-8.4949000000000012</c:v>
                </c:pt>
                <c:pt idx="321">
                  <c:v>-8.5688000000000013</c:v>
                </c:pt>
                <c:pt idx="322">
                  <c:v>-8.6427000000000014</c:v>
                </c:pt>
                <c:pt idx="323">
                  <c:v>-8.6899000000000015</c:v>
                </c:pt>
                <c:pt idx="324">
                  <c:v>-8.7370999999999999</c:v>
                </c:pt>
                <c:pt idx="325">
                  <c:v>-8.7843</c:v>
                </c:pt>
                <c:pt idx="326">
                  <c:v>-8.7965000000000018</c:v>
                </c:pt>
                <c:pt idx="327">
                  <c:v>-8.8087000000000018</c:v>
                </c:pt>
                <c:pt idx="328">
                  <c:v>-8.7502000000000013</c:v>
                </c:pt>
                <c:pt idx="329">
                  <c:v>-8.6917000000000009</c:v>
                </c:pt>
                <c:pt idx="330">
                  <c:v>-8.6331999999999987</c:v>
                </c:pt>
                <c:pt idx="331">
                  <c:v>-8.6975000000000016</c:v>
                </c:pt>
                <c:pt idx="332">
                  <c:v>-8.7618000000000009</c:v>
                </c:pt>
                <c:pt idx="333">
                  <c:v>-8.8261000000000021</c:v>
                </c:pt>
                <c:pt idx="334">
                  <c:v>-8.8226000000000013</c:v>
                </c:pt>
                <c:pt idx="335">
                  <c:v>-8.8191000000000006</c:v>
                </c:pt>
                <c:pt idx="336">
                  <c:v>-8.8236000000000008</c:v>
                </c:pt>
                <c:pt idx="337">
                  <c:v>-8.8280999999999992</c:v>
                </c:pt>
                <c:pt idx="338">
                  <c:v>-8.8326000000000011</c:v>
                </c:pt>
                <c:pt idx="339">
                  <c:v>-8.866200000000001</c:v>
                </c:pt>
                <c:pt idx="340">
                  <c:v>-8.8998000000000008</c:v>
                </c:pt>
                <c:pt idx="341">
                  <c:v>-8.9006000000000007</c:v>
                </c:pt>
                <c:pt idx="342">
                  <c:v>-8.9013999999999989</c:v>
                </c:pt>
                <c:pt idx="343">
                  <c:v>-8.9022000000000006</c:v>
                </c:pt>
                <c:pt idx="344">
                  <c:v>-8.900500000000001</c:v>
                </c:pt>
                <c:pt idx="345">
                  <c:v>-8.8987999999999996</c:v>
                </c:pt>
                <c:pt idx="346">
                  <c:v>-8.8971000000000018</c:v>
                </c:pt>
                <c:pt idx="347">
                  <c:v>-8.8421000000000021</c:v>
                </c:pt>
                <c:pt idx="348">
                  <c:v>-8.7871000000000006</c:v>
                </c:pt>
                <c:pt idx="349">
                  <c:v>-8.7266000000000012</c:v>
                </c:pt>
                <c:pt idx="350">
                  <c:v>-8.6661000000000001</c:v>
                </c:pt>
                <c:pt idx="351">
                  <c:v>-8.6056000000000008</c:v>
                </c:pt>
                <c:pt idx="352">
                  <c:v>-8.5736000000000008</c:v>
                </c:pt>
                <c:pt idx="353">
                  <c:v>-8.541599999999999</c:v>
                </c:pt>
                <c:pt idx="354">
                  <c:v>-8.5096000000000007</c:v>
                </c:pt>
                <c:pt idx="355">
                  <c:v>-8.4853000000000005</c:v>
                </c:pt>
                <c:pt idx="356">
                  <c:v>-8.4610000000000003</c:v>
                </c:pt>
                <c:pt idx="357">
                  <c:v>-8.4315000000000015</c:v>
                </c:pt>
                <c:pt idx="358">
                  <c:v>-8.402000000000001</c:v>
                </c:pt>
                <c:pt idx="359">
                  <c:v>-8.3725000000000041</c:v>
                </c:pt>
                <c:pt idx="360">
                  <c:v>-8.3395000000000028</c:v>
                </c:pt>
                <c:pt idx="361">
                  <c:v>-8.3065000000000033</c:v>
                </c:pt>
                <c:pt idx="362">
                  <c:v>-8.2735000000000003</c:v>
                </c:pt>
                <c:pt idx="363">
                  <c:v>-8.2451999999999988</c:v>
                </c:pt>
                <c:pt idx="364">
                  <c:v>-8.216899999999999</c:v>
                </c:pt>
                <c:pt idx="365">
                  <c:v>-8.1778000000000013</c:v>
                </c:pt>
                <c:pt idx="366">
                  <c:v>-8.1387</c:v>
                </c:pt>
                <c:pt idx="367">
                  <c:v>-8.0996000000000024</c:v>
                </c:pt>
                <c:pt idx="368">
                  <c:v>-8.0759000000000025</c:v>
                </c:pt>
                <c:pt idx="369">
                  <c:v>-8.0522000000000027</c:v>
                </c:pt>
                <c:pt idx="370">
                  <c:v>-8.0285000000000029</c:v>
                </c:pt>
                <c:pt idx="371">
                  <c:v>-7.9928000000000026</c:v>
                </c:pt>
                <c:pt idx="372">
                  <c:v>-7.9571000000000014</c:v>
                </c:pt>
                <c:pt idx="373">
                  <c:v>-7.9791000000000034</c:v>
                </c:pt>
                <c:pt idx="374">
                  <c:v>-8.001100000000001</c:v>
                </c:pt>
                <c:pt idx="375">
                  <c:v>-8.023100000000003</c:v>
                </c:pt>
                <c:pt idx="376">
                  <c:v>-8.0528000000000048</c:v>
                </c:pt>
                <c:pt idx="377">
                  <c:v>-8.0825000000000049</c:v>
                </c:pt>
                <c:pt idx="378">
                  <c:v>-8.1122000000000032</c:v>
                </c:pt>
                <c:pt idx="379">
                  <c:v>-8.1323000000000008</c:v>
                </c:pt>
                <c:pt idx="380">
                  <c:v>-8.1524000000000054</c:v>
                </c:pt>
                <c:pt idx="381">
                  <c:v>-8.1656000000000031</c:v>
                </c:pt>
                <c:pt idx="382">
                  <c:v>-8.178799999999999</c:v>
                </c:pt>
                <c:pt idx="383">
                  <c:v>-8.1920000000000002</c:v>
                </c:pt>
                <c:pt idx="384">
                  <c:v>-8.2264000000000017</c:v>
                </c:pt>
                <c:pt idx="385">
                  <c:v>-8.2608000000000015</c:v>
                </c:pt>
                <c:pt idx="386">
                  <c:v>-8.2952000000000012</c:v>
                </c:pt>
                <c:pt idx="387">
                  <c:v>-8.3163</c:v>
                </c:pt>
                <c:pt idx="388">
                  <c:v>-8.3374000000000006</c:v>
                </c:pt>
                <c:pt idx="389">
                  <c:v>-8.3585000000000029</c:v>
                </c:pt>
                <c:pt idx="390">
                  <c:v>-8.3627000000000038</c:v>
                </c:pt>
                <c:pt idx="391">
                  <c:v>-8.3669000000000047</c:v>
                </c:pt>
                <c:pt idx="392">
                  <c:v>-8.3872000000000035</c:v>
                </c:pt>
                <c:pt idx="393">
                  <c:v>-8.4075000000000042</c:v>
                </c:pt>
                <c:pt idx="394">
                  <c:v>-8.4278000000000031</c:v>
                </c:pt>
                <c:pt idx="395">
                  <c:v>-8.4658000000000069</c:v>
                </c:pt>
                <c:pt idx="396">
                  <c:v>-8.5038000000000054</c:v>
                </c:pt>
                <c:pt idx="397">
                  <c:v>-8.5166000000000057</c:v>
                </c:pt>
                <c:pt idx="398">
                  <c:v>-8.5294000000000061</c:v>
                </c:pt>
                <c:pt idx="399">
                  <c:v>-8.5422000000000047</c:v>
                </c:pt>
                <c:pt idx="400">
                  <c:v>-8.5786000000000069</c:v>
                </c:pt>
                <c:pt idx="401">
                  <c:v>-8.6150000000000073</c:v>
                </c:pt>
                <c:pt idx="402">
                  <c:v>-8.6514000000000078</c:v>
                </c:pt>
                <c:pt idx="403">
                  <c:v>-8.6740000000000084</c:v>
                </c:pt>
                <c:pt idx="404">
                  <c:v>-8.696600000000009</c:v>
                </c:pt>
                <c:pt idx="405">
                  <c:v>-8.7059000000000086</c:v>
                </c:pt>
                <c:pt idx="406">
                  <c:v>-8.7152000000000083</c:v>
                </c:pt>
                <c:pt idx="407">
                  <c:v>-8.7245000000000079</c:v>
                </c:pt>
                <c:pt idx="408">
                  <c:v>-8.764100000000008</c:v>
                </c:pt>
                <c:pt idx="409">
                  <c:v>-8.8037000000000099</c:v>
                </c:pt>
                <c:pt idx="410">
                  <c:v>-8.8433000000000082</c:v>
                </c:pt>
                <c:pt idx="411">
                  <c:v>-8.8565000000000094</c:v>
                </c:pt>
                <c:pt idx="412">
                  <c:v>-8.8697000000000088</c:v>
                </c:pt>
                <c:pt idx="413">
                  <c:v>-8.885600000000009</c:v>
                </c:pt>
                <c:pt idx="414">
                  <c:v>-8.9015000000000075</c:v>
                </c:pt>
                <c:pt idx="415">
                  <c:v>-8.9174000000000078</c:v>
                </c:pt>
                <c:pt idx="416">
                  <c:v>-8.9328000000000074</c:v>
                </c:pt>
                <c:pt idx="417">
                  <c:v>-8.9482000000000053</c:v>
                </c:pt>
                <c:pt idx="418">
                  <c:v>-8.9636000000000067</c:v>
                </c:pt>
                <c:pt idx="419">
                  <c:v>-8.9791000000000061</c:v>
                </c:pt>
                <c:pt idx="420">
                  <c:v>-8.9946000000000055</c:v>
                </c:pt>
                <c:pt idx="421">
                  <c:v>-9.0156000000000063</c:v>
                </c:pt>
                <c:pt idx="422">
                  <c:v>-9.0366000000000071</c:v>
                </c:pt>
                <c:pt idx="423">
                  <c:v>-9.0576000000000096</c:v>
                </c:pt>
                <c:pt idx="424">
                  <c:v>-9.0700000000000074</c:v>
                </c:pt>
                <c:pt idx="425">
                  <c:v>-9.0824000000000087</c:v>
                </c:pt>
                <c:pt idx="426">
                  <c:v>-9.0948000000000047</c:v>
                </c:pt>
                <c:pt idx="427">
                  <c:v>-9.1072000000000042</c:v>
                </c:pt>
                <c:pt idx="428">
                  <c:v>-9.1196000000000055</c:v>
                </c:pt>
                <c:pt idx="429">
                  <c:v>-9.1456000000000053</c:v>
                </c:pt>
                <c:pt idx="430">
                  <c:v>-9.1716000000000051</c:v>
                </c:pt>
                <c:pt idx="431">
                  <c:v>-9.1976000000000049</c:v>
                </c:pt>
                <c:pt idx="432">
                  <c:v>-9.1998000000000051</c:v>
                </c:pt>
                <c:pt idx="433">
                  <c:v>-9.2020000000000053</c:v>
                </c:pt>
                <c:pt idx="434">
                  <c:v>-9.2042000000000037</c:v>
                </c:pt>
                <c:pt idx="435">
                  <c:v>-9.204400000000005</c:v>
                </c:pt>
                <c:pt idx="436">
                  <c:v>-9.2046000000000028</c:v>
                </c:pt>
                <c:pt idx="437">
                  <c:v>-9.206800000000003</c:v>
                </c:pt>
                <c:pt idx="438">
                  <c:v>-9.209000000000005</c:v>
                </c:pt>
                <c:pt idx="439">
                  <c:v>-9.2112000000000034</c:v>
                </c:pt>
                <c:pt idx="440">
                  <c:v>-9.2179000000000038</c:v>
                </c:pt>
                <c:pt idx="441">
                  <c:v>-9.2246000000000059</c:v>
                </c:pt>
                <c:pt idx="442">
                  <c:v>-9.2313000000000027</c:v>
                </c:pt>
                <c:pt idx="443">
                  <c:v>-9.2282000000000028</c:v>
                </c:pt>
                <c:pt idx="444">
                  <c:v>-9.2251000000000047</c:v>
                </c:pt>
                <c:pt idx="445">
                  <c:v>-9.2224000000000057</c:v>
                </c:pt>
                <c:pt idx="446">
                  <c:v>-9.2197000000000049</c:v>
                </c:pt>
                <c:pt idx="447">
                  <c:v>-9.2170000000000023</c:v>
                </c:pt>
                <c:pt idx="448">
                  <c:v>-9.2196000000000033</c:v>
                </c:pt>
                <c:pt idx="449">
                  <c:v>-9.2222000000000008</c:v>
                </c:pt>
                <c:pt idx="450">
                  <c:v>-9.2248000000000019</c:v>
                </c:pt>
                <c:pt idx="451">
                  <c:v>-9.2299000000000007</c:v>
                </c:pt>
                <c:pt idx="452">
                  <c:v>-9.235000000000003</c:v>
                </c:pt>
                <c:pt idx="453">
                  <c:v>-9.2340000000000018</c:v>
                </c:pt>
                <c:pt idx="454">
                  <c:v>-9.2330000000000023</c:v>
                </c:pt>
                <c:pt idx="455">
                  <c:v>-9.2320000000000029</c:v>
                </c:pt>
                <c:pt idx="456">
                  <c:v>-9.2338000000000022</c:v>
                </c:pt>
                <c:pt idx="457">
                  <c:v>-9.2356000000000034</c:v>
                </c:pt>
                <c:pt idx="458">
                  <c:v>-9.2374000000000009</c:v>
                </c:pt>
                <c:pt idx="459">
                  <c:v>-9.2381999999999991</c:v>
                </c:pt>
                <c:pt idx="460">
                  <c:v>-9.2390000000000008</c:v>
                </c:pt>
                <c:pt idx="461">
                  <c:v>-9.2455000000000034</c:v>
                </c:pt>
                <c:pt idx="462">
                  <c:v>-9.2520000000000042</c:v>
                </c:pt>
                <c:pt idx="463">
                  <c:v>-9.2585000000000051</c:v>
                </c:pt>
                <c:pt idx="464">
                  <c:v>-9.2642000000000024</c:v>
                </c:pt>
                <c:pt idx="465">
                  <c:v>-9.2699000000000034</c:v>
                </c:pt>
                <c:pt idx="466">
                  <c:v>-9.2756000000000025</c:v>
                </c:pt>
                <c:pt idx="467">
                  <c:v>-9.2745000000000033</c:v>
                </c:pt>
                <c:pt idx="468">
                  <c:v>-9.2734000000000041</c:v>
                </c:pt>
                <c:pt idx="469">
                  <c:v>-9.2734000000000041</c:v>
                </c:pt>
                <c:pt idx="470">
                  <c:v>-9.2734000000000041</c:v>
                </c:pt>
                <c:pt idx="471">
                  <c:v>-9.2734000000000041</c:v>
                </c:pt>
                <c:pt idx="472">
                  <c:v>-9.2673000000000023</c:v>
                </c:pt>
                <c:pt idx="473">
                  <c:v>-9.2612000000000023</c:v>
                </c:pt>
                <c:pt idx="474">
                  <c:v>-9.2551000000000041</c:v>
                </c:pt>
                <c:pt idx="475">
                  <c:v>-9.2591000000000037</c:v>
                </c:pt>
                <c:pt idx="476">
                  <c:v>-9.2631000000000032</c:v>
                </c:pt>
                <c:pt idx="477">
                  <c:v>-9.2614000000000036</c:v>
                </c:pt>
                <c:pt idx="478">
                  <c:v>-9.259700000000004</c:v>
                </c:pt>
                <c:pt idx="479">
                  <c:v>-9.2580000000000027</c:v>
                </c:pt>
                <c:pt idx="480">
                  <c:v>-9.2535000000000043</c:v>
                </c:pt>
                <c:pt idx="481">
                  <c:v>-9.2490000000000023</c:v>
                </c:pt>
                <c:pt idx="482">
                  <c:v>-9.2445000000000039</c:v>
                </c:pt>
                <c:pt idx="483">
                  <c:v>-9.2506000000000057</c:v>
                </c:pt>
                <c:pt idx="484">
                  <c:v>-9.2567000000000057</c:v>
                </c:pt>
                <c:pt idx="485">
                  <c:v>-9.2628000000000057</c:v>
                </c:pt>
                <c:pt idx="486">
                  <c:v>-9.2489000000000008</c:v>
                </c:pt>
                <c:pt idx="487">
                  <c:v>-9.235000000000003</c:v>
                </c:pt>
                <c:pt idx="488">
                  <c:v>-9.2405000000000026</c:v>
                </c:pt>
                <c:pt idx="489">
                  <c:v>-9.2460000000000022</c:v>
                </c:pt>
                <c:pt idx="490">
                  <c:v>-9.2515000000000036</c:v>
                </c:pt>
                <c:pt idx="491">
                  <c:v>-9.2513000000000023</c:v>
                </c:pt>
                <c:pt idx="492">
                  <c:v>-9.2511000000000028</c:v>
                </c:pt>
                <c:pt idx="493">
                  <c:v>-9.2519000000000027</c:v>
                </c:pt>
                <c:pt idx="494">
                  <c:v>-9.2527000000000044</c:v>
                </c:pt>
                <c:pt idx="495">
                  <c:v>-9.2535000000000043</c:v>
                </c:pt>
                <c:pt idx="496">
                  <c:v>-9.2539000000000051</c:v>
                </c:pt>
                <c:pt idx="497">
                  <c:v>-9.2543000000000042</c:v>
                </c:pt>
                <c:pt idx="498">
                  <c:v>-9.254700000000005</c:v>
                </c:pt>
                <c:pt idx="499">
                  <c:v>-9.260800000000005</c:v>
                </c:pt>
                <c:pt idx="500">
                  <c:v>-9.2703000000000042</c:v>
                </c:pt>
                <c:pt idx="501">
                  <c:v>-9.2798000000000052</c:v>
                </c:pt>
                <c:pt idx="502">
                  <c:v>-9.2893000000000026</c:v>
                </c:pt>
                <c:pt idx="503">
                  <c:v>-9.2988000000000017</c:v>
                </c:pt>
                <c:pt idx="504">
                  <c:v>-9.2957000000000036</c:v>
                </c:pt>
                <c:pt idx="505">
                  <c:v>-9.2926000000000037</c:v>
                </c:pt>
                <c:pt idx="506">
                  <c:v>-9.2895000000000056</c:v>
                </c:pt>
                <c:pt idx="507">
                  <c:v>-9.2899000000000029</c:v>
                </c:pt>
                <c:pt idx="508">
                  <c:v>-9.2903000000000038</c:v>
                </c:pt>
                <c:pt idx="509">
                  <c:v>-9.276800000000005</c:v>
                </c:pt>
                <c:pt idx="510">
                  <c:v>-9.2633000000000028</c:v>
                </c:pt>
                <c:pt idx="511">
                  <c:v>-9.2498000000000022</c:v>
                </c:pt>
                <c:pt idx="512">
                  <c:v>-9.2341000000000015</c:v>
                </c:pt>
                <c:pt idx="513">
                  <c:v>-9.2184000000000008</c:v>
                </c:pt>
                <c:pt idx="514">
                  <c:v>-9.2027000000000037</c:v>
                </c:pt>
                <c:pt idx="515">
                  <c:v>-9.1911000000000005</c:v>
                </c:pt>
                <c:pt idx="516">
                  <c:v>-9.1795000000000027</c:v>
                </c:pt>
                <c:pt idx="517">
                  <c:v>-9.188600000000001</c:v>
                </c:pt>
                <c:pt idx="518">
                  <c:v>-9.1977000000000029</c:v>
                </c:pt>
                <c:pt idx="519">
                  <c:v>-9.206800000000003</c:v>
                </c:pt>
                <c:pt idx="520">
                  <c:v>-9.2041000000000004</c:v>
                </c:pt>
                <c:pt idx="521">
                  <c:v>-9.2014000000000014</c:v>
                </c:pt>
                <c:pt idx="522">
                  <c:v>-9.1986999999999988</c:v>
                </c:pt>
                <c:pt idx="523">
                  <c:v>-9.1716000000000015</c:v>
                </c:pt>
                <c:pt idx="524">
                  <c:v>-9.1445000000000007</c:v>
                </c:pt>
                <c:pt idx="525">
                  <c:v>-9.1389999999999993</c:v>
                </c:pt>
                <c:pt idx="526">
                  <c:v>-9.1335000000000015</c:v>
                </c:pt>
                <c:pt idx="527">
                  <c:v>-9.1279999999999983</c:v>
                </c:pt>
                <c:pt idx="528">
                  <c:v>-9.1468999999999987</c:v>
                </c:pt>
                <c:pt idx="529">
                  <c:v>-9.1658000000000008</c:v>
                </c:pt>
                <c:pt idx="530">
                  <c:v>-9.1847000000000012</c:v>
                </c:pt>
                <c:pt idx="531">
                  <c:v>-9.2175000000000011</c:v>
                </c:pt>
                <c:pt idx="532">
                  <c:v>-9.2503000000000011</c:v>
                </c:pt>
                <c:pt idx="533">
                  <c:v>-9.2975000000000012</c:v>
                </c:pt>
                <c:pt idx="534">
                  <c:v>-9.3447000000000013</c:v>
                </c:pt>
                <c:pt idx="535">
                  <c:v>-9.3919000000000015</c:v>
                </c:pt>
                <c:pt idx="536">
                  <c:v>-9.4340000000000011</c:v>
                </c:pt>
                <c:pt idx="537">
                  <c:v>-9.4761000000000006</c:v>
                </c:pt>
                <c:pt idx="538">
                  <c:v>-9.5181999999999984</c:v>
                </c:pt>
                <c:pt idx="539">
                  <c:v>-9.545300000000001</c:v>
                </c:pt>
                <c:pt idx="540">
                  <c:v>-9.5724000000000036</c:v>
                </c:pt>
                <c:pt idx="541">
                  <c:v>-9.6060000000000016</c:v>
                </c:pt>
                <c:pt idx="542">
                  <c:v>-9.6396000000000015</c:v>
                </c:pt>
                <c:pt idx="543">
                  <c:v>-9.6732000000000014</c:v>
                </c:pt>
                <c:pt idx="544">
                  <c:v>-9.7098000000000013</c:v>
                </c:pt>
                <c:pt idx="545">
                  <c:v>-9.7464000000000013</c:v>
                </c:pt>
                <c:pt idx="546">
                  <c:v>-9.7830000000000013</c:v>
                </c:pt>
                <c:pt idx="547">
                  <c:v>-9.8216000000000037</c:v>
                </c:pt>
                <c:pt idx="548">
                  <c:v>-9.8602000000000025</c:v>
                </c:pt>
                <c:pt idx="549">
                  <c:v>-9.8754000000000044</c:v>
                </c:pt>
                <c:pt idx="550">
                  <c:v>-9.8906000000000027</c:v>
                </c:pt>
                <c:pt idx="551">
                  <c:v>-9.9058000000000028</c:v>
                </c:pt>
                <c:pt idx="552">
                  <c:v>-9.9231000000000034</c:v>
                </c:pt>
                <c:pt idx="553">
                  <c:v>-9.9404000000000057</c:v>
                </c:pt>
                <c:pt idx="554">
                  <c:v>-9.9577000000000044</c:v>
                </c:pt>
                <c:pt idx="555">
                  <c:v>-9.9731000000000041</c:v>
                </c:pt>
                <c:pt idx="556">
                  <c:v>-9.9885000000000037</c:v>
                </c:pt>
                <c:pt idx="557">
                  <c:v>-9.9948000000000032</c:v>
                </c:pt>
                <c:pt idx="558">
                  <c:v>-10.001100000000003</c:v>
                </c:pt>
                <c:pt idx="559">
                  <c:v>-10.007400000000002</c:v>
                </c:pt>
                <c:pt idx="560">
                  <c:v>-10.001700000000003</c:v>
                </c:pt>
                <c:pt idx="561">
                  <c:v>-9.996000000000004</c:v>
                </c:pt>
                <c:pt idx="562">
                  <c:v>-9.9903000000000031</c:v>
                </c:pt>
                <c:pt idx="563">
                  <c:v>-9.9903000000000031</c:v>
                </c:pt>
                <c:pt idx="564">
                  <c:v>-9.9903000000000031</c:v>
                </c:pt>
                <c:pt idx="565">
                  <c:v>-9.989900000000004</c:v>
                </c:pt>
                <c:pt idx="566">
                  <c:v>-9.9895000000000049</c:v>
                </c:pt>
                <c:pt idx="567">
                  <c:v>-9.9891000000000023</c:v>
                </c:pt>
                <c:pt idx="568">
                  <c:v>-9.9864000000000033</c:v>
                </c:pt>
                <c:pt idx="569">
                  <c:v>-9.9837000000000007</c:v>
                </c:pt>
                <c:pt idx="570">
                  <c:v>-9.9810000000000034</c:v>
                </c:pt>
                <c:pt idx="571">
                  <c:v>-9.9708000000000006</c:v>
                </c:pt>
                <c:pt idx="572">
                  <c:v>-9.960600000000003</c:v>
                </c:pt>
                <c:pt idx="573">
                  <c:v>-9.9339000000000013</c:v>
                </c:pt>
                <c:pt idx="574">
                  <c:v>-9.9072000000000013</c:v>
                </c:pt>
                <c:pt idx="575">
                  <c:v>-9.8805000000000032</c:v>
                </c:pt>
                <c:pt idx="576">
                  <c:v>-9.845500000000003</c:v>
                </c:pt>
                <c:pt idx="577">
                  <c:v>-9.8105000000000029</c:v>
                </c:pt>
                <c:pt idx="578">
                  <c:v>-9.7755000000000027</c:v>
                </c:pt>
                <c:pt idx="579">
                  <c:v>-9.7645000000000017</c:v>
                </c:pt>
                <c:pt idx="580">
                  <c:v>-9.7535000000000025</c:v>
                </c:pt>
                <c:pt idx="581">
                  <c:v>-9.7398000000000007</c:v>
                </c:pt>
                <c:pt idx="582">
                  <c:v>-9.7261000000000006</c:v>
                </c:pt>
                <c:pt idx="583">
                  <c:v>-9.7124000000000024</c:v>
                </c:pt>
                <c:pt idx="584">
                  <c:v>-9.7210999999999999</c:v>
                </c:pt>
                <c:pt idx="585">
                  <c:v>-9.7298000000000009</c:v>
                </c:pt>
                <c:pt idx="586">
                  <c:v>-9.7384999999999984</c:v>
                </c:pt>
                <c:pt idx="587">
                  <c:v>-9.7319999999999993</c:v>
                </c:pt>
                <c:pt idx="588">
                  <c:v>-9.725500000000002</c:v>
                </c:pt>
                <c:pt idx="589">
                  <c:v>-9.6930999999999994</c:v>
                </c:pt>
                <c:pt idx="590">
                  <c:v>-9.6606999999999985</c:v>
                </c:pt>
                <c:pt idx="591">
                  <c:v>-9.6282999999999976</c:v>
                </c:pt>
                <c:pt idx="592">
                  <c:v>-9.5844999999999985</c:v>
                </c:pt>
                <c:pt idx="593">
                  <c:v>-9.5406999999999993</c:v>
                </c:pt>
                <c:pt idx="594">
                  <c:v>-9.4969000000000019</c:v>
                </c:pt>
                <c:pt idx="595">
                  <c:v>-9.4620000000000015</c:v>
                </c:pt>
                <c:pt idx="596">
                  <c:v>-9.4270999999999994</c:v>
                </c:pt>
                <c:pt idx="597">
                  <c:v>-9.409200000000002</c:v>
                </c:pt>
                <c:pt idx="598">
                  <c:v>-9.3913000000000011</c:v>
                </c:pt>
                <c:pt idx="599">
                  <c:v>-9.373400000000002</c:v>
                </c:pt>
                <c:pt idx="600">
                  <c:v>-9.3388000000000009</c:v>
                </c:pt>
                <c:pt idx="601">
                  <c:v>-9.3042000000000016</c:v>
                </c:pt>
                <c:pt idx="602">
                  <c:v>-9.2696000000000023</c:v>
                </c:pt>
                <c:pt idx="603">
                  <c:v>-9.2487999999999992</c:v>
                </c:pt>
                <c:pt idx="604">
                  <c:v>-9.2280000000000015</c:v>
                </c:pt>
                <c:pt idx="605">
                  <c:v>-9.2131000000000007</c:v>
                </c:pt>
                <c:pt idx="606">
                  <c:v>-9.1981999999999999</c:v>
                </c:pt>
                <c:pt idx="607">
                  <c:v>-9.1833000000000009</c:v>
                </c:pt>
                <c:pt idx="608">
                  <c:v>-9.1588000000000012</c:v>
                </c:pt>
                <c:pt idx="609">
                  <c:v>-9.1342999999999996</c:v>
                </c:pt>
                <c:pt idx="610">
                  <c:v>-9.1098000000000017</c:v>
                </c:pt>
                <c:pt idx="611">
                  <c:v>-9.0821000000000023</c:v>
                </c:pt>
                <c:pt idx="612">
                  <c:v>-9.0544000000000047</c:v>
                </c:pt>
                <c:pt idx="613">
                  <c:v>-9.0393000000000008</c:v>
                </c:pt>
                <c:pt idx="614">
                  <c:v>-9.0242000000000004</c:v>
                </c:pt>
                <c:pt idx="615">
                  <c:v>-9.0091000000000037</c:v>
                </c:pt>
                <c:pt idx="616">
                  <c:v>-8.9812000000000012</c:v>
                </c:pt>
                <c:pt idx="617">
                  <c:v>-8.9533000000000005</c:v>
                </c:pt>
                <c:pt idx="618">
                  <c:v>-8.9254000000000016</c:v>
                </c:pt>
                <c:pt idx="619">
                  <c:v>-8.8828000000000031</c:v>
                </c:pt>
                <c:pt idx="620">
                  <c:v>-8.8402000000000012</c:v>
                </c:pt>
                <c:pt idx="621">
                  <c:v>-8.797600000000001</c:v>
                </c:pt>
                <c:pt idx="622">
                  <c:v>-8.8057000000000052</c:v>
                </c:pt>
                <c:pt idx="623">
                  <c:v>-8.8138000000000005</c:v>
                </c:pt>
                <c:pt idx="624">
                  <c:v>-8.8360000000000003</c:v>
                </c:pt>
                <c:pt idx="625">
                  <c:v>-8.8582000000000001</c:v>
                </c:pt>
                <c:pt idx="626">
                  <c:v>-8.8804000000000016</c:v>
                </c:pt>
                <c:pt idx="627">
                  <c:v>-8.8564000000000025</c:v>
                </c:pt>
                <c:pt idx="628">
                  <c:v>-8.8324000000000034</c:v>
                </c:pt>
                <c:pt idx="629">
                  <c:v>-8.8310000000000013</c:v>
                </c:pt>
                <c:pt idx="630">
                  <c:v>-8.8296000000000028</c:v>
                </c:pt>
                <c:pt idx="631">
                  <c:v>-8.8281999999999989</c:v>
                </c:pt>
                <c:pt idx="632">
                  <c:v>-8.8119000000000014</c:v>
                </c:pt>
                <c:pt idx="633">
                  <c:v>-8.7956000000000021</c:v>
                </c:pt>
                <c:pt idx="634">
                  <c:v>-8.779300000000001</c:v>
                </c:pt>
                <c:pt idx="635">
                  <c:v>-8.791500000000001</c:v>
                </c:pt>
                <c:pt idx="636">
                  <c:v>-8.8037000000000027</c:v>
                </c:pt>
                <c:pt idx="637">
                  <c:v>-8.8159000000000027</c:v>
                </c:pt>
                <c:pt idx="638">
                  <c:v>-8.8120000000000047</c:v>
                </c:pt>
                <c:pt idx="639">
                  <c:v>-8.8081000000000031</c:v>
                </c:pt>
                <c:pt idx="640">
                  <c:v>-8.8087000000000035</c:v>
                </c:pt>
                <c:pt idx="641">
                  <c:v>-8.8093000000000057</c:v>
                </c:pt>
                <c:pt idx="642">
                  <c:v>-8.8099000000000043</c:v>
                </c:pt>
                <c:pt idx="643">
                  <c:v>-8.7901000000000025</c:v>
                </c:pt>
                <c:pt idx="644">
                  <c:v>-8.7703000000000024</c:v>
                </c:pt>
                <c:pt idx="645">
                  <c:v>-8.785300000000003</c:v>
                </c:pt>
                <c:pt idx="646">
                  <c:v>-8.8003000000000053</c:v>
                </c:pt>
                <c:pt idx="647">
                  <c:v>-8.8153000000000077</c:v>
                </c:pt>
                <c:pt idx="648">
                  <c:v>-8.8081000000000049</c:v>
                </c:pt>
                <c:pt idx="649">
                  <c:v>-8.8009000000000075</c:v>
                </c:pt>
                <c:pt idx="650">
                  <c:v>-8.7937000000000083</c:v>
                </c:pt>
                <c:pt idx="651">
                  <c:v>-8.7721000000000107</c:v>
                </c:pt>
                <c:pt idx="652">
                  <c:v>-8.7505000000000095</c:v>
                </c:pt>
                <c:pt idx="653">
                  <c:v>-8.734800000000007</c:v>
                </c:pt>
                <c:pt idx="654">
                  <c:v>-8.7191000000000081</c:v>
                </c:pt>
                <c:pt idx="655">
                  <c:v>-8.7034000000000074</c:v>
                </c:pt>
                <c:pt idx="656">
                  <c:v>-8.7170000000000059</c:v>
                </c:pt>
                <c:pt idx="657">
                  <c:v>-8.7306000000000079</c:v>
                </c:pt>
                <c:pt idx="658">
                  <c:v>-8.7442000000000064</c:v>
                </c:pt>
                <c:pt idx="659">
                  <c:v>-8.7472000000000065</c:v>
                </c:pt>
                <c:pt idx="660">
                  <c:v>-8.7502000000000084</c:v>
                </c:pt>
                <c:pt idx="661">
                  <c:v>-8.7943000000000069</c:v>
                </c:pt>
                <c:pt idx="662">
                  <c:v>-8.8384000000000107</c:v>
                </c:pt>
                <c:pt idx="663">
                  <c:v>-8.8825000000000109</c:v>
                </c:pt>
                <c:pt idx="664">
                  <c:v>-8.9094000000000104</c:v>
                </c:pt>
                <c:pt idx="665">
                  <c:v>-8.9363000000000081</c:v>
                </c:pt>
                <c:pt idx="666">
                  <c:v>-8.9632000000000076</c:v>
                </c:pt>
                <c:pt idx="667">
                  <c:v>-8.9591000000000101</c:v>
                </c:pt>
                <c:pt idx="668">
                  <c:v>-8.9550000000000107</c:v>
                </c:pt>
                <c:pt idx="669">
                  <c:v>-8.917300000000008</c:v>
                </c:pt>
                <c:pt idx="670">
                  <c:v>-8.8796000000000124</c:v>
                </c:pt>
                <c:pt idx="671">
                  <c:v>-8.8419000000000114</c:v>
                </c:pt>
                <c:pt idx="672">
                  <c:v>-8.8504000000000147</c:v>
                </c:pt>
                <c:pt idx="673">
                  <c:v>-8.8589000000000127</c:v>
                </c:pt>
                <c:pt idx="674">
                  <c:v>-8.8674000000000124</c:v>
                </c:pt>
                <c:pt idx="675">
                  <c:v>-8.8708000000000098</c:v>
                </c:pt>
                <c:pt idx="676">
                  <c:v>-8.874200000000009</c:v>
                </c:pt>
                <c:pt idx="677">
                  <c:v>-8.8776000000000099</c:v>
                </c:pt>
                <c:pt idx="678">
                  <c:v>-8.88900000000001</c:v>
                </c:pt>
                <c:pt idx="679">
                  <c:v>-8.9004000000000101</c:v>
                </c:pt>
                <c:pt idx="680">
                  <c:v>-8.8957000000000104</c:v>
                </c:pt>
                <c:pt idx="681">
                  <c:v>-8.8910000000000107</c:v>
                </c:pt>
                <c:pt idx="682">
                  <c:v>-8.8863000000000092</c:v>
                </c:pt>
                <c:pt idx="683">
                  <c:v>-8.8834000000000106</c:v>
                </c:pt>
                <c:pt idx="684">
                  <c:v>-8.8805000000000103</c:v>
                </c:pt>
                <c:pt idx="685">
                  <c:v>-8.8886000000000092</c:v>
                </c:pt>
                <c:pt idx="686">
                  <c:v>-8.8967000000000098</c:v>
                </c:pt>
                <c:pt idx="687">
                  <c:v>-8.9048000000000105</c:v>
                </c:pt>
                <c:pt idx="688">
                  <c:v>-8.8958000000000119</c:v>
                </c:pt>
                <c:pt idx="689">
                  <c:v>-8.8868000000000098</c:v>
                </c:pt>
                <c:pt idx="690">
                  <c:v>-8.8778000000000095</c:v>
                </c:pt>
                <c:pt idx="691">
                  <c:v>-8.887900000000009</c:v>
                </c:pt>
                <c:pt idx="692">
                  <c:v>-8.8980000000000086</c:v>
                </c:pt>
                <c:pt idx="693">
                  <c:v>-8.8976000000000077</c:v>
                </c:pt>
                <c:pt idx="694">
                  <c:v>-8.8972000000000069</c:v>
                </c:pt>
                <c:pt idx="695">
                  <c:v>-8.896800000000006</c:v>
                </c:pt>
                <c:pt idx="696">
                  <c:v>-8.8939000000000057</c:v>
                </c:pt>
                <c:pt idx="697">
                  <c:v>-8.8910000000000053</c:v>
                </c:pt>
                <c:pt idx="698">
                  <c:v>-8.888100000000005</c:v>
                </c:pt>
                <c:pt idx="699">
                  <c:v>-8.8905000000000047</c:v>
                </c:pt>
                <c:pt idx="700">
                  <c:v>-8.8811000000000053</c:v>
                </c:pt>
                <c:pt idx="701">
                  <c:v>-8.8717000000000077</c:v>
                </c:pt>
                <c:pt idx="702">
                  <c:v>-8.8623000000000065</c:v>
                </c:pt>
                <c:pt idx="703">
                  <c:v>-8.8529000000000089</c:v>
                </c:pt>
                <c:pt idx="704">
                  <c:v>-8.8740000000000077</c:v>
                </c:pt>
                <c:pt idx="705">
                  <c:v>-8.89510000000001</c:v>
                </c:pt>
                <c:pt idx="706">
                  <c:v>-8.9162000000000088</c:v>
                </c:pt>
                <c:pt idx="707">
                  <c:v>-8.9204000000000097</c:v>
                </c:pt>
                <c:pt idx="708">
                  <c:v>-8.9246000000000105</c:v>
                </c:pt>
                <c:pt idx="709">
                  <c:v>-8.9425000000000097</c:v>
                </c:pt>
                <c:pt idx="710">
                  <c:v>-8.9604000000000106</c:v>
                </c:pt>
                <c:pt idx="711">
                  <c:v>-8.9783000000000079</c:v>
                </c:pt>
                <c:pt idx="712">
                  <c:v>-8.9891000000000076</c:v>
                </c:pt>
                <c:pt idx="713">
                  <c:v>-8.9999000000000073</c:v>
                </c:pt>
                <c:pt idx="714">
                  <c:v>-9.010700000000007</c:v>
                </c:pt>
                <c:pt idx="715">
                  <c:v>-8.9997000000000078</c:v>
                </c:pt>
                <c:pt idx="716">
                  <c:v>-8.9887000000000086</c:v>
                </c:pt>
                <c:pt idx="717">
                  <c:v>-8.9477000000000082</c:v>
                </c:pt>
                <c:pt idx="718">
                  <c:v>-8.9067000000000078</c:v>
                </c:pt>
                <c:pt idx="719">
                  <c:v>-8.8657000000000092</c:v>
                </c:pt>
                <c:pt idx="720">
                  <c:v>-8.8445000000000071</c:v>
                </c:pt>
                <c:pt idx="721">
                  <c:v>-8.823300000000005</c:v>
                </c:pt>
                <c:pt idx="722">
                  <c:v>-8.8021000000000065</c:v>
                </c:pt>
                <c:pt idx="723">
                  <c:v>-8.8259000000000061</c:v>
                </c:pt>
                <c:pt idx="724">
                  <c:v>-8.8497000000000057</c:v>
                </c:pt>
                <c:pt idx="725">
                  <c:v>-8.8859000000000048</c:v>
                </c:pt>
                <c:pt idx="726">
                  <c:v>-8.9221000000000057</c:v>
                </c:pt>
                <c:pt idx="727">
                  <c:v>-8.958300000000003</c:v>
                </c:pt>
                <c:pt idx="728">
                  <c:v>-8.9554000000000045</c:v>
                </c:pt>
                <c:pt idx="729">
                  <c:v>-8.9525000000000041</c:v>
                </c:pt>
                <c:pt idx="730">
                  <c:v>-8.949600000000002</c:v>
                </c:pt>
                <c:pt idx="731">
                  <c:v>-8.937400000000002</c:v>
                </c:pt>
                <c:pt idx="732">
                  <c:v>-8.925200000000002</c:v>
                </c:pt>
                <c:pt idx="733">
                  <c:v>-8.9805000000000028</c:v>
                </c:pt>
                <c:pt idx="734">
                  <c:v>-9.0358000000000036</c:v>
                </c:pt>
                <c:pt idx="735">
                  <c:v>-9.0911000000000026</c:v>
                </c:pt>
                <c:pt idx="736">
                  <c:v>-9.0870000000000051</c:v>
                </c:pt>
                <c:pt idx="737">
                  <c:v>-9.0829000000000057</c:v>
                </c:pt>
                <c:pt idx="738">
                  <c:v>-9.0788000000000046</c:v>
                </c:pt>
                <c:pt idx="739">
                  <c:v>-9.0539000000000058</c:v>
                </c:pt>
                <c:pt idx="740">
                  <c:v>-9.0290000000000052</c:v>
                </c:pt>
                <c:pt idx="741">
                  <c:v>-9.0041000000000029</c:v>
                </c:pt>
                <c:pt idx="742">
                  <c:v>-9.0240000000000027</c:v>
                </c:pt>
                <c:pt idx="743">
                  <c:v>-9.0439000000000025</c:v>
                </c:pt>
                <c:pt idx="744">
                  <c:v>-9.0467000000000031</c:v>
                </c:pt>
                <c:pt idx="745">
                  <c:v>-9.0495000000000054</c:v>
                </c:pt>
                <c:pt idx="746">
                  <c:v>-9.052300000000006</c:v>
                </c:pt>
                <c:pt idx="747">
                  <c:v>-9.0447000000000042</c:v>
                </c:pt>
                <c:pt idx="748">
                  <c:v>-9.0371000000000059</c:v>
                </c:pt>
                <c:pt idx="749">
                  <c:v>-9.052300000000006</c:v>
                </c:pt>
                <c:pt idx="750">
                  <c:v>-9.0675000000000061</c:v>
                </c:pt>
                <c:pt idx="751">
                  <c:v>-9.0827000000000062</c:v>
                </c:pt>
                <c:pt idx="752">
                  <c:v>-9.0780000000000047</c:v>
                </c:pt>
                <c:pt idx="753">
                  <c:v>-9.073300000000005</c:v>
                </c:pt>
                <c:pt idx="754">
                  <c:v>-9.0686000000000071</c:v>
                </c:pt>
                <c:pt idx="755">
                  <c:v>-9.0680000000000049</c:v>
                </c:pt>
                <c:pt idx="756">
                  <c:v>-9.0674000000000063</c:v>
                </c:pt>
                <c:pt idx="757">
                  <c:v>-9.0613000000000046</c:v>
                </c:pt>
                <c:pt idx="758">
                  <c:v>-9.0552000000000064</c:v>
                </c:pt>
                <c:pt idx="759">
                  <c:v>-9.0491000000000046</c:v>
                </c:pt>
                <c:pt idx="760">
                  <c:v>-9.0411000000000055</c:v>
                </c:pt>
                <c:pt idx="761">
                  <c:v>-9.0331000000000081</c:v>
                </c:pt>
                <c:pt idx="762">
                  <c:v>-9.025100000000009</c:v>
                </c:pt>
                <c:pt idx="763">
                  <c:v>-9.0322000000000084</c:v>
                </c:pt>
                <c:pt idx="764">
                  <c:v>-9.0393000000000079</c:v>
                </c:pt>
                <c:pt idx="765">
                  <c:v>-9.0427000000000071</c:v>
                </c:pt>
                <c:pt idx="766">
                  <c:v>-9.0461000000000045</c:v>
                </c:pt>
                <c:pt idx="767">
                  <c:v>-9.0495000000000054</c:v>
                </c:pt>
                <c:pt idx="768">
                  <c:v>-9.0615000000000077</c:v>
                </c:pt>
                <c:pt idx="769">
                  <c:v>-9.0735000000000063</c:v>
                </c:pt>
                <c:pt idx="770">
                  <c:v>-9.0855000000000068</c:v>
                </c:pt>
                <c:pt idx="771">
                  <c:v>-9.0863000000000049</c:v>
                </c:pt>
                <c:pt idx="772">
                  <c:v>-9.0871000000000048</c:v>
                </c:pt>
                <c:pt idx="773">
                  <c:v>-9.091600000000005</c:v>
                </c:pt>
                <c:pt idx="774">
                  <c:v>-9.096100000000007</c:v>
                </c:pt>
                <c:pt idx="775">
                  <c:v>-9.1006000000000071</c:v>
                </c:pt>
                <c:pt idx="776">
                  <c:v>-9.0833000000000048</c:v>
                </c:pt>
                <c:pt idx="777">
                  <c:v>-9.0660000000000061</c:v>
                </c:pt>
                <c:pt idx="778">
                  <c:v>-9.0487000000000037</c:v>
                </c:pt>
                <c:pt idx="779">
                  <c:v>-9.0399000000000029</c:v>
                </c:pt>
                <c:pt idx="780">
                  <c:v>-9.0311000000000039</c:v>
                </c:pt>
                <c:pt idx="781">
                  <c:v>-9.0347000000000026</c:v>
                </c:pt>
                <c:pt idx="782">
                  <c:v>-9.0383000000000031</c:v>
                </c:pt>
                <c:pt idx="783">
                  <c:v>-9.0419000000000036</c:v>
                </c:pt>
                <c:pt idx="784">
                  <c:v>-9.0535000000000068</c:v>
                </c:pt>
                <c:pt idx="785">
                  <c:v>-9.0651000000000046</c:v>
                </c:pt>
                <c:pt idx="786">
                  <c:v>-9.0767000000000042</c:v>
                </c:pt>
                <c:pt idx="787">
                  <c:v>-9.0679000000000034</c:v>
                </c:pt>
                <c:pt idx="788">
                  <c:v>-9.0591000000000026</c:v>
                </c:pt>
                <c:pt idx="789">
                  <c:v>-9.0564000000000036</c:v>
                </c:pt>
                <c:pt idx="790">
                  <c:v>-9.0537000000000027</c:v>
                </c:pt>
                <c:pt idx="791">
                  <c:v>-9.0510000000000002</c:v>
                </c:pt>
                <c:pt idx="792">
                  <c:v>-9.0528000000000031</c:v>
                </c:pt>
                <c:pt idx="793">
                  <c:v>-9.0546000000000042</c:v>
                </c:pt>
                <c:pt idx="794">
                  <c:v>-9.0564000000000018</c:v>
                </c:pt>
                <c:pt idx="795">
                  <c:v>-9.0580000000000016</c:v>
                </c:pt>
                <c:pt idx="796">
                  <c:v>-9.0596000000000032</c:v>
                </c:pt>
                <c:pt idx="797">
                  <c:v>-9.0519999999999996</c:v>
                </c:pt>
                <c:pt idx="798">
                  <c:v>-9.0443999999999978</c:v>
                </c:pt>
                <c:pt idx="799">
                  <c:v>-9.0367999999999995</c:v>
                </c:pt>
                <c:pt idx="800">
                  <c:v>-9.0433000000000003</c:v>
                </c:pt>
                <c:pt idx="801">
                  <c:v>-9.0498000000000012</c:v>
                </c:pt>
                <c:pt idx="802">
                  <c:v>-9.0563000000000002</c:v>
                </c:pt>
                <c:pt idx="803">
                  <c:v>-9.0530000000000008</c:v>
                </c:pt>
                <c:pt idx="804">
                  <c:v>-9.0497000000000014</c:v>
                </c:pt>
                <c:pt idx="805">
                  <c:v>-9.0460000000000012</c:v>
                </c:pt>
                <c:pt idx="806">
                  <c:v>-9.0423000000000009</c:v>
                </c:pt>
                <c:pt idx="807">
                  <c:v>-9.0385999999999989</c:v>
                </c:pt>
                <c:pt idx="808">
                  <c:v>-9.0394000000000005</c:v>
                </c:pt>
                <c:pt idx="809">
                  <c:v>-9.0401999999999987</c:v>
                </c:pt>
                <c:pt idx="810">
                  <c:v>-9.0409999999999986</c:v>
                </c:pt>
                <c:pt idx="811">
                  <c:v>-9.0509000000000004</c:v>
                </c:pt>
                <c:pt idx="812">
                  <c:v>-9.0608000000000004</c:v>
                </c:pt>
                <c:pt idx="813">
                  <c:v>-9.0618000000000034</c:v>
                </c:pt>
                <c:pt idx="814">
                  <c:v>-9.0628000000000029</c:v>
                </c:pt>
                <c:pt idx="815">
                  <c:v>-9.0638000000000023</c:v>
                </c:pt>
                <c:pt idx="816">
                  <c:v>-9.0650000000000013</c:v>
                </c:pt>
                <c:pt idx="817">
                  <c:v>-9.0662000000000003</c:v>
                </c:pt>
                <c:pt idx="818">
                  <c:v>-9.0674000000000028</c:v>
                </c:pt>
                <c:pt idx="819">
                  <c:v>-9.0678000000000036</c:v>
                </c:pt>
                <c:pt idx="820">
                  <c:v>-9.0682000000000009</c:v>
                </c:pt>
                <c:pt idx="821">
                  <c:v>-9.0720000000000027</c:v>
                </c:pt>
                <c:pt idx="822">
                  <c:v>-9.0758000000000028</c:v>
                </c:pt>
                <c:pt idx="823">
                  <c:v>-9.0796000000000028</c:v>
                </c:pt>
                <c:pt idx="824">
                  <c:v>-9.0889000000000006</c:v>
                </c:pt>
                <c:pt idx="825">
                  <c:v>-9.0982000000000003</c:v>
                </c:pt>
                <c:pt idx="826">
                  <c:v>-9.1075000000000017</c:v>
                </c:pt>
                <c:pt idx="827">
                  <c:v>-9.1156000000000024</c:v>
                </c:pt>
                <c:pt idx="828">
                  <c:v>-9.123700000000003</c:v>
                </c:pt>
                <c:pt idx="829">
                  <c:v>-9.1318000000000019</c:v>
                </c:pt>
                <c:pt idx="830">
                  <c:v>-9.1399000000000026</c:v>
                </c:pt>
                <c:pt idx="831">
                  <c:v>-9.1480000000000032</c:v>
                </c:pt>
                <c:pt idx="832">
                  <c:v>-9.1522000000000077</c:v>
                </c:pt>
                <c:pt idx="833">
                  <c:v>-9.1564000000000068</c:v>
                </c:pt>
                <c:pt idx="834">
                  <c:v>-9.1606000000000076</c:v>
                </c:pt>
                <c:pt idx="835">
                  <c:v>-9.1659000000000077</c:v>
                </c:pt>
                <c:pt idx="836">
                  <c:v>-9.171200000000006</c:v>
                </c:pt>
                <c:pt idx="837">
                  <c:v>-9.1752000000000073</c:v>
                </c:pt>
                <c:pt idx="838">
                  <c:v>-9.1792000000000069</c:v>
                </c:pt>
                <c:pt idx="839">
                  <c:v>-9.1832000000000047</c:v>
                </c:pt>
                <c:pt idx="840">
                  <c:v>-9.194400000000007</c:v>
                </c:pt>
                <c:pt idx="841">
                  <c:v>-9.2056000000000076</c:v>
                </c:pt>
                <c:pt idx="842">
                  <c:v>-9.2168000000000081</c:v>
                </c:pt>
                <c:pt idx="843">
                  <c:v>-9.2510000000000083</c:v>
                </c:pt>
                <c:pt idx="844">
                  <c:v>-9.2852000000000086</c:v>
                </c:pt>
                <c:pt idx="845">
                  <c:v>-9.3104000000000102</c:v>
                </c:pt>
                <c:pt idx="846">
                  <c:v>-9.3356000000000101</c:v>
                </c:pt>
                <c:pt idx="847">
                  <c:v>-9.36080000000001</c:v>
                </c:pt>
                <c:pt idx="848">
                  <c:v>-9.3382000000000058</c:v>
                </c:pt>
                <c:pt idx="849">
                  <c:v>-9.3156000000000088</c:v>
                </c:pt>
                <c:pt idx="850">
                  <c:v>-9.2930000000000046</c:v>
                </c:pt>
                <c:pt idx="851">
                  <c:v>-9.2303000000000033</c:v>
                </c:pt>
                <c:pt idx="852">
                  <c:v>-9.1676000000000073</c:v>
                </c:pt>
                <c:pt idx="853">
                  <c:v>-9.1482000000000063</c:v>
                </c:pt>
                <c:pt idx="854">
                  <c:v>-9.1288000000000089</c:v>
                </c:pt>
                <c:pt idx="855">
                  <c:v>-9.1094000000000097</c:v>
                </c:pt>
                <c:pt idx="856">
                  <c:v>-9.0837000000000092</c:v>
                </c:pt>
                <c:pt idx="857">
                  <c:v>-9.0580000000000087</c:v>
                </c:pt>
                <c:pt idx="858">
                  <c:v>-9.0323000000000082</c:v>
                </c:pt>
                <c:pt idx="859">
                  <c:v>-9.0368000000000084</c:v>
                </c:pt>
                <c:pt idx="860">
                  <c:v>-9.0413000000000068</c:v>
                </c:pt>
                <c:pt idx="861">
                  <c:v>-9.0380000000000074</c:v>
                </c:pt>
                <c:pt idx="862">
                  <c:v>-9.0347000000000079</c:v>
                </c:pt>
                <c:pt idx="863">
                  <c:v>-9.0314000000000103</c:v>
                </c:pt>
                <c:pt idx="864">
                  <c:v>-9.0479000000000109</c:v>
                </c:pt>
                <c:pt idx="865">
                  <c:v>-9.0644000000000133</c:v>
                </c:pt>
                <c:pt idx="866">
                  <c:v>-9.0809000000000122</c:v>
                </c:pt>
                <c:pt idx="867">
                  <c:v>-9.0927000000000131</c:v>
                </c:pt>
                <c:pt idx="868">
                  <c:v>-9.1045000000000105</c:v>
                </c:pt>
                <c:pt idx="869">
                  <c:v>-9.1197000000000106</c:v>
                </c:pt>
                <c:pt idx="870">
                  <c:v>-9.1349000000000089</c:v>
                </c:pt>
                <c:pt idx="871">
                  <c:v>-9.1501000000000108</c:v>
                </c:pt>
                <c:pt idx="872">
                  <c:v>-9.1454000000000129</c:v>
                </c:pt>
                <c:pt idx="873">
                  <c:v>-9.1407000000000114</c:v>
                </c:pt>
                <c:pt idx="874">
                  <c:v>-9.1360000000000117</c:v>
                </c:pt>
                <c:pt idx="875">
                  <c:v>-9.1181000000000108</c:v>
                </c:pt>
                <c:pt idx="876">
                  <c:v>-9.1002000000000134</c:v>
                </c:pt>
                <c:pt idx="877">
                  <c:v>-9.0823000000000143</c:v>
                </c:pt>
                <c:pt idx="878">
                  <c:v>-9.1047000000000136</c:v>
                </c:pt>
                <c:pt idx="879">
                  <c:v>-9.1271000000000129</c:v>
                </c:pt>
                <c:pt idx="880">
                  <c:v>-9.1350000000000122</c:v>
                </c:pt>
                <c:pt idx="881">
                  <c:v>-9.1429000000000116</c:v>
                </c:pt>
                <c:pt idx="882">
                  <c:v>-9.1508000000000127</c:v>
                </c:pt>
                <c:pt idx="883">
                  <c:v>-9.1624000000000123</c:v>
                </c:pt>
                <c:pt idx="884">
                  <c:v>-9.1740000000000101</c:v>
                </c:pt>
                <c:pt idx="885">
                  <c:v>-9.1697000000000095</c:v>
                </c:pt>
                <c:pt idx="886">
                  <c:v>-9.1654000000000124</c:v>
                </c:pt>
                <c:pt idx="887">
                  <c:v>-9.1611000000000082</c:v>
                </c:pt>
                <c:pt idx="888">
                  <c:v>-9.1580000000000084</c:v>
                </c:pt>
                <c:pt idx="889">
                  <c:v>-9.1549000000000085</c:v>
                </c:pt>
                <c:pt idx="890">
                  <c:v>-9.1518000000000086</c:v>
                </c:pt>
                <c:pt idx="891">
                  <c:v>-9.1440000000000072</c:v>
                </c:pt>
                <c:pt idx="892">
                  <c:v>-9.1362000000000076</c:v>
                </c:pt>
                <c:pt idx="893">
                  <c:v>-9.1439000000000075</c:v>
                </c:pt>
                <c:pt idx="894">
                  <c:v>-9.1516000000000091</c:v>
                </c:pt>
                <c:pt idx="895">
                  <c:v>-9.1593000000000107</c:v>
                </c:pt>
                <c:pt idx="896">
                  <c:v>-9.177200000000008</c:v>
                </c:pt>
                <c:pt idx="897">
                  <c:v>-9.1951000000000072</c:v>
                </c:pt>
                <c:pt idx="898">
                  <c:v>-9.2130000000000045</c:v>
                </c:pt>
                <c:pt idx="899">
                  <c:v>-9.2209000000000039</c:v>
                </c:pt>
                <c:pt idx="900">
                  <c:v>-9.2192000000000043</c:v>
                </c:pt>
                <c:pt idx="901">
                  <c:v>-9.2175000000000047</c:v>
                </c:pt>
                <c:pt idx="902">
                  <c:v>-9.2158000000000069</c:v>
                </c:pt>
                <c:pt idx="903">
                  <c:v>-9.2141000000000055</c:v>
                </c:pt>
                <c:pt idx="904">
                  <c:v>-9.2047000000000079</c:v>
                </c:pt>
                <c:pt idx="905">
                  <c:v>-9.1953000000000085</c:v>
                </c:pt>
                <c:pt idx="906">
                  <c:v>-9.1859000000000091</c:v>
                </c:pt>
                <c:pt idx="907">
                  <c:v>-9.1779000000000099</c:v>
                </c:pt>
                <c:pt idx="908">
                  <c:v>-9.1699000000000108</c:v>
                </c:pt>
                <c:pt idx="909">
                  <c:v>-9.1798000000000108</c:v>
                </c:pt>
                <c:pt idx="910">
                  <c:v>-9.1897000000000126</c:v>
                </c:pt>
                <c:pt idx="911">
                  <c:v>-9.1996000000000127</c:v>
                </c:pt>
                <c:pt idx="912">
                  <c:v>-9.2038000000000117</c:v>
                </c:pt>
                <c:pt idx="913">
                  <c:v>-9.2080000000000108</c:v>
                </c:pt>
                <c:pt idx="914">
                  <c:v>-9.2122000000000135</c:v>
                </c:pt>
                <c:pt idx="915">
                  <c:v>-9.1918000000000131</c:v>
                </c:pt>
                <c:pt idx="916">
                  <c:v>-9.1714000000000127</c:v>
                </c:pt>
                <c:pt idx="917">
                  <c:v>-9.197600000000012</c:v>
                </c:pt>
                <c:pt idx="918">
                  <c:v>-9.2238000000000113</c:v>
                </c:pt>
                <c:pt idx="919">
                  <c:v>-9.2500000000000107</c:v>
                </c:pt>
                <c:pt idx="920">
                  <c:v>-9.2428000000000115</c:v>
                </c:pt>
                <c:pt idx="921">
                  <c:v>-9.2356000000000122</c:v>
                </c:pt>
                <c:pt idx="922">
                  <c:v>-9.228400000000013</c:v>
                </c:pt>
                <c:pt idx="923">
                  <c:v>-9.2327000000000137</c:v>
                </c:pt>
                <c:pt idx="924">
                  <c:v>-9.2370000000000125</c:v>
                </c:pt>
                <c:pt idx="925">
                  <c:v>-9.2296000000000138</c:v>
                </c:pt>
                <c:pt idx="926">
                  <c:v>-9.2222000000000133</c:v>
                </c:pt>
                <c:pt idx="927">
                  <c:v>-9.214800000000011</c:v>
                </c:pt>
                <c:pt idx="928">
                  <c:v>-9.2211000000000105</c:v>
                </c:pt>
                <c:pt idx="929">
                  <c:v>-9.2274000000000118</c:v>
                </c:pt>
                <c:pt idx="930">
                  <c:v>-9.2337000000000113</c:v>
                </c:pt>
                <c:pt idx="931">
                  <c:v>-9.2223000000000113</c:v>
                </c:pt>
                <c:pt idx="932">
                  <c:v>-9.2109000000000112</c:v>
                </c:pt>
                <c:pt idx="933">
                  <c:v>-9.2072000000000109</c:v>
                </c:pt>
                <c:pt idx="934">
                  <c:v>-9.2035000000000107</c:v>
                </c:pt>
                <c:pt idx="935">
                  <c:v>-9.1998000000000104</c:v>
                </c:pt>
                <c:pt idx="936">
                  <c:v>-9.18700000000001</c:v>
                </c:pt>
                <c:pt idx="937">
                  <c:v>-9.1742000000000079</c:v>
                </c:pt>
                <c:pt idx="938">
                  <c:v>-9.1614000000000093</c:v>
                </c:pt>
                <c:pt idx="939">
                  <c:v>-9.1583000000000077</c:v>
                </c:pt>
                <c:pt idx="940">
                  <c:v>-9.1552000000000096</c:v>
                </c:pt>
                <c:pt idx="941">
                  <c:v>-9.1462000000000074</c:v>
                </c:pt>
                <c:pt idx="942">
                  <c:v>-9.1372000000000089</c:v>
                </c:pt>
                <c:pt idx="943">
                  <c:v>-9.1282000000000068</c:v>
                </c:pt>
                <c:pt idx="944">
                  <c:v>-9.1156000000000077</c:v>
                </c:pt>
                <c:pt idx="945">
                  <c:v>-9.1030000000000069</c:v>
                </c:pt>
                <c:pt idx="946">
                  <c:v>-9.0942000000000043</c:v>
                </c:pt>
                <c:pt idx="947">
                  <c:v>-9.085400000000007</c:v>
                </c:pt>
                <c:pt idx="948">
                  <c:v>-9.0766000000000044</c:v>
                </c:pt>
                <c:pt idx="949">
                  <c:v>-9.0678000000000036</c:v>
                </c:pt>
                <c:pt idx="950">
                  <c:v>-9.0682000000000027</c:v>
                </c:pt>
                <c:pt idx="951">
                  <c:v>-9.0686000000000053</c:v>
                </c:pt>
                <c:pt idx="952">
                  <c:v>-9.0696000000000048</c:v>
                </c:pt>
                <c:pt idx="953">
                  <c:v>-9.0706000000000042</c:v>
                </c:pt>
                <c:pt idx="954">
                  <c:v>-9.0716000000000037</c:v>
                </c:pt>
                <c:pt idx="955">
                  <c:v>-9.0512000000000032</c:v>
                </c:pt>
                <c:pt idx="956">
                  <c:v>-9.030800000000001</c:v>
                </c:pt>
                <c:pt idx="957">
                  <c:v>-9.023200000000001</c:v>
                </c:pt>
                <c:pt idx="958">
                  <c:v>-9.0156000000000027</c:v>
                </c:pt>
                <c:pt idx="959">
                  <c:v>-9.0080000000000009</c:v>
                </c:pt>
                <c:pt idx="960">
                  <c:v>-8.9962000000000035</c:v>
                </c:pt>
                <c:pt idx="961">
                  <c:v>-8.9844000000000044</c:v>
                </c:pt>
                <c:pt idx="962">
                  <c:v>-8.972600000000007</c:v>
                </c:pt>
                <c:pt idx="963">
                  <c:v>-8.9736000000000047</c:v>
                </c:pt>
                <c:pt idx="964">
                  <c:v>-8.9746000000000041</c:v>
                </c:pt>
                <c:pt idx="965">
                  <c:v>-8.9825000000000053</c:v>
                </c:pt>
                <c:pt idx="966">
                  <c:v>-8.9904000000000028</c:v>
                </c:pt>
                <c:pt idx="967">
                  <c:v>-8.9983000000000004</c:v>
                </c:pt>
                <c:pt idx="968">
                  <c:v>-9.0040000000000013</c:v>
                </c:pt>
                <c:pt idx="969">
                  <c:v>-9.0097000000000005</c:v>
                </c:pt>
                <c:pt idx="970">
                  <c:v>-9.0154000000000014</c:v>
                </c:pt>
                <c:pt idx="971">
                  <c:v>-9.0520000000000014</c:v>
                </c:pt>
                <c:pt idx="972">
                  <c:v>-9.0886000000000013</c:v>
                </c:pt>
                <c:pt idx="973">
                  <c:v>-9.1080999999999985</c:v>
                </c:pt>
                <c:pt idx="974">
                  <c:v>-9.127600000000001</c:v>
                </c:pt>
                <c:pt idx="975">
                  <c:v>-9.1471</c:v>
                </c:pt>
                <c:pt idx="976">
                  <c:v>-9.1399000000000008</c:v>
                </c:pt>
                <c:pt idx="977">
                  <c:v>-9.1327000000000034</c:v>
                </c:pt>
                <c:pt idx="978">
                  <c:v>-9.1255000000000042</c:v>
                </c:pt>
                <c:pt idx="979">
                  <c:v>-9.0870000000000033</c:v>
                </c:pt>
                <c:pt idx="980">
                  <c:v>-9.0485000000000007</c:v>
                </c:pt>
                <c:pt idx="981">
                  <c:v>-9.0693000000000037</c:v>
                </c:pt>
                <c:pt idx="982">
                  <c:v>-9.0901000000000014</c:v>
                </c:pt>
                <c:pt idx="983">
                  <c:v>-9.1109000000000009</c:v>
                </c:pt>
                <c:pt idx="984">
                  <c:v>-9.1176000000000013</c:v>
                </c:pt>
                <c:pt idx="985">
                  <c:v>-9.1242999999999999</c:v>
                </c:pt>
                <c:pt idx="986">
                  <c:v>-9.1310000000000002</c:v>
                </c:pt>
                <c:pt idx="987">
                  <c:v>-9.1280999999999999</c:v>
                </c:pt>
                <c:pt idx="988">
                  <c:v>-9.1252000000000013</c:v>
                </c:pt>
                <c:pt idx="989">
                  <c:v>-9.1467999999999989</c:v>
                </c:pt>
                <c:pt idx="990">
                  <c:v>-9.1684000000000001</c:v>
                </c:pt>
                <c:pt idx="991">
                  <c:v>-9.19</c:v>
                </c:pt>
                <c:pt idx="992">
                  <c:v>-9.2013999999999996</c:v>
                </c:pt>
                <c:pt idx="993">
                  <c:v>-9.2128000000000014</c:v>
                </c:pt>
                <c:pt idx="994">
                  <c:v>-9.2241999999999997</c:v>
                </c:pt>
                <c:pt idx="995">
                  <c:v>-9.2152000000000012</c:v>
                </c:pt>
                <c:pt idx="996">
                  <c:v>-9.2062000000000008</c:v>
                </c:pt>
                <c:pt idx="997">
                  <c:v>-9.1797000000000022</c:v>
                </c:pt>
                <c:pt idx="998">
                  <c:v>-9.1532000000000018</c:v>
                </c:pt>
                <c:pt idx="999">
                  <c:v>-9.1266999999999996</c:v>
                </c:pt>
                <c:pt idx="1000">
                  <c:v>-9.1207999999999991</c:v>
                </c:pt>
                <c:pt idx="1001">
                  <c:v>-9.1207999999999991</c:v>
                </c:pt>
                <c:pt idx="1002">
                  <c:v>-9.1207999999999991</c:v>
                </c:pt>
                <c:pt idx="1003">
                  <c:v>-9.1207999999999991</c:v>
                </c:pt>
                <c:pt idx="1004">
                  <c:v>-9.1207999999999991</c:v>
                </c:pt>
                <c:pt idx="1005">
                  <c:v>-9.1370999999999967</c:v>
                </c:pt>
                <c:pt idx="1006">
                  <c:v>-9.1533999999999978</c:v>
                </c:pt>
                <c:pt idx="1007">
                  <c:v>-9.1696999999999989</c:v>
                </c:pt>
                <c:pt idx="1008">
                  <c:v>-9.1622999999999966</c:v>
                </c:pt>
                <c:pt idx="1009">
                  <c:v>-9.154899999999996</c:v>
                </c:pt>
                <c:pt idx="1010">
                  <c:v>-9.1474999999999955</c:v>
                </c:pt>
                <c:pt idx="1011">
                  <c:v>-9.1064999999999969</c:v>
                </c:pt>
                <c:pt idx="1012">
                  <c:v>-9.0654999999999983</c:v>
                </c:pt>
                <c:pt idx="1013">
                  <c:v>-9.1205999999999943</c:v>
                </c:pt>
                <c:pt idx="1014">
                  <c:v>-9.1756999999999955</c:v>
                </c:pt>
                <c:pt idx="1015">
                  <c:v>-9.2307999999999932</c:v>
                </c:pt>
                <c:pt idx="1016">
                  <c:v>-9.2020999999999926</c:v>
                </c:pt>
                <c:pt idx="1017">
                  <c:v>-9.173399999999992</c:v>
                </c:pt>
                <c:pt idx="1018">
                  <c:v>-9.1446999999999896</c:v>
                </c:pt>
                <c:pt idx="1019">
                  <c:v>-9.134299999999989</c:v>
                </c:pt>
                <c:pt idx="1020">
                  <c:v>-9.1238999999999901</c:v>
                </c:pt>
                <c:pt idx="1021">
                  <c:v>-9.1207999999999902</c:v>
                </c:pt>
                <c:pt idx="1022">
                  <c:v>-9.1176999999999904</c:v>
                </c:pt>
                <c:pt idx="1023">
                  <c:v>-9.1145999999999905</c:v>
                </c:pt>
                <c:pt idx="1024">
                  <c:v>-9.1106999999999925</c:v>
                </c:pt>
                <c:pt idx="1025">
                  <c:v>-9.1067999999999909</c:v>
                </c:pt>
                <c:pt idx="1026">
                  <c:v>-9.1028999999999911</c:v>
                </c:pt>
                <c:pt idx="1027">
                  <c:v>-9.107099999999992</c:v>
                </c:pt>
                <c:pt idx="1028">
                  <c:v>-9.1112999999999928</c:v>
                </c:pt>
                <c:pt idx="1029">
                  <c:v>-9.1154999999999973</c:v>
                </c:pt>
                <c:pt idx="1030">
                  <c:v>-9.122999999999994</c:v>
                </c:pt>
                <c:pt idx="1031">
                  <c:v>-9.1304999999999943</c:v>
                </c:pt>
                <c:pt idx="1032">
                  <c:v>-9.1139999999999954</c:v>
                </c:pt>
                <c:pt idx="1033">
                  <c:v>-9.0974999999999948</c:v>
                </c:pt>
                <c:pt idx="1034">
                  <c:v>-9.0809999999999924</c:v>
                </c:pt>
                <c:pt idx="1035">
                  <c:v>-9.0682999999999918</c:v>
                </c:pt>
                <c:pt idx="1036">
                  <c:v>-9.055599999999993</c:v>
                </c:pt>
                <c:pt idx="1037">
                  <c:v>-9.0773999999999919</c:v>
                </c:pt>
                <c:pt idx="1038">
                  <c:v>-9.0991999999999944</c:v>
                </c:pt>
                <c:pt idx="1039">
                  <c:v>-9.1209999999999933</c:v>
                </c:pt>
                <c:pt idx="1040">
                  <c:v>-9.1256999999999948</c:v>
                </c:pt>
                <c:pt idx="1041">
                  <c:v>-9.1303999999999927</c:v>
                </c:pt>
                <c:pt idx="1042">
                  <c:v>-9.1350999999999924</c:v>
                </c:pt>
                <c:pt idx="1043">
                  <c:v>-9.1364999999999945</c:v>
                </c:pt>
                <c:pt idx="1044">
                  <c:v>-9.137899999999993</c:v>
                </c:pt>
                <c:pt idx="1045">
                  <c:v>-9.147799999999993</c:v>
                </c:pt>
                <c:pt idx="1046">
                  <c:v>-9.1576999999999948</c:v>
                </c:pt>
                <c:pt idx="1047">
                  <c:v>-9.1675999999999949</c:v>
                </c:pt>
                <c:pt idx="1048">
                  <c:v>-9.1832999999999938</c:v>
                </c:pt>
                <c:pt idx="1049">
                  <c:v>-9.1989999999999927</c:v>
                </c:pt>
                <c:pt idx="1050">
                  <c:v>-9.2146999999999952</c:v>
                </c:pt>
                <c:pt idx="1051">
                  <c:v>-9.2321999999999953</c:v>
                </c:pt>
                <c:pt idx="1052">
                  <c:v>-9.2496999999999954</c:v>
                </c:pt>
                <c:pt idx="1053">
                  <c:v>-9.2569999999999961</c:v>
                </c:pt>
                <c:pt idx="1054">
                  <c:v>-9.2642999999999969</c:v>
                </c:pt>
                <c:pt idx="1055">
                  <c:v>-9.2715999999999976</c:v>
                </c:pt>
                <c:pt idx="1056">
                  <c:v>-9.2808999999999973</c:v>
                </c:pt>
                <c:pt idx="1057">
                  <c:v>-9.2901999999999969</c:v>
                </c:pt>
                <c:pt idx="1058">
                  <c:v>-9.2994999999999965</c:v>
                </c:pt>
                <c:pt idx="1059">
                  <c:v>-9.3161999999999985</c:v>
                </c:pt>
                <c:pt idx="1060">
                  <c:v>-9.3328999999999986</c:v>
                </c:pt>
                <c:pt idx="1061">
                  <c:v>-9.3328999999999986</c:v>
                </c:pt>
                <c:pt idx="1062">
                  <c:v>-9.3328999999999986</c:v>
                </c:pt>
                <c:pt idx="1063">
                  <c:v>-9.3328999999999986</c:v>
                </c:pt>
                <c:pt idx="1064">
                  <c:v>-9.3434999999999988</c:v>
                </c:pt>
                <c:pt idx="1065">
                  <c:v>-9.354099999999999</c:v>
                </c:pt>
                <c:pt idx="1066">
                  <c:v>-9.3646999999999991</c:v>
                </c:pt>
                <c:pt idx="1067">
                  <c:v>-9.3756999999999984</c:v>
                </c:pt>
                <c:pt idx="1068">
                  <c:v>-9.3866999999999976</c:v>
                </c:pt>
                <c:pt idx="1069">
                  <c:v>-9.4096999999999973</c:v>
                </c:pt>
                <c:pt idx="1070">
                  <c:v>-9.432699999999997</c:v>
                </c:pt>
                <c:pt idx="1071">
                  <c:v>-9.4556999999999984</c:v>
                </c:pt>
                <c:pt idx="1072">
                  <c:v>-9.4792999999999967</c:v>
                </c:pt>
                <c:pt idx="1073">
                  <c:v>-9.5028999999999968</c:v>
                </c:pt>
                <c:pt idx="1074">
                  <c:v>-9.5264999999999969</c:v>
                </c:pt>
                <c:pt idx="1075">
                  <c:v>-9.5229999999999944</c:v>
                </c:pt>
                <c:pt idx="1076">
                  <c:v>-9.5194999999999972</c:v>
                </c:pt>
                <c:pt idx="1077">
                  <c:v>-9.5259999999999945</c:v>
                </c:pt>
                <c:pt idx="1078">
                  <c:v>-9.5324999999999971</c:v>
                </c:pt>
                <c:pt idx="1079">
                  <c:v>-9.5389999999999944</c:v>
                </c:pt>
                <c:pt idx="1080">
                  <c:v>-9.538399999999994</c:v>
                </c:pt>
                <c:pt idx="1081">
                  <c:v>-9.5377999999999954</c:v>
                </c:pt>
                <c:pt idx="1082">
                  <c:v>-9.537199999999995</c:v>
                </c:pt>
                <c:pt idx="1083">
                  <c:v>-9.4650999999999961</c:v>
                </c:pt>
                <c:pt idx="1084">
                  <c:v>-9.3929999999999954</c:v>
                </c:pt>
                <c:pt idx="1085">
                  <c:v>-9.4128999999999952</c:v>
                </c:pt>
                <c:pt idx="1086">
                  <c:v>-9.432799999999995</c:v>
                </c:pt>
                <c:pt idx="1087">
                  <c:v>-9.4526999999999965</c:v>
                </c:pt>
                <c:pt idx="1088">
                  <c:v>-9.480799999999995</c:v>
                </c:pt>
                <c:pt idx="1089">
                  <c:v>-9.5088999999999935</c:v>
                </c:pt>
                <c:pt idx="1090">
                  <c:v>-9.5369999999999955</c:v>
                </c:pt>
                <c:pt idx="1091">
                  <c:v>-9.5334999999999948</c:v>
                </c:pt>
                <c:pt idx="1092">
                  <c:v>-9.5299999999999923</c:v>
                </c:pt>
                <c:pt idx="1093">
                  <c:v>-9.566599999999994</c:v>
                </c:pt>
                <c:pt idx="1094">
                  <c:v>-9.6031999999999922</c:v>
                </c:pt>
                <c:pt idx="1095">
                  <c:v>-9.6397999999999922</c:v>
                </c:pt>
                <c:pt idx="1096">
                  <c:v>-9.6901999999999919</c:v>
                </c:pt>
                <c:pt idx="1097">
                  <c:v>-9.7405999999999917</c:v>
                </c:pt>
                <c:pt idx="1098">
                  <c:v>-9.7909999999999897</c:v>
                </c:pt>
                <c:pt idx="1099">
                  <c:v>-9.7882999999999907</c:v>
                </c:pt>
                <c:pt idx="1100">
                  <c:v>-9.7855999999999916</c:v>
                </c:pt>
                <c:pt idx="1101">
                  <c:v>-9.7350999999999903</c:v>
                </c:pt>
                <c:pt idx="1102">
                  <c:v>-9.6845999999999908</c:v>
                </c:pt>
                <c:pt idx="1103">
                  <c:v>-9.6340999999999894</c:v>
                </c:pt>
                <c:pt idx="1104">
                  <c:v>-9.5723999999999911</c:v>
                </c:pt>
                <c:pt idx="1105">
                  <c:v>-9.5106999999999911</c:v>
                </c:pt>
                <c:pt idx="1106">
                  <c:v>-9.4489999999999892</c:v>
                </c:pt>
                <c:pt idx="1107">
                  <c:v>-9.3910999999999909</c:v>
                </c:pt>
                <c:pt idx="1108">
                  <c:v>-9.3331999999999908</c:v>
                </c:pt>
                <c:pt idx="1109">
                  <c:v>-9.261499999999991</c:v>
                </c:pt>
                <c:pt idx="1110">
                  <c:v>-9.1897999999999911</c:v>
                </c:pt>
                <c:pt idx="1111">
                  <c:v>-9.1180999999999894</c:v>
                </c:pt>
                <c:pt idx="1112">
                  <c:v>-9.116999999999992</c:v>
                </c:pt>
                <c:pt idx="1113">
                  <c:v>-9.1158999999999946</c:v>
                </c:pt>
                <c:pt idx="1114">
                  <c:v>-9.1147999999999936</c:v>
                </c:pt>
                <c:pt idx="1115">
                  <c:v>-9.1261999999999954</c:v>
                </c:pt>
                <c:pt idx="1116">
                  <c:v>-9.1375999999999937</c:v>
                </c:pt>
                <c:pt idx="1117">
                  <c:v>-9.1362999999999932</c:v>
                </c:pt>
                <c:pt idx="1118">
                  <c:v>-9.1349999999999927</c:v>
                </c:pt>
                <c:pt idx="1119">
                  <c:v>-9.1336999999999922</c:v>
                </c:pt>
                <c:pt idx="1120">
                  <c:v>-9.1283999999999903</c:v>
                </c:pt>
                <c:pt idx="1121">
                  <c:v>-9.123099999999992</c:v>
                </c:pt>
                <c:pt idx="1122">
                  <c:v>-9.1177999999999919</c:v>
                </c:pt>
                <c:pt idx="1123">
                  <c:v>-9.1645999999999912</c:v>
                </c:pt>
                <c:pt idx="1124">
                  <c:v>-9.2113999999999887</c:v>
                </c:pt>
                <c:pt idx="1125">
                  <c:v>-9.2648999999999901</c:v>
                </c:pt>
                <c:pt idx="1126">
                  <c:v>-9.3183999999999898</c:v>
                </c:pt>
                <c:pt idx="1127">
                  <c:v>-9.3718999999999895</c:v>
                </c:pt>
                <c:pt idx="1128">
                  <c:v>-9.4290999999999894</c:v>
                </c:pt>
                <c:pt idx="1129">
                  <c:v>-9.4862999999999893</c:v>
                </c:pt>
                <c:pt idx="1130">
                  <c:v>-9.5434999999999892</c:v>
                </c:pt>
                <c:pt idx="1131">
                  <c:v>-9.593899999999989</c:v>
                </c:pt>
                <c:pt idx="1132">
                  <c:v>-9.644299999999987</c:v>
                </c:pt>
                <c:pt idx="1133">
                  <c:v>-9.6692999999999891</c:v>
                </c:pt>
                <c:pt idx="1134">
                  <c:v>-9.6942999999999877</c:v>
                </c:pt>
                <c:pt idx="1135">
                  <c:v>-9.7192999999999898</c:v>
                </c:pt>
                <c:pt idx="1136">
                  <c:v>-9.7591999999999892</c:v>
                </c:pt>
                <c:pt idx="1137">
                  <c:v>-9.7990999999999868</c:v>
                </c:pt>
                <c:pt idx="1138">
                  <c:v>-9.8389999999999862</c:v>
                </c:pt>
                <c:pt idx="1139">
                  <c:v>-9.9048999999999872</c:v>
                </c:pt>
                <c:pt idx="1140">
                  <c:v>-9.9707999999999863</c:v>
                </c:pt>
                <c:pt idx="1141">
                  <c:v>-10.020999999999987</c:v>
                </c:pt>
                <c:pt idx="1142">
                  <c:v>-10.071199999999987</c:v>
                </c:pt>
                <c:pt idx="1143">
                  <c:v>-10.121399999999985</c:v>
                </c:pt>
                <c:pt idx="1144">
                  <c:v>-10.140899999999986</c:v>
                </c:pt>
                <c:pt idx="1145">
                  <c:v>-10.160399999999989</c:v>
                </c:pt>
                <c:pt idx="1146">
                  <c:v>-10.179899999999991</c:v>
                </c:pt>
                <c:pt idx="1147">
                  <c:v>-10.253399999999989</c:v>
                </c:pt>
                <c:pt idx="1148">
                  <c:v>-10.326899999999988</c:v>
                </c:pt>
                <c:pt idx="1149">
                  <c:v>-10.384699999999988</c:v>
                </c:pt>
                <c:pt idx="1150">
                  <c:v>-10.44249999999999</c:v>
                </c:pt>
                <c:pt idx="1151">
                  <c:v>-10.500299999999989</c:v>
                </c:pt>
                <c:pt idx="1152">
                  <c:v>-10.56049999999999</c:v>
                </c:pt>
                <c:pt idx="1153">
                  <c:v>-10.620699999999989</c:v>
                </c:pt>
                <c:pt idx="1154">
                  <c:v>-10.680899999999989</c:v>
                </c:pt>
                <c:pt idx="1155">
                  <c:v>-10.745399999999989</c:v>
                </c:pt>
                <c:pt idx="1156">
                  <c:v>-10.809899999999992</c:v>
                </c:pt>
                <c:pt idx="1157">
                  <c:v>-10.858099999999991</c:v>
                </c:pt>
                <c:pt idx="1158">
                  <c:v>-10.906299999999989</c:v>
                </c:pt>
                <c:pt idx="1159">
                  <c:v>-10.954499999999991</c:v>
                </c:pt>
                <c:pt idx="1160">
                  <c:v>-11.014299999999986</c:v>
                </c:pt>
                <c:pt idx="1161">
                  <c:v>-11.074099999999987</c:v>
                </c:pt>
                <c:pt idx="1162">
                  <c:v>-11.133899999999986</c:v>
                </c:pt>
                <c:pt idx="1163">
                  <c:v>-11.175599999999989</c:v>
                </c:pt>
                <c:pt idx="1164">
                  <c:v>-11.217299999999986</c:v>
                </c:pt>
                <c:pt idx="1165">
                  <c:v>-11.269199999999987</c:v>
                </c:pt>
                <c:pt idx="1166">
                  <c:v>-11.321099999999987</c:v>
                </c:pt>
                <c:pt idx="1167">
                  <c:v>-11.372999999999989</c:v>
                </c:pt>
                <c:pt idx="1168">
                  <c:v>-11.412199999999986</c:v>
                </c:pt>
                <c:pt idx="1169">
                  <c:v>-11.451399999999985</c:v>
                </c:pt>
                <c:pt idx="1170">
                  <c:v>-11.490599999999986</c:v>
                </c:pt>
                <c:pt idx="1171">
                  <c:v>-11.523499999999986</c:v>
                </c:pt>
                <c:pt idx="1172">
                  <c:v>-11.556399999999984</c:v>
                </c:pt>
                <c:pt idx="1173">
                  <c:v>-11.595199999999984</c:v>
                </c:pt>
                <c:pt idx="1174">
                  <c:v>-11.633999999999984</c:v>
                </c:pt>
                <c:pt idx="1175">
                  <c:v>-11.672799999999986</c:v>
                </c:pt>
                <c:pt idx="1176">
                  <c:v>-11.700899999999985</c:v>
                </c:pt>
                <c:pt idx="1177">
                  <c:v>-11.728999999999983</c:v>
                </c:pt>
                <c:pt idx="1178">
                  <c:v>-11.768399999999984</c:v>
                </c:pt>
                <c:pt idx="1179">
                  <c:v>-11.807799999999986</c:v>
                </c:pt>
                <c:pt idx="1180">
                  <c:v>-11.847199999999987</c:v>
                </c:pt>
                <c:pt idx="1181">
                  <c:v>-11.870799999999988</c:v>
                </c:pt>
                <c:pt idx="1182">
                  <c:v>-11.894399999999987</c:v>
                </c:pt>
                <c:pt idx="1183">
                  <c:v>-11.917999999999987</c:v>
                </c:pt>
                <c:pt idx="1184">
                  <c:v>-11.945699999999986</c:v>
                </c:pt>
                <c:pt idx="1185">
                  <c:v>-11.973399999999986</c:v>
                </c:pt>
                <c:pt idx="1186">
                  <c:v>-12.001099999999985</c:v>
                </c:pt>
                <c:pt idx="1187">
                  <c:v>-12.032599999999986</c:v>
                </c:pt>
                <c:pt idx="1188">
                  <c:v>-12.064099999999984</c:v>
                </c:pt>
                <c:pt idx="1189">
                  <c:v>-12.083599999999986</c:v>
                </c:pt>
                <c:pt idx="1190">
                  <c:v>-12.103099999999985</c:v>
                </c:pt>
                <c:pt idx="1191">
                  <c:v>-12.122599999999986</c:v>
                </c:pt>
                <c:pt idx="1192">
                  <c:v>-12.125199999999985</c:v>
                </c:pt>
                <c:pt idx="1193">
                  <c:v>-12.127799999999985</c:v>
                </c:pt>
                <c:pt idx="1194">
                  <c:v>-12.130399999999982</c:v>
                </c:pt>
                <c:pt idx="1195">
                  <c:v>-12.145599999999984</c:v>
                </c:pt>
                <c:pt idx="1196">
                  <c:v>-12.160799999999984</c:v>
                </c:pt>
                <c:pt idx="1197">
                  <c:v>-12.167699999999984</c:v>
                </c:pt>
                <c:pt idx="1198">
                  <c:v>-12.174599999999984</c:v>
                </c:pt>
                <c:pt idx="1199">
                  <c:v>-12.181499999999984</c:v>
                </c:pt>
                <c:pt idx="1200">
                  <c:v>-12.196499999999986</c:v>
                </c:pt>
                <c:pt idx="1201">
                  <c:v>-12.211499999999985</c:v>
                </c:pt>
                <c:pt idx="1202">
                  <c:v>-12.226499999999985</c:v>
                </c:pt>
                <c:pt idx="1203">
                  <c:v>-12.250099999999986</c:v>
                </c:pt>
                <c:pt idx="1204">
                  <c:v>-12.273699999999986</c:v>
                </c:pt>
                <c:pt idx="1205">
                  <c:v>-12.280399999999984</c:v>
                </c:pt>
                <c:pt idx="1206">
                  <c:v>-12.287099999999986</c:v>
                </c:pt>
                <c:pt idx="1207">
                  <c:v>-12.293799999999987</c:v>
                </c:pt>
                <c:pt idx="1208">
                  <c:v>-12.289499999999986</c:v>
                </c:pt>
                <c:pt idx="1209">
                  <c:v>-12.285199999999985</c:v>
                </c:pt>
                <c:pt idx="1210">
                  <c:v>-12.280899999999985</c:v>
                </c:pt>
                <c:pt idx="1211">
                  <c:v>-12.303699999999987</c:v>
                </c:pt>
                <c:pt idx="1212">
                  <c:v>-12.326499999999987</c:v>
                </c:pt>
                <c:pt idx="1213">
                  <c:v>-12.354799999999987</c:v>
                </c:pt>
                <c:pt idx="1214">
                  <c:v>-12.383099999999986</c:v>
                </c:pt>
                <c:pt idx="1215">
                  <c:v>-12.411399999999984</c:v>
                </c:pt>
                <c:pt idx="1216">
                  <c:v>-12.420299999999985</c:v>
                </c:pt>
                <c:pt idx="1217">
                  <c:v>-12.429199999999986</c:v>
                </c:pt>
                <c:pt idx="1218">
                  <c:v>-12.438099999999984</c:v>
                </c:pt>
                <c:pt idx="1219">
                  <c:v>-12.449499999999986</c:v>
                </c:pt>
                <c:pt idx="1220">
                  <c:v>-12.460899999999988</c:v>
                </c:pt>
                <c:pt idx="1221">
                  <c:v>-12.466799999999989</c:v>
                </c:pt>
                <c:pt idx="1222">
                  <c:v>-12.472699999999989</c:v>
                </c:pt>
                <c:pt idx="1223">
                  <c:v>-12.478599999999988</c:v>
                </c:pt>
                <c:pt idx="1224">
                  <c:v>-12.499399999999987</c:v>
                </c:pt>
                <c:pt idx="1225">
                  <c:v>-12.520199999999987</c:v>
                </c:pt>
                <c:pt idx="1226">
                  <c:v>-12.540999999999984</c:v>
                </c:pt>
                <c:pt idx="1227">
                  <c:v>-12.550099999999986</c:v>
                </c:pt>
                <c:pt idx="1228">
                  <c:v>-12.559199999999988</c:v>
                </c:pt>
                <c:pt idx="1229">
                  <c:v>-12.578099999999987</c:v>
                </c:pt>
                <c:pt idx="1230">
                  <c:v>-12.596999999999987</c:v>
                </c:pt>
                <c:pt idx="1231">
                  <c:v>-12.615899999999987</c:v>
                </c:pt>
                <c:pt idx="1232">
                  <c:v>-12.624199999999986</c:v>
                </c:pt>
                <c:pt idx="1233">
                  <c:v>-12.632499999999988</c:v>
                </c:pt>
                <c:pt idx="1234">
                  <c:v>-12.640799999999986</c:v>
                </c:pt>
                <c:pt idx="1235">
                  <c:v>-12.649899999999986</c:v>
                </c:pt>
                <c:pt idx="1236">
                  <c:v>-12.658999999999986</c:v>
                </c:pt>
                <c:pt idx="1237">
                  <c:v>-12.657999999999989</c:v>
                </c:pt>
                <c:pt idx="1238">
                  <c:v>-12.656999999999991</c:v>
                </c:pt>
                <c:pt idx="1239">
                  <c:v>-12.655999999999992</c:v>
                </c:pt>
                <c:pt idx="1240">
                  <c:v>-12.641299999999989</c:v>
                </c:pt>
                <c:pt idx="1241">
                  <c:v>-12.626599999999991</c:v>
                </c:pt>
                <c:pt idx="1242">
                  <c:v>-12.611899999999991</c:v>
                </c:pt>
                <c:pt idx="1243">
                  <c:v>-12.625699999999991</c:v>
                </c:pt>
                <c:pt idx="1244">
                  <c:v>-12.639499999999991</c:v>
                </c:pt>
                <c:pt idx="1245">
                  <c:v>-12.618699999999992</c:v>
                </c:pt>
                <c:pt idx="1246">
                  <c:v>-12.597899999999992</c:v>
                </c:pt>
                <c:pt idx="1247">
                  <c:v>-12.577099999999994</c:v>
                </c:pt>
                <c:pt idx="1248">
                  <c:v>-12.595999999999995</c:v>
                </c:pt>
                <c:pt idx="1249">
                  <c:v>-12.614899999999993</c:v>
                </c:pt>
                <c:pt idx="1250">
                  <c:v>-12.633799999999994</c:v>
                </c:pt>
                <c:pt idx="1251">
                  <c:v>-12.631499999999994</c:v>
                </c:pt>
                <c:pt idx="1252">
                  <c:v>-12.629199999999994</c:v>
                </c:pt>
                <c:pt idx="1253">
                  <c:v>-12.619999999999994</c:v>
                </c:pt>
                <c:pt idx="1254">
                  <c:v>-12.610799999999994</c:v>
                </c:pt>
                <c:pt idx="1255">
                  <c:v>-12.601599999999994</c:v>
                </c:pt>
                <c:pt idx="1256">
                  <c:v>-12.620899999999994</c:v>
                </c:pt>
                <c:pt idx="1257">
                  <c:v>-12.640199999999993</c:v>
                </c:pt>
                <c:pt idx="1258">
                  <c:v>-12.659499999999996</c:v>
                </c:pt>
                <c:pt idx="1259">
                  <c:v>-12.649499999999994</c:v>
                </c:pt>
                <c:pt idx="1260">
                  <c:v>-12.639499999999995</c:v>
                </c:pt>
                <c:pt idx="1261">
                  <c:v>-12.653099999999995</c:v>
                </c:pt>
                <c:pt idx="1262">
                  <c:v>-12.666699999999995</c:v>
                </c:pt>
                <c:pt idx="1263">
                  <c:v>-12.680299999999994</c:v>
                </c:pt>
                <c:pt idx="1264">
                  <c:v>-12.671099999999994</c:v>
                </c:pt>
                <c:pt idx="1265">
                  <c:v>-12.661899999999994</c:v>
                </c:pt>
                <c:pt idx="1266">
                  <c:v>-12.652699999999996</c:v>
                </c:pt>
                <c:pt idx="1267">
                  <c:v>-12.654699999999997</c:v>
                </c:pt>
                <c:pt idx="1268">
                  <c:v>-12.656699999999997</c:v>
                </c:pt>
                <c:pt idx="1269">
                  <c:v>-12.667099999999996</c:v>
                </c:pt>
                <c:pt idx="1270">
                  <c:v>-12.677499999999998</c:v>
                </c:pt>
                <c:pt idx="1271">
                  <c:v>-12.687899999999997</c:v>
                </c:pt>
                <c:pt idx="1272">
                  <c:v>-12.674799999999998</c:v>
                </c:pt>
                <c:pt idx="1273">
                  <c:v>-12.661699999999998</c:v>
                </c:pt>
                <c:pt idx="1274">
                  <c:v>-12.648599999999998</c:v>
                </c:pt>
                <c:pt idx="1275">
                  <c:v>-12.659800000000001</c:v>
                </c:pt>
                <c:pt idx="1276">
                  <c:v>-12.671000000000001</c:v>
                </c:pt>
                <c:pt idx="1277">
                  <c:v>-12.669300000000002</c:v>
                </c:pt>
                <c:pt idx="1278">
                  <c:v>-12.667600000000002</c:v>
                </c:pt>
                <c:pt idx="1279">
                  <c:v>-12.665900000000002</c:v>
                </c:pt>
                <c:pt idx="1280">
                  <c:v>-12.678900000000001</c:v>
                </c:pt>
                <c:pt idx="1281">
                  <c:v>-12.6919</c:v>
                </c:pt>
                <c:pt idx="1282">
                  <c:v>-12.7049</c:v>
                </c:pt>
                <c:pt idx="1283">
                  <c:v>-12.697700000000001</c:v>
                </c:pt>
                <c:pt idx="1284">
                  <c:v>-12.6905</c:v>
                </c:pt>
                <c:pt idx="1285">
                  <c:v>-12.6897</c:v>
                </c:pt>
                <c:pt idx="1286">
                  <c:v>-12.688899999999999</c:v>
                </c:pt>
                <c:pt idx="1287">
                  <c:v>-12.688099999999999</c:v>
                </c:pt>
                <c:pt idx="1288">
                  <c:v>-12.686</c:v>
                </c:pt>
                <c:pt idx="1289">
                  <c:v>-12.6839</c:v>
                </c:pt>
                <c:pt idx="1290">
                  <c:v>-12.681800000000001</c:v>
                </c:pt>
                <c:pt idx="1291">
                  <c:v>-12.6746</c:v>
                </c:pt>
                <c:pt idx="1292">
                  <c:v>-12.667400000000002</c:v>
                </c:pt>
                <c:pt idx="1293">
                  <c:v>-12.6898</c:v>
                </c:pt>
              </c:numCache>
            </c:numRef>
          </c:val>
        </c:ser>
        <c:dLbls/>
        <c:marker val="1"/>
        <c:axId val="40094336"/>
        <c:axId val="40173952"/>
      </c:lineChart>
      <c:catAx>
        <c:axId val="40094336"/>
        <c:scaling>
          <c:orientation val="minMax"/>
        </c:scaling>
        <c:axPos val="b"/>
        <c:tickLblPos val="nextTo"/>
        <c:crossAx val="40173952"/>
        <c:crosses val="autoZero"/>
        <c:auto val="1"/>
        <c:lblAlgn val="ctr"/>
        <c:lblOffset val="100"/>
      </c:catAx>
      <c:valAx>
        <c:axId val="40173952"/>
        <c:scaling>
          <c:orientation val="minMax"/>
        </c:scaling>
        <c:axPos val="l"/>
        <c:majorGridlines/>
        <c:numFmt formatCode="General" sourceLinked="1"/>
        <c:tickLblPos val="nextTo"/>
        <c:crossAx val="40094336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Sheet1!$C$1</c:f>
              <c:strCache>
                <c:ptCount val="1"/>
                <c:pt idx="0">
                  <c:v>Highpass_Filter1</c:v>
                </c:pt>
              </c:strCache>
            </c:strRef>
          </c:tx>
          <c:marker>
            <c:symbol val="none"/>
          </c:marker>
          <c:val>
            <c:numRef>
              <c:f>Sheet1!$C$2:$C$1295</c:f>
              <c:numCache>
                <c:formatCode>General</c:formatCode>
                <c:ptCount val="1294"/>
                <c:pt idx="3">
                  <c:v>-2.2928571428571434E-2</c:v>
                </c:pt>
                <c:pt idx="4">
                  <c:v>-2.7071428571428587E-2</c:v>
                </c:pt>
                <c:pt idx="5">
                  <c:v>-2.9814285714285713E-2</c:v>
                </c:pt>
                <c:pt idx="6">
                  <c:v>-3.1157142857142852E-2</c:v>
                </c:pt>
                <c:pt idx="7">
                  <c:v>-3.2285714285714293E-2</c:v>
                </c:pt>
                <c:pt idx="8">
                  <c:v>-3.3157142857142843E-2</c:v>
                </c:pt>
                <c:pt idx="9">
                  <c:v>-3.377142857142857E-2</c:v>
                </c:pt>
                <c:pt idx="10">
                  <c:v>-3.3342857142857132E-2</c:v>
                </c:pt>
                <c:pt idx="11">
                  <c:v>-3.375714285714284E-2</c:v>
                </c:pt>
                <c:pt idx="12">
                  <c:v>-3.6014285714285714E-2</c:v>
                </c:pt>
                <c:pt idx="13">
                  <c:v>-3.8014285714285702E-2</c:v>
                </c:pt>
                <c:pt idx="14">
                  <c:v>-3.9757142857142845E-2</c:v>
                </c:pt>
                <c:pt idx="15">
                  <c:v>-4.1285714285714266E-2</c:v>
                </c:pt>
                <c:pt idx="16">
                  <c:v>-4.2928571428571413E-2</c:v>
                </c:pt>
                <c:pt idx="17">
                  <c:v>-4.4685714285714273E-2</c:v>
                </c:pt>
                <c:pt idx="18">
                  <c:v>-4.4671428571428556E-2</c:v>
                </c:pt>
                <c:pt idx="19">
                  <c:v>-4.1399999999999992E-2</c:v>
                </c:pt>
                <c:pt idx="20">
                  <c:v>-3.6971428571428558E-2</c:v>
                </c:pt>
                <c:pt idx="21">
                  <c:v>-3.362857142857141E-2</c:v>
                </c:pt>
                <c:pt idx="22">
                  <c:v>-3.1371428571428557E-2</c:v>
                </c:pt>
                <c:pt idx="23">
                  <c:v>-2.9871428571428556E-2</c:v>
                </c:pt>
                <c:pt idx="24">
                  <c:v>-2.8371428571428554E-2</c:v>
                </c:pt>
                <c:pt idx="25">
                  <c:v>-2.6871428571428563E-2</c:v>
                </c:pt>
                <c:pt idx="26">
                  <c:v>-2.685714285714284E-2</c:v>
                </c:pt>
                <c:pt idx="27">
                  <c:v>-2.6614285714285695E-2</c:v>
                </c:pt>
                <c:pt idx="28">
                  <c:v>-2.389999999999998E-2</c:v>
                </c:pt>
                <c:pt idx="29">
                  <c:v>-1.6414285714285697E-2</c:v>
                </c:pt>
                <c:pt idx="30">
                  <c:v>-4.1571428571428358E-3</c:v>
                </c:pt>
                <c:pt idx="31">
                  <c:v>1.2114285714285737E-2</c:v>
                </c:pt>
                <c:pt idx="32">
                  <c:v>3.1442857142857168E-2</c:v>
                </c:pt>
                <c:pt idx="33">
                  <c:v>5.3828571428571462E-2</c:v>
                </c:pt>
                <c:pt idx="34">
                  <c:v>7.7557142857142894E-2</c:v>
                </c:pt>
                <c:pt idx="35">
                  <c:v>0.10120000000000004</c:v>
                </c:pt>
                <c:pt idx="36">
                  <c:v>0.12245714285714286</c:v>
                </c:pt>
                <c:pt idx="37">
                  <c:v>0.1394428571428572</c:v>
                </c:pt>
                <c:pt idx="38">
                  <c:v>0.15215714285714291</c:v>
                </c:pt>
                <c:pt idx="39">
                  <c:v>0.16155714285714293</c:v>
                </c:pt>
                <c:pt idx="40">
                  <c:v>0.16907142857142857</c:v>
                </c:pt>
                <c:pt idx="41">
                  <c:v>0.17469999999999999</c:v>
                </c:pt>
                <c:pt idx="42">
                  <c:v>0.17987142857142857</c:v>
                </c:pt>
                <c:pt idx="43">
                  <c:v>0.18242857142857138</c:v>
                </c:pt>
                <c:pt idx="44">
                  <c:v>0.1842571428571429</c:v>
                </c:pt>
                <c:pt idx="45">
                  <c:v>0.18535714285714289</c:v>
                </c:pt>
                <c:pt idx="46">
                  <c:v>0.18572857142857141</c:v>
                </c:pt>
                <c:pt idx="47">
                  <c:v>0.18394285714285721</c:v>
                </c:pt>
                <c:pt idx="48">
                  <c:v>0.18210000000000001</c:v>
                </c:pt>
                <c:pt idx="49">
                  <c:v>0.18020000000000008</c:v>
                </c:pt>
                <c:pt idx="50">
                  <c:v>0.17798571428571433</c:v>
                </c:pt>
                <c:pt idx="51">
                  <c:v>0.17545714285714295</c:v>
                </c:pt>
                <c:pt idx="52">
                  <c:v>0.1726142857142858</c:v>
                </c:pt>
                <c:pt idx="53">
                  <c:v>0.17072857142857145</c:v>
                </c:pt>
                <c:pt idx="54">
                  <c:v>0.16980000000000001</c:v>
                </c:pt>
                <c:pt idx="55">
                  <c:v>0.16772857142857139</c:v>
                </c:pt>
                <c:pt idx="56">
                  <c:v>0.16431428571428575</c:v>
                </c:pt>
                <c:pt idx="57">
                  <c:v>0.16197142857142863</c:v>
                </c:pt>
                <c:pt idx="58">
                  <c:v>0.16090000000000004</c:v>
                </c:pt>
                <c:pt idx="59">
                  <c:v>0.16109999999999999</c:v>
                </c:pt>
                <c:pt idx="60">
                  <c:v>0.1613</c:v>
                </c:pt>
                <c:pt idx="61">
                  <c:v>0.16269999999999998</c:v>
                </c:pt>
                <c:pt idx="62">
                  <c:v>0.1653</c:v>
                </c:pt>
                <c:pt idx="63">
                  <c:v>0.16930000000000001</c:v>
                </c:pt>
                <c:pt idx="64">
                  <c:v>0.17204285714285716</c:v>
                </c:pt>
                <c:pt idx="65">
                  <c:v>0.17332857142857139</c:v>
                </c:pt>
                <c:pt idx="66">
                  <c:v>0.17315714285714287</c:v>
                </c:pt>
                <c:pt idx="67">
                  <c:v>0.17182857142857136</c:v>
                </c:pt>
                <c:pt idx="68">
                  <c:v>0.16814285714285715</c:v>
                </c:pt>
                <c:pt idx="69">
                  <c:v>0.16322857142857139</c:v>
                </c:pt>
                <c:pt idx="70">
                  <c:v>0.1570857142857143</c:v>
                </c:pt>
                <c:pt idx="71">
                  <c:v>0.15237142857142863</c:v>
                </c:pt>
                <c:pt idx="72">
                  <c:v>0.14447142857142864</c:v>
                </c:pt>
                <c:pt idx="73">
                  <c:v>0.13338571428571425</c:v>
                </c:pt>
                <c:pt idx="74">
                  <c:v>0.11881428571428573</c:v>
                </c:pt>
                <c:pt idx="75">
                  <c:v>0.10482857142857148</c:v>
                </c:pt>
                <c:pt idx="76">
                  <c:v>9.0300000000000033E-2</c:v>
                </c:pt>
                <c:pt idx="77">
                  <c:v>8.3371428571428638E-2</c:v>
                </c:pt>
                <c:pt idx="78">
                  <c:v>8.4042857142857197E-2</c:v>
                </c:pt>
                <c:pt idx="79">
                  <c:v>9.6928571428571447E-2</c:v>
                </c:pt>
                <c:pt idx="80">
                  <c:v>0.12242857142857148</c:v>
                </c:pt>
                <c:pt idx="81">
                  <c:v>0.16054285714285721</c:v>
                </c:pt>
                <c:pt idx="82">
                  <c:v>0.20421428571428576</c:v>
                </c:pt>
                <c:pt idx="83">
                  <c:v>0.2534428571428573</c:v>
                </c:pt>
                <c:pt idx="84">
                  <c:v>0.3000857142857144</c:v>
                </c:pt>
                <c:pt idx="85">
                  <c:v>0.34445714285714285</c:v>
                </c:pt>
                <c:pt idx="86">
                  <c:v>0.38655714285714288</c:v>
                </c:pt>
                <c:pt idx="87">
                  <c:v>0.42598571428571436</c:v>
                </c:pt>
                <c:pt idx="88">
                  <c:v>0.46507142857142852</c:v>
                </c:pt>
                <c:pt idx="89">
                  <c:v>0.50680000000000003</c:v>
                </c:pt>
                <c:pt idx="90">
                  <c:v>0.55117142857142865</c:v>
                </c:pt>
                <c:pt idx="91">
                  <c:v>0.59652857142857163</c:v>
                </c:pt>
                <c:pt idx="92">
                  <c:v>0.64255714285714283</c:v>
                </c:pt>
                <c:pt idx="93">
                  <c:v>0.68780000000000019</c:v>
                </c:pt>
                <c:pt idx="94">
                  <c:v>0.73225714285714283</c:v>
                </c:pt>
                <c:pt idx="95">
                  <c:v>0.7736000000000004</c:v>
                </c:pt>
                <c:pt idx="96">
                  <c:v>0.81070000000000042</c:v>
                </c:pt>
                <c:pt idx="97">
                  <c:v>0.84218571428571465</c:v>
                </c:pt>
                <c:pt idx="98">
                  <c:v>0.86971428571428588</c:v>
                </c:pt>
                <c:pt idx="99">
                  <c:v>0.89328571428571468</c:v>
                </c:pt>
                <c:pt idx="100">
                  <c:v>0.91435714285714298</c:v>
                </c:pt>
                <c:pt idx="101">
                  <c:v>0.9329000000000004</c:v>
                </c:pt>
                <c:pt idx="102">
                  <c:v>0.94891428571428593</c:v>
                </c:pt>
                <c:pt idx="103">
                  <c:v>0.96352857142857173</c:v>
                </c:pt>
                <c:pt idx="104">
                  <c:v>0.97862857142857196</c:v>
                </c:pt>
                <c:pt idx="105">
                  <c:v>0.99421428571428583</c:v>
                </c:pt>
                <c:pt idx="106">
                  <c:v>1.0102857142857149</c:v>
                </c:pt>
                <c:pt idx="107">
                  <c:v>1.0187428571428574</c:v>
                </c:pt>
                <c:pt idx="108">
                  <c:v>1.0196142857142856</c:v>
                </c:pt>
                <c:pt idx="109">
                  <c:v>1.0018142857142855</c:v>
                </c:pt>
                <c:pt idx="110">
                  <c:v>0.96534285714285761</c:v>
                </c:pt>
                <c:pt idx="111">
                  <c:v>0.90968571428571487</c:v>
                </c:pt>
                <c:pt idx="112">
                  <c:v>0.83408571428571487</c:v>
                </c:pt>
                <c:pt idx="113">
                  <c:v>0.73854285714285772</c:v>
                </c:pt>
                <c:pt idx="114">
                  <c:v>0.63115714285714319</c:v>
                </c:pt>
                <c:pt idx="115">
                  <c:v>0.51597142857142908</c:v>
                </c:pt>
                <c:pt idx="116">
                  <c:v>0.40407142857142891</c:v>
                </c:pt>
                <c:pt idx="117">
                  <c:v>0.29630000000000051</c:v>
                </c:pt>
                <c:pt idx="118">
                  <c:v>0.19265714285714333</c:v>
                </c:pt>
                <c:pt idx="119">
                  <c:v>9.3900000000000441E-2</c:v>
                </c:pt>
                <c:pt idx="120">
                  <c:v>-1.1999999999995664E-3</c:v>
                </c:pt>
                <c:pt idx="121">
                  <c:v>-9.2642857142856708E-2</c:v>
                </c:pt>
                <c:pt idx="122">
                  <c:v>-0.18447142857142823</c:v>
                </c:pt>
                <c:pt idx="123">
                  <c:v>-0.27577142857142811</c:v>
                </c:pt>
                <c:pt idx="124">
                  <c:v>-0.36738571428571393</c:v>
                </c:pt>
                <c:pt idx="125">
                  <c:v>-0.45967142857142812</c:v>
                </c:pt>
                <c:pt idx="126">
                  <c:v>-0.55262857142857125</c:v>
                </c:pt>
                <c:pt idx="127">
                  <c:v>-0.64502857142857117</c:v>
                </c:pt>
                <c:pt idx="128">
                  <c:v>-0.73585714285714232</c:v>
                </c:pt>
                <c:pt idx="129">
                  <c:v>-0.82511428571428513</c:v>
                </c:pt>
                <c:pt idx="130">
                  <c:v>-0.91371428571428503</c:v>
                </c:pt>
                <c:pt idx="131">
                  <c:v>-1.0020571428571423</c:v>
                </c:pt>
                <c:pt idx="132">
                  <c:v>-1.0897857142857141</c:v>
                </c:pt>
                <c:pt idx="133">
                  <c:v>-1.1749571428571426</c:v>
                </c:pt>
                <c:pt idx="134">
                  <c:v>-1.2575714285714279</c:v>
                </c:pt>
                <c:pt idx="135">
                  <c:v>-1.3386428571428566</c:v>
                </c:pt>
                <c:pt idx="136">
                  <c:v>-1.4163571428571422</c:v>
                </c:pt>
                <c:pt idx="137">
                  <c:v>-1.4907142857142852</c:v>
                </c:pt>
                <c:pt idx="138">
                  <c:v>-1.561314285714285</c:v>
                </c:pt>
                <c:pt idx="139">
                  <c:v>-1.6270857142857142</c:v>
                </c:pt>
                <c:pt idx="140">
                  <c:v>-1.689971428571428</c:v>
                </c:pt>
                <c:pt idx="141">
                  <c:v>-1.7502571428571425</c:v>
                </c:pt>
                <c:pt idx="142">
                  <c:v>-1.8079428571428562</c:v>
                </c:pt>
                <c:pt idx="143">
                  <c:v>-1.8648428571428564</c:v>
                </c:pt>
                <c:pt idx="144">
                  <c:v>-1.9199142857142846</c:v>
                </c:pt>
                <c:pt idx="145">
                  <c:v>-1.9731571428571422</c:v>
                </c:pt>
                <c:pt idx="146">
                  <c:v>-2.0256428571428566</c:v>
                </c:pt>
                <c:pt idx="147">
                  <c:v>-2.0776999999999997</c:v>
                </c:pt>
                <c:pt idx="148">
                  <c:v>-2.1290428571428568</c:v>
                </c:pt>
                <c:pt idx="149">
                  <c:v>-2.1803857142857139</c:v>
                </c:pt>
                <c:pt idx="150">
                  <c:v>-2.2317285714285706</c:v>
                </c:pt>
                <c:pt idx="151">
                  <c:v>-2.2841142857142858</c:v>
                </c:pt>
                <c:pt idx="152">
                  <c:v>-2.3368571428571414</c:v>
                </c:pt>
                <c:pt idx="153">
                  <c:v>-2.3899571428571424</c:v>
                </c:pt>
                <c:pt idx="154">
                  <c:v>-2.4430857142857132</c:v>
                </c:pt>
                <c:pt idx="155">
                  <c:v>-2.4957142857142847</c:v>
                </c:pt>
                <c:pt idx="156">
                  <c:v>-2.5471285714285705</c:v>
                </c:pt>
                <c:pt idx="157">
                  <c:v>-2.5967428571428557</c:v>
                </c:pt>
                <c:pt idx="158">
                  <c:v>-2.6445571428571419</c:v>
                </c:pt>
                <c:pt idx="159">
                  <c:v>-2.691257142857141</c:v>
                </c:pt>
                <c:pt idx="160">
                  <c:v>-2.7371285714285705</c:v>
                </c:pt>
                <c:pt idx="161">
                  <c:v>-2.7821714285714276</c:v>
                </c:pt>
                <c:pt idx="162">
                  <c:v>-2.8269142857142837</c:v>
                </c:pt>
                <c:pt idx="163">
                  <c:v>-2.8709285714285704</c:v>
                </c:pt>
                <c:pt idx="164">
                  <c:v>-2.9147999999999987</c:v>
                </c:pt>
                <c:pt idx="165">
                  <c:v>-2.9577714285714278</c:v>
                </c:pt>
                <c:pt idx="166">
                  <c:v>-2.999842857142855</c:v>
                </c:pt>
                <c:pt idx="167">
                  <c:v>-3.0407285714285699</c:v>
                </c:pt>
                <c:pt idx="168">
                  <c:v>-3.0796999999999981</c:v>
                </c:pt>
                <c:pt idx="169">
                  <c:v>-3.1167571428571414</c:v>
                </c:pt>
                <c:pt idx="170">
                  <c:v>-3.1523285714285691</c:v>
                </c:pt>
                <c:pt idx="171">
                  <c:v>-3.1873714285714279</c:v>
                </c:pt>
                <c:pt idx="172">
                  <c:v>-3.2226428571428554</c:v>
                </c:pt>
                <c:pt idx="173">
                  <c:v>-3.2595428571428551</c:v>
                </c:pt>
                <c:pt idx="174">
                  <c:v>-3.2980714285714274</c:v>
                </c:pt>
                <c:pt idx="175">
                  <c:v>-3.338957142857141</c:v>
                </c:pt>
                <c:pt idx="176">
                  <c:v>-3.3807714285714274</c:v>
                </c:pt>
                <c:pt idx="177">
                  <c:v>-3.4235142857142842</c:v>
                </c:pt>
                <c:pt idx="178">
                  <c:v>-3.4662285714285703</c:v>
                </c:pt>
                <c:pt idx="179">
                  <c:v>-3.5076428571428564</c:v>
                </c:pt>
                <c:pt idx="180">
                  <c:v>-3.5463571428571425</c:v>
                </c:pt>
                <c:pt idx="181">
                  <c:v>-3.5831285714285706</c:v>
                </c:pt>
                <c:pt idx="182">
                  <c:v>-3.6179571428571418</c:v>
                </c:pt>
                <c:pt idx="183">
                  <c:v>-3.6522714285714275</c:v>
                </c:pt>
                <c:pt idx="184">
                  <c:v>-3.6870857142857143</c:v>
                </c:pt>
                <c:pt idx="185">
                  <c:v>-3.7223999999999995</c:v>
                </c:pt>
                <c:pt idx="186">
                  <c:v>-3.7594857142857139</c:v>
                </c:pt>
                <c:pt idx="187">
                  <c:v>-3.7978428571428573</c:v>
                </c:pt>
                <c:pt idx="188">
                  <c:v>-3.8367142857142853</c:v>
                </c:pt>
                <c:pt idx="189">
                  <c:v>-3.8765999999999994</c:v>
                </c:pt>
                <c:pt idx="190">
                  <c:v>-3.9175000000000004</c:v>
                </c:pt>
                <c:pt idx="191">
                  <c:v>-3.9583999999999997</c:v>
                </c:pt>
                <c:pt idx="192">
                  <c:v>-3.9994142857142849</c:v>
                </c:pt>
                <c:pt idx="193">
                  <c:v>-4.0405428571428565</c:v>
                </c:pt>
                <c:pt idx="194">
                  <c:v>-4.0822857142857147</c:v>
                </c:pt>
                <c:pt idx="195">
                  <c:v>-4.1237428571428563</c:v>
                </c:pt>
                <c:pt idx="196">
                  <c:v>-4.1644142857142841</c:v>
                </c:pt>
                <c:pt idx="197">
                  <c:v>-4.2031999999999998</c:v>
                </c:pt>
                <c:pt idx="198">
                  <c:v>-4.2401</c:v>
                </c:pt>
                <c:pt idx="199">
                  <c:v>-4.2750000000000004</c:v>
                </c:pt>
                <c:pt idx="200">
                  <c:v>-4.3115000000000006</c:v>
                </c:pt>
                <c:pt idx="201">
                  <c:v>-4.3495999999999997</c:v>
                </c:pt>
                <c:pt idx="202">
                  <c:v>-4.3936285714285708</c:v>
                </c:pt>
                <c:pt idx="203">
                  <c:v>-4.443585714285712</c:v>
                </c:pt>
                <c:pt idx="204">
                  <c:v>-4.5005714285714271</c:v>
                </c:pt>
                <c:pt idx="205">
                  <c:v>-4.5643285714285691</c:v>
                </c:pt>
                <c:pt idx="206">
                  <c:v>-4.6348571428571415</c:v>
                </c:pt>
                <c:pt idx="207">
                  <c:v>-4.7085571428571411</c:v>
                </c:pt>
                <c:pt idx="208">
                  <c:v>-4.7845285714285684</c:v>
                </c:pt>
                <c:pt idx="209">
                  <c:v>-4.8593428571428552</c:v>
                </c:pt>
                <c:pt idx="210">
                  <c:v>-4.9368428571428566</c:v>
                </c:pt>
                <c:pt idx="211">
                  <c:v>-5.0170285714285692</c:v>
                </c:pt>
                <c:pt idx="212">
                  <c:v>-5.1001571428571415</c:v>
                </c:pt>
                <c:pt idx="213">
                  <c:v>-5.1856999999999989</c:v>
                </c:pt>
                <c:pt idx="214">
                  <c:v>-5.2736571428571422</c:v>
                </c:pt>
                <c:pt idx="215">
                  <c:v>-5.3649285714285684</c:v>
                </c:pt>
                <c:pt idx="216">
                  <c:v>-5.4561999999999999</c:v>
                </c:pt>
                <c:pt idx="217">
                  <c:v>-5.5436285714285702</c:v>
                </c:pt>
                <c:pt idx="218">
                  <c:v>-5.6277714285714264</c:v>
                </c:pt>
                <c:pt idx="219">
                  <c:v>-5.7086285714285703</c:v>
                </c:pt>
                <c:pt idx="220">
                  <c:v>-5.7867285714285694</c:v>
                </c:pt>
                <c:pt idx="221">
                  <c:v>-5.8615428571428545</c:v>
                </c:pt>
                <c:pt idx="222">
                  <c:v>-5.9330714285714272</c:v>
                </c:pt>
                <c:pt idx="223">
                  <c:v>-6.0046285714285688</c:v>
                </c:pt>
                <c:pt idx="224">
                  <c:v>-6.0801999999999978</c:v>
                </c:pt>
                <c:pt idx="225">
                  <c:v>-6.1592285714285691</c:v>
                </c:pt>
                <c:pt idx="226">
                  <c:v>-6.241714285714286</c:v>
                </c:pt>
                <c:pt idx="227">
                  <c:v>-6.3287857142857131</c:v>
                </c:pt>
                <c:pt idx="228">
                  <c:v>-6.4209714285714279</c:v>
                </c:pt>
                <c:pt idx="229">
                  <c:v>-6.5095714285714283</c:v>
                </c:pt>
                <c:pt idx="230">
                  <c:v>-6.5945857142857118</c:v>
                </c:pt>
                <c:pt idx="231">
                  <c:v>-6.6720285714285694</c:v>
                </c:pt>
                <c:pt idx="232">
                  <c:v>-6.7424285714285705</c:v>
                </c:pt>
                <c:pt idx="233">
                  <c:v>-6.8057857142857117</c:v>
                </c:pt>
                <c:pt idx="234">
                  <c:v>-6.8609714285714265</c:v>
                </c:pt>
                <c:pt idx="235">
                  <c:v>-6.9059000000000008</c:v>
                </c:pt>
                <c:pt idx="236">
                  <c:v>-6.9492714285714303</c:v>
                </c:pt>
                <c:pt idx="237">
                  <c:v>-6.9905000000000017</c:v>
                </c:pt>
                <c:pt idx="238">
                  <c:v>-7.0295857142857141</c:v>
                </c:pt>
                <c:pt idx="239">
                  <c:v>-7.0659999999999989</c:v>
                </c:pt>
                <c:pt idx="240">
                  <c:v>-7.1003285714285713</c:v>
                </c:pt>
                <c:pt idx="241">
                  <c:v>-7.1325714285714295</c:v>
                </c:pt>
                <c:pt idx="242">
                  <c:v>-7.1648142857142858</c:v>
                </c:pt>
                <c:pt idx="243">
                  <c:v>-7.1920142857142855</c:v>
                </c:pt>
                <c:pt idx="244">
                  <c:v>-7.2147571428571426</c:v>
                </c:pt>
                <c:pt idx="245">
                  <c:v>-7.2332285714285716</c:v>
                </c:pt>
                <c:pt idx="246">
                  <c:v>-7.2474285714285704</c:v>
                </c:pt>
                <c:pt idx="247">
                  <c:v>-7.2567714285714287</c:v>
                </c:pt>
                <c:pt idx="248">
                  <c:v>-7.2625571428571423</c:v>
                </c:pt>
                <c:pt idx="249">
                  <c:v>-7.264785714285714</c:v>
                </c:pt>
                <c:pt idx="250">
                  <c:v>-7.2681571428571425</c:v>
                </c:pt>
                <c:pt idx="251">
                  <c:v>-7.2726714285714289</c:v>
                </c:pt>
                <c:pt idx="252">
                  <c:v>-7.2781428571428561</c:v>
                </c:pt>
                <c:pt idx="253">
                  <c:v>-7.2877142857142854</c:v>
                </c:pt>
                <c:pt idx="254">
                  <c:v>-7.3013857142857148</c:v>
                </c:pt>
                <c:pt idx="255">
                  <c:v>-7.3178571428571422</c:v>
                </c:pt>
                <c:pt idx="256">
                  <c:v>-7.3340142857142876</c:v>
                </c:pt>
                <c:pt idx="257">
                  <c:v>-7.350200000000001</c:v>
                </c:pt>
                <c:pt idx="258">
                  <c:v>-7.3687714285714287</c:v>
                </c:pt>
                <c:pt idx="259">
                  <c:v>-7.3897285714285719</c:v>
                </c:pt>
                <c:pt idx="260">
                  <c:v>-7.4099285714285719</c:v>
                </c:pt>
                <c:pt idx="261">
                  <c:v>-7.4303857142857144</c:v>
                </c:pt>
                <c:pt idx="262">
                  <c:v>-7.4510999999999994</c:v>
                </c:pt>
                <c:pt idx="263">
                  <c:v>-7.475185714285713</c:v>
                </c:pt>
                <c:pt idx="264">
                  <c:v>-7.4987714285714295</c:v>
                </c:pt>
                <c:pt idx="265">
                  <c:v>-7.5194999999999999</c:v>
                </c:pt>
                <c:pt idx="266">
                  <c:v>-7.5373714285714284</c:v>
                </c:pt>
                <c:pt idx="267">
                  <c:v>-7.5531714285714271</c:v>
                </c:pt>
                <c:pt idx="268">
                  <c:v>-7.5658857142857112</c:v>
                </c:pt>
                <c:pt idx="269">
                  <c:v>-7.5777571428571422</c:v>
                </c:pt>
                <c:pt idx="270">
                  <c:v>-7.588785714285712</c:v>
                </c:pt>
                <c:pt idx="271">
                  <c:v>-7.6028428571428543</c:v>
                </c:pt>
                <c:pt idx="272">
                  <c:v>-7.6206571428571426</c:v>
                </c:pt>
                <c:pt idx="273">
                  <c:v>-7.6422285714285705</c:v>
                </c:pt>
                <c:pt idx="274">
                  <c:v>-7.6667714285714279</c:v>
                </c:pt>
                <c:pt idx="275">
                  <c:v>-7.6932999999999998</c:v>
                </c:pt>
                <c:pt idx="276">
                  <c:v>-7.7195714285714292</c:v>
                </c:pt>
                <c:pt idx="277">
                  <c:v>-7.7425571428571436</c:v>
                </c:pt>
                <c:pt idx="278">
                  <c:v>-7.762257142857143</c:v>
                </c:pt>
                <c:pt idx="279">
                  <c:v>-7.7779428571428566</c:v>
                </c:pt>
                <c:pt idx="280">
                  <c:v>-7.7955428571428556</c:v>
                </c:pt>
                <c:pt idx="281">
                  <c:v>-7.8150571428571425</c:v>
                </c:pt>
                <c:pt idx="282">
                  <c:v>-7.837471428571428</c:v>
                </c:pt>
                <c:pt idx="283">
                  <c:v>-7.8600857142857121</c:v>
                </c:pt>
                <c:pt idx="284">
                  <c:v>-7.8859285714285692</c:v>
                </c:pt>
                <c:pt idx="285">
                  <c:v>-7.9133142857142857</c:v>
                </c:pt>
                <c:pt idx="286">
                  <c:v>-7.9422428571428574</c:v>
                </c:pt>
                <c:pt idx="287">
                  <c:v>-7.966785714285713</c:v>
                </c:pt>
                <c:pt idx="288">
                  <c:v>-7.9872857142857141</c:v>
                </c:pt>
                <c:pt idx="289">
                  <c:v>-8.0037428571428588</c:v>
                </c:pt>
                <c:pt idx="290">
                  <c:v>-8.01885714285714</c:v>
                </c:pt>
                <c:pt idx="291">
                  <c:v>-8.0317000000000007</c:v>
                </c:pt>
                <c:pt idx="292">
                  <c:v>-8.0439571428571419</c:v>
                </c:pt>
                <c:pt idx="293">
                  <c:v>-8.057171428571424</c:v>
                </c:pt>
                <c:pt idx="294">
                  <c:v>-8.0713428571428558</c:v>
                </c:pt>
                <c:pt idx="295">
                  <c:v>-8.0861285714285689</c:v>
                </c:pt>
                <c:pt idx="296">
                  <c:v>-8.1016142857142821</c:v>
                </c:pt>
                <c:pt idx="297">
                  <c:v>-8.1168142857142822</c:v>
                </c:pt>
                <c:pt idx="298">
                  <c:v>-8.1326571428571413</c:v>
                </c:pt>
                <c:pt idx="299">
                  <c:v>-8.1491428571428557</c:v>
                </c:pt>
                <c:pt idx="300">
                  <c:v>-8.1647285714285687</c:v>
                </c:pt>
                <c:pt idx="301">
                  <c:v>-8.181042857142856</c:v>
                </c:pt>
                <c:pt idx="302">
                  <c:v>-8.1980857142857122</c:v>
                </c:pt>
                <c:pt idx="303">
                  <c:v>-8.2157714285714238</c:v>
                </c:pt>
                <c:pt idx="304">
                  <c:v>-8.2398571428571419</c:v>
                </c:pt>
                <c:pt idx="305">
                  <c:v>-8.2703428571428592</c:v>
                </c:pt>
                <c:pt idx="306">
                  <c:v>-8.3099285714285731</c:v>
                </c:pt>
                <c:pt idx="307">
                  <c:v>-8.3586142857142871</c:v>
                </c:pt>
                <c:pt idx="308">
                  <c:v>-8.4147714285714255</c:v>
                </c:pt>
                <c:pt idx="309">
                  <c:v>-8.4675571428571441</c:v>
                </c:pt>
                <c:pt idx="310">
                  <c:v>-8.5169714285714271</c:v>
                </c:pt>
                <c:pt idx="311">
                  <c:v>-8.5582428571428597</c:v>
                </c:pt>
                <c:pt idx="312">
                  <c:v>-8.584071428571427</c:v>
                </c:pt>
                <c:pt idx="313">
                  <c:v>-8.5917571428571442</c:v>
                </c:pt>
                <c:pt idx="314">
                  <c:v>-8.5813000000000006</c:v>
                </c:pt>
                <c:pt idx="315">
                  <c:v>-8.5561571428571455</c:v>
                </c:pt>
                <c:pt idx="316">
                  <c:v>-8.5271714285714264</c:v>
                </c:pt>
                <c:pt idx="317">
                  <c:v>-8.5086571428571425</c:v>
                </c:pt>
                <c:pt idx="318">
                  <c:v>-8.5006142857142901</c:v>
                </c:pt>
                <c:pt idx="319">
                  <c:v>-8.5103428571428594</c:v>
                </c:pt>
                <c:pt idx="320">
                  <c:v>-8.5340285714285713</c:v>
                </c:pt>
                <c:pt idx="321">
                  <c:v>-8.5716714285714293</c:v>
                </c:pt>
                <c:pt idx="322">
                  <c:v>-8.6198142857142876</c:v>
                </c:pt>
                <c:pt idx="323">
                  <c:v>-8.6734571428571456</c:v>
                </c:pt>
                <c:pt idx="324">
                  <c:v>-8.7182857142857149</c:v>
                </c:pt>
                <c:pt idx="325">
                  <c:v>-8.7441999999999993</c:v>
                </c:pt>
                <c:pt idx="326">
                  <c:v>-8.751199999999999</c:v>
                </c:pt>
                <c:pt idx="327">
                  <c:v>-8.7431000000000019</c:v>
                </c:pt>
                <c:pt idx="328">
                  <c:v>-8.7374428571428577</c:v>
                </c:pt>
                <c:pt idx="329">
                  <c:v>-8.7342285714285701</c:v>
                </c:pt>
                <c:pt idx="330">
                  <c:v>-8.7384571428571398</c:v>
                </c:pt>
                <c:pt idx="331">
                  <c:v>-8.7404428571428561</c:v>
                </c:pt>
                <c:pt idx="332">
                  <c:v>-8.7502857142857149</c:v>
                </c:pt>
                <c:pt idx="333">
                  <c:v>-8.7691285714285687</c:v>
                </c:pt>
                <c:pt idx="334">
                  <c:v>-8.7969714285714211</c:v>
                </c:pt>
                <c:pt idx="335">
                  <c:v>-8.8162714285714241</c:v>
                </c:pt>
                <c:pt idx="336">
                  <c:v>-8.8311857142857146</c:v>
                </c:pt>
                <c:pt idx="337">
                  <c:v>-8.8417142857142856</c:v>
                </c:pt>
                <c:pt idx="338">
                  <c:v>-8.8528571428571432</c:v>
                </c:pt>
                <c:pt idx="339">
                  <c:v>-8.8646142857142856</c:v>
                </c:pt>
                <c:pt idx="340">
                  <c:v>-8.8758428571428585</c:v>
                </c:pt>
                <c:pt idx="341">
                  <c:v>-8.8861857142857126</c:v>
                </c:pt>
                <c:pt idx="342">
                  <c:v>-8.8956428571428585</c:v>
                </c:pt>
                <c:pt idx="343">
                  <c:v>-8.900057142857138</c:v>
                </c:pt>
                <c:pt idx="344">
                  <c:v>-8.8918142857142843</c:v>
                </c:pt>
                <c:pt idx="345">
                  <c:v>-8.8756000000000004</c:v>
                </c:pt>
                <c:pt idx="346">
                  <c:v>-8.8506285714285706</c:v>
                </c:pt>
                <c:pt idx="347">
                  <c:v>-8.8169000000000022</c:v>
                </c:pt>
                <c:pt idx="348">
                  <c:v>-8.7747714285714249</c:v>
                </c:pt>
                <c:pt idx="349">
                  <c:v>-8.7283142857142835</c:v>
                </c:pt>
                <c:pt idx="350">
                  <c:v>-8.677528571428569</c:v>
                </c:pt>
                <c:pt idx="351">
                  <c:v>-8.6300285714285696</c:v>
                </c:pt>
                <c:pt idx="352">
                  <c:v>-8.5869142857142862</c:v>
                </c:pt>
                <c:pt idx="353">
                  <c:v>-8.5489714285714253</c:v>
                </c:pt>
                <c:pt idx="354">
                  <c:v>-8.5154571428571426</c:v>
                </c:pt>
                <c:pt idx="355">
                  <c:v>-8.4863714285714256</c:v>
                </c:pt>
                <c:pt idx="356">
                  <c:v>-8.4576428571428615</c:v>
                </c:pt>
                <c:pt idx="357">
                  <c:v>-8.4287714285714248</c:v>
                </c:pt>
                <c:pt idx="358">
                  <c:v>-8.3997571428571423</c:v>
                </c:pt>
                <c:pt idx="359">
                  <c:v>-8.3695000000000022</c:v>
                </c:pt>
                <c:pt idx="360">
                  <c:v>-8.3386714285714252</c:v>
                </c:pt>
                <c:pt idx="361">
                  <c:v>-8.308014285714286</c:v>
                </c:pt>
                <c:pt idx="362">
                  <c:v>-8.2759857142857154</c:v>
                </c:pt>
                <c:pt idx="363">
                  <c:v>-8.2425857142857151</c:v>
                </c:pt>
                <c:pt idx="364">
                  <c:v>-8.2083142857142839</c:v>
                </c:pt>
                <c:pt idx="365">
                  <c:v>-8.1753714285714292</c:v>
                </c:pt>
                <c:pt idx="366">
                  <c:v>-8.143757142857142</c:v>
                </c:pt>
                <c:pt idx="367">
                  <c:v>-8.1128000000000018</c:v>
                </c:pt>
                <c:pt idx="368">
                  <c:v>-8.0807857142857191</c:v>
                </c:pt>
                <c:pt idx="369">
                  <c:v>-8.0492571428571438</c:v>
                </c:pt>
                <c:pt idx="370">
                  <c:v>-8.0264571428571454</c:v>
                </c:pt>
                <c:pt idx="371">
                  <c:v>-8.0123857142857187</c:v>
                </c:pt>
                <c:pt idx="372">
                  <c:v>-8.0048428571428598</c:v>
                </c:pt>
                <c:pt idx="373">
                  <c:v>-8.0049285714285734</c:v>
                </c:pt>
                <c:pt idx="374">
                  <c:v>-8.0126428571428612</c:v>
                </c:pt>
                <c:pt idx="375">
                  <c:v>-8.0297000000000018</c:v>
                </c:pt>
                <c:pt idx="376">
                  <c:v>-8.0547285714285728</c:v>
                </c:pt>
                <c:pt idx="377">
                  <c:v>-8.0794857142857186</c:v>
                </c:pt>
                <c:pt idx="378">
                  <c:v>-8.1029857142857189</c:v>
                </c:pt>
                <c:pt idx="379">
                  <c:v>-8.1252285714285719</c:v>
                </c:pt>
                <c:pt idx="380">
                  <c:v>-8.1451142857142873</c:v>
                </c:pt>
                <c:pt idx="381">
                  <c:v>-8.1656714285714287</c:v>
                </c:pt>
                <c:pt idx="382">
                  <c:v>-8.1869000000000014</c:v>
                </c:pt>
                <c:pt idx="383">
                  <c:v>-8.2101714285714245</c:v>
                </c:pt>
                <c:pt idx="384">
                  <c:v>-8.2335857142857147</c:v>
                </c:pt>
                <c:pt idx="385">
                  <c:v>-8.2581285714285713</c:v>
                </c:pt>
                <c:pt idx="386">
                  <c:v>-8.2838000000000012</c:v>
                </c:pt>
                <c:pt idx="387">
                  <c:v>-8.3081857142857167</c:v>
                </c:pt>
                <c:pt idx="388">
                  <c:v>-8.3282571428571419</c:v>
                </c:pt>
                <c:pt idx="389">
                  <c:v>-8.3463142857142874</c:v>
                </c:pt>
                <c:pt idx="390">
                  <c:v>-8.3623571428571442</c:v>
                </c:pt>
                <c:pt idx="391">
                  <c:v>-8.3782857142857168</c:v>
                </c:pt>
                <c:pt idx="392">
                  <c:v>-8.3966285714285753</c:v>
                </c:pt>
                <c:pt idx="393">
                  <c:v>-8.4173857142857198</c:v>
                </c:pt>
                <c:pt idx="394">
                  <c:v>-8.4393714285714321</c:v>
                </c:pt>
                <c:pt idx="395">
                  <c:v>-8.4625857142857228</c:v>
                </c:pt>
                <c:pt idx="396">
                  <c:v>-8.4847285714285743</c:v>
                </c:pt>
                <c:pt idx="397">
                  <c:v>-8.5091714285714311</c:v>
                </c:pt>
                <c:pt idx="398">
                  <c:v>-8.5359142857142949</c:v>
                </c:pt>
                <c:pt idx="399">
                  <c:v>-8.5624285714285797</c:v>
                </c:pt>
                <c:pt idx="400">
                  <c:v>-8.5867428571428661</c:v>
                </c:pt>
                <c:pt idx="401">
                  <c:v>-8.612457142857151</c:v>
                </c:pt>
                <c:pt idx="402">
                  <c:v>-8.6376714285714318</c:v>
                </c:pt>
                <c:pt idx="403">
                  <c:v>-8.6623857142857226</c:v>
                </c:pt>
                <c:pt idx="404">
                  <c:v>-8.6832285714285788</c:v>
                </c:pt>
                <c:pt idx="405">
                  <c:v>-8.7045285714285789</c:v>
                </c:pt>
                <c:pt idx="406">
                  <c:v>-8.7262857142857211</c:v>
                </c:pt>
                <c:pt idx="407">
                  <c:v>-8.7504714285714336</c:v>
                </c:pt>
                <c:pt idx="408">
                  <c:v>-8.7733142857142923</c:v>
                </c:pt>
                <c:pt idx="409">
                  <c:v>-8.7967142857142928</c:v>
                </c:pt>
                <c:pt idx="410">
                  <c:v>-8.8210571428571498</c:v>
                </c:pt>
                <c:pt idx="411">
                  <c:v>-8.8463428571428668</c:v>
                </c:pt>
                <c:pt idx="412">
                  <c:v>-8.8682428571428655</c:v>
                </c:pt>
                <c:pt idx="413">
                  <c:v>-8.8866857142857238</c:v>
                </c:pt>
                <c:pt idx="414">
                  <c:v>-8.9016714285714329</c:v>
                </c:pt>
                <c:pt idx="415">
                  <c:v>-8.916971428571431</c:v>
                </c:pt>
                <c:pt idx="416">
                  <c:v>-8.9326000000000096</c:v>
                </c:pt>
                <c:pt idx="417">
                  <c:v>-8.9481714285714311</c:v>
                </c:pt>
                <c:pt idx="418">
                  <c:v>-8.9644714285714322</c:v>
                </c:pt>
                <c:pt idx="419">
                  <c:v>-8.9815000000000076</c:v>
                </c:pt>
                <c:pt idx="420">
                  <c:v>-8.9993285714285758</c:v>
                </c:pt>
                <c:pt idx="421">
                  <c:v>-9.0167285714285779</c:v>
                </c:pt>
                <c:pt idx="422">
                  <c:v>-9.0337000000000049</c:v>
                </c:pt>
                <c:pt idx="423">
                  <c:v>-9.050228571428578</c:v>
                </c:pt>
                <c:pt idx="424">
                  <c:v>-9.0663142857142951</c:v>
                </c:pt>
                <c:pt idx="425">
                  <c:v>-9.081171428571432</c:v>
                </c:pt>
                <c:pt idx="426">
                  <c:v>-9.0967428571428641</c:v>
                </c:pt>
                <c:pt idx="427">
                  <c:v>-9.1130285714285755</c:v>
                </c:pt>
                <c:pt idx="428">
                  <c:v>-9.1312571428571463</c:v>
                </c:pt>
                <c:pt idx="429">
                  <c:v>-9.1480285714285738</c:v>
                </c:pt>
                <c:pt idx="430">
                  <c:v>-9.1633428571428652</c:v>
                </c:pt>
                <c:pt idx="431">
                  <c:v>-9.1772000000000027</c:v>
                </c:pt>
                <c:pt idx="432">
                  <c:v>-9.1893142857142927</c:v>
                </c:pt>
                <c:pt idx="433">
                  <c:v>-9.1977428571428632</c:v>
                </c:pt>
                <c:pt idx="434">
                  <c:v>-9.202771428571431</c:v>
                </c:pt>
                <c:pt idx="435">
                  <c:v>-9.204400000000005</c:v>
                </c:pt>
                <c:pt idx="436">
                  <c:v>-9.2060285714285754</c:v>
                </c:pt>
                <c:pt idx="437">
                  <c:v>-9.2083000000000013</c:v>
                </c:pt>
                <c:pt idx="438">
                  <c:v>-9.2112142857142913</c:v>
                </c:pt>
                <c:pt idx="439">
                  <c:v>-9.2150571428571482</c:v>
                </c:pt>
                <c:pt idx="440">
                  <c:v>-9.2184285714285732</c:v>
                </c:pt>
                <c:pt idx="441">
                  <c:v>-9.2210428571428622</c:v>
                </c:pt>
                <c:pt idx="442">
                  <c:v>-9.2229571428571475</c:v>
                </c:pt>
                <c:pt idx="443">
                  <c:v>-9.2241714285714291</c:v>
                </c:pt>
                <c:pt idx="444">
                  <c:v>-9.2240428571428623</c:v>
                </c:pt>
                <c:pt idx="445">
                  <c:v>-9.2233285714285742</c:v>
                </c:pt>
                <c:pt idx="446">
                  <c:v>-9.2220285714285755</c:v>
                </c:pt>
                <c:pt idx="447">
                  <c:v>-9.2215428571428628</c:v>
                </c:pt>
                <c:pt idx="448">
                  <c:v>-9.2222285714285732</c:v>
                </c:pt>
                <c:pt idx="449">
                  <c:v>-9.2240285714285708</c:v>
                </c:pt>
                <c:pt idx="450">
                  <c:v>-9.2260714285714283</c:v>
                </c:pt>
                <c:pt idx="451">
                  <c:v>-9.2283571428571438</c:v>
                </c:pt>
                <c:pt idx="452">
                  <c:v>-9.2301285714285708</c:v>
                </c:pt>
                <c:pt idx="453">
                  <c:v>-9.2317857142857207</c:v>
                </c:pt>
                <c:pt idx="454">
                  <c:v>-9.2333285714285704</c:v>
                </c:pt>
                <c:pt idx="455">
                  <c:v>-9.2344000000000026</c:v>
                </c:pt>
                <c:pt idx="456">
                  <c:v>-9.2348571428571429</c:v>
                </c:pt>
                <c:pt idx="457">
                  <c:v>-9.2355714285714292</c:v>
                </c:pt>
                <c:pt idx="458">
                  <c:v>-9.2373571428571442</c:v>
                </c:pt>
                <c:pt idx="459">
                  <c:v>-9.2402142857142877</c:v>
                </c:pt>
                <c:pt idx="460">
                  <c:v>-9.2437428571428608</c:v>
                </c:pt>
                <c:pt idx="461">
                  <c:v>-9.2478285714285704</c:v>
                </c:pt>
                <c:pt idx="462">
                  <c:v>-9.2524714285714289</c:v>
                </c:pt>
                <c:pt idx="463">
                  <c:v>-9.2578142857142875</c:v>
                </c:pt>
                <c:pt idx="464">
                  <c:v>-9.2628857142857211</c:v>
                </c:pt>
                <c:pt idx="465">
                  <c:v>-9.2668714285714291</c:v>
                </c:pt>
                <c:pt idx="466">
                  <c:v>-9.269928571428574</c:v>
                </c:pt>
                <c:pt idx="467">
                  <c:v>-9.272057142857145</c:v>
                </c:pt>
                <c:pt idx="468">
                  <c:v>-9.2733714285714282</c:v>
                </c:pt>
                <c:pt idx="469">
                  <c:v>-9.2730000000000015</c:v>
                </c:pt>
                <c:pt idx="470">
                  <c:v>-9.2709428571428596</c:v>
                </c:pt>
                <c:pt idx="471">
                  <c:v>-9.2681714285714296</c:v>
                </c:pt>
                <c:pt idx="472">
                  <c:v>-9.2661285714285739</c:v>
                </c:pt>
                <c:pt idx="473">
                  <c:v>-9.2646571428571445</c:v>
                </c:pt>
                <c:pt idx="474">
                  <c:v>-9.2629428571428623</c:v>
                </c:pt>
                <c:pt idx="475">
                  <c:v>-9.2609857142857201</c:v>
                </c:pt>
                <c:pt idx="476">
                  <c:v>-9.2596571428571472</c:v>
                </c:pt>
                <c:pt idx="477">
                  <c:v>-9.2585571428571445</c:v>
                </c:pt>
                <c:pt idx="478">
                  <c:v>-9.257685714285719</c:v>
                </c:pt>
                <c:pt idx="479">
                  <c:v>-9.2556000000000047</c:v>
                </c:pt>
                <c:pt idx="480">
                  <c:v>-9.2538142857142898</c:v>
                </c:pt>
                <c:pt idx="481">
                  <c:v>-9.2531428571428638</c:v>
                </c:pt>
                <c:pt idx="482">
                  <c:v>-9.2535857142857214</c:v>
                </c:pt>
                <c:pt idx="483">
                  <c:v>-9.2522857142857209</c:v>
                </c:pt>
                <c:pt idx="484">
                  <c:v>-9.2496428571428631</c:v>
                </c:pt>
                <c:pt idx="485">
                  <c:v>-9.2484285714285726</c:v>
                </c:pt>
                <c:pt idx="486">
                  <c:v>-9.2486428571428636</c:v>
                </c:pt>
                <c:pt idx="487">
                  <c:v>-9.2487714285714269</c:v>
                </c:pt>
                <c:pt idx="488">
                  <c:v>-9.2480000000000011</c:v>
                </c:pt>
                <c:pt idx="489">
                  <c:v>-9.2463285714285721</c:v>
                </c:pt>
                <c:pt idx="490">
                  <c:v>-9.2467571428571453</c:v>
                </c:pt>
                <c:pt idx="491">
                  <c:v>-9.249285714285719</c:v>
                </c:pt>
                <c:pt idx="492">
                  <c:v>-9.2511428571428649</c:v>
                </c:pt>
                <c:pt idx="493">
                  <c:v>-9.2522714285714311</c:v>
                </c:pt>
                <c:pt idx="494">
                  <c:v>-9.2526714285714302</c:v>
                </c:pt>
                <c:pt idx="495">
                  <c:v>-9.2531571428571482</c:v>
                </c:pt>
                <c:pt idx="496">
                  <c:v>-9.2545428571428641</c:v>
                </c:pt>
                <c:pt idx="497">
                  <c:v>-9.2571714285714322</c:v>
                </c:pt>
                <c:pt idx="498">
                  <c:v>-9.2610428571428667</c:v>
                </c:pt>
                <c:pt idx="499">
                  <c:v>-9.2661571428571481</c:v>
                </c:pt>
                <c:pt idx="500">
                  <c:v>-9.2725714285714336</c:v>
                </c:pt>
                <c:pt idx="501">
                  <c:v>-9.2784857142857202</c:v>
                </c:pt>
                <c:pt idx="502">
                  <c:v>-9.2839000000000027</c:v>
                </c:pt>
                <c:pt idx="503">
                  <c:v>-9.2880000000000038</c:v>
                </c:pt>
                <c:pt idx="504">
                  <c:v>-9.2908000000000026</c:v>
                </c:pt>
                <c:pt idx="505">
                  <c:v>-9.2923000000000009</c:v>
                </c:pt>
                <c:pt idx="506">
                  <c:v>-9.2905142857142931</c:v>
                </c:pt>
                <c:pt idx="507">
                  <c:v>-9.2854428571428667</c:v>
                </c:pt>
                <c:pt idx="508">
                  <c:v>-9.2788857142857193</c:v>
                </c:pt>
                <c:pt idx="509">
                  <c:v>-9.2705285714285726</c:v>
                </c:pt>
                <c:pt idx="510">
                  <c:v>-9.2603714285714283</c:v>
                </c:pt>
                <c:pt idx="511">
                  <c:v>-9.2479142857142875</c:v>
                </c:pt>
                <c:pt idx="512">
                  <c:v>-9.2337428571428593</c:v>
                </c:pt>
                <c:pt idx="513">
                  <c:v>-9.2198428571428632</c:v>
                </c:pt>
                <c:pt idx="514">
                  <c:v>-9.2091714285714286</c:v>
                </c:pt>
                <c:pt idx="515">
                  <c:v>-9.2017285714285713</c:v>
                </c:pt>
                <c:pt idx="516">
                  <c:v>-9.1978285714285715</c:v>
                </c:pt>
                <c:pt idx="517">
                  <c:v>-9.1957857142857193</c:v>
                </c:pt>
                <c:pt idx="518">
                  <c:v>-9.1956000000000024</c:v>
                </c:pt>
                <c:pt idx="519">
                  <c:v>-9.196685714285719</c:v>
                </c:pt>
                <c:pt idx="520">
                  <c:v>-9.1955571428571456</c:v>
                </c:pt>
                <c:pt idx="521">
                  <c:v>-9.1892571428571426</c:v>
                </c:pt>
                <c:pt idx="522">
                  <c:v>-9.180871428571427</c:v>
                </c:pt>
                <c:pt idx="523">
                  <c:v>-9.1704000000000008</c:v>
                </c:pt>
                <c:pt idx="524">
                  <c:v>-9.1595285714285701</c:v>
                </c:pt>
                <c:pt idx="525">
                  <c:v>-9.1517428571428603</c:v>
                </c:pt>
                <c:pt idx="526">
                  <c:v>-9.1470428571428588</c:v>
                </c:pt>
                <c:pt idx="527">
                  <c:v>-9.1489142857142838</c:v>
                </c:pt>
                <c:pt idx="528">
                  <c:v>-9.1593428571428568</c:v>
                </c:pt>
                <c:pt idx="529">
                  <c:v>-9.1752428571428606</c:v>
                </c:pt>
                <c:pt idx="530">
                  <c:v>-9.1986714285714264</c:v>
                </c:pt>
                <c:pt idx="531">
                  <c:v>-9.2296285714285702</c:v>
                </c:pt>
                <c:pt idx="532">
                  <c:v>-9.2646285714285739</c:v>
                </c:pt>
                <c:pt idx="533">
                  <c:v>-9.3029428571428596</c:v>
                </c:pt>
                <c:pt idx="534">
                  <c:v>-9.3445714285714256</c:v>
                </c:pt>
                <c:pt idx="535">
                  <c:v>-9.3875285714285734</c:v>
                </c:pt>
                <c:pt idx="536">
                  <c:v>-9.4296714285714263</c:v>
                </c:pt>
                <c:pt idx="537">
                  <c:v>-9.46894285714286</c:v>
                </c:pt>
                <c:pt idx="538">
                  <c:v>-9.5062714285714272</c:v>
                </c:pt>
                <c:pt idx="539">
                  <c:v>-9.5416571428571437</c:v>
                </c:pt>
                <c:pt idx="540">
                  <c:v>-9.5758285714285734</c:v>
                </c:pt>
                <c:pt idx="541">
                  <c:v>-9.6092142857142857</c:v>
                </c:pt>
                <c:pt idx="542">
                  <c:v>-9.6418142857142879</c:v>
                </c:pt>
                <c:pt idx="543">
                  <c:v>-9.6757714285714265</c:v>
                </c:pt>
                <c:pt idx="544">
                  <c:v>-9.7113714285714234</c:v>
                </c:pt>
                <c:pt idx="545">
                  <c:v>-9.7476857142857174</c:v>
                </c:pt>
                <c:pt idx="546">
                  <c:v>-9.7813714285714255</c:v>
                </c:pt>
                <c:pt idx="547">
                  <c:v>-9.8124285714285726</c:v>
                </c:pt>
                <c:pt idx="548">
                  <c:v>-9.8404285714285731</c:v>
                </c:pt>
                <c:pt idx="549">
                  <c:v>-9.8656714285714315</c:v>
                </c:pt>
                <c:pt idx="550">
                  <c:v>-9.8881571428571426</c:v>
                </c:pt>
                <c:pt idx="551">
                  <c:v>-9.907600000000004</c:v>
                </c:pt>
                <c:pt idx="552">
                  <c:v>-9.9237285714285726</c:v>
                </c:pt>
                <c:pt idx="553">
                  <c:v>-9.9398857142857224</c:v>
                </c:pt>
                <c:pt idx="554">
                  <c:v>-9.9547714285714299</c:v>
                </c:pt>
                <c:pt idx="555">
                  <c:v>-9.96838571428572</c:v>
                </c:pt>
                <c:pt idx="556">
                  <c:v>-9.9804285714285736</c:v>
                </c:pt>
                <c:pt idx="557">
                  <c:v>-9.9891857142857212</c:v>
                </c:pt>
                <c:pt idx="558">
                  <c:v>-9.9946571428571449</c:v>
                </c:pt>
                <c:pt idx="559">
                  <c:v>-9.9971142857142876</c:v>
                </c:pt>
                <c:pt idx="560">
                  <c:v>-9.9973714285714266</c:v>
                </c:pt>
                <c:pt idx="561">
                  <c:v>-9.9967285714285747</c:v>
                </c:pt>
                <c:pt idx="562">
                  <c:v>-9.9951285714285749</c:v>
                </c:pt>
                <c:pt idx="563">
                  <c:v>-9.9925714285714324</c:v>
                </c:pt>
                <c:pt idx="564">
                  <c:v>-9.9907714285714313</c:v>
                </c:pt>
                <c:pt idx="565">
                  <c:v>-9.9894000000000052</c:v>
                </c:pt>
                <c:pt idx="566">
                  <c:v>-9.9884571428571469</c:v>
                </c:pt>
                <c:pt idx="567">
                  <c:v>-9.9871285714285722</c:v>
                </c:pt>
                <c:pt idx="568">
                  <c:v>-9.9843428571428596</c:v>
                </c:pt>
                <c:pt idx="569">
                  <c:v>-9.9801571428571432</c:v>
                </c:pt>
                <c:pt idx="570">
                  <c:v>-9.972214285714287</c:v>
                </c:pt>
                <c:pt idx="571">
                  <c:v>-9.9605142857142894</c:v>
                </c:pt>
                <c:pt idx="572">
                  <c:v>-9.9453857142857167</c:v>
                </c:pt>
                <c:pt idx="573">
                  <c:v>-9.9256428571428614</c:v>
                </c:pt>
                <c:pt idx="574">
                  <c:v>-9.9012857142857165</c:v>
                </c:pt>
                <c:pt idx="575">
                  <c:v>-9.8733857142857193</c:v>
                </c:pt>
                <c:pt idx="576">
                  <c:v>-9.8453714285714291</c:v>
                </c:pt>
                <c:pt idx="577">
                  <c:v>-9.8196000000000048</c:v>
                </c:pt>
                <c:pt idx="578">
                  <c:v>-9.7956857142857174</c:v>
                </c:pt>
                <c:pt idx="579">
                  <c:v>-9.7736285714285707</c:v>
                </c:pt>
                <c:pt idx="580">
                  <c:v>-9.7546142857142897</c:v>
                </c:pt>
                <c:pt idx="581">
                  <c:v>-9.7418428571428599</c:v>
                </c:pt>
                <c:pt idx="582">
                  <c:v>-9.7353142857142849</c:v>
                </c:pt>
                <c:pt idx="583">
                  <c:v>-9.7316000000000003</c:v>
                </c:pt>
                <c:pt idx="584">
                  <c:v>-9.7285285714285692</c:v>
                </c:pt>
                <c:pt idx="585">
                  <c:v>-9.7264857142857171</c:v>
                </c:pt>
                <c:pt idx="586">
                  <c:v>-9.7217714285714223</c:v>
                </c:pt>
                <c:pt idx="587">
                  <c:v>-9.7143857142857133</c:v>
                </c:pt>
                <c:pt idx="588">
                  <c:v>-9.7011285714285673</c:v>
                </c:pt>
                <c:pt idx="589">
                  <c:v>-9.6803714285714246</c:v>
                </c:pt>
                <c:pt idx="590">
                  <c:v>-9.6521142857142834</c:v>
                </c:pt>
                <c:pt idx="591">
                  <c:v>-9.618528571428568</c:v>
                </c:pt>
                <c:pt idx="592">
                  <c:v>-9.5808857142857136</c:v>
                </c:pt>
                <c:pt idx="593">
                  <c:v>-9.5428857142857151</c:v>
                </c:pt>
                <c:pt idx="594">
                  <c:v>-9.5069571428571411</c:v>
                </c:pt>
                <c:pt idx="595">
                  <c:v>-9.4731000000000005</c:v>
                </c:pt>
                <c:pt idx="596">
                  <c:v>-9.4429428571428566</c:v>
                </c:pt>
                <c:pt idx="597">
                  <c:v>-9.4141000000000012</c:v>
                </c:pt>
                <c:pt idx="598">
                  <c:v>-9.3865714285714255</c:v>
                </c:pt>
                <c:pt idx="599">
                  <c:v>-9.3590857142857171</c:v>
                </c:pt>
                <c:pt idx="600">
                  <c:v>-9.3336142857142903</c:v>
                </c:pt>
                <c:pt idx="601">
                  <c:v>-9.3077285714285729</c:v>
                </c:pt>
                <c:pt idx="602">
                  <c:v>-9.282271428571427</c:v>
                </c:pt>
                <c:pt idx="603">
                  <c:v>-9.2572428571428595</c:v>
                </c:pt>
                <c:pt idx="604">
                  <c:v>-9.2350285714285718</c:v>
                </c:pt>
                <c:pt idx="605">
                  <c:v>-9.2142571428571429</c:v>
                </c:pt>
                <c:pt idx="606">
                  <c:v>-9.1949285714285711</c:v>
                </c:pt>
                <c:pt idx="607">
                  <c:v>-9.1750714285714281</c:v>
                </c:pt>
                <c:pt idx="608">
                  <c:v>-9.1542285714285718</c:v>
                </c:pt>
                <c:pt idx="609">
                  <c:v>-9.131557142857142</c:v>
                </c:pt>
                <c:pt idx="610">
                  <c:v>-9.1088571428571434</c:v>
                </c:pt>
                <c:pt idx="611">
                  <c:v>-9.0861285714285707</c:v>
                </c:pt>
                <c:pt idx="612">
                  <c:v>-9.0647428571428605</c:v>
                </c:pt>
                <c:pt idx="613">
                  <c:v>-9.0428714285714271</c:v>
                </c:pt>
                <c:pt idx="614">
                  <c:v>-9.0205142857142899</c:v>
                </c:pt>
                <c:pt idx="615">
                  <c:v>-8.9981285714285697</c:v>
                </c:pt>
                <c:pt idx="616">
                  <c:v>-8.9736142857142891</c:v>
                </c:pt>
                <c:pt idx="617">
                  <c:v>-8.9451714285714257</c:v>
                </c:pt>
                <c:pt idx="618">
                  <c:v>-8.9128000000000007</c:v>
                </c:pt>
                <c:pt idx="619">
                  <c:v>-8.8837428571428596</c:v>
                </c:pt>
                <c:pt idx="620">
                  <c:v>-8.8598285714285705</c:v>
                </c:pt>
                <c:pt idx="621">
                  <c:v>-8.8430714285714256</c:v>
                </c:pt>
                <c:pt idx="622">
                  <c:v>-8.8334714285714266</c:v>
                </c:pt>
                <c:pt idx="623">
                  <c:v>-8.8331285714285688</c:v>
                </c:pt>
                <c:pt idx="624">
                  <c:v>-8.8354428571428585</c:v>
                </c:pt>
                <c:pt idx="625">
                  <c:v>-8.8404142857142869</c:v>
                </c:pt>
                <c:pt idx="626">
                  <c:v>-8.84402857142857</c:v>
                </c:pt>
                <c:pt idx="627">
                  <c:v>-8.8462857142857168</c:v>
                </c:pt>
                <c:pt idx="628">
                  <c:v>-8.845171428571426</c:v>
                </c:pt>
                <c:pt idx="629">
                  <c:v>-8.8385571428571428</c:v>
                </c:pt>
                <c:pt idx="630">
                  <c:v>-8.8264428571428617</c:v>
                </c:pt>
                <c:pt idx="631">
                  <c:v>-8.8154285714285727</c:v>
                </c:pt>
                <c:pt idx="632">
                  <c:v>-8.8095857142857188</c:v>
                </c:pt>
                <c:pt idx="633">
                  <c:v>-8.805685714285719</c:v>
                </c:pt>
                <c:pt idx="634">
                  <c:v>-8.8037285714285733</c:v>
                </c:pt>
                <c:pt idx="635">
                  <c:v>-8.8014142857142907</c:v>
                </c:pt>
                <c:pt idx="636">
                  <c:v>-8.8008714285714298</c:v>
                </c:pt>
                <c:pt idx="637">
                  <c:v>-8.8027428571428636</c:v>
                </c:pt>
                <c:pt idx="638">
                  <c:v>-8.8070285714285728</c:v>
                </c:pt>
                <c:pt idx="639">
                  <c:v>-8.8096571428571462</c:v>
                </c:pt>
                <c:pt idx="640">
                  <c:v>-8.8077142857142903</c:v>
                </c:pt>
                <c:pt idx="641">
                  <c:v>-8.801200000000005</c:v>
                </c:pt>
                <c:pt idx="642">
                  <c:v>-8.7973857142857188</c:v>
                </c:pt>
                <c:pt idx="643">
                  <c:v>-8.7962714285714299</c:v>
                </c:pt>
                <c:pt idx="644">
                  <c:v>-8.7972142857142916</c:v>
                </c:pt>
                <c:pt idx="645">
                  <c:v>-8.7970428571428645</c:v>
                </c:pt>
                <c:pt idx="646">
                  <c:v>-8.7957571428571484</c:v>
                </c:pt>
                <c:pt idx="647">
                  <c:v>-8.7962714285714299</c:v>
                </c:pt>
                <c:pt idx="648">
                  <c:v>-8.7965285714285759</c:v>
                </c:pt>
                <c:pt idx="649">
                  <c:v>-8.7915571428571475</c:v>
                </c:pt>
                <c:pt idx="650">
                  <c:v>-8.7822000000000049</c:v>
                </c:pt>
                <c:pt idx="651">
                  <c:v>-8.7684571428571481</c:v>
                </c:pt>
                <c:pt idx="652">
                  <c:v>-8.7535000000000078</c:v>
                </c:pt>
                <c:pt idx="653">
                  <c:v>-8.7415142857142936</c:v>
                </c:pt>
                <c:pt idx="654">
                  <c:v>-8.732500000000007</c:v>
                </c:pt>
                <c:pt idx="655">
                  <c:v>-8.7285142857142937</c:v>
                </c:pt>
                <c:pt idx="656">
                  <c:v>-8.7280428571428654</c:v>
                </c:pt>
                <c:pt idx="657">
                  <c:v>-8.7302428571428656</c:v>
                </c:pt>
                <c:pt idx="658">
                  <c:v>-8.7409857142857206</c:v>
                </c:pt>
                <c:pt idx="659">
                  <c:v>-8.760271428571432</c:v>
                </c:pt>
                <c:pt idx="660">
                  <c:v>-8.7839142857142924</c:v>
                </c:pt>
                <c:pt idx="661">
                  <c:v>-8.809457142857152</c:v>
                </c:pt>
                <c:pt idx="662">
                  <c:v>-8.8369000000000106</c:v>
                </c:pt>
                <c:pt idx="663">
                  <c:v>-8.8677571428571529</c:v>
                </c:pt>
                <c:pt idx="664">
                  <c:v>-8.8976000000000095</c:v>
                </c:pt>
                <c:pt idx="665">
                  <c:v>-8.9205571428571488</c:v>
                </c:pt>
                <c:pt idx="666">
                  <c:v>-8.9318285714285786</c:v>
                </c:pt>
                <c:pt idx="667">
                  <c:v>-8.9314142857142969</c:v>
                </c:pt>
                <c:pt idx="668">
                  <c:v>-8.921771428571434</c:v>
                </c:pt>
                <c:pt idx="669">
                  <c:v>-8.9095000000000102</c:v>
                </c:pt>
                <c:pt idx="670">
                  <c:v>-8.8946000000000094</c:v>
                </c:pt>
                <c:pt idx="671">
                  <c:v>-8.8815000000000133</c:v>
                </c:pt>
                <c:pt idx="672">
                  <c:v>-8.8694714285714387</c:v>
                </c:pt>
                <c:pt idx="673">
                  <c:v>-8.8633142857142975</c:v>
                </c:pt>
                <c:pt idx="674">
                  <c:v>-8.8630285714285826</c:v>
                </c:pt>
                <c:pt idx="675">
                  <c:v>-8.8697571428571518</c:v>
                </c:pt>
                <c:pt idx="676">
                  <c:v>-8.8769000000000098</c:v>
                </c:pt>
                <c:pt idx="677">
                  <c:v>-8.8821571428571513</c:v>
                </c:pt>
                <c:pt idx="678">
                  <c:v>-8.8855285714285817</c:v>
                </c:pt>
                <c:pt idx="679">
                  <c:v>-8.8877428571428663</c:v>
                </c:pt>
                <c:pt idx="680">
                  <c:v>-8.8890571428571512</c:v>
                </c:pt>
                <c:pt idx="681">
                  <c:v>-8.8894714285714382</c:v>
                </c:pt>
                <c:pt idx="682">
                  <c:v>-8.8894142857142988</c:v>
                </c:pt>
                <c:pt idx="683">
                  <c:v>-8.888885714285724</c:v>
                </c:pt>
                <c:pt idx="684">
                  <c:v>-8.8901857142857228</c:v>
                </c:pt>
                <c:pt idx="685">
                  <c:v>-8.8908714285714368</c:v>
                </c:pt>
                <c:pt idx="686">
                  <c:v>-8.8909428571428695</c:v>
                </c:pt>
                <c:pt idx="687">
                  <c:v>-8.8901428571428678</c:v>
                </c:pt>
                <c:pt idx="688">
                  <c:v>-8.8912000000000084</c:v>
                </c:pt>
                <c:pt idx="689">
                  <c:v>-8.8925428571428693</c:v>
                </c:pt>
                <c:pt idx="690">
                  <c:v>-8.8926714285714379</c:v>
                </c:pt>
                <c:pt idx="691">
                  <c:v>-8.8915857142857249</c:v>
                </c:pt>
                <c:pt idx="692">
                  <c:v>-8.8917285714285779</c:v>
                </c:pt>
                <c:pt idx="693">
                  <c:v>-8.8927428571428671</c:v>
                </c:pt>
                <c:pt idx="694">
                  <c:v>-8.89462857142858</c:v>
                </c:pt>
                <c:pt idx="695">
                  <c:v>-8.8946571428571488</c:v>
                </c:pt>
                <c:pt idx="696">
                  <c:v>-8.893585714285722</c:v>
                </c:pt>
                <c:pt idx="697">
                  <c:v>-8.8912285714285737</c:v>
                </c:pt>
                <c:pt idx="698">
                  <c:v>-8.8875857142857217</c:v>
                </c:pt>
                <c:pt idx="699">
                  <c:v>-8.8826571428571466</c:v>
                </c:pt>
                <c:pt idx="700">
                  <c:v>-8.8768000000000047</c:v>
                </c:pt>
                <c:pt idx="701">
                  <c:v>-8.8743714285714308</c:v>
                </c:pt>
                <c:pt idx="702">
                  <c:v>-8.8753714285714338</c:v>
                </c:pt>
                <c:pt idx="703">
                  <c:v>-8.8790428571428688</c:v>
                </c:pt>
                <c:pt idx="704">
                  <c:v>-8.884657142857149</c:v>
                </c:pt>
                <c:pt idx="705">
                  <c:v>-8.8922142857142958</c:v>
                </c:pt>
                <c:pt idx="706">
                  <c:v>-8.9036714285714353</c:v>
                </c:pt>
                <c:pt idx="707">
                  <c:v>-8.91902857142858</c:v>
                </c:pt>
                <c:pt idx="708">
                  <c:v>-8.933928571428579</c:v>
                </c:pt>
                <c:pt idx="709">
                  <c:v>-8.9473571428571486</c:v>
                </c:pt>
                <c:pt idx="710">
                  <c:v>-8.9593142857142976</c:v>
                </c:pt>
                <c:pt idx="711">
                  <c:v>-8.9722142857142959</c:v>
                </c:pt>
                <c:pt idx="712">
                  <c:v>-8.9829428571428664</c:v>
                </c:pt>
                <c:pt idx="713">
                  <c:v>-8.9895428571428688</c:v>
                </c:pt>
                <c:pt idx="714">
                  <c:v>-8.987728571428578</c:v>
                </c:pt>
                <c:pt idx="715">
                  <c:v>-8.9775000000000098</c:v>
                </c:pt>
                <c:pt idx="716">
                  <c:v>-8.959871428571434</c:v>
                </c:pt>
                <c:pt idx="717">
                  <c:v>-8.9376714285714325</c:v>
                </c:pt>
                <c:pt idx="718">
                  <c:v>-8.9109000000000087</c:v>
                </c:pt>
                <c:pt idx="719">
                  <c:v>-8.8826714285714345</c:v>
                </c:pt>
                <c:pt idx="720">
                  <c:v>-8.8594142857142959</c:v>
                </c:pt>
                <c:pt idx="721">
                  <c:v>-8.8454142857142966</c:v>
                </c:pt>
                <c:pt idx="722">
                  <c:v>-8.842442857142867</c:v>
                </c:pt>
                <c:pt idx="723">
                  <c:v>-8.8505000000000091</c:v>
                </c:pt>
                <c:pt idx="724">
                  <c:v>-8.8667571428571499</c:v>
                </c:pt>
                <c:pt idx="725">
                  <c:v>-8.8856285714285796</c:v>
                </c:pt>
                <c:pt idx="726">
                  <c:v>-8.9071142857142895</c:v>
                </c:pt>
                <c:pt idx="727">
                  <c:v>-8.9247857142857203</c:v>
                </c:pt>
                <c:pt idx="728">
                  <c:v>-8.9373142857142884</c:v>
                </c:pt>
                <c:pt idx="729">
                  <c:v>-8.942928571428574</c:v>
                </c:pt>
                <c:pt idx="730">
                  <c:v>-8.9512714285714292</c:v>
                </c:pt>
                <c:pt idx="731">
                  <c:v>-8.9623428571428647</c:v>
                </c:pt>
                <c:pt idx="732">
                  <c:v>-8.9817285714285724</c:v>
                </c:pt>
                <c:pt idx="733">
                  <c:v>-9.0009428571428618</c:v>
                </c:pt>
                <c:pt idx="734">
                  <c:v>-9.0199857142857205</c:v>
                </c:pt>
                <c:pt idx="735">
                  <c:v>-9.0401857142857178</c:v>
                </c:pt>
                <c:pt idx="736">
                  <c:v>-9.0585714285714332</c:v>
                </c:pt>
                <c:pt idx="737">
                  <c:v>-9.0655000000000072</c:v>
                </c:pt>
                <c:pt idx="738">
                  <c:v>-9.0609714285714311</c:v>
                </c:pt>
                <c:pt idx="739">
                  <c:v>-9.0513857142857201</c:v>
                </c:pt>
                <c:pt idx="740">
                  <c:v>-9.0452285714285754</c:v>
                </c:pt>
                <c:pt idx="741">
                  <c:v>-9.0400571428571457</c:v>
                </c:pt>
                <c:pt idx="742">
                  <c:v>-9.035871428571431</c:v>
                </c:pt>
                <c:pt idx="743">
                  <c:v>-9.0356428571428644</c:v>
                </c:pt>
                <c:pt idx="744">
                  <c:v>-9.0378857142857196</c:v>
                </c:pt>
                <c:pt idx="745">
                  <c:v>-9.0426000000000055</c:v>
                </c:pt>
                <c:pt idx="746">
                  <c:v>-9.0466428571428654</c:v>
                </c:pt>
                <c:pt idx="747">
                  <c:v>-9.050014285714294</c:v>
                </c:pt>
                <c:pt idx="748">
                  <c:v>-9.0551571428571496</c:v>
                </c:pt>
                <c:pt idx="749">
                  <c:v>-9.0592285714285747</c:v>
                </c:pt>
                <c:pt idx="750">
                  <c:v>-9.0622285714285749</c:v>
                </c:pt>
                <c:pt idx="751">
                  <c:v>-9.0656428571428656</c:v>
                </c:pt>
                <c:pt idx="752">
                  <c:v>-9.0700571428571486</c:v>
                </c:pt>
                <c:pt idx="753">
                  <c:v>-9.0722142857142938</c:v>
                </c:pt>
                <c:pt idx="754">
                  <c:v>-9.0713285714285767</c:v>
                </c:pt>
                <c:pt idx="755">
                  <c:v>-9.0674000000000099</c:v>
                </c:pt>
                <c:pt idx="756">
                  <c:v>-9.0632714285714311</c:v>
                </c:pt>
                <c:pt idx="757">
                  <c:v>-9.0586714285714312</c:v>
                </c:pt>
                <c:pt idx="758">
                  <c:v>-9.0536000000000065</c:v>
                </c:pt>
                <c:pt idx="759">
                  <c:v>-9.0474714285714342</c:v>
                </c:pt>
                <c:pt idx="760">
                  <c:v>-9.0424428571428663</c:v>
                </c:pt>
                <c:pt idx="761">
                  <c:v>-9.0393000000000079</c:v>
                </c:pt>
                <c:pt idx="762">
                  <c:v>-9.0375142857142947</c:v>
                </c:pt>
                <c:pt idx="763">
                  <c:v>-9.0370857142857233</c:v>
                </c:pt>
                <c:pt idx="764">
                  <c:v>-9.0382857142857205</c:v>
                </c:pt>
                <c:pt idx="765">
                  <c:v>-9.0423428571428666</c:v>
                </c:pt>
                <c:pt idx="766">
                  <c:v>-9.0492571428571473</c:v>
                </c:pt>
                <c:pt idx="767">
                  <c:v>-9.0568714285714353</c:v>
                </c:pt>
                <c:pt idx="768">
                  <c:v>-9.0635857142857255</c:v>
                </c:pt>
                <c:pt idx="769">
                  <c:v>-9.0699285714285782</c:v>
                </c:pt>
                <c:pt idx="770">
                  <c:v>-9.0764285714285773</c:v>
                </c:pt>
                <c:pt idx="771">
                  <c:v>-9.0830857142857226</c:v>
                </c:pt>
                <c:pt idx="772">
                  <c:v>-9.0886714285714323</c:v>
                </c:pt>
                <c:pt idx="773">
                  <c:v>-9.0900714285714326</c:v>
                </c:pt>
                <c:pt idx="774">
                  <c:v>-9.0872857142857217</c:v>
                </c:pt>
                <c:pt idx="775">
                  <c:v>-9.0819142857142925</c:v>
                </c:pt>
                <c:pt idx="776">
                  <c:v>-9.0751714285714318</c:v>
                </c:pt>
                <c:pt idx="777">
                  <c:v>-9.0665285714285773</c:v>
                </c:pt>
                <c:pt idx="778">
                  <c:v>-9.0577571428571471</c:v>
                </c:pt>
                <c:pt idx="779">
                  <c:v>-9.0488571428571429</c:v>
                </c:pt>
                <c:pt idx="780">
                  <c:v>-9.0429428571428652</c:v>
                </c:pt>
                <c:pt idx="781">
                  <c:v>-9.0411571428571467</c:v>
                </c:pt>
                <c:pt idx="782">
                  <c:v>-9.0435000000000052</c:v>
                </c:pt>
                <c:pt idx="783">
                  <c:v>-9.0487571428571432</c:v>
                </c:pt>
                <c:pt idx="784">
                  <c:v>-9.0540142857142918</c:v>
                </c:pt>
                <c:pt idx="785">
                  <c:v>-9.0575000000000028</c:v>
                </c:pt>
                <c:pt idx="786">
                  <c:v>-9.0600857142857194</c:v>
                </c:pt>
                <c:pt idx="787">
                  <c:v>-9.0617714285714293</c:v>
                </c:pt>
                <c:pt idx="788">
                  <c:v>-9.0614142857142905</c:v>
                </c:pt>
                <c:pt idx="789">
                  <c:v>-9.0596571428571444</c:v>
                </c:pt>
                <c:pt idx="790">
                  <c:v>-9.0565000000000033</c:v>
                </c:pt>
                <c:pt idx="791">
                  <c:v>-9.0548571428571432</c:v>
                </c:pt>
                <c:pt idx="792">
                  <c:v>-9.0547000000000004</c:v>
                </c:pt>
                <c:pt idx="793">
                  <c:v>-9.0551571428571425</c:v>
                </c:pt>
                <c:pt idx="794">
                  <c:v>-9.0549142857142844</c:v>
                </c:pt>
                <c:pt idx="795">
                  <c:v>-9.0539714285714226</c:v>
                </c:pt>
                <c:pt idx="796">
                  <c:v>-9.0516857142857141</c:v>
                </c:pt>
                <c:pt idx="797">
                  <c:v>-9.0500714285714228</c:v>
                </c:pt>
                <c:pt idx="798">
                  <c:v>-9.0491285714285699</c:v>
                </c:pt>
                <c:pt idx="799">
                  <c:v>-9.0488857142857135</c:v>
                </c:pt>
                <c:pt idx="800">
                  <c:v>-9.0479428571428553</c:v>
                </c:pt>
                <c:pt idx="801">
                  <c:v>-9.0476142857142854</c:v>
                </c:pt>
                <c:pt idx="802">
                  <c:v>-9.0478428571428573</c:v>
                </c:pt>
                <c:pt idx="803">
                  <c:v>-9.0486285714285692</c:v>
                </c:pt>
                <c:pt idx="804">
                  <c:v>-9.0479571428571415</c:v>
                </c:pt>
                <c:pt idx="805">
                  <c:v>-9.0464714285714294</c:v>
                </c:pt>
                <c:pt idx="806">
                  <c:v>-9.0441714285714241</c:v>
                </c:pt>
                <c:pt idx="807">
                  <c:v>-9.0424571428571436</c:v>
                </c:pt>
                <c:pt idx="808">
                  <c:v>-9.042628571428569</c:v>
                </c:pt>
                <c:pt idx="809">
                  <c:v>-9.0447428571428556</c:v>
                </c:pt>
                <c:pt idx="810">
                  <c:v>-9.0475285714285683</c:v>
                </c:pt>
                <c:pt idx="811">
                  <c:v>-9.0509857142857157</c:v>
                </c:pt>
                <c:pt idx="812">
                  <c:v>-9.0544714285714267</c:v>
                </c:pt>
                <c:pt idx="813">
                  <c:v>-9.0580142857142842</c:v>
                </c:pt>
                <c:pt idx="814">
                  <c:v>-9.0616142857142865</c:v>
                </c:pt>
                <c:pt idx="815">
                  <c:v>-9.0639714285714241</c:v>
                </c:pt>
                <c:pt idx="816">
                  <c:v>-9.0649714285714271</c:v>
                </c:pt>
                <c:pt idx="817">
                  <c:v>-9.0658857142857165</c:v>
                </c:pt>
                <c:pt idx="818">
                  <c:v>-9.0672000000000015</c:v>
                </c:pt>
                <c:pt idx="819">
                  <c:v>-9.0689142857142873</c:v>
                </c:pt>
                <c:pt idx="820">
                  <c:v>-9.0710000000000015</c:v>
                </c:pt>
                <c:pt idx="821">
                  <c:v>-9.0742428571428597</c:v>
                </c:pt>
                <c:pt idx="822">
                  <c:v>-9.0786428571428601</c:v>
                </c:pt>
                <c:pt idx="823">
                  <c:v>-9.0843142857142869</c:v>
                </c:pt>
                <c:pt idx="824">
                  <c:v>-9.0910857142857164</c:v>
                </c:pt>
                <c:pt idx="825">
                  <c:v>-9.0984714285714272</c:v>
                </c:pt>
                <c:pt idx="826">
                  <c:v>-9.1064714285714299</c:v>
                </c:pt>
                <c:pt idx="827">
                  <c:v>-9.1150857142857191</c:v>
                </c:pt>
                <c:pt idx="828">
                  <c:v>-9.1235285714285723</c:v>
                </c:pt>
                <c:pt idx="829">
                  <c:v>-9.1312428571428601</c:v>
                </c:pt>
                <c:pt idx="830">
                  <c:v>-9.1382285714285718</c:v>
                </c:pt>
                <c:pt idx="831">
                  <c:v>-9.1446571428571453</c:v>
                </c:pt>
                <c:pt idx="832">
                  <c:v>-9.1506857142857214</c:v>
                </c:pt>
                <c:pt idx="833">
                  <c:v>-9.1563142857142932</c:v>
                </c:pt>
                <c:pt idx="834">
                  <c:v>-9.1613571428571472</c:v>
                </c:pt>
                <c:pt idx="835">
                  <c:v>-9.1658142857142941</c:v>
                </c:pt>
                <c:pt idx="836">
                  <c:v>-9.1702428571428669</c:v>
                </c:pt>
                <c:pt idx="837">
                  <c:v>-9.1756714285714338</c:v>
                </c:pt>
                <c:pt idx="838">
                  <c:v>-9.1821000000000073</c:v>
                </c:pt>
                <c:pt idx="839">
                  <c:v>-9.1893714285714321</c:v>
                </c:pt>
                <c:pt idx="840">
                  <c:v>-9.2007714285714322</c:v>
                </c:pt>
                <c:pt idx="841">
                  <c:v>-9.2164857142857208</c:v>
                </c:pt>
                <c:pt idx="842">
                  <c:v>-9.2352285714285784</c:v>
                </c:pt>
                <c:pt idx="843">
                  <c:v>-9.2570000000000086</c:v>
                </c:pt>
                <c:pt idx="844">
                  <c:v>-9.280771428571434</c:v>
                </c:pt>
                <c:pt idx="845">
                  <c:v>-9.2997142857142965</c:v>
                </c:pt>
                <c:pt idx="846">
                  <c:v>-9.3138285714285782</c:v>
                </c:pt>
                <c:pt idx="847">
                  <c:v>-9.3198285714285785</c:v>
                </c:pt>
                <c:pt idx="848">
                  <c:v>-9.3119857142857221</c:v>
                </c:pt>
                <c:pt idx="849">
                  <c:v>-9.2915857142857217</c:v>
                </c:pt>
                <c:pt idx="850">
                  <c:v>-9.2648142857142926</c:v>
                </c:pt>
                <c:pt idx="851">
                  <c:v>-9.2316714285714294</c:v>
                </c:pt>
                <c:pt idx="852">
                  <c:v>-9.1989857142857208</c:v>
                </c:pt>
                <c:pt idx="853">
                  <c:v>-9.1658571428571509</c:v>
                </c:pt>
                <c:pt idx="854">
                  <c:v>-9.1322857142857234</c:v>
                </c:pt>
                <c:pt idx="855">
                  <c:v>-9.1040000000000081</c:v>
                </c:pt>
                <c:pt idx="856">
                  <c:v>-9.0853142857142952</c:v>
                </c:pt>
                <c:pt idx="857">
                  <c:v>-9.070042857142866</c:v>
                </c:pt>
                <c:pt idx="858">
                  <c:v>-9.0570714285714331</c:v>
                </c:pt>
                <c:pt idx="859">
                  <c:v>-9.0464000000000091</c:v>
                </c:pt>
                <c:pt idx="860">
                  <c:v>-9.0389285714285794</c:v>
                </c:pt>
                <c:pt idx="861">
                  <c:v>-9.0374857142857241</c:v>
                </c:pt>
                <c:pt idx="862">
                  <c:v>-9.0420714285714361</c:v>
                </c:pt>
                <c:pt idx="863">
                  <c:v>-9.0483714285714338</c:v>
                </c:pt>
                <c:pt idx="864">
                  <c:v>-9.055714285714302</c:v>
                </c:pt>
                <c:pt idx="865">
                  <c:v>-9.0652142857142994</c:v>
                </c:pt>
                <c:pt idx="866">
                  <c:v>-9.0773571428571511</c:v>
                </c:pt>
                <c:pt idx="867">
                  <c:v>-9.0921428571428677</c:v>
                </c:pt>
                <c:pt idx="868">
                  <c:v>-9.1067428571428692</c:v>
                </c:pt>
                <c:pt idx="869">
                  <c:v>-9.1183142857142929</c:v>
                </c:pt>
                <c:pt idx="870">
                  <c:v>-9.1268571428571512</c:v>
                </c:pt>
                <c:pt idx="871">
                  <c:v>-9.1330428571428666</c:v>
                </c:pt>
                <c:pt idx="872">
                  <c:v>-9.1349857142857225</c:v>
                </c:pt>
                <c:pt idx="873">
                  <c:v>-9.1322000000000116</c:v>
                </c:pt>
                <c:pt idx="874">
                  <c:v>-9.1246857142857269</c:v>
                </c:pt>
                <c:pt idx="875">
                  <c:v>-9.1182000000000105</c:v>
                </c:pt>
                <c:pt idx="876">
                  <c:v>-9.1155857142857268</c:v>
                </c:pt>
                <c:pt idx="877">
                  <c:v>-9.114771428571439</c:v>
                </c:pt>
                <c:pt idx="878">
                  <c:v>-9.115757142857154</c:v>
                </c:pt>
                <c:pt idx="879">
                  <c:v>-9.1204285714285849</c:v>
                </c:pt>
                <c:pt idx="880">
                  <c:v>-9.1293142857142975</c:v>
                </c:pt>
                <c:pt idx="881">
                  <c:v>-9.1424142857142989</c:v>
                </c:pt>
                <c:pt idx="882">
                  <c:v>-9.1517000000000106</c:v>
                </c:pt>
                <c:pt idx="883">
                  <c:v>-9.1571714285714361</c:v>
                </c:pt>
                <c:pt idx="884">
                  <c:v>-9.1609000000000087</c:v>
                </c:pt>
                <c:pt idx="885">
                  <c:v>-9.1630571428571503</c:v>
                </c:pt>
                <c:pt idx="886">
                  <c:v>-9.1636428571428663</c:v>
                </c:pt>
                <c:pt idx="887">
                  <c:v>-9.1621285714285801</c:v>
                </c:pt>
                <c:pt idx="888">
                  <c:v>-9.1578428571428674</c:v>
                </c:pt>
                <c:pt idx="889">
                  <c:v>-9.1530571428571506</c:v>
                </c:pt>
                <c:pt idx="890">
                  <c:v>-9.149985714285723</c:v>
                </c:pt>
                <c:pt idx="891">
                  <c:v>-9.148628571428576</c:v>
                </c:pt>
                <c:pt idx="892">
                  <c:v>-9.1488142857142929</c:v>
                </c:pt>
                <c:pt idx="893">
                  <c:v>-9.1520000000000117</c:v>
                </c:pt>
                <c:pt idx="894">
                  <c:v>-9.1581857142857235</c:v>
                </c:pt>
                <c:pt idx="895">
                  <c:v>-9.1680428571428667</c:v>
                </c:pt>
                <c:pt idx="896">
                  <c:v>-9.1801428571428669</c:v>
                </c:pt>
                <c:pt idx="897">
                  <c:v>-9.1909000000000081</c:v>
                </c:pt>
                <c:pt idx="898">
                  <c:v>-9.2003142857142937</c:v>
                </c:pt>
                <c:pt idx="899">
                  <c:v>-9.2083857142857219</c:v>
                </c:pt>
                <c:pt idx="900">
                  <c:v>-9.2136571428571479</c:v>
                </c:pt>
                <c:pt idx="901">
                  <c:v>-9.2150285714285758</c:v>
                </c:pt>
                <c:pt idx="902">
                  <c:v>-9.2125000000000075</c:v>
                </c:pt>
                <c:pt idx="903">
                  <c:v>-9.2075000000000085</c:v>
                </c:pt>
                <c:pt idx="904">
                  <c:v>-9.201600000000008</c:v>
                </c:pt>
                <c:pt idx="905">
                  <c:v>-9.1948000000000079</c:v>
                </c:pt>
                <c:pt idx="906">
                  <c:v>-9.1896571428571505</c:v>
                </c:pt>
                <c:pt idx="907">
                  <c:v>-9.186171428571436</c:v>
                </c:pt>
                <c:pt idx="908">
                  <c:v>-9.1854428571428723</c:v>
                </c:pt>
                <c:pt idx="909">
                  <c:v>-9.1866571428571522</c:v>
                </c:pt>
                <c:pt idx="910">
                  <c:v>-9.1898142857142968</c:v>
                </c:pt>
                <c:pt idx="911">
                  <c:v>-9.1947142857142961</c:v>
                </c:pt>
                <c:pt idx="912">
                  <c:v>-9.1978428571428701</c:v>
                </c:pt>
                <c:pt idx="913">
                  <c:v>-9.1966428571428693</c:v>
                </c:pt>
                <c:pt idx="914">
                  <c:v>-9.1977714285714391</c:v>
                </c:pt>
                <c:pt idx="915">
                  <c:v>-9.2012285714285831</c:v>
                </c:pt>
                <c:pt idx="916">
                  <c:v>-9.2078285714285819</c:v>
                </c:pt>
                <c:pt idx="917">
                  <c:v>-9.2128000000000156</c:v>
                </c:pt>
                <c:pt idx="918">
                  <c:v>-9.2161428571428701</c:v>
                </c:pt>
                <c:pt idx="919">
                  <c:v>-9.2213714285714374</c:v>
                </c:pt>
                <c:pt idx="920">
                  <c:v>-9.2301285714285815</c:v>
                </c:pt>
                <c:pt idx="921">
                  <c:v>-9.2357571428571532</c:v>
                </c:pt>
                <c:pt idx="922">
                  <c:v>-9.2365857142857273</c:v>
                </c:pt>
                <c:pt idx="923">
                  <c:v>-9.2326142857143001</c:v>
                </c:pt>
                <c:pt idx="924">
                  <c:v>-9.2286142857142988</c:v>
                </c:pt>
                <c:pt idx="925">
                  <c:v>-9.2265428571428707</c:v>
                </c:pt>
                <c:pt idx="926">
                  <c:v>-9.2264000000000141</c:v>
                </c:pt>
                <c:pt idx="927">
                  <c:v>-9.2265428571428707</c:v>
                </c:pt>
                <c:pt idx="928">
                  <c:v>-9.2244428571428703</c:v>
                </c:pt>
                <c:pt idx="929">
                  <c:v>-9.2217714285714383</c:v>
                </c:pt>
                <c:pt idx="930">
                  <c:v>-9.2196285714285811</c:v>
                </c:pt>
                <c:pt idx="931">
                  <c:v>-9.218014285714295</c:v>
                </c:pt>
                <c:pt idx="932">
                  <c:v>-9.2149714285714364</c:v>
                </c:pt>
                <c:pt idx="933">
                  <c:v>-9.209200000000008</c:v>
                </c:pt>
                <c:pt idx="934">
                  <c:v>-9.2007000000000101</c:v>
                </c:pt>
                <c:pt idx="935">
                  <c:v>-9.1920000000000108</c:v>
                </c:pt>
                <c:pt idx="936">
                  <c:v>-9.1844857142857244</c:v>
                </c:pt>
                <c:pt idx="937">
                  <c:v>-9.1770571428571515</c:v>
                </c:pt>
                <c:pt idx="938">
                  <c:v>-9.1688714285714354</c:v>
                </c:pt>
                <c:pt idx="939">
                  <c:v>-9.1599285714285799</c:v>
                </c:pt>
                <c:pt idx="940">
                  <c:v>-9.1515285714285817</c:v>
                </c:pt>
                <c:pt idx="941">
                  <c:v>-9.143157142857147</c:v>
                </c:pt>
                <c:pt idx="942">
                  <c:v>-9.1348142857142935</c:v>
                </c:pt>
                <c:pt idx="943">
                  <c:v>-9.1256571428571505</c:v>
                </c:pt>
                <c:pt idx="944">
                  <c:v>-9.1156857142857248</c:v>
                </c:pt>
                <c:pt idx="945">
                  <c:v>-9.1057428571428662</c:v>
                </c:pt>
                <c:pt idx="946">
                  <c:v>-9.0958285714285783</c:v>
                </c:pt>
                <c:pt idx="947">
                  <c:v>-9.0872571428571476</c:v>
                </c:pt>
                <c:pt idx="948">
                  <c:v>-9.0805428571428646</c:v>
                </c:pt>
                <c:pt idx="949">
                  <c:v>-9.0757714285714304</c:v>
                </c:pt>
                <c:pt idx="950">
                  <c:v>-9.0724000000000071</c:v>
                </c:pt>
                <c:pt idx="951">
                  <c:v>-9.0704285714285753</c:v>
                </c:pt>
                <c:pt idx="952">
                  <c:v>-9.0668000000000042</c:v>
                </c:pt>
                <c:pt idx="953">
                  <c:v>-9.0615142857142921</c:v>
                </c:pt>
                <c:pt idx="954">
                  <c:v>-9.0550857142857222</c:v>
                </c:pt>
                <c:pt idx="955">
                  <c:v>-9.0475142857142892</c:v>
                </c:pt>
                <c:pt idx="956">
                  <c:v>-9.0387142857142884</c:v>
                </c:pt>
                <c:pt idx="957">
                  <c:v>-9.0280857142857176</c:v>
                </c:pt>
                <c:pt idx="958">
                  <c:v>-9.0156285714285751</c:v>
                </c:pt>
                <c:pt idx="959">
                  <c:v>-9.0044000000000022</c:v>
                </c:pt>
                <c:pt idx="960">
                  <c:v>-8.9962285714285759</c:v>
                </c:pt>
                <c:pt idx="961">
                  <c:v>-8.9892857142857192</c:v>
                </c:pt>
                <c:pt idx="962">
                  <c:v>-8.9845571428571454</c:v>
                </c:pt>
                <c:pt idx="963">
                  <c:v>-8.982042857142865</c:v>
                </c:pt>
                <c:pt idx="964">
                  <c:v>-8.9823428571428607</c:v>
                </c:pt>
                <c:pt idx="965">
                  <c:v>-8.9851428571428613</c:v>
                </c:pt>
                <c:pt idx="966">
                  <c:v>-8.9904428571428614</c:v>
                </c:pt>
                <c:pt idx="967">
                  <c:v>-8.9964142857142892</c:v>
                </c:pt>
                <c:pt idx="968">
                  <c:v>-9.0074714285714297</c:v>
                </c:pt>
                <c:pt idx="969">
                  <c:v>-9.022628571428573</c:v>
                </c:pt>
                <c:pt idx="970">
                  <c:v>-9.0394428571428591</c:v>
                </c:pt>
                <c:pt idx="971">
                  <c:v>-9.0579142857142863</c:v>
                </c:pt>
                <c:pt idx="972">
                  <c:v>-9.0783571428571417</c:v>
                </c:pt>
                <c:pt idx="973">
                  <c:v>-9.0969571428571427</c:v>
                </c:pt>
                <c:pt idx="974">
                  <c:v>-9.1137142857142877</c:v>
                </c:pt>
                <c:pt idx="975">
                  <c:v>-9.1242142857142881</c:v>
                </c:pt>
                <c:pt idx="976">
                  <c:v>-9.1239857142857197</c:v>
                </c:pt>
                <c:pt idx="977">
                  <c:v>-9.1154714285714284</c:v>
                </c:pt>
                <c:pt idx="978">
                  <c:v>-9.107142857142863</c:v>
                </c:pt>
                <c:pt idx="979">
                  <c:v>-9.099000000000002</c:v>
                </c:pt>
                <c:pt idx="980">
                  <c:v>-9.0948571428571459</c:v>
                </c:pt>
                <c:pt idx="981">
                  <c:v>-9.0927000000000024</c:v>
                </c:pt>
                <c:pt idx="982">
                  <c:v>-9.0925285714285735</c:v>
                </c:pt>
                <c:pt idx="983">
                  <c:v>-9.0988142857142869</c:v>
                </c:pt>
                <c:pt idx="984">
                  <c:v>-9.1101857142857163</c:v>
                </c:pt>
                <c:pt idx="985">
                  <c:v>-9.1181714285714275</c:v>
                </c:pt>
                <c:pt idx="986">
                  <c:v>-9.1262714285714264</c:v>
                </c:pt>
                <c:pt idx="987">
                  <c:v>-9.1344857142857148</c:v>
                </c:pt>
                <c:pt idx="988">
                  <c:v>-9.1448285714285689</c:v>
                </c:pt>
                <c:pt idx="989">
                  <c:v>-9.1558428571428596</c:v>
                </c:pt>
                <c:pt idx="990">
                  <c:v>-9.167528571428571</c:v>
                </c:pt>
                <c:pt idx="991">
                  <c:v>-9.1812571428571417</c:v>
                </c:pt>
                <c:pt idx="992">
                  <c:v>-9.194114285714285</c:v>
                </c:pt>
                <c:pt idx="993">
                  <c:v>-9.2026000000000021</c:v>
                </c:pt>
                <c:pt idx="994">
                  <c:v>-9.2042142857142828</c:v>
                </c:pt>
                <c:pt idx="995">
                  <c:v>-9.1989571428571395</c:v>
                </c:pt>
                <c:pt idx="996">
                  <c:v>-9.1882857142857137</c:v>
                </c:pt>
                <c:pt idx="997">
                  <c:v>-9.175142857142859</c:v>
                </c:pt>
                <c:pt idx="998">
                  <c:v>-9.1603714285714215</c:v>
                </c:pt>
                <c:pt idx="999">
                  <c:v>-9.1468857142857125</c:v>
                </c:pt>
                <c:pt idx="1000">
                  <c:v>-9.1346857142857107</c:v>
                </c:pt>
                <c:pt idx="1001">
                  <c:v>-9.1262714285714193</c:v>
                </c:pt>
                <c:pt idx="1002">
                  <c:v>-9.1239714285714193</c:v>
                </c:pt>
                <c:pt idx="1003">
                  <c:v>-9.1277857142857108</c:v>
                </c:pt>
                <c:pt idx="1004">
                  <c:v>-9.1347714285714208</c:v>
                </c:pt>
                <c:pt idx="1005">
                  <c:v>-9.1406999999999989</c:v>
                </c:pt>
                <c:pt idx="1006">
                  <c:v>-9.1455714285714205</c:v>
                </c:pt>
                <c:pt idx="1007">
                  <c:v>-9.1493857142857102</c:v>
                </c:pt>
                <c:pt idx="1008">
                  <c:v>-9.1473428571428528</c:v>
                </c:pt>
                <c:pt idx="1009">
                  <c:v>-9.1371142857142811</c:v>
                </c:pt>
                <c:pt idx="1010">
                  <c:v>-9.132428571428564</c:v>
                </c:pt>
                <c:pt idx="1011">
                  <c:v>-9.1332857142857069</c:v>
                </c:pt>
                <c:pt idx="1012">
                  <c:v>-9.1430714285714174</c:v>
                </c:pt>
                <c:pt idx="1013">
                  <c:v>-9.1498142857142746</c:v>
                </c:pt>
                <c:pt idx="1014">
                  <c:v>-9.1535142857142766</c:v>
                </c:pt>
                <c:pt idx="1015">
                  <c:v>-9.1589714285714159</c:v>
                </c:pt>
                <c:pt idx="1016">
                  <c:v>-9.1687999999999903</c:v>
                </c:pt>
                <c:pt idx="1017">
                  <c:v>-9.1692714285714167</c:v>
                </c:pt>
                <c:pt idx="1018">
                  <c:v>-9.1614285714285604</c:v>
                </c:pt>
                <c:pt idx="1019">
                  <c:v>-9.1452714285714141</c:v>
                </c:pt>
                <c:pt idx="1020">
                  <c:v>-9.1327714285714165</c:v>
                </c:pt>
                <c:pt idx="1021">
                  <c:v>-9.123814285714273</c:v>
                </c:pt>
                <c:pt idx="1022">
                  <c:v>-9.1183999999999887</c:v>
                </c:pt>
                <c:pt idx="1023">
                  <c:v>-9.113914285714273</c:v>
                </c:pt>
                <c:pt idx="1024">
                  <c:v>-9.111514285714275</c:v>
                </c:pt>
                <c:pt idx="1025">
                  <c:v>-9.1101571428571297</c:v>
                </c:pt>
                <c:pt idx="1026">
                  <c:v>-9.1098428571428478</c:v>
                </c:pt>
                <c:pt idx="1027">
                  <c:v>-9.1110428571428468</c:v>
                </c:pt>
                <c:pt idx="1028">
                  <c:v>-9.1138714285714162</c:v>
                </c:pt>
                <c:pt idx="1029">
                  <c:v>-9.1148999999999898</c:v>
                </c:pt>
                <c:pt idx="1030">
                  <c:v>-9.1141285714285605</c:v>
                </c:pt>
                <c:pt idx="1031">
                  <c:v>-9.1103999999999896</c:v>
                </c:pt>
                <c:pt idx="1032">
                  <c:v>-9.1042571428571311</c:v>
                </c:pt>
                <c:pt idx="1033">
                  <c:v>-9.0956999999999937</c:v>
                </c:pt>
                <c:pt idx="1034">
                  <c:v>-9.0891857142857067</c:v>
                </c:pt>
                <c:pt idx="1035">
                  <c:v>-9.0847142857142771</c:v>
                </c:pt>
                <c:pt idx="1036">
                  <c:v>-9.0857142857142765</c:v>
                </c:pt>
                <c:pt idx="1037">
                  <c:v>-9.089742857142852</c:v>
                </c:pt>
                <c:pt idx="1038">
                  <c:v>-9.0967999999999947</c:v>
                </c:pt>
                <c:pt idx="1039">
                  <c:v>-9.1063428571428524</c:v>
                </c:pt>
                <c:pt idx="1040">
                  <c:v>-9.1178999999999917</c:v>
                </c:pt>
                <c:pt idx="1041">
                  <c:v>-9.1265428571428515</c:v>
                </c:pt>
                <c:pt idx="1042">
                  <c:v>-9.1334857142857064</c:v>
                </c:pt>
                <c:pt idx="1043">
                  <c:v>-9.13872857142856</c:v>
                </c:pt>
                <c:pt idx="1044">
                  <c:v>-9.144714285714274</c:v>
                </c:pt>
                <c:pt idx="1045">
                  <c:v>-9.1522714285714173</c:v>
                </c:pt>
                <c:pt idx="1046">
                  <c:v>-9.1613999999999933</c:v>
                </c:pt>
                <c:pt idx="1047">
                  <c:v>-9.1725714285714179</c:v>
                </c:pt>
                <c:pt idx="1048">
                  <c:v>-9.1860428571428514</c:v>
                </c:pt>
                <c:pt idx="1049">
                  <c:v>-9.2005999999999943</c:v>
                </c:pt>
                <c:pt idx="1050">
                  <c:v>-9.214785714285707</c:v>
                </c:pt>
                <c:pt idx="1051">
                  <c:v>-9.228599999999993</c:v>
                </c:pt>
                <c:pt idx="1052">
                  <c:v>-9.2412142857142765</c:v>
                </c:pt>
                <c:pt idx="1053">
                  <c:v>-9.252914285714283</c:v>
                </c:pt>
                <c:pt idx="1054">
                  <c:v>-9.2636999999999965</c:v>
                </c:pt>
                <c:pt idx="1055">
                  <c:v>-9.2733142857142781</c:v>
                </c:pt>
                <c:pt idx="1056">
                  <c:v>-9.2828142857142808</c:v>
                </c:pt>
                <c:pt idx="1057">
                  <c:v>-9.2936571428571373</c:v>
                </c:pt>
                <c:pt idx="1058">
                  <c:v>-9.3034571428571393</c:v>
                </c:pt>
                <c:pt idx="1059">
                  <c:v>-9.3122142857142798</c:v>
                </c:pt>
                <c:pt idx="1060">
                  <c:v>-9.3196428571428545</c:v>
                </c:pt>
                <c:pt idx="1061">
                  <c:v>-9.3272571428571354</c:v>
                </c:pt>
                <c:pt idx="1062">
                  <c:v>-9.3350571428571349</c:v>
                </c:pt>
                <c:pt idx="1063">
                  <c:v>-9.341985714285709</c:v>
                </c:pt>
                <c:pt idx="1064">
                  <c:v>-9.3480999999999952</c:v>
                </c:pt>
                <c:pt idx="1065">
                  <c:v>-9.3557857142857141</c:v>
                </c:pt>
                <c:pt idx="1066">
                  <c:v>-9.3667571428571375</c:v>
                </c:pt>
                <c:pt idx="1067">
                  <c:v>-9.3810142857142829</c:v>
                </c:pt>
                <c:pt idx="1068">
                  <c:v>-9.3970428571428535</c:v>
                </c:pt>
                <c:pt idx="1069">
                  <c:v>-9.4149285714285629</c:v>
                </c:pt>
                <c:pt idx="1070">
                  <c:v>-9.4346714285714182</c:v>
                </c:pt>
                <c:pt idx="1071">
                  <c:v>-9.4562142857142817</c:v>
                </c:pt>
                <c:pt idx="1072">
                  <c:v>-9.4756857142857083</c:v>
                </c:pt>
                <c:pt idx="1073">
                  <c:v>-9.4913714285714175</c:v>
                </c:pt>
                <c:pt idx="1074">
                  <c:v>-9.5046999999999962</c:v>
                </c:pt>
                <c:pt idx="1075">
                  <c:v>-9.5156714285714212</c:v>
                </c:pt>
                <c:pt idx="1076">
                  <c:v>-9.5241999999999951</c:v>
                </c:pt>
                <c:pt idx="1077">
                  <c:v>-9.529271428571418</c:v>
                </c:pt>
                <c:pt idx="1078">
                  <c:v>-9.5308857142857075</c:v>
                </c:pt>
                <c:pt idx="1079">
                  <c:v>-9.5329142857142806</c:v>
                </c:pt>
                <c:pt idx="1080">
                  <c:v>-9.5251428571428534</c:v>
                </c:pt>
                <c:pt idx="1081">
                  <c:v>-9.5061428571428515</c:v>
                </c:pt>
                <c:pt idx="1082">
                  <c:v>-9.4890571428571349</c:v>
                </c:pt>
                <c:pt idx="1083">
                  <c:v>-9.4738857142857071</c:v>
                </c:pt>
                <c:pt idx="1084">
                  <c:v>-9.4616428571428521</c:v>
                </c:pt>
                <c:pt idx="1085">
                  <c:v>-9.4534999999999982</c:v>
                </c:pt>
                <c:pt idx="1086">
                  <c:v>-9.4494571428571348</c:v>
                </c:pt>
                <c:pt idx="1087">
                  <c:v>-9.4597285714285633</c:v>
                </c:pt>
                <c:pt idx="1088">
                  <c:v>-9.4797999999999956</c:v>
                </c:pt>
                <c:pt idx="1089">
                  <c:v>-9.4965285714285628</c:v>
                </c:pt>
                <c:pt idx="1090">
                  <c:v>-9.5156428571428542</c:v>
                </c:pt>
                <c:pt idx="1091">
                  <c:v>-9.5371428571428503</c:v>
                </c:pt>
                <c:pt idx="1092">
                  <c:v>-9.5598571428571351</c:v>
                </c:pt>
                <c:pt idx="1093">
                  <c:v>-9.5857571428571333</c:v>
                </c:pt>
                <c:pt idx="1094">
                  <c:v>-9.6148428571428468</c:v>
                </c:pt>
                <c:pt idx="1095">
                  <c:v>-9.6516285714285637</c:v>
                </c:pt>
                <c:pt idx="1096">
                  <c:v>-9.6885285714285612</c:v>
                </c:pt>
                <c:pt idx="1097">
                  <c:v>-9.7198142857142749</c:v>
                </c:pt>
                <c:pt idx="1098">
                  <c:v>-9.7386571428571287</c:v>
                </c:pt>
                <c:pt idx="1099">
                  <c:v>-9.7450571428571315</c:v>
                </c:pt>
                <c:pt idx="1100">
                  <c:v>-9.7370428571428445</c:v>
                </c:pt>
                <c:pt idx="1101">
                  <c:v>-9.7130142857142729</c:v>
                </c:pt>
                <c:pt idx="1102">
                  <c:v>-9.6729714285714152</c:v>
                </c:pt>
                <c:pt idx="1103">
                  <c:v>-9.6244999999999887</c:v>
                </c:pt>
                <c:pt idx="1104">
                  <c:v>-9.5681428571428473</c:v>
                </c:pt>
                <c:pt idx="1105">
                  <c:v>-9.5107285714285599</c:v>
                </c:pt>
                <c:pt idx="1106">
                  <c:v>-9.4502857142857035</c:v>
                </c:pt>
                <c:pt idx="1107">
                  <c:v>-9.3868142857142765</c:v>
                </c:pt>
                <c:pt idx="1108">
                  <c:v>-9.3219142857142749</c:v>
                </c:pt>
                <c:pt idx="1109">
                  <c:v>-9.2656714285714177</c:v>
                </c:pt>
                <c:pt idx="1110">
                  <c:v>-9.2180857142857029</c:v>
                </c:pt>
                <c:pt idx="1111">
                  <c:v>-9.178614285714275</c:v>
                </c:pt>
                <c:pt idx="1112">
                  <c:v>-9.1490428571428488</c:v>
                </c:pt>
                <c:pt idx="1113">
                  <c:v>-9.1313428571428474</c:v>
                </c:pt>
                <c:pt idx="1114">
                  <c:v>-9.1236999999999924</c:v>
                </c:pt>
                <c:pt idx="1115">
                  <c:v>-9.1261142857142747</c:v>
                </c:pt>
                <c:pt idx="1116">
                  <c:v>-9.1284999999999936</c:v>
                </c:pt>
                <c:pt idx="1117">
                  <c:v>-9.130285714285705</c:v>
                </c:pt>
                <c:pt idx="1118">
                  <c:v>-9.131471428571416</c:v>
                </c:pt>
                <c:pt idx="1119">
                  <c:v>-9.1302714285714153</c:v>
                </c:pt>
                <c:pt idx="1120">
                  <c:v>-9.1341285714285601</c:v>
                </c:pt>
                <c:pt idx="1121">
                  <c:v>-9.1448571428571288</c:v>
                </c:pt>
                <c:pt idx="1122">
                  <c:v>-9.1634142857142766</c:v>
                </c:pt>
                <c:pt idx="1123">
                  <c:v>-9.1897999999999911</c:v>
                </c:pt>
                <c:pt idx="1124">
                  <c:v>-9.2245857142857037</c:v>
                </c:pt>
                <c:pt idx="1125">
                  <c:v>-9.2682999999999929</c:v>
                </c:pt>
                <c:pt idx="1126">
                  <c:v>-9.3209428571428461</c:v>
                </c:pt>
                <c:pt idx="1127">
                  <c:v>-9.375071428571415</c:v>
                </c:pt>
                <c:pt idx="1128">
                  <c:v>-9.4297142857142724</c:v>
                </c:pt>
                <c:pt idx="1129">
                  <c:v>-9.483914285714274</c:v>
                </c:pt>
                <c:pt idx="1130">
                  <c:v>-9.5340428571428468</c:v>
                </c:pt>
                <c:pt idx="1131">
                  <c:v>-9.5800999999999892</c:v>
                </c:pt>
                <c:pt idx="1132">
                  <c:v>-9.6215571428571263</c:v>
                </c:pt>
                <c:pt idx="1133">
                  <c:v>-9.6605428571428487</c:v>
                </c:pt>
                <c:pt idx="1134">
                  <c:v>-9.6970571428571297</c:v>
                </c:pt>
                <c:pt idx="1135">
                  <c:v>-9.7320714285714125</c:v>
                </c:pt>
                <c:pt idx="1136">
                  <c:v>-9.7692999999999888</c:v>
                </c:pt>
                <c:pt idx="1137">
                  <c:v>-9.8123714285714119</c:v>
                </c:pt>
                <c:pt idx="1138">
                  <c:v>-9.8590428571428461</c:v>
                </c:pt>
                <c:pt idx="1139">
                  <c:v>-9.909314285714272</c:v>
                </c:pt>
                <c:pt idx="1140">
                  <c:v>-9.9610571428571255</c:v>
                </c:pt>
                <c:pt idx="1141">
                  <c:v>-10.009885714285701</c:v>
                </c:pt>
                <c:pt idx="1142">
                  <c:v>-10.055799999999989</c:v>
                </c:pt>
                <c:pt idx="1143">
                  <c:v>-10.095085714285702</c:v>
                </c:pt>
                <c:pt idx="1144">
                  <c:v>-10.135457142857131</c:v>
                </c:pt>
                <c:pt idx="1145">
                  <c:v>-10.179157142857131</c:v>
                </c:pt>
                <c:pt idx="1146">
                  <c:v>-10.223942857142845</c:v>
                </c:pt>
                <c:pt idx="1147">
                  <c:v>-10.269814285714272</c:v>
                </c:pt>
                <c:pt idx="1148">
                  <c:v>-10.321157142857128</c:v>
                </c:pt>
                <c:pt idx="1149">
                  <c:v>-10.378314285714273</c:v>
                </c:pt>
                <c:pt idx="1150">
                  <c:v>-10.441285714285701</c:v>
                </c:pt>
                <c:pt idx="1151">
                  <c:v>-10.502357142857125</c:v>
                </c:pt>
                <c:pt idx="1152">
                  <c:v>-10.562142857142847</c:v>
                </c:pt>
                <c:pt idx="1153">
                  <c:v>-10.622885714285703</c:v>
                </c:pt>
                <c:pt idx="1154">
                  <c:v>-10.682257142857129</c:v>
                </c:pt>
                <c:pt idx="1155">
                  <c:v>-10.740257142857129</c:v>
                </c:pt>
                <c:pt idx="1156">
                  <c:v>-10.796542857142846</c:v>
                </c:pt>
                <c:pt idx="1157">
                  <c:v>-10.852771428571417</c:v>
                </c:pt>
                <c:pt idx="1158">
                  <c:v>-10.908942857142847</c:v>
                </c:pt>
                <c:pt idx="1159">
                  <c:v>-10.964442857142847</c:v>
                </c:pt>
                <c:pt idx="1160">
                  <c:v>-11.016685714285703</c:v>
                </c:pt>
                <c:pt idx="1161">
                  <c:v>-11.067999999999987</c:v>
                </c:pt>
                <c:pt idx="1162">
                  <c:v>-11.119842857142844</c:v>
                </c:pt>
                <c:pt idx="1163">
                  <c:v>-11.172214285714272</c:v>
                </c:pt>
                <c:pt idx="1164">
                  <c:v>-11.223457142857127</c:v>
                </c:pt>
                <c:pt idx="1165">
                  <c:v>-11.271757142857126</c:v>
                </c:pt>
                <c:pt idx="1166">
                  <c:v>-11.31711428571427</c:v>
                </c:pt>
                <c:pt idx="1167">
                  <c:v>-11.362114285714272</c:v>
                </c:pt>
                <c:pt idx="1168">
                  <c:v>-11.405857142857128</c:v>
                </c:pt>
                <c:pt idx="1169">
                  <c:v>-11.446885714285701</c:v>
                </c:pt>
                <c:pt idx="1170">
                  <c:v>-11.486042857142843</c:v>
                </c:pt>
                <c:pt idx="1171">
                  <c:v>-11.523328571428552</c:v>
                </c:pt>
                <c:pt idx="1172">
                  <c:v>-11.560557142857125</c:v>
                </c:pt>
                <c:pt idx="1173">
                  <c:v>-11.596199999999984</c:v>
                </c:pt>
                <c:pt idx="1174">
                  <c:v>-11.630257142857124</c:v>
                </c:pt>
                <c:pt idx="1175">
                  <c:v>-11.665242857142841</c:v>
                </c:pt>
                <c:pt idx="1176">
                  <c:v>-11.701157142857122</c:v>
                </c:pt>
                <c:pt idx="1177">
                  <c:v>-11.737157142857123</c:v>
                </c:pt>
                <c:pt idx="1178">
                  <c:v>-11.7709857142857</c:v>
                </c:pt>
                <c:pt idx="1179">
                  <c:v>-11.802642857142848</c:v>
                </c:pt>
                <c:pt idx="1180">
                  <c:v>-11.833657142857124</c:v>
                </c:pt>
                <c:pt idx="1181">
                  <c:v>-11.864614285714271</c:v>
                </c:pt>
                <c:pt idx="1182">
                  <c:v>-11.893899999999986</c:v>
                </c:pt>
                <c:pt idx="1183">
                  <c:v>-11.92151428571427</c:v>
                </c:pt>
                <c:pt idx="1184">
                  <c:v>-11.947999999999984</c:v>
                </c:pt>
                <c:pt idx="1185">
                  <c:v>-11.975614285714272</c:v>
                </c:pt>
                <c:pt idx="1186">
                  <c:v>-12.002642857142844</c:v>
                </c:pt>
                <c:pt idx="1187">
                  <c:v>-12.029085714285701</c:v>
                </c:pt>
                <c:pt idx="1188">
                  <c:v>-12.054357142857123</c:v>
                </c:pt>
                <c:pt idx="1189">
                  <c:v>-12.076042857142843</c:v>
                </c:pt>
                <c:pt idx="1190">
                  <c:v>-12.094142857142842</c:v>
                </c:pt>
                <c:pt idx="1191">
                  <c:v>-12.108114285714269</c:v>
                </c:pt>
                <c:pt idx="1192">
                  <c:v>-12.119757142857125</c:v>
                </c:pt>
                <c:pt idx="1193">
                  <c:v>-12.130785714285699</c:v>
                </c:pt>
                <c:pt idx="1194">
                  <c:v>-12.140014285714269</c:v>
                </c:pt>
                <c:pt idx="1195">
                  <c:v>-12.14744285714284</c:v>
                </c:pt>
                <c:pt idx="1196">
                  <c:v>-12.155485714285703</c:v>
                </c:pt>
                <c:pt idx="1197">
                  <c:v>-12.165299999999986</c:v>
                </c:pt>
                <c:pt idx="1198">
                  <c:v>-12.176885714285701</c:v>
                </c:pt>
                <c:pt idx="1199">
                  <c:v>-12.188442857142844</c:v>
                </c:pt>
                <c:pt idx="1200">
                  <c:v>-12.201199999999986</c:v>
                </c:pt>
                <c:pt idx="1201">
                  <c:v>-12.216342857142839</c:v>
                </c:pt>
                <c:pt idx="1202">
                  <c:v>-12.231457142857122</c:v>
                </c:pt>
                <c:pt idx="1203">
                  <c:v>-12.246542857142842</c:v>
                </c:pt>
                <c:pt idx="1204">
                  <c:v>-12.260442857142847</c:v>
                </c:pt>
                <c:pt idx="1205">
                  <c:v>-12.271585714285703</c:v>
                </c:pt>
                <c:pt idx="1206">
                  <c:v>-12.279971428571411</c:v>
                </c:pt>
                <c:pt idx="1207">
                  <c:v>-12.284371428571411</c:v>
                </c:pt>
                <c:pt idx="1208">
                  <c:v>-12.288657142857121</c:v>
                </c:pt>
                <c:pt idx="1209">
                  <c:v>-12.295242857142842</c:v>
                </c:pt>
                <c:pt idx="1210">
                  <c:v>-12.30491428571427</c:v>
                </c:pt>
                <c:pt idx="1211">
                  <c:v>-12.317671428571412</c:v>
                </c:pt>
                <c:pt idx="1212">
                  <c:v>-12.3350857142857</c:v>
                </c:pt>
                <c:pt idx="1213">
                  <c:v>-12.354385714285701</c:v>
                </c:pt>
                <c:pt idx="1214">
                  <c:v>-12.37557142857141</c:v>
                </c:pt>
                <c:pt idx="1215">
                  <c:v>-12.39477142857141</c:v>
                </c:pt>
                <c:pt idx="1216">
                  <c:v>-12.412342857142844</c:v>
                </c:pt>
                <c:pt idx="1217">
                  <c:v>-12.427499999999984</c:v>
                </c:pt>
                <c:pt idx="1218">
                  <c:v>-12.439457142857124</c:v>
                </c:pt>
                <c:pt idx="1219">
                  <c:v>-12.448214285714268</c:v>
                </c:pt>
                <c:pt idx="1220">
                  <c:v>-12.456542857142846</c:v>
                </c:pt>
                <c:pt idx="1221">
                  <c:v>-12.466571428571413</c:v>
                </c:pt>
                <c:pt idx="1222">
                  <c:v>-12.478299999999987</c:v>
                </c:pt>
                <c:pt idx="1223">
                  <c:v>-12.49137142857141</c:v>
                </c:pt>
                <c:pt idx="1224">
                  <c:v>-12.50411428571427</c:v>
                </c:pt>
                <c:pt idx="1225">
                  <c:v>-12.517314285714273</c:v>
                </c:pt>
                <c:pt idx="1226">
                  <c:v>-12.532371428571411</c:v>
                </c:pt>
                <c:pt idx="1227">
                  <c:v>-12.5492857142857</c:v>
                </c:pt>
                <c:pt idx="1228">
                  <c:v>-12.565928571428556</c:v>
                </c:pt>
                <c:pt idx="1229">
                  <c:v>-12.580785714285701</c:v>
                </c:pt>
                <c:pt idx="1230">
                  <c:v>-12.593857142857127</c:v>
                </c:pt>
                <c:pt idx="1231">
                  <c:v>-12.60681428571427</c:v>
                </c:pt>
                <c:pt idx="1232">
                  <c:v>-12.619771428571413</c:v>
                </c:pt>
                <c:pt idx="1233">
                  <c:v>-12.631328571428556</c:v>
                </c:pt>
                <c:pt idx="1234">
                  <c:v>-12.640042857142845</c:v>
                </c:pt>
                <c:pt idx="1235">
                  <c:v>-12.645914285714271</c:v>
                </c:pt>
                <c:pt idx="1236">
                  <c:v>-12.65045714285713</c:v>
                </c:pt>
                <c:pt idx="1237">
                  <c:v>-12.651714285714274</c:v>
                </c:pt>
                <c:pt idx="1238">
                  <c:v>-12.649685714285702</c:v>
                </c:pt>
                <c:pt idx="1239">
                  <c:v>-12.644257142857128</c:v>
                </c:pt>
                <c:pt idx="1240">
                  <c:v>-12.639499999999991</c:v>
                </c:pt>
                <c:pt idx="1241">
                  <c:v>-12.636857142857128</c:v>
                </c:pt>
                <c:pt idx="1242">
                  <c:v>-12.631385714285701</c:v>
                </c:pt>
                <c:pt idx="1243">
                  <c:v>-12.623085714285706</c:v>
                </c:pt>
                <c:pt idx="1244">
                  <c:v>-12.613914285714275</c:v>
                </c:pt>
                <c:pt idx="1245">
                  <c:v>-12.60954285714285</c:v>
                </c:pt>
                <c:pt idx="1246">
                  <c:v>-12.609971428571416</c:v>
                </c:pt>
                <c:pt idx="1247">
                  <c:v>-12.61112857142856</c:v>
                </c:pt>
                <c:pt idx="1248">
                  <c:v>-12.609985714285704</c:v>
                </c:pt>
                <c:pt idx="1249">
                  <c:v>-12.611485714285706</c:v>
                </c:pt>
                <c:pt idx="1250">
                  <c:v>-12.614642857142853</c:v>
                </c:pt>
                <c:pt idx="1251">
                  <c:v>-12.619457142857135</c:v>
                </c:pt>
                <c:pt idx="1252">
                  <c:v>-12.620257142857131</c:v>
                </c:pt>
                <c:pt idx="1253">
                  <c:v>-12.621114285714274</c:v>
                </c:pt>
                <c:pt idx="1254">
                  <c:v>-12.622028571428562</c:v>
                </c:pt>
                <c:pt idx="1255">
                  <c:v>-12.626028571428563</c:v>
                </c:pt>
                <c:pt idx="1256">
                  <c:v>-12.628928571428562</c:v>
                </c:pt>
                <c:pt idx="1257">
                  <c:v>-12.631714285714278</c:v>
                </c:pt>
                <c:pt idx="1258">
                  <c:v>-12.637757142857133</c:v>
                </c:pt>
                <c:pt idx="1259">
                  <c:v>-12.647057142857131</c:v>
                </c:pt>
                <c:pt idx="1260">
                  <c:v>-12.655542857142853</c:v>
                </c:pt>
                <c:pt idx="1261">
                  <c:v>-12.659957142857133</c:v>
                </c:pt>
                <c:pt idx="1262">
                  <c:v>-12.660299999999994</c:v>
                </c:pt>
                <c:pt idx="1263">
                  <c:v>-12.660757142857133</c:v>
                </c:pt>
                <c:pt idx="1264">
                  <c:v>-12.662928571428564</c:v>
                </c:pt>
                <c:pt idx="1265">
                  <c:v>-12.663442857142854</c:v>
                </c:pt>
                <c:pt idx="1266">
                  <c:v>-12.663499999999997</c:v>
                </c:pt>
                <c:pt idx="1267">
                  <c:v>-12.663099999999998</c:v>
                </c:pt>
                <c:pt idx="1268">
                  <c:v>-12.665499999999998</c:v>
                </c:pt>
                <c:pt idx="1269">
                  <c:v>-12.667342857142852</c:v>
                </c:pt>
                <c:pt idx="1270">
                  <c:v>-12.668628571428567</c:v>
                </c:pt>
                <c:pt idx="1271">
                  <c:v>-12.667757142857138</c:v>
                </c:pt>
                <c:pt idx="1272">
                  <c:v>-12.668199999999999</c:v>
                </c:pt>
                <c:pt idx="1273">
                  <c:v>-12.668757142857135</c:v>
                </c:pt>
                <c:pt idx="1274">
                  <c:v>-12.66758571428571</c:v>
                </c:pt>
                <c:pt idx="1275">
                  <c:v>-12.664685714285712</c:v>
                </c:pt>
                <c:pt idx="1276">
                  <c:v>-12.663414285714284</c:v>
                </c:pt>
                <c:pt idx="1277">
                  <c:v>-12.665871428571423</c:v>
                </c:pt>
                <c:pt idx="1278">
                  <c:v>-12.672057142857142</c:v>
                </c:pt>
                <c:pt idx="1279">
                  <c:v>-12.678500000000001</c:v>
                </c:pt>
                <c:pt idx="1280">
                  <c:v>-12.682314285714284</c:v>
                </c:pt>
                <c:pt idx="1281">
                  <c:v>-12.685342857142858</c:v>
                </c:pt>
                <c:pt idx="1282">
                  <c:v>-12.688500000000001</c:v>
                </c:pt>
                <c:pt idx="1283">
                  <c:v>-12.691785714285714</c:v>
                </c:pt>
                <c:pt idx="1284">
                  <c:v>-12.693100000000001</c:v>
                </c:pt>
                <c:pt idx="1285">
                  <c:v>-12.692257142857143</c:v>
                </c:pt>
                <c:pt idx="1286">
                  <c:v>-12.689257142857143</c:v>
                </c:pt>
                <c:pt idx="1287">
                  <c:v>-12.686985714285715</c:v>
                </c:pt>
                <c:pt idx="1288">
                  <c:v>-12.684714285714284</c:v>
                </c:pt>
                <c:pt idx="1289">
                  <c:v>-12.68152857142857</c:v>
                </c:pt>
                <c:pt idx="1290">
                  <c:v>-12.681657142857143</c:v>
                </c:pt>
                <c:pt idx="1291">
                  <c:v>-10.869071428571427</c:v>
                </c:pt>
                <c:pt idx="1292">
                  <c:v>-9.0567857142857164</c:v>
                </c:pt>
                <c:pt idx="1293">
                  <c:v>-7.2447999999999997</c:v>
                </c:pt>
              </c:numCache>
            </c:numRef>
          </c:val>
        </c:ser>
        <c:dLbls/>
        <c:marker val="1"/>
        <c:axId val="40202624"/>
        <c:axId val="40204160"/>
      </c:lineChart>
      <c:catAx>
        <c:axId val="40202624"/>
        <c:scaling>
          <c:orientation val="minMax"/>
        </c:scaling>
        <c:axPos val="b"/>
        <c:tickLblPos val="nextTo"/>
        <c:crossAx val="40204160"/>
        <c:crosses val="autoZero"/>
        <c:auto val="1"/>
        <c:lblAlgn val="ctr"/>
        <c:lblOffset val="100"/>
      </c:catAx>
      <c:valAx>
        <c:axId val="40204160"/>
        <c:scaling>
          <c:orientation val="minMax"/>
        </c:scaling>
        <c:axPos val="l"/>
        <c:majorGridlines/>
        <c:numFmt formatCode="General" sourceLinked="1"/>
        <c:tickLblPos val="nextTo"/>
        <c:crossAx val="40202624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>
        <c:manualLayout>
          <c:layoutTarget val="inner"/>
          <c:xMode val="edge"/>
          <c:yMode val="edge"/>
          <c:x val="2.2833124120354532E-2"/>
          <c:y val="0.12280935197403649"/>
          <c:w val="0.91587422496101034"/>
          <c:h val="0.71344744995677178"/>
        </c:manualLayout>
      </c:layout>
      <c:lineChart>
        <c:grouping val="standard"/>
        <c:ser>
          <c:idx val="0"/>
          <c:order val="0"/>
          <c:tx>
            <c:strRef>
              <c:f>Sheet1!$D$1</c:f>
              <c:strCache>
                <c:ptCount val="1"/>
                <c:pt idx="0">
                  <c:v>Lowpass Filter</c:v>
                </c:pt>
              </c:strCache>
            </c:strRef>
          </c:tx>
          <c:marker>
            <c:symbol val="none"/>
          </c:marker>
          <c:val>
            <c:numRef>
              <c:f>Sheet1!$D$2:$D$1295</c:f>
              <c:numCache>
                <c:formatCode>General</c:formatCode>
                <c:ptCount val="1294"/>
                <c:pt idx="3">
                  <c:v>-2.2928571428571434E-2</c:v>
                </c:pt>
                <c:pt idx="4">
                  <c:v>-2.7071428571428587E-2</c:v>
                </c:pt>
                <c:pt idx="5">
                  <c:v>-2.9814285714285713E-2</c:v>
                </c:pt>
                <c:pt idx="6">
                  <c:v>-3.1157142857142852E-2</c:v>
                </c:pt>
                <c:pt idx="7">
                  <c:v>-3.2285714285714293E-2</c:v>
                </c:pt>
                <c:pt idx="8">
                  <c:v>-3.3157142857142843E-2</c:v>
                </c:pt>
                <c:pt idx="9">
                  <c:v>-3.377142857142857E-2</c:v>
                </c:pt>
                <c:pt idx="10">
                  <c:v>-3.3342857142857132E-2</c:v>
                </c:pt>
                <c:pt idx="11">
                  <c:v>-3.375714285714284E-2</c:v>
                </c:pt>
                <c:pt idx="12">
                  <c:v>-3.6014285714285714E-2</c:v>
                </c:pt>
                <c:pt idx="13">
                  <c:v>-3.8014285714285702E-2</c:v>
                </c:pt>
                <c:pt idx="14">
                  <c:v>-3.9757142857142845E-2</c:v>
                </c:pt>
                <c:pt idx="15">
                  <c:v>-4.1285714285714266E-2</c:v>
                </c:pt>
                <c:pt idx="16">
                  <c:v>-4.2928571428571413E-2</c:v>
                </c:pt>
                <c:pt idx="17">
                  <c:v>-4.4685714285714273E-2</c:v>
                </c:pt>
                <c:pt idx="18">
                  <c:v>-4.4671428571428556E-2</c:v>
                </c:pt>
                <c:pt idx="19">
                  <c:v>-4.1399999999999992E-2</c:v>
                </c:pt>
                <c:pt idx="20">
                  <c:v>-3.6971428571428558E-2</c:v>
                </c:pt>
                <c:pt idx="21">
                  <c:v>-3.362857142857141E-2</c:v>
                </c:pt>
                <c:pt idx="22">
                  <c:v>-3.1371428571428557E-2</c:v>
                </c:pt>
                <c:pt idx="23">
                  <c:v>-2.9871428571428556E-2</c:v>
                </c:pt>
                <c:pt idx="24">
                  <c:v>-2.8371428571428554E-2</c:v>
                </c:pt>
                <c:pt idx="25">
                  <c:v>-2.6871428571428563E-2</c:v>
                </c:pt>
                <c:pt idx="26">
                  <c:v>-2.685714285714284E-2</c:v>
                </c:pt>
                <c:pt idx="27">
                  <c:v>-2.6614285714285695E-2</c:v>
                </c:pt>
                <c:pt idx="28">
                  <c:v>-2.389999999999998E-2</c:v>
                </c:pt>
                <c:pt idx="29">
                  <c:v>-1.6414285714285697E-2</c:v>
                </c:pt>
                <c:pt idx="30">
                  <c:v>-4.1571428571428358E-3</c:v>
                </c:pt>
                <c:pt idx="31">
                  <c:v>1.2114285714285737E-2</c:v>
                </c:pt>
                <c:pt idx="32">
                  <c:v>3.1442857142857168E-2</c:v>
                </c:pt>
                <c:pt idx="33">
                  <c:v>5.3828571428571462E-2</c:v>
                </c:pt>
                <c:pt idx="34">
                  <c:v>7.7557142857142894E-2</c:v>
                </c:pt>
                <c:pt idx="35">
                  <c:v>0.10120000000000004</c:v>
                </c:pt>
                <c:pt idx="36">
                  <c:v>0.12245714285714286</c:v>
                </c:pt>
                <c:pt idx="37">
                  <c:v>0.1394428571428572</c:v>
                </c:pt>
                <c:pt idx="38">
                  <c:v>0.15215714285714291</c:v>
                </c:pt>
                <c:pt idx="39">
                  <c:v>0.16155714285714293</c:v>
                </c:pt>
                <c:pt idx="40">
                  <c:v>0.16907142857142857</c:v>
                </c:pt>
                <c:pt idx="41">
                  <c:v>0.17469999999999999</c:v>
                </c:pt>
                <c:pt idx="42">
                  <c:v>0.17987142857142857</c:v>
                </c:pt>
                <c:pt idx="43">
                  <c:v>0.18242857142857138</c:v>
                </c:pt>
                <c:pt idx="44">
                  <c:v>0.1842571428571429</c:v>
                </c:pt>
                <c:pt idx="45">
                  <c:v>0.18535714285714289</c:v>
                </c:pt>
                <c:pt idx="46">
                  <c:v>0.18572857142857141</c:v>
                </c:pt>
                <c:pt idx="47">
                  <c:v>0.18394285714285721</c:v>
                </c:pt>
                <c:pt idx="48">
                  <c:v>0.18210000000000001</c:v>
                </c:pt>
                <c:pt idx="49">
                  <c:v>0.18020000000000008</c:v>
                </c:pt>
                <c:pt idx="50">
                  <c:v>0.17798571428571433</c:v>
                </c:pt>
                <c:pt idx="51">
                  <c:v>0.17545714285714295</c:v>
                </c:pt>
                <c:pt idx="52">
                  <c:v>0.1726142857142858</c:v>
                </c:pt>
                <c:pt idx="53">
                  <c:v>0.17072857142857145</c:v>
                </c:pt>
                <c:pt idx="54">
                  <c:v>0.16980000000000001</c:v>
                </c:pt>
                <c:pt idx="55">
                  <c:v>0.16772857142857139</c:v>
                </c:pt>
                <c:pt idx="56">
                  <c:v>0.16431428571428575</c:v>
                </c:pt>
                <c:pt idx="57">
                  <c:v>0.16197142857142863</c:v>
                </c:pt>
                <c:pt idx="58">
                  <c:v>0.16090000000000004</c:v>
                </c:pt>
                <c:pt idx="59">
                  <c:v>0.16109999999999999</c:v>
                </c:pt>
                <c:pt idx="60">
                  <c:v>0.1613</c:v>
                </c:pt>
                <c:pt idx="61">
                  <c:v>0.16269999999999998</c:v>
                </c:pt>
                <c:pt idx="62">
                  <c:v>0.1653</c:v>
                </c:pt>
                <c:pt idx="63">
                  <c:v>0.16930000000000001</c:v>
                </c:pt>
                <c:pt idx="64">
                  <c:v>0.17204285714285716</c:v>
                </c:pt>
                <c:pt idx="65">
                  <c:v>0.17332857142857139</c:v>
                </c:pt>
                <c:pt idx="66">
                  <c:v>0.17315714285714287</c:v>
                </c:pt>
                <c:pt idx="67">
                  <c:v>0.17182857142857136</c:v>
                </c:pt>
                <c:pt idx="68">
                  <c:v>0.16814285714285715</c:v>
                </c:pt>
                <c:pt idx="69">
                  <c:v>0.16322857142857139</c:v>
                </c:pt>
                <c:pt idx="70">
                  <c:v>0.1570857142857143</c:v>
                </c:pt>
                <c:pt idx="71">
                  <c:v>0.15237142857142863</c:v>
                </c:pt>
                <c:pt idx="72">
                  <c:v>0.14447142857142864</c:v>
                </c:pt>
                <c:pt idx="73">
                  <c:v>0.13338571428571425</c:v>
                </c:pt>
                <c:pt idx="74">
                  <c:v>0.16140756859034994</c:v>
                </c:pt>
                <c:pt idx="75">
                  <c:v>0.16254843897824023</c:v>
                </c:pt>
                <c:pt idx="76">
                  <c:v>0.16349574266792802</c:v>
                </c:pt>
                <c:pt idx="77">
                  <c:v>0.17239470198675486</c:v>
                </c:pt>
                <c:pt idx="78">
                  <c:v>0.1890936613055817</c:v>
                </c:pt>
                <c:pt idx="79">
                  <c:v>0.21832800378429504</c:v>
                </c:pt>
                <c:pt idx="80">
                  <c:v>0.26049895931882677</c:v>
                </c:pt>
                <c:pt idx="81">
                  <c:v>0.31560387890255437</c:v>
                </c:pt>
                <c:pt idx="82">
                  <c:v>0.37657511825922413</c:v>
                </c:pt>
                <c:pt idx="83">
                  <c:v>0.44340700094607366</c:v>
                </c:pt>
                <c:pt idx="84">
                  <c:v>0.50795288552507079</c:v>
                </c:pt>
                <c:pt idx="85">
                  <c:v>0.5705284768211919</c:v>
                </c:pt>
                <c:pt idx="86">
                  <c:v>0.631126206244087</c:v>
                </c:pt>
                <c:pt idx="87">
                  <c:v>0.68932904446546805</c:v>
                </c:pt>
                <c:pt idx="88">
                  <c:v>0.74746631977294187</c:v>
                </c:pt>
                <c:pt idx="89">
                  <c:v>0.80851948912015092</c:v>
                </c:pt>
                <c:pt idx="90">
                  <c:v>0.87248401135288545</c:v>
                </c:pt>
                <c:pt idx="91">
                  <c:v>0.93769413434247872</c:v>
                </c:pt>
                <c:pt idx="92">
                  <c:v>1.0038221381267738</c:v>
                </c:pt>
                <c:pt idx="93">
                  <c:v>1.0694099337748342</c:v>
                </c:pt>
                <c:pt idx="94">
                  <c:v>1.1344692526017026</c:v>
                </c:pt>
                <c:pt idx="95">
                  <c:v>1.1966756859035006</c:v>
                </c:pt>
                <c:pt idx="96">
                  <c:v>1.2548949858088927</c:v>
                </c:pt>
                <c:pt idx="97">
                  <c:v>1.3077593188268684</c:v>
                </c:pt>
                <c:pt idx="98">
                  <c:v>1.3569315988647113</c:v>
                </c:pt>
                <c:pt idx="99">
                  <c:v>1.4024274361400189</c:v>
                </c:pt>
                <c:pt idx="100">
                  <c:v>1.445710122989593</c:v>
                </c:pt>
                <c:pt idx="101">
                  <c:v>1.4867473982970669</c:v>
                </c:pt>
                <c:pt idx="102">
                  <c:v>1.5255405865657521</c:v>
                </c:pt>
                <c:pt idx="103">
                  <c:v>1.5632260170293275</c:v>
                </c:pt>
                <c:pt idx="104">
                  <c:v>1.6017031220435196</c:v>
                </c:pt>
                <c:pt idx="105">
                  <c:v>1.6409906338694418</c:v>
                </c:pt>
                <c:pt idx="106">
                  <c:v>1.681102270577105</c:v>
                </c:pt>
                <c:pt idx="107">
                  <c:v>1.7139548722800375</c:v>
                </c:pt>
                <c:pt idx="108">
                  <c:v>1.7396005676442761</c:v>
                </c:pt>
                <c:pt idx="109">
                  <c:v>1.7469658467360454</c:v>
                </c:pt>
                <c:pt idx="110">
                  <c:v>1.7360618732261117</c:v>
                </c:pt>
                <c:pt idx="111">
                  <c:v>1.7063669820245977</c:v>
                </c:pt>
                <c:pt idx="112">
                  <c:v>1.6570991485335855</c:v>
                </c:pt>
                <c:pt idx="113">
                  <c:v>1.5882368022705773</c:v>
                </c:pt>
                <c:pt idx="114">
                  <c:v>1.5078647114474921</c:v>
                </c:pt>
                <c:pt idx="115">
                  <c:v>1.4200132450331124</c:v>
                </c:pt>
                <c:pt idx="116">
                  <c:v>1.3357563859981079</c:v>
                </c:pt>
                <c:pt idx="117">
                  <c:v>1.2559347209082312</c:v>
                </c:pt>
                <c:pt idx="118">
                  <c:v>1.1805350047303695</c:v>
                </c:pt>
                <c:pt idx="119">
                  <c:v>1.1103076631977296</c:v>
                </c:pt>
                <c:pt idx="120">
                  <c:v>1.044014096499527</c:v>
                </c:pt>
                <c:pt idx="121">
                  <c:v>0.98163699148533601</c:v>
                </c:pt>
                <c:pt idx="122">
                  <c:v>0.91910671712393577</c:v>
                </c:pt>
                <c:pt idx="123">
                  <c:v>0.85732393566698228</c:v>
                </c:pt>
                <c:pt idx="124">
                  <c:v>0.79545600756859081</c:v>
                </c:pt>
                <c:pt idx="125">
                  <c:v>0.73315430463576192</c:v>
                </c:pt>
                <c:pt idx="126">
                  <c:v>0.67045600756859092</c:v>
                </c:pt>
                <c:pt idx="127">
                  <c:v>0.60862686849574299</c:v>
                </c:pt>
                <c:pt idx="128">
                  <c:v>0.54873405865657565</c:v>
                </c:pt>
                <c:pt idx="129">
                  <c:v>0.4908287606433307</c:v>
                </c:pt>
                <c:pt idx="130">
                  <c:v>0.43403396404919631</c:v>
                </c:pt>
                <c:pt idx="131">
                  <c:v>0.37796177861873237</c:v>
                </c:pt>
                <c:pt idx="132">
                  <c:v>0.32299148533585653</c:v>
                </c:pt>
                <c:pt idx="133">
                  <c:v>0.27106669820245993</c:v>
                </c:pt>
                <c:pt idx="134">
                  <c:v>0.22221362346263066</c:v>
                </c:pt>
                <c:pt idx="135">
                  <c:v>0.17543576158940427</c:v>
                </c:pt>
                <c:pt idx="136">
                  <c:v>0.13257483443708629</c:v>
                </c:pt>
                <c:pt idx="137">
                  <c:v>9.365477767265841E-2</c:v>
                </c:pt>
                <c:pt idx="138">
                  <c:v>5.9100851466414639E-2</c:v>
                </c:pt>
                <c:pt idx="139">
                  <c:v>2.9998107852412751E-2</c:v>
                </c:pt>
                <c:pt idx="140">
                  <c:v>4.3940397350996658E-3</c:v>
                </c:pt>
                <c:pt idx="141">
                  <c:v>-1.8032166508987538E-2</c:v>
                </c:pt>
                <c:pt idx="142">
                  <c:v>-3.730993377483395E-2</c:v>
                </c:pt>
                <c:pt idx="143">
                  <c:v>-5.5290917691579684E-2</c:v>
                </c:pt>
                <c:pt idx="144">
                  <c:v>-7.0958656575212498E-2</c:v>
                </c:pt>
                <c:pt idx="145">
                  <c:v>-8.4343046357615595E-2</c:v>
                </c:pt>
                <c:pt idx="146">
                  <c:v>-9.652781456953631E-2</c:v>
                </c:pt>
                <c:pt idx="147">
                  <c:v>-0.10786244087038767</c:v>
                </c:pt>
                <c:pt idx="148">
                  <c:v>-0.11805572374645214</c:v>
                </c:pt>
                <c:pt idx="149">
                  <c:v>-0.12782213812677415</c:v>
                </c:pt>
                <c:pt idx="150">
                  <c:v>-0.13713491012298951</c:v>
                </c:pt>
                <c:pt idx="151">
                  <c:v>-0.14701012298959304</c:v>
                </c:pt>
                <c:pt idx="152">
                  <c:v>-0.15667786187322633</c:v>
                </c:pt>
                <c:pt idx="153">
                  <c:v>-0.1661115421002837</c:v>
                </c:pt>
                <c:pt idx="154">
                  <c:v>-0.17492544938505186</c:v>
                </c:pt>
                <c:pt idx="155">
                  <c:v>-0.18255761589403988</c:v>
                </c:pt>
                <c:pt idx="156">
                  <c:v>-0.18825685903500444</c:v>
                </c:pt>
                <c:pt idx="157">
                  <c:v>-0.19144730368968776</c:v>
                </c:pt>
                <c:pt idx="158">
                  <c:v>-0.19214626300851467</c:v>
                </c:pt>
                <c:pt idx="159">
                  <c:v>-0.19112450331125783</c:v>
                </c:pt>
                <c:pt idx="160">
                  <c:v>-0.18869309366130521</c:v>
                </c:pt>
                <c:pt idx="161">
                  <c:v>-0.18488126773888336</c:v>
                </c:pt>
                <c:pt idx="162">
                  <c:v>-0.18024947965941299</c:v>
                </c:pt>
                <c:pt idx="163">
                  <c:v>-0.17438912015137256</c:v>
                </c:pt>
                <c:pt idx="164">
                  <c:v>-0.1678822138126779</c:v>
                </c:pt>
                <c:pt idx="165">
                  <c:v>-0.15996792809839147</c:v>
                </c:pt>
                <c:pt idx="166">
                  <c:v>-0.15063973509933784</c:v>
                </c:pt>
                <c:pt idx="167">
                  <c:v>-0.13964087038789022</c:v>
                </c:pt>
                <c:pt idx="168">
                  <c:v>-0.12627748344370859</c:v>
                </c:pt>
                <c:pt idx="169">
                  <c:v>-0.11058306527909201</c:v>
                </c:pt>
                <c:pt idx="170">
                  <c:v>-9.30350993377487E-2</c:v>
                </c:pt>
                <c:pt idx="171">
                  <c:v>-7.4650993377483932E-2</c:v>
                </c:pt>
                <c:pt idx="172">
                  <c:v>-5.6248628192999015E-2</c:v>
                </c:pt>
                <c:pt idx="173">
                  <c:v>-3.9277767265846648E-2</c:v>
                </c:pt>
                <c:pt idx="174">
                  <c:v>-2.3757048249763549E-2</c:v>
                </c:pt>
                <c:pt idx="175">
                  <c:v>-1.0424030274361231E-2</c:v>
                </c:pt>
                <c:pt idx="176">
                  <c:v>2.1394512771997225E-3</c:v>
                </c:pt>
                <c:pt idx="177">
                  <c:v>1.3943803216651233E-2</c:v>
                </c:pt>
                <c:pt idx="178">
                  <c:v>2.5964049195836829E-2</c:v>
                </c:pt>
                <c:pt idx="179">
                  <c:v>3.9493377483443858E-2</c:v>
                </c:pt>
                <c:pt idx="180">
                  <c:v>5.5932923368022372E-2</c:v>
                </c:pt>
                <c:pt idx="181">
                  <c:v>7.4528949858089014E-2</c:v>
                </c:pt>
                <c:pt idx="182">
                  <c:v>9.5246830652790951E-2</c:v>
                </c:pt>
                <c:pt idx="183">
                  <c:v>0.11662355723746433</c:v>
                </c:pt>
                <c:pt idx="184">
                  <c:v>0.13751617786187301</c:v>
                </c:pt>
                <c:pt idx="185">
                  <c:v>0.15780274361400126</c:v>
                </c:pt>
                <c:pt idx="186">
                  <c:v>0.17608647114474874</c:v>
                </c:pt>
                <c:pt idx="187">
                  <c:v>0.19275761589403873</c:v>
                </c:pt>
                <c:pt idx="188">
                  <c:v>0.20843793755912815</c:v>
                </c:pt>
                <c:pt idx="189">
                  <c:v>0.22253008514663988</c:v>
                </c:pt>
                <c:pt idx="190">
                  <c:v>0.23496348155155916</c:v>
                </c:pt>
                <c:pt idx="191">
                  <c:v>0.24676045411542055</c:v>
                </c:pt>
                <c:pt idx="192">
                  <c:v>0.2578136234626292</c:v>
                </c:pt>
                <c:pt idx="193">
                  <c:v>0.26814474929044435</c:v>
                </c:pt>
                <c:pt idx="194">
                  <c:v>0.27728060548722683</c:v>
                </c:pt>
                <c:pt idx="195">
                  <c:v>0.28616546830652645</c:v>
                </c:pt>
                <c:pt idx="196">
                  <c:v>0.29534843897824026</c:v>
                </c:pt>
                <c:pt idx="197">
                  <c:v>0.30595184484389648</c:v>
                </c:pt>
                <c:pt idx="198">
                  <c:v>0.31799886471144589</c:v>
                </c:pt>
                <c:pt idx="199">
                  <c:v>0.33161485335856089</c:v>
                </c:pt>
                <c:pt idx="200">
                  <c:v>0.34319366130557954</c:v>
                </c:pt>
                <c:pt idx="201">
                  <c:v>0.3527090823084178</c:v>
                </c:pt>
                <c:pt idx="202">
                  <c:v>0.35581447492904344</c:v>
                </c:pt>
                <c:pt idx="203">
                  <c:v>0.35249366130558096</c:v>
                </c:pt>
                <c:pt idx="204">
                  <c:v>0.34166972563860032</c:v>
                </c:pt>
                <c:pt idx="205">
                  <c:v>0.32361684011352931</c:v>
                </c:pt>
                <c:pt idx="206">
                  <c:v>0.2983559129612115</c:v>
                </c:pt>
                <c:pt idx="207">
                  <c:v>0.26949233680227191</c:v>
                </c:pt>
                <c:pt idx="208">
                  <c:v>0.23796442762535633</c:v>
                </c:pt>
                <c:pt idx="209">
                  <c:v>0.2072279091769165</c:v>
                </c:pt>
                <c:pt idx="210">
                  <c:v>0.17346035950804242</c:v>
                </c:pt>
                <c:pt idx="211">
                  <c:v>0.13665496688741821</c:v>
                </c:pt>
                <c:pt idx="212">
                  <c:v>9.6550047303690475E-2</c:v>
                </c:pt>
                <c:pt idx="213">
                  <c:v>5.3672280037843315E-2</c:v>
                </c:pt>
                <c:pt idx="214">
                  <c:v>8.044749290444745E-3</c:v>
                </c:pt>
                <c:pt idx="215">
                  <c:v>-4.1228476821192565E-2</c:v>
                </c:pt>
                <c:pt idx="216">
                  <c:v>-9.0819772942290392E-2</c:v>
                </c:pt>
                <c:pt idx="217">
                  <c:v>-0.13686272469252536</c:v>
                </c:pt>
                <c:pt idx="218">
                  <c:v>-0.17990293282876027</c:v>
                </c:pt>
                <c:pt idx="219">
                  <c:v>-0.21992421948912005</c:v>
                </c:pt>
                <c:pt idx="220">
                  <c:v>-0.25743841059602524</c:v>
                </c:pt>
                <c:pt idx="221">
                  <c:v>-0.29191381267738681</c:v>
                </c:pt>
                <c:pt idx="222">
                  <c:v>-0.32334333017975242</c:v>
                </c:pt>
                <c:pt idx="223">
                  <c:v>-0.3550322611163646</c:v>
                </c:pt>
                <c:pt idx="224">
                  <c:v>-0.39097228003784162</c:v>
                </c:pt>
                <c:pt idx="225">
                  <c:v>-0.43060141911068867</c:v>
                </c:pt>
                <c:pt idx="226">
                  <c:v>-0.47392175969725525</c:v>
                </c:pt>
                <c:pt idx="227">
                  <c:v>-0.5220599810785238</c:v>
                </c:pt>
                <c:pt idx="228">
                  <c:v>-0.57550463576158961</c:v>
                </c:pt>
                <c:pt idx="229">
                  <c:v>-0.6255135288552498</c:v>
                </c:pt>
                <c:pt idx="230">
                  <c:v>-0.67202308420056778</c:v>
                </c:pt>
                <c:pt idx="231">
                  <c:v>-0.71097928098391627</c:v>
                </c:pt>
                <c:pt idx="232">
                  <c:v>-0.74284929044465386</c:v>
                </c:pt>
                <c:pt idx="233">
                  <c:v>-0.76764351939451214</c:v>
                </c:pt>
                <c:pt idx="234">
                  <c:v>-0.78424834437085966</c:v>
                </c:pt>
                <c:pt idx="235">
                  <c:v>-0.79062649006622721</c:v>
                </c:pt>
                <c:pt idx="236">
                  <c:v>-0.79557473982970783</c:v>
                </c:pt>
                <c:pt idx="237">
                  <c:v>-0.79862554399243468</c:v>
                </c:pt>
                <c:pt idx="238">
                  <c:v>-0.79989422894986018</c:v>
                </c:pt>
                <c:pt idx="239">
                  <c:v>-0.79894853358562046</c:v>
                </c:pt>
                <c:pt idx="240">
                  <c:v>-0.79639366130558387</c:v>
                </c:pt>
                <c:pt idx="241">
                  <c:v>-0.79215430463576286</c:v>
                </c:pt>
                <c:pt idx="242">
                  <c:v>-0.78823897824030542</c:v>
                </c:pt>
                <c:pt idx="243">
                  <c:v>-0.77947445600757104</c:v>
                </c:pt>
                <c:pt idx="244">
                  <c:v>-0.7663413434247881</c:v>
                </c:pt>
                <c:pt idx="245">
                  <c:v>-0.74892308420056708</c:v>
                </c:pt>
                <c:pt idx="246">
                  <c:v>-0.72714664143803287</c:v>
                </c:pt>
                <c:pt idx="247">
                  <c:v>-0.70039139072847612</c:v>
                </c:pt>
                <c:pt idx="248">
                  <c:v>-0.67002649006622494</c:v>
                </c:pt>
                <c:pt idx="249">
                  <c:v>-0.63618798486281936</c:v>
                </c:pt>
                <c:pt idx="250">
                  <c:v>-0.60371674550614862</c:v>
                </c:pt>
                <c:pt idx="251">
                  <c:v>-0.57271892147587355</c:v>
                </c:pt>
                <c:pt idx="252">
                  <c:v>-0.54299877010406661</c:v>
                </c:pt>
                <c:pt idx="253">
                  <c:v>-0.5176827814569529</c:v>
                </c:pt>
                <c:pt idx="254">
                  <c:v>-0.49671305581835329</c:v>
                </c:pt>
                <c:pt idx="255">
                  <c:v>-0.47878656575212913</c:v>
                </c:pt>
                <c:pt idx="256">
                  <c:v>-0.46072412488174225</c:v>
                </c:pt>
                <c:pt idx="257">
                  <c:v>-0.44279612109744632</c:v>
                </c:pt>
                <c:pt idx="258">
                  <c:v>-0.42729668874172155</c:v>
                </c:pt>
                <c:pt idx="259">
                  <c:v>-0.41428571428571548</c:v>
                </c:pt>
                <c:pt idx="260">
                  <c:v>-0.40065269631031342</c:v>
                </c:pt>
                <c:pt idx="261">
                  <c:v>-0.3874526963103132</c:v>
                </c:pt>
                <c:pt idx="262">
                  <c:v>-0.37469006622516515</c:v>
                </c:pt>
                <c:pt idx="263">
                  <c:v>-0.36547842951750292</c:v>
                </c:pt>
                <c:pt idx="264">
                  <c:v>-0.35595657521286767</c:v>
                </c:pt>
                <c:pt idx="265">
                  <c:v>-0.34377994323557376</c:v>
                </c:pt>
                <c:pt idx="266">
                  <c:v>-0.32895439924314218</c:v>
                </c:pt>
                <c:pt idx="267">
                  <c:v>-0.31229981078524111</c:v>
                </c:pt>
                <c:pt idx="268">
                  <c:v>-0.29288647114475025</c:v>
                </c:pt>
                <c:pt idx="269">
                  <c:v>-0.27301409649952735</c:v>
                </c:pt>
                <c:pt idx="270">
                  <c:v>-0.25273878902554348</c:v>
                </c:pt>
                <c:pt idx="271">
                  <c:v>-0.23598476821192008</c:v>
                </c:pt>
                <c:pt idx="272">
                  <c:v>-0.22352374645222375</c:v>
                </c:pt>
                <c:pt idx="273">
                  <c:v>-0.21537190160832509</c:v>
                </c:pt>
                <c:pt idx="274">
                  <c:v>-0.2107589403973496</c:v>
                </c:pt>
                <c:pt idx="275">
                  <c:v>-0.20868798486281828</c:v>
                </c:pt>
                <c:pt idx="276">
                  <c:v>-0.20689772942289333</c:v>
                </c:pt>
                <c:pt idx="277">
                  <c:v>-0.20236461684011342</c:v>
                </c:pt>
                <c:pt idx="278">
                  <c:v>-0.19509858088930801</c:v>
                </c:pt>
                <c:pt idx="279">
                  <c:v>-0.18438826868495628</c:v>
                </c:pt>
                <c:pt idx="280">
                  <c:v>-0.17620473036896558</c:v>
                </c:pt>
                <c:pt idx="281">
                  <c:v>-0.17059375591296003</c:v>
                </c:pt>
                <c:pt idx="282">
                  <c:v>-0.1685630085146608</c:v>
                </c:pt>
                <c:pt idx="283">
                  <c:v>-0.16743576158940071</c:v>
                </c:pt>
                <c:pt idx="284">
                  <c:v>-0.17023670766319299</c:v>
                </c:pt>
                <c:pt idx="285">
                  <c:v>-0.17529678334909707</c:v>
                </c:pt>
                <c:pt idx="286">
                  <c:v>-0.18264285714285225</c:v>
                </c:pt>
                <c:pt idx="287">
                  <c:v>-0.18637492904446251</c:v>
                </c:pt>
                <c:pt idx="288">
                  <c:v>-0.18685761589403693</c:v>
                </c:pt>
                <c:pt idx="289">
                  <c:v>-0.18409810785241026</c:v>
                </c:pt>
                <c:pt idx="290">
                  <c:v>-0.18080955534531465</c:v>
                </c:pt>
                <c:pt idx="291">
                  <c:v>-0.17605903500472578</c:v>
                </c:pt>
                <c:pt idx="292">
                  <c:v>-0.17151381267738589</c:v>
                </c:pt>
                <c:pt idx="293">
                  <c:v>-0.1686917691579897</c:v>
                </c:pt>
                <c:pt idx="294">
                  <c:v>-0.16751333964048692</c:v>
                </c:pt>
                <c:pt idx="295">
                  <c:v>-0.1675596026490016</c:v>
                </c:pt>
                <c:pt idx="296">
                  <c:v>-0.16885127719961357</c:v>
                </c:pt>
                <c:pt idx="297">
                  <c:v>-0.17033036896877271</c:v>
                </c:pt>
                <c:pt idx="298">
                  <c:v>-0.17287511825921784</c:v>
                </c:pt>
                <c:pt idx="299">
                  <c:v>-0.17645023651844044</c:v>
                </c:pt>
                <c:pt idx="300">
                  <c:v>-0.17948297067170407</c:v>
                </c:pt>
                <c:pt idx="301">
                  <c:v>-0.18362658467359691</c:v>
                </c:pt>
                <c:pt idx="302">
                  <c:v>-0.18891977294228293</c:v>
                </c:pt>
                <c:pt idx="303">
                  <c:v>-0.19531901608324809</c:v>
                </c:pt>
                <c:pt idx="304">
                  <c:v>-0.20857332071901169</c:v>
                </c:pt>
                <c:pt idx="305">
                  <c:v>-0.22865449385051839</c:v>
                </c:pt>
                <c:pt idx="306">
                  <c:v>-0.25820794701986577</c:v>
                </c:pt>
                <c:pt idx="307">
                  <c:v>-0.29717350993376895</c:v>
                </c:pt>
                <c:pt idx="308">
                  <c:v>-0.34387502365184203</c:v>
                </c:pt>
                <c:pt idx="309">
                  <c:v>-0.38740804162724463</c:v>
                </c:pt>
                <c:pt idx="310">
                  <c:v>-0.42769716177861566</c:v>
                </c:pt>
                <c:pt idx="311">
                  <c:v>-0.45996915799432264</c:v>
                </c:pt>
                <c:pt idx="312">
                  <c:v>-0.47693841059602526</c:v>
                </c:pt>
                <c:pt idx="313">
                  <c:v>-0.47590406811731262</c:v>
                </c:pt>
                <c:pt idx="314">
                  <c:v>-0.45686177861873212</c:v>
                </c:pt>
                <c:pt idx="315">
                  <c:v>-0.42325562913907439</c:v>
                </c:pt>
                <c:pt idx="316">
                  <c:v>-0.38589867549668894</c:v>
                </c:pt>
                <c:pt idx="317">
                  <c:v>-0.35908921475875039</c:v>
                </c:pt>
                <c:pt idx="318">
                  <c:v>-0.3427857142857143</c:v>
                </c:pt>
                <c:pt idx="319">
                  <c:v>-0.34425052034058545</c:v>
                </c:pt>
                <c:pt idx="320">
                  <c:v>-0.35964815515610304</c:v>
                </c:pt>
                <c:pt idx="321">
                  <c:v>-0.38893509933774884</c:v>
                </c:pt>
                <c:pt idx="322">
                  <c:v>-0.4286068117313136</c:v>
                </c:pt>
                <c:pt idx="323">
                  <c:v>-0.47364124881740644</c:v>
                </c:pt>
                <c:pt idx="324">
                  <c:v>-0.50971513718070061</c:v>
                </c:pt>
                <c:pt idx="325">
                  <c:v>-0.5267267738883632</c:v>
                </c:pt>
                <c:pt idx="326">
                  <c:v>-0.52468703878902545</c:v>
                </c:pt>
                <c:pt idx="327">
                  <c:v>-0.50741986754966983</c:v>
                </c:pt>
                <c:pt idx="328">
                  <c:v>-0.49252090823084249</c:v>
                </c:pt>
                <c:pt idx="329">
                  <c:v>-0.48001428571428495</c:v>
                </c:pt>
                <c:pt idx="330">
                  <c:v>-0.47491551561021345</c:v>
                </c:pt>
                <c:pt idx="331">
                  <c:v>-0.46752071901608089</c:v>
                </c:pt>
                <c:pt idx="332">
                  <c:v>-0.46793897824029967</c:v>
                </c:pt>
                <c:pt idx="333">
                  <c:v>-0.4773252601702912</c:v>
                </c:pt>
                <c:pt idx="334">
                  <c:v>-0.49568912015136668</c:v>
                </c:pt>
                <c:pt idx="335">
                  <c:v>-0.50547644276253034</c:v>
                </c:pt>
                <c:pt idx="336">
                  <c:v>-0.51086849574266302</c:v>
                </c:pt>
                <c:pt idx="337">
                  <c:v>-0.51188987701040223</c:v>
                </c:pt>
                <c:pt idx="338">
                  <c:v>-0.51358580889308858</c:v>
                </c:pt>
                <c:pt idx="339">
                  <c:v>-0.5159508987700967</c:v>
                </c:pt>
                <c:pt idx="340">
                  <c:v>-0.51782119205297239</c:v>
                </c:pt>
                <c:pt idx="341">
                  <c:v>-0.51882100283821064</c:v>
                </c:pt>
                <c:pt idx="342">
                  <c:v>-0.5189317880794615</c:v>
                </c:pt>
                <c:pt idx="343">
                  <c:v>-0.51397114474927896</c:v>
                </c:pt>
                <c:pt idx="344">
                  <c:v>-0.49631390728476016</c:v>
                </c:pt>
                <c:pt idx="345">
                  <c:v>-0.47064304635760656</c:v>
                </c:pt>
                <c:pt idx="346">
                  <c:v>-0.43619574266791972</c:v>
                </c:pt>
                <c:pt idx="347">
                  <c:v>-0.39299981078523238</c:v>
                </c:pt>
                <c:pt idx="348">
                  <c:v>-0.34144020813622866</c:v>
                </c:pt>
                <c:pt idx="349">
                  <c:v>-0.28561617786186677</c:v>
                </c:pt>
                <c:pt idx="350">
                  <c:v>-0.22553614001891376</c:v>
                </c:pt>
                <c:pt idx="351">
                  <c:v>-0.1688079470198609</c:v>
                </c:pt>
                <c:pt idx="352">
                  <c:v>-0.11649697256385497</c:v>
                </c:pt>
                <c:pt idx="353">
                  <c:v>-6.9376821192047813E-2</c:v>
                </c:pt>
                <c:pt idx="354">
                  <c:v>-2.66877010406752E-2</c:v>
                </c:pt>
                <c:pt idx="355">
                  <c:v>1.1548060548728147E-2</c:v>
                </c:pt>
                <c:pt idx="356">
                  <c:v>4.9377672658474488E-2</c:v>
                </c:pt>
                <c:pt idx="357">
                  <c:v>8.7257521286668208E-2</c:v>
                </c:pt>
                <c:pt idx="358">
                  <c:v>0.1251637653737063</c:v>
                </c:pt>
                <c:pt idx="359">
                  <c:v>0.16415250709555979</c:v>
                </c:pt>
                <c:pt idx="360">
                  <c:v>0.20354210028382805</c:v>
                </c:pt>
                <c:pt idx="361">
                  <c:v>0.24258372753075363</c:v>
                </c:pt>
                <c:pt idx="362">
                  <c:v>0.28285354777673355</c:v>
                </c:pt>
                <c:pt idx="363">
                  <c:v>0.32438448438978912</c:v>
                </c:pt>
                <c:pt idx="364">
                  <c:v>0.36670018921476644</c:v>
                </c:pt>
                <c:pt idx="365">
                  <c:v>0.40760454115421585</c:v>
                </c:pt>
                <c:pt idx="366">
                  <c:v>0.44710794701987494</c:v>
                </c:pt>
                <c:pt idx="367">
                  <c:v>0.48588107852413215</c:v>
                </c:pt>
                <c:pt idx="368">
                  <c:v>0.52562298959319165</c:v>
                </c:pt>
                <c:pt idx="369">
                  <c:v>0.56478060548723252</c:v>
                </c:pt>
                <c:pt idx="370">
                  <c:v>0.59510312204352367</c:v>
                </c:pt>
                <c:pt idx="371">
                  <c:v>0.61659129612110075</c:v>
                </c:pt>
                <c:pt idx="372">
                  <c:v>0.631454777672662</c:v>
                </c:pt>
                <c:pt idx="373">
                  <c:v>0.63859668874172459</c:v>
                </c:pt>
                <c:pt idx="374">
                  <c:v>0.63801438032166757</c:v>
                </c:pt>
                <c:pt idx="375">
                  <c:v>0.62800113528855672</c:v>
                </c:pt>
                <c:pt idx="376">
                  <c:v>0.6099201513718101</c:v>
                </c:pt>
                <c:pt idx="377">
                  <c:v>0.59200870387890692</c:v>
                </c:pt>
                <c:pt idx="378">
                  <c:v>0.57524749290444899</c:v>
                </c:pt>
                <c:pt idx="379">
                  <c:v>0.55959101229896302</c:v>
                </c:pt>
                <c:pt idx="380">
                  <c:v>0.54609280983917163</c:v>
                </c:pt>
                <c:pt idx="381">
                  <c:v>0.53166575212867084</c:v>
                </c:pt>
                <c:pt idx="382">
                  <c:v>0.51625666982025087</c:v>
                </c:pt>
                <c:pt idx="383">
                  <c:v>0.49845175023652283</c:v>
                </c:pt>
                <c:pt idx="384">
                  <c:v>0.48017776726585393</c:v>
                </c:pt>
                <c:pt idx="385">
                  <c:v>0.46047502365184917</c:v>
                </c:pt>
                <c:pt idx="386">
                  <c:v>0.43940113528855745</c:v>
                </c:pt>
                <c:pt idx="387">
                  <c:v>0.41947729422895114</c:v>
                </c:pt>
                <c:pt idx="388">
                  <c:v>0.40385042573320901</c:v>
                </c:pt>
                <c:pt idx="389">
                  <c:v>0.39033349101230114</c:v>
                </c:pt>
                <c:pt idx="390">
                  <c:v>0.37901759697256676</c:v>
                </c:pt>
                <c:pt idx="391">
                  <c:v>0.36802204351939599</c:v>
                </c:pt>
                <c:pt idx="392">
                  <c:v>0.35474351939451232</c:v>
                </c:pt>
                <c:pt idx="393">
                  <c:v>0.33910151371806846</c:v>
                </c:pt>
                <c:pt idx="394">
                  <c:v>0.32215288552506938</c:v>
                </c:pt>
                <c:pt idx="395">
                  <c:v>0.30380047303689406</c:v>
                </c:pt>
                <c:pt idx="396">
                  <c:v>0.28625666982024367</c:v>
                </c:pt>
                <c:pt idx="397">
                  <c:v>0.26608429517501986</c:v>
                </c:pt>
                <c:pt idx="398">
                  <c:v>0.24324531693471665</c:v>
                </c:pt>
                <c:pt idx="399">
                  <c:v>0.22032507095552842</c:v>
                </c:pt>
                <c:pt idx="400">
                  <c:v>0.19942440870387301</c:v>
                </c:pt>
                <c:pt idx="401">
                  <c:v>0.17707010406811108</c:v>
                </c:pt>
                <c:pt idx="402">
                  <c:v>0.15526367076631511</c:v>
                </c:pt>
                <c:pt idx="403">
                  <c:v>0.1339808893093615</c:v>
                </c:pt>
                <c:pt idx="404">
                  <c:v>0.11657899716177055</c:v>
                </c:pt>
                <c:pt idx="405">
                  <c:v>9.8687511825918478E-2</c:v>
                </c:pt>
                <c:pt idx="406">
                  <c:v>8.0328666035946142E-2</c:v>
                </c:pt>
                <c:pt idx="407">
                  <c:v>5.9467455061488664E-2</c:v>
                </c:pt>
                <c:pt idx="408">
                  <c:v>3.98068117313084E-2</c:v>
                </c:pt>
                <c:pt idx="409">
                  <c:v>1.9396594134336812E-2</c:v>
                </c:pt>
                <c:pt idx="410">
                  <c:v>-2.0828760643407662E-3</c:v>
                </c:pt>
                <c:pt idx="411">
                  <c:v>-2.4603122043526333E-2</c:v>
                </c:pt>
                <c:pt idx="412">
                  <c:v>-4.3812488174083355E-2</c:v>
                </c:pt>
                <c:pt idx="413">
                  <c:v>-5.9649574266799718E-2</c:v>
                </c:pt>
                <c:pt idx="414">
                  <c:v>-7.2104541154216065E-2</c:v>
                </c:pt>
                <c:pt idx="415">
                  <c:v>-8.4931409649957615E-2</c:v>
                </c:pt>
                <c:pt idx="416">
                  <c:v>-9.8143046357622082E-2</c:v>
                </c:pt>
                <c:pt idx="417">
                  <c:v>-0.11135269631031795</c:v>
                </c:pt>
                <c:pt idx="418">
                  <c:v>-0.12531750236518843</c:v>
                </c:pt>
                <c:pt idx="419">
                  <c:v>-0.13995307473983409</c:v>
                </c:pt>
                <c:pt idx="420">
                  <c:v>-0.15527209082308779</c:v>
                </c:pt>
                <c:pt idx="421">
                  <c:v>-0.169979754020817</c:v>
                </c:pt>
                <c:pt idx="422">
                  <c:v>-0.18400983916745878</c:v>
                </c:pt>
                <c:pt idx="423">
                  <c:v>-0.19728420056764767</c:v>
                </c:pt>
                <c:pt idx="424">
                  <c:v>-0.20976556291391188</c:v>
                </c:pt>
                <c:pt idx="425">
                  <c:v>-0.22064285714285958</c:v>
                </c:pt>
                <c:pt idx="426">
                  <c:v>-0.2318840113528875</c:v>
                </c:pt>
                <c:pt idx="427">
                  <c:v>-0.24352677388836599</c:v>
                </c:pt>
                <c:pt idx="428">
                  <c:v>-0.25684257332072141</c:v>
                </c:pt>
                <c:pt idx="429">
                  <c:v>-0.2684693472090825</c:v>
                </c:pt>
                <c:pt idx="430">
                  <c:v>-0.27845818353831758</c:v>
                </c:pt>
                <c:pt idx="431">
                  <c:v>-0.28683320719015981</c:v>
                </c:pt>
                <c:pt idx="432">
                  <c:v>-0.29331759697256576</c:v>
                </c:pt>
                <c:pt idx="433">
                  <c:v>-0.29597947019867565</c:v>
                </c:pt>
                <c:pt idx="434">
                  <c:v>-0.29510823084200588</c:v>
                </c:pt>
                <c:pt idx="435">
                  <c:v>-0.29071532639545877</c:v>
                </c:pt>
                <c:pt idx="436">
                  <c:v>-0.28621324503311202</c:v>
                </c:pt>
                <c:pt idx="437">
                  <c:v>-0.28223396404919399</c:v>
                </c:pt>
                <c:pt idx="438">
                  <c:v>-0.27874701986754857</c:v>
                </c:pt>
                <c:pt idx="439">
                  <c:v>-0.27601097445600686</c:v>
                </c:pt>
                <c:pt idx="440">
                  <c:v>-0.27261116367076532</c:v>
                </c:pt>
                <c:pt idx="441">
                  <c:v>-0.26825837275307235</c:v>
                </c:pt>
                <c:pt idx="442">
                  <c:v>-0.26300179754020908</c:v>
                </c:pt>
                <c:pt idx="443">
                  <c:v>-0.25682601702933111</c:v>
                </c:pt>
                <c:pt idx="444">
                  <c:v>-0.24910605487228216</c:v>
                </c:pt>
                <c:pt idx="445">
                  <c:v>-0.24069110690634157</c:v>
                </c:pt>
                <c:pt idx="446">
                  <c:v>-0.23165279091769264</c:v>
                </c:pt>
                <c:pt idx="447">
                  <c:v>-0.22344815515610433</c:v>
                </c:pt>
                <c:pt idx="448">
                  <c:v>-0.21648751182592291</c:v>
                </c:pt>
                <c:pt idx="449">
                  <c:v>-0.21074380321665134</c:v>
                </c:pt>
                <c:pt idx="450">
                  <c:v>-0.20538703878902712</c:v>
                </c:pt>
                <c:pt idx="451">
                  <c:v>-0.20042649006622609</c:v>
                </c:pt>
                <c:pt idx="452">
                  <c:v>-0.19504654683065326</c:v>
                </c:pt>
                <c:pt idx="453">
                  <c:v>-0.18960264900662518</c:v>
                </c:pt>
                <c:pt idx="454">
                  <c:v>-0.18403661305581664</c:v>
                </c:pt>
                <c:pt idx="455">
                  <c:v>-0.17792582781457078</c:v>
                </c:pt>
                <c:pt idx="456">
                  <c:v>-0.17110510879848739</c:v>
                </c:pt>
                <c:pt idx="457">
                  <c:v>-0.16442838221381351</c:v>
                </c:pt>
                <c:pt idx="458">
                  <c:v>-0.1587015137180714</c:v>
                </c:pt>
                <c:pt idx="459">
                  <c:v>-0.15391665089877021</c:v>
                </c:pt>
                <c:pt idx="460">
                  <c:v>-0.14968666035950662</c:v>
                </c:pt>
                <c:pt idx="461">
                  <c:v>-0.14592374645222256</c:v>
                </c:pt>
                <c:pt idx="462">
                  <c:v>-0.14263226111636487</c:v>
                </c:pt>
                <c:pt idx="463">
                  <c:v>-0.13993935666981908</c:v>
                </c:pt>
                <c:pt idx="464">
                  <c:v>-0.13686830652791221</c:v>
                </c:pt>
                <c:pt idx="465">
                  <c:v>-0.13259668874172273</c:v>
                </c:pt>
                <c:pt idx="466">
                  <c:v>-0.12728609271523442</c:v>
                </c:pt>
                <c:pt idx="467">
                  <c:v>-0.12094351939451541</c:v>
                </c:pt>
                <c:pt idx="468">
                  <c:v>-0.11368836329233997</c:v>
                </c:pt>
                <c:pt idx="469">
                  <c:v>-0.10465260170293435</c:v>
                </c:pt>
                <c:pt idx="470">
                  <c:v>-9.3861778618734334E-2</c:v>
                </c:pt>
                <c:pt idx="471">
                  <c:v>-8.2297634815519743E-2</c:v>
                </c:pt>
                <c:pt idx="472">
                  <c:v>-7.143850520341033E-2</c:v>
                </c:pt>
                <c:pt idx="473">
                  <c:v>-6.1160737937560945E-2</c:v>
                </c:pt>
                <c:pt idx="474">
                  <c:v>-5.0666792809842334E-2</c:v>
                </c:pt>
                <c:pt idx="475">
                  <c:v>-3.9962251655634162E-2</c:v>
                </c:pt>
                <c:pt idx="476">
                  <c:v>-2.9949763481555543E-2</c:v>
                </c:pt>
                <c:pt idx="477">
                  <c:v>-2.022582781457239E-2</c:v>
                </c:pt>
                <c:pt idx="478">
                  <c:v>-1.0795553453171179E-2</c:v>
                </c:pt>
                <c:pt idx="479">
                  <c:v>-1.9886471145014192E-4</c:v>
                </c:pt>
                <c:pt idx="480">
                  <c:v>1.0036518448435675E-2</c:v>
                </c:pt>
                <c:pt idx="481">
                  <c:v>1.90715231788019E-2</c:v>
                </c:pt>
                <c:pt idx="482">
                  <c:v>2.68683065279074E-2</c:v>
                </c:pt>
                <c:pt idx="483">
                  <c:v>3.627294228949475E-2</c:v>
                </c:pt>
                <c:pt idx="484">
                  <c:v>4.6867171239355805E-2</c:v>
                </c:pt>
                <c:pt idx="485">
                  <c:v>5.5867360454113793E-2</c:v>
                </c:pt>
                <c:pt idx="486">
                  <c:v>6.3260927152313698E-2</c:v>
                </c:pt>
                <c:pt idx="487">
                  <c:v>7.0578240302742401E-2</c:v>
                </c:pt>
                <c:pt idx="488">
                  <c:v>7.8661494796593359E-2</c:v>
                </c:pt>
                <c:pt idx="489">
                  <c:v>8.753642384105656E-2</c:v>
                </c:pt>
                <c:pt idx="490">
                  <c:v>9.4203784295173038E-2</c:v>
                </c:pt>
                <c:pt idx="491">
                  <c:v>9.8658845789970043E-2</c:v>
                </c:pt>
                <c:pt idx="492">
                  <c:v>0.10366376537369607</c:v>
                </c:pt>
                <c:pt idx="493">
                  <c:v>0.10926158940397281</c:v>
                </c:pt>
                <c:pt idx="494">
                  <c:v>0.11542261116367138</c:v>
                </c:pt>
                <c:pt idx="495">
                  <c:v>0.12130236518448001</c:v>
                </c:pt>
                <c:pt idx="496">
                  <c:v>0.12606669820245742</c:v>
                </c:pt>
                <c:pt idx="497">
                  <c:v>0.12934503311258008</c:v>
                </c:pt>
                <c:pt idx="498">
                  <c:v>0.1311097445600691</c:v>
                </c:pt>
                <c:pt idx="499">
                  <c:v>0.13134030274360953</c:v>
                </c:pt>
                <c:pt idx="500">
                  <c:v>0.12998694418164017</c:v>
                </c:pt>
                <c:pt idx="501">
                  <c:v>0.1288597918637624</c:v>
                </c:pt>
                <c:pt idx="502">
                  <c:v>0.12796641438031922</c:v>
                </c:pt>
                <c:pt idx="503">
                  <c:v>0.12812052980132191</c:v>
                </c:pt>
                <c:pt idx="504">
                  <c:v>0.12933765373699124</c:v>
                </c:pt>
                <c:pt idx="505">
                  <c:v>0.1316687795648086</c:v>
                </c:pt>
                <c:pt idx="506">
                  <c:v>0.1371506149479664</c:v>
                </c:pt>
                <c:pt idx="507">
                  <c:v>0.14581333964049398</c:v>
                </c:pt>
                <c:pt idx="508">
                  <c:v>0.15588561967833847</c:v>
                </c:pt>
                <c:pt idx="509">
                  <c:v>0.16771106906339031</c:v>
                </c:pt>
                <c:pt idx="510">
                  <c:v>0.18129451277199851</c:v>
                </c:pt>
                <c:pt idx="511">
                  <c:v>0.19711825922422221</c:v>
                </c:pt>
                <c:pt idx="512">
                  <c:v>0.21455345316934962</c:v>
                </c:pt>
                <c:pt idx="513">
                  <c:v>0.23156045411542087</c:v>
                </c:pt>
                <c:pt idx="514">
                  <c:v>0.2451263008514673</c:v>
                </c:pt>
                <c:pt idx="515">
                  <c:v>0.25521882686849651</c:v>
                </c:pt>
                <c:pt idx="516">
                  <c:v>0.26150189214759045</c:v>
                </c:pt>
                <c:pt idx="517">
                  <c:v>0.26566348155156128</c:v>
                </c:pt>
                <c:pt idx="518">
                  <c:v>0.26772194891201379</c:v>
                </c:pt>
                <c:pt idx="519">
                  <c:v>0.26828561967833409</c:v>
                </c:pt>
                <c:pt idx="520">
                  <c:v>0.27086859035004995</c:v>
                </c:pt>
                <c:pt idx="521">
                  <c:v>0.27844058656575227</c:v>
                </c:pt>
                <c:pt idx="522">
                  <c:v>0.28791920529801385</c:v>
                </c:pt>
                <c:pt idx="523">
                  <c:v>0.2992969725638624</c:v>
                </c:pt>
                <c:pt idx="524">
                  <c:v>0.31089413434248325</c:v>
                </c:pt>
                <c:pt idx="525">
                  <c:v>0.31922062440870391</c:v>
                </c:pt>
                <c:pt idx="526">
                  <c:v>0.32427767265846802</c:v>
                </c:pt>
                <c:pt idx="527">
                  <c:v>0.32258580889309674</c:v>
                </c:pt>
                <c:pt idx="528">
                  <c:v>0.31217871333964475</c:v>
                </c:pt>
                <c:pt idx="529">
                  <c:v>0.29615241248817625</c:v>
                </c:pt>
                <c:pt idx="530">
                  <c:v>0.27246244087038995</c:v>
                </c:pt>
                <c:pt idx="531">
                  <c:v>0.24110936613056214</c:v>
                </c:pt>
                <c:pt idx="532">
                  <c:v>0.20557067171239574</c:v>
                </c:pt>
                <c:pt idx="533">
                  <c:v>0.16655572374645541</c:v>
                </c:pt>
                <c:pt idx="534">
                  <c:v>0.12405723746452678</c:v>
                </c:pt>
                <c:pt idx="535">
                  <c:v>8.0056291390732809E-2</c:v>
                </c:pt>
                <c:pt idx="536">
                  <c:v>3.6700946073798597E-2</c:v>
                </c:pt>
                <c:pt idx="537">
                  <c:v>-3.9585619678295112E-3</c:v>
                </c:pt>
                <c:pt idx="538">
                  <c:v>-4.2858656575205607E-2</c:v>
                </c:pt>
                <c:pt idx="539">
                  <c:v>-7.9997729422888866E-2</c:v>
                </c:pt>
                <c:pt idx="540">
                  <c:v>-0.1161112582781403</c:v>
                </c:pt>
                <c:pt idx="541">
                  <c:v>-0.15164768211919724</c:v>
                </c:pt>
                <c:pt idx="542">
                  <c:v>-0.1866268684957344</c:v>
                </c:pt>
                <c:pt idx="543">
                  <c:v>-0.22316433301796759</c:v>
                </c:pt>
                <c:pt idx="544">
                  <c:v>-0.26150056764426932</c:v>
                </c:pt>
                <c:pt idx="545">
                  <c:v>-0.30064843897823756</c:v>
                </c:pt>
                <c:pt idx="546">
                  <c:v>-0.33721296121096972</c:v>
                </c:pt>
                <c:pt idx="547">
                  <c:v>-0.37113765373698726</c:v>
                </c:pt>
                <c:pt idx="548">
                  <c:v>-0.40198013245032804</c:v>
                </c:pt>
                <c:pt idx="549">
                  <c:v>-0.43002119205297801</c:v>
                </c:pt>
                <c:pt idx="550">
                  <c:v>-0.45526821192052758</c:v>
                </c:pt>
                <c:pt idx="551">
                  <c:v>-0.47744862819299888</c:v>
                </c:pt>
                <c:pt idx="552">
                  <c:v>-0.49631485335856251</c:v>
                </c:pt>
                <c:pt idx="553">
                  <c:v>-0.51524768211920602</c:v>
                </c:pt>
                <c:pt idx="554">
                  <c:v>-0.53297549668874233</c:v>
                </c:pt>
                <c:pt idx="555">
                  <c:v>-0.54949299905392657</c:v>
                </c:pt>
                <c:pt idx="556">
                  <c:v>-0.56447332071901524</c:v>
                </c:pt>
                <c:pt idx="557">
                  <c:v>-0.57619668874172258</c:v>
                </c:pt>
                <c:pt idx="558">
                  <c:v>-0.58463869441816563</c:v>
                </c:pt>
                <c:pt idx="559">
                  <c:v>-0.59006423841059441</c:v>
                </c:pt>
                <c:pt idx="560">
                  <c:v>-0.59328533585619414</c:v>
                </c:pt>
                <c:pt idx="561">
                  <c:v>-0.59559545884578924</c:v>
                </c:pt>
                <c:pt idx="562">
                  <c:v>-0.59692090823084054</c:v>
                </c:pt>
                <c:pt idx="563">
                  <c:v>-0.59726669820245859</c:v>
                </c:pt>
                <c:pt idx="564">
                  <c:v>-0.59837142857142567</c:v>
                </c:pt>
                <c:pt idx="565">
                  <c:v>-0.59995070955534213</c:v>
                </c:pt>
                <c:pt idx="566">
                  <c:v>-0.60200056764427334</c:v>
                </c:pt>
                <c:pt idx="567">
                  <c:v>-0.60368438978239958</c:v>
                </c:pt>
                <c:pt idx="568">
                  <c:v>-0.60391229895931531</c:v>
                </c:pt>
                <c:pt idx="569">
                  <c:v>-0.60274399243140331</c:v>
                </c:pt>
                <c:pt idx="570">
                  <c:v>-0.59783027436139247</c:v>
                </c:pt>
                <c:pt idx="571">
                  <c:v>-0.58916518448438271</c:v>
                </c:pt>
                <c:pt idx="572">
                  <c:v>-0.57708722800378187</c:v>
                </c:pt>
                <c:pt idx="573">
                  <c:v>-0.5604535477767224</c:v>
                </c:pt>
                <c:pt idx="574">
                  <c:v>-0.53930141911068763</c:v>
                </c:pt>
                <c:pt idx="575">
                  <c:v>-0.5147399243140961</c:v>
                </c:pt>
                <c:pt idx="576">
                  <c:v>-0.49020236518448196</c:v>
                </c:pt>
                <c:pt idx="577">
                  <c:v>-0.46802289498580774</c:v>
                </c:pt>
                <c:pt idx="578">
                  <c:v>-0.44778741721853876</c:v>
                </c:pt>
                <c:pt idx="579">
                  <c:v>-0.42945402081361911</c:v>
                </c:pt>
                <c:pt idx="580">
                  <c:v>-0.41417653736991344</c:v>
                </c:pt>
                <c:pt idx="581">
                  <c:v>-0.40511551561021625</c:v>
                </c:pt>
                <c:pt idx="582">
                  <c:v>-0.40219262062440642</c:v>
                </c:pt>
                <c:pt idx="583">
                  <c:v>-0.40191286660359538</c:v>
                </c:pt>
                <c:pt idx="584">
                  <c:v>-0.4020640491958361</c:v>
                </c:pt>
                <c:pt idx="585">
                  <c:v>-0.40300737937559111</c:v>
                </c:pt>
                <c:pt idx="586">
                  <c:v>-0.40101504257331827</c:v>
                </c:pt>
                <c:pt idx="587">
                  <c:v>-0.39605307473983065</c:v>
                </c:pt>
                <c:pt idx="588">
                  <c:v>-0.3849299905392593</c:v>
                </c:pt>
                <c:pt idx="589">
                  <c:v>-0.36608420056764512</c:v>
                </c:pt>
                <c:pt idx="590">
                  <c:v>-0.33961447492904123</c:v>
                </c:pt>
                <c:pt idx="591">
                  <c:v>-0.3077930936613047</c:v>
                </c:pt>
                <c:pt idx="592">
                  <c:v>-0.27196490066225121</c:v>
                </c:pt>
                <c:pt idx="593">
                  <c:v>-0.23585960264900763</c:v>
                </c:pt>
                <c:pt idx="594">
                  <c:v>-0.20193159886471079</c:v>
                </c:pt>
                <c:pt idx="595">
                  <c:v>-0.17015430463576031</c:v>
                </c:pt>
                <c:pt idx="596">
                  <c:v>-0.14211494796593985</c:v>
                </c:pt>
                <c:pt idx="597">
                  <c:v>-0.11537511825922664</c:v>
                </c:pt>
                <c:pt idx="598">
                  <c:v>-8.9882119205297414E-2</c:v>
                </c:pt>
                <c:pt idx="599">
                  <c:v>-6.4315421002838519E-2</c:v>
                </c:pt>
                <c:pt idx="600">
                  <c:v>-4.0664143803219581E-2</c:v>
                </c:pt>
                <c:pt idx="601">
                  <c:v>-1.6532639545886244E-2</c:v>
                </c:pt>
                <c:pt idx="602">
                  <c:v>7.180227057707711E-3</c:v>
                </c:pt>
                <c:pt idx="603">
                  <c:v>3.0410122989589897E-2</c:v>
                </c:pt>
                <c:pt idx="604">
                  <c:v>5.0729139072844383E-2</c:v>
                </c:pt>
                <c:pt idx="605">
                  <c:v>6.945288552506669E-2</c:v>
                </c:pt>
                <c:pt idx="606">
                  <c:v>8.6528382213812122E-2</c:v>
                </c:pt>
                <c:pt idx="607">
                  <c:v>0.1038971617786171</c:v>
                </c:pt>
                <c:pt idx="608">
                  <c:v>0.12200652790917491</c:v>
                </c:pt>
                <c:pt idx="609">
                  <c:v>0.14167332071901481</c:v>
                </c:pt>
                <c:pt idx="610">
                  <c:v>0.16108467360453987</c:v>
                </c:pt>
                <c:pt idx="611">
                  <c:v>0.18024020813623315</c:v>
                </c:pt>
                <c:pt idx="612">
                  <c:v>0.19779981078523973</c:v>
                </c:pt>
                <c:pt idx="613">
                  <c:v>0.2156068117313126</c:v>
                </c:pt>
                <c:pt idx="614">
                  <c:v>0.23366603595080271</c:v>
                </c:pt>
                <c:pt idx="615">
                  <c:v>0.25152034058656625</c:v>
                </c:pt>
                <c:pt idx="616">
                  <c:v>0.27128306527909102</c:v>
                </c:pt>
                <c:pt idx="617">
                  <c:v>0.2947651844843886</c:v>
                </c:pt>
                <c:pt idx="618">
                  <c:v>0.32196348155155802</c:v>
                </c:pt>
                <c:pt idx="619">
                  <c:v>0.34561192052979806</c:v>
                </c:pt>
                <c:pt idx="620">
                  <c:v>0.36386991485335868</c:v>
                </c:pt>
                <c:pt idx="621">
                  <c:v>0.3747320719016064</c:v>
                </c:pt>
                <c:pt idx="622">
                  <c:v>0.37820728476821058</c:v>
                </c:pt>
                <c:pt idx="623">
                  <c:v>0.37220728476821208</c:v>
                </c:pt>
                <c:pt idx="624">
                  <c:v>0.36334418164616805</c:v>
                </c:pt>
                <c:pt idx="625">
                  <c:v>0.35165894039735163</c:v>
                </c:pt>
                <c:pt idx="626">
                  <c:v>0.34120870387890362</c:v>
                </c:pt>
                <c:pt idx="627">
                  <c:v>0.33203311258278134</c:v>
                </c:pt>
                <c:pt idx="628">
                  <c:v>0.32615912961211002</c:v>
                </c:pt>
                <c:pt idx="629">
                  <c:v>0.32573661305581864</c:v>
                </c:pt>
                <c:pt idx="630">
                  <c:v>0.3307998107852424</c:v>
                </c:pt>
                <c:pt idx="631">
                  <c:v>0.33478495742668107</c:v>
                </c:pt>
                <c:pt idx="632">
                  <c:v>0.33363935666982236</c:v>
                </c:pt>
                <c:pt idx="633">
                  <c:v>0.33060359508041881</c:v>
                </c:pt>
                <c:pt idx="634">
                  <c:v>0.32568789025544137</c:v>
                </c:pt>
                <c:pt idx="635">
                  <c:v>0.32121305581835102</c:v>
                </c:pt>
                <c:pt idx="636">
                  <c:v>0.31504210028382046</c:v>
                </c:pt>
                <c:pt idx="637">
                  <c:v>0.30651116367076636</c:v>
                </c:pt>
                <c:pt idx="638">
                  <c:v>0.29557086092715157</c:v>
                </c:pt>
                <c:pt idx="639">
                  <c:v>0.28623188268684885</c:v>
                </c:pt>
                <c:pt idx="640">
                  <c:v>0.28135666982024443</c:v>
                </c:pt>
                <c:pt idx="641">
                  <c:v>0.28091210974455738</c:v>
                </c:pt>
                <c:pt idx="642">
                  <c:v>0.27759905392620426</c:v>
                </c:pt>
                <c:pt idx="643">
                  <c:v>0.27141750236518375</c:v>
                </c:pt>
                <c:pt idx="644">
                  <c:v>0.26305250709555145</c:v>
                </c:pt>
                <c:pt idx="645">
                  <c:v>0.2557616840113503</c:v>
                </c:pt>
                <c:pt idx="646">
                  <c:v>0.24964295175023571</c:v>
                </c:pt>
                <c:pt idx="647">
                  <c:v>0.24187776726584606</c:v>
                </c:pt>
                <c:pt idx="648">
                  <c:v>0.23460813623462506</c:v>
                </c:pt>
                <c:pt idx="649">
                  <c:v>0.23285335856196457</c:v>
                </c:pt>
                <c:pt idx="650">
                  <c:v>0.23581135288552174</c:v>
                </c:pt>
                <c:pt idx="651">
                  <c:v>0.24345761589403561</c:v>
                </c:pt>
                <c:pt idx="652">
                  <c:v>0.252571807000944</c:v>
                </c:pt>
                <c:pt idx="653">
                  <c:v>0.2589101229895921</c:v>
                </c:pt>
                <c:pt idx="654">
                  <c:v>0.26247833491012251</c:v>
                </c:pt>
                <c:pt idx="655">
                  <c:v>0.26121721854304342</c:v>
                </c:pt>
                <c:pt idx="656">
                  <c:v>0.25665477767265632</c:v>
                </c:pt>
                <c:pt idx="657">
                  <c:v>0.24959139072847775</c:v>
                </c:pt>
                <c:pt idx="658">
                  <c:v>0.23413585619678301</c:v>
                </c:pt>
                <c:pt idx="659">
                  <c:v>0.21029157994323455</c:v>
                </c:pt>
                <c:pt idx="660">
                  <c:v>0.18222544938505439</c:v>
                </c:pt>
                <c:pt idx="661">
                  <c:v>0.15233642384105653</c:v>
                </c:pt>
                <c:pt idx="662">
                  <c:v>0.12056631977293898</c:v>
                </c:pt>
                <c:pt idx="663">
                  <c:v>8.5406244087035774E-2</c:v>
                </c:pt>
                <c:pt idx="664">
                  <c:v>5.1357142857140672E-2</c:v>
                </c:pt>
                <c:pt idx="665">
                  <c:v>2.4346641438029344E-2</c:v>
                </c:pt>
                <c:pt idx="666">
                  <c:v>9.2165562913866291E-3</c:v>
                </c:pt>
                <c:pt idx="667">
                  <c:v>6.019962157044036E-3</c:v>
                </c:pt>
                <c:pt idx="668">
                  <c:v>1.231844843897534E-2</c:v>
                </c:pt>
                <c:pt idx="669">
                  <c:v>2.1514664143801092E-2</c:v>
                </c:pt>
                <c:pt idx="670">
                  <c:v>3.3590444654681299E-2</c:v>
                </c:pt>
                <c:pt idx="671">
                  <c:v>4.4088268684953753E-2</c:v>
                </c:pt>
                <c:pt idx="672">
                  <c:v>5.3739735099334503E-2</c:v>
                </c:pt>
                <c:pt idx="673">
                  <c:v>5.772904446546788E-2</c:v>
                </c:pt>
                <c:pt idx="674">
                  <c:v>5.6048817407754456E-2</c:v>
                </c:pt>
                <c:pt idx="675">
                  <c:v>4.7545600756855315E-2</c:v>
                </c:pt>
                <c:pt idx="676">
                  <c:v>3.8828760643326632E-2</c:v>
                </c:pt>
                <c:pt idx="677">
                  <c:v>3.2180510879847198E-2</c:v>
                </c:pt>
                <c:pt idx="678">
                  <c:v>2.7577861873220762E-2</c:v>
                </c:pt>
                <c:pt idx="679">
                  <c:v>2.4253453169343683E-2</c:v>
                </c:pt>
                <c:pt idx="680">
                  <c:v>2.1939262062437244E-2</c:v>
                </c:pt>
                <c:pt idx="681">
                  <c:v>2.0622611163661379E-2</c:v>
                </c:pt>
                <c:pt idx="682">
                  <c:v>1.9875307473975923E-2</c:v>
                </c:pt>
                <c:pt idx="683">
                  <c:v>1.9696877956473461E-2</c:v>
                </c:pt>
                <c:pt idx="684">
                  <c:v>1.7806717123930227E-2</c:v>
                </c:pt>
                <c:pt idx="685">
                  <c:v>1.666035950803391E-2</c:v>
                </c:pt>
                <c:pt idx="686">
                  <c:v>1.6266982024594864E-2</c:v>
                </c:pt>
                <c:pt idx="687">
                  <c:v>1.6883822138119346E-2</c:v>
                </c:pt>
                <c:pt idx="688">
                  <c:v>1.5796310312198969E-2</c:v>
                </c:pt>
                <c:pt idx="689">
                  <c:v>1.4598013245025855E-2</c:v>
                </c:pt>
                <c:pt idx="690">
                  <c:v>1.48080416272407E-2</c:v>
                </c:pt>
                <c:pt idx="691">
                  <c:v>1.6445127719954659E-2</c:v>
                </c:pt>
                <c:pt idx="692">
                  <c:v>1.7086471144741825E-2</c:v>
                </c:pt>
                <c:pt idx="693">
                  <c:v>1.7112771996210089E-2</c:v>
                </c:pt>
                <c:pt idx="694">
                  <c:v>1.6503122043509681E-2</c:v>
                </c:pt>
                <c:pt idx="695">
                  <c:v>1.7953074739821776E-2</c:v>
                </c:pt>
                <c:pt idx="696">
                  <c:v>2.0650993377476116E-2</c:v>
                </c:pt>
                <c:pt idx="697">
                  <c:v>2.4707473982967802E-2</c:v>
                </c:pt>
                <c:pt idx="698">
                  <c:v>3.0033491012295247E-2</c:v>
                </c:pt>
                <c:pt idx="699">
                  <c:v>3.6594323557233473E-2</c:v>
                </c:pt>
                <c:pt idx="700">
                  <c:v>4.4006149479653082E-2</c:v>
                </c:pt>
                <c:pt idx="701">
                  <c:v>4.7908230841995816E-2</c:v>
                </c:pt>
                <c:pt idx="702">
                  <c:v>4.8308703878891648E-2</c:v>
                </c:pt>
                <c:pt idx="703">
                  <c:v>4.5986187322597523E-2</c:v>
                </c:pt>
                <c:pt idx="704">
                  <c:v>4.1725449385040754E-2</c:v>
                </c:pt>
                <c:pt idx="705">
                  <c:v>3.5590255439913683E-2</c:v>
                </c:pt>
                <c:pt idx="706">
                  <c:v>2.5643519394501272E-2</c:v>
                </c:pt>
                <c:pt idx="707">
                  <c:v>1.187029328286471E-2</c:v>
                </c:pt>
                <c:pt idx="708">
                  <c:v>-1.3851466414500637E-3</c:v>
                </c:pt>
                <c:pt idx="709">
                  <c:v>-1.3133112582792702E-2</c:v>
                </c:pt>
                <c:pt idx="710">
                  <c:v>-2.3377199621583248E-2</c:v>
                </c:pt>
                <c:pt idx="711">
                  <c:v>-3.454938505204553E-2</c:v>
                </c:pt>
                <c:pt idx="712">
                  <c:v>-4.3564900662262915E-2</c:v>
                </c:pt>
                <c:pt idx="713">
                  <c:v>-4.8491863765386604E-2</c:v>
                </c:pt>
                <c:pt idx="714">
                  <c:v>-4.5042857142869146E-2</c:v>
                </c:pt>
                <c:pt idx="715">
                  <c:v>-3.3177578051100561E-2</c:v>
                </c:pt>
                <c:pt idx="716">
                  <c:v>-1.3870198675506986E-2</c:v>
                </c:pt>
                <c:pt idx="717">
                  <c:v>1.0036896877945619E-2</c:v>
                </c:pt>
                <c:pt idx="718">
                  <c:v>3.8521192052966675E-2</c:v>
                </c:pt>
                <c:pt idx="719">
                  <c:v>6.8450141911055709E-2</c:v>
                </c:pt>
                <c:pt idx="720">
                  <c:v>9.3393661305571044E-2</c:v>
                </c:pt>
                <c:pt idx="721">
                  <c:v>0.10907786187321557</c:v>
                </c:pt>
                <c:pt idx="722">
                  <c:v>0.11372384105959378</c:v>
                </c:pt>
                <c:pt idx="723">
                  <c:v>0.10733793755912123</c:v>
                </c:pt>
                <c:pt idx="724">
                  <c:v>9.2778713339633626E-2</c:v>
                </c:pt>
                <c:pt idx="725">
                  <c:v>7.566499526962113E-2</c:v>
                </c:pt>
                <c:pt idx="726">
                  <c:v>5.6029517502357948E-2</c:v>
                </c:pt>
                <c:pt idx="727">
                  <c:v>4.0312582781448121E-2</c:v>
                </c:pt>
                <c:pt idx="728">
                  <c:v>2.9813434247863316E-2</c:v>
                </c:pt>
                <c:pt idx="729">
                  <c:v>2.6278429517493155E-2</c:v>
                </c:pt>
                <c:pt idx="730">
                  <c:v>2.0026017029323395E-2</c:v>
                </c:pt>
                <c:pt idx="731">
                  <c:v>1.1036802270568915E-2</c:v>
                </c:pt>
                <c:pt idx="732">
                  <c:v>-6.2801324503389822E-3</c:v>
                </c:pt>
                <c:pt idx="733">
                  <c:v>-2.3482781456959149E-2</c:v>
                </c:pt>
                <c:pt idx="734">
                  <c:v>-4.0623273415334886E-2</c:v>
                </c:pt>
                <c:pt idx="735">
                  <c:v>-5.9054588457907904E-2</c:v>
                </c:pt>
                <c:pt idx="736">
                  <c:v>-7.581769157995312E-2</c:v>
                </c:pt>
                <c:pt idx="737">
                  <c:v>-8.1281929990547383E-2</c:v>
                </c:pt>
                <c:pt idx="738">
                  <c:v>-7.5469536423849362E-2</c:v>
                </c:pt>
                <c:pt idx="739">
                  <c:v>-6.4782024597924717E-2</c:v>
                </c:pt>
                <c:pt idx="740">
                  <c:v>-5.7668495742676754E-2</c:v>
                </c:pt>
                <c:pt idx="741">
                  <c:v>-5.1609271523187061E-2</c:v>
                </c:pt>
                <c:pt idx="742">
                  <c:v>-4.6524314096508583E-2</c:v>
                </c:pt>
                <c:pt idx="743">
                  <c:v>-4.5321286660367818E-2</c:v>
                </c:pt>
                <c:pt idx="744">
                  <c:v>-4.6494607379385058E-2</c:v>
                </c:pt>
                <c:pt idx="745">
                  <c:v>-5.0019205298022847E-2</c:v>
                </c:pt>
                <c:pt idx="746">
                  <c:v>-5.2756480605493671E-2</c:v>
                </c:pt>
                <c:pt idx="747">
                  <c:v>-5.4705108798493995E-2</c:v>
                </c:pt>
                <c:pt idx="748">
                  <c:v>-5.8339545884587451E-2</c:v>
                </c:pt>
                <c:pt idx="749">
                  <c:v>-6.0851750236524893E-2</c:v>
                </c:pt>
                <c:pt idx="750">
                  <c:v>-6.2284105960271674E-2</c:v>
                </c:pt>
                <c:pt idx="751">
                  <c:v>-6.4121002838227539E-2</c:v>
                </c:pt>
                <c:pt idx="752">
                  <c:v>-6.6936802270584295E-2</c:v>
                </c:pt>
                <c:pt idx="753">
                  <c:v>-6.7466698202466105E-2</c:v>
                </c:pt>
                <c:pt idx="754">
                  <c:v>-6.4922138126782172E-2</c:v>
                </c:pt>
                <c:pt idx="755">
                  <c:v>-5.9300851466421292E-2</c:v>
                </c:pt>
                <c:pt idx="756">
                  <c:v>-5.344238410596526E-2</c:v>
                </c:pt>
                <c:pt idx="757">
                  <c:v>-4.7074834437090381E-2</c:v>
                </c:pt>
                <c:pt idx="758">
                  <c:v>-4.0198959318830781E-2</c:v>
                </c:pt>
                <c:pt idx="759">
                  <c:v>-3.2245033112589645E-2</c:v>
                </c:pt>
                <c:pt idx="760">
                  <c:v>-2.5366319772947676E-2</c:v>
                </c:pt>
                <c:pt idx="761">
                  <c:v>-2.0337842951756006E-2</c:v>
                </c:pt>
                <c:pt idx="762">
                  <c:v>-1.66186376537425E-2</c:v>
                </c:pt>
                <c:pt idx="763">
                  <c:v>-1.4215421002845121E-2</c:v>
                </c:pt>
                <c:pt idx="764">
                  <c:v>-1.3374172185434576E-2</c:v>
                </c:pt>
                <c:pt idx="765">
                  <c:v>-1.5286849574271955E-2</c:v>
                </c:pt>
                <c:pt idx="766">
                  <c:v>-1.9925354777676322E-2</c:v>
                </c:pt>
                <c:pt idx="767">
                  <c:v>-2.5120624408708984E-2</c:v>
                </c:pt>
                <c:pt idx="768">
                  <c:v>-2.9265184484394531E-2</c:v>
                </c:pt>
                <c:pt idx="769">
                  <c:v>-3.2925354777676226E-2</c:v>
                </c:pt>
                <c:pt idx="770">
                  <c:v>-3.6649385052037083E-2</c:v>
                </c:pt>
                <c:pt idx="771">
                  <c:v>-4.0483727530750371E-2</c:v>
                </c:pt>
                <c:pt idx="772">
                  <c:v>-4.3282970671716832E-2</c:v>
                </c:pt>
                <c:pt idx="773">
                  <c:v>-4.2007473982971902E-2</c:v>
                </c:pt>
                <c:pt idx="774">
                  <c:v>-3.6690917691583287E-2</c:v>
                </c:pt>
                <c:pt idx="775">
                  <c:v>-2.8969347209084621E-2</c:v>
                </c:pt>
                <c:pt idx="776">
                  <c:v>-2.0076726584672858E-2</c:v>
                </c:pt>
                <c:pt idx="777">
                  <c:v>-9.5101229895924178E-3</c:v>
                </c:pt>
                <c:pt idx="778">
                  <c:v>9.3841059602972642E-4</c:v>
                </c:pt>
                <c:pt idx="779">
                  <c:v>1.1291012298963567E-2</c:v>
                </c:pt>
                <c:pt idx="780">
                  <c:v>1.8484105960263623E-2</c:v>
                </c:pt>
                <c:pt idx="781">
                  <c:v>2.1371617786188686E-2</c:v>
                </c:pt>
                <c:pt idx="782">
                  <c:v>1.9942951750238084E-2</c:v>
                </c:pt>
                <c:pt idx="783">
                  <c:v>1.5430652790920263E-2</c:v>
                </c:pt>
                <c:pt idx="784">
                  <c:v>1.0779943235574404E-2</c:v>
                </c:pt>
                <c:pt idx="785">
                  <c:v>7.811920529805505E-3</c:v>
                </c:pt>
                <c:pt idx="786">
                  <c:v>5.6888363292380006E-3</c:v>
                </c:pt>
                <c:pt idx="787">
                  <c:v>4.4364238410619112E-3</c:v>
                </c:pt>
                <c:pt idx="788">
                  <c:v>5.2317880794738886E-3</c:v>
                </c:pt>
                <c:pt idx="789">
                  <c:v>7.5020813623503102E-3</c:v>
                </c:pt>
                <c:pt idx="790">
                  <c:v>1.1320529801329474E-2</c:v>
                </c:pt>
                <c:pt idx="791">
                  <c:v>1.3839356669826941E-2</c:v>
                </c:pt>
                <c:pt idx="792">
                  <c:v>1.5116177861880688E-2</c:v>
                </c:pt>
                <c:pt idx="793">
                  <c:v>1.6032639545892739E-2</c:v>
                </c:pt>
                <c:pt idx="794">
                  <c:v>1.7892620624417436E-2</c:v>
                </c:pt>
                <c:pt idx="795">
                  <c:v>2.0647587511835045E-2</c:v>
                </c:pt>
                <c:pt idx="796">
                  <c:v>2.4850993377492973E-2</c:v>
                </c:pt>
                <c:pt idx="797">
                  <c:v>2.8384200567652233E-2</c:v>
                </c:pt>
                <c:pt idx="798">
                  <c:v>3.1142857142866024E-2</c:v>
                </c:pt>
                <c:pt idx="799">
                  <c:v>3.3050898770111921E-2</c:v>
                </c:pt>
                <c:pt idx="800">
                  <c:v>3.5516650898781414E-2</c:v>
                </c:pt>
                <c:pt idx="801">
                  <c:v>3.7220435193953356E-2</c:v>
                </c:pt>
                <c:pt idx="802">
                  <c:v>3.8256575212873407E-2</c:v>
                </c:pt>
                <c:pt idx="803">
                  <c:v>3.8683538315998689E-2</c:v>
                </c:pt>
                <c:pt idx="804">
                  <c:v>4.0589309366138686E-2</c:v>
                </c:pt>
                <c:pt idx="805">
                  <c:v>4.3340870387895684E-2</c:v>
                </c:pt>
                <c:pt idx="806">
                  <c:v>4.6894891201523251E-2</c:v>
                </c:pt>
                <c:pt idx="807">
                  <c:v>4.9771050141922409E-2</c:v>
                </c:pt>
                <c:pt idx="808">
                  <c:v>5.065894039736385E-2</c:v>
                </c:pt>
                <c:pt idx="809">
                  <c:v>4.9492147587523419E-2</c:v>
                </c:pt>
                <c:pt idx="810">
                  <c:v>4.7524030274372457E-2</c:v>
                </c:pt>
                <c:pt idx="811">
                  <c:v>4.475269631032399E-2</c:v>
                </c:pt>
                <c:pt idx="812">
                  <c:v>4.187852412489336E-2</c:v>
                </c:pt>
                <c:pt idx="813">
                  <c:v>3.8945506149492104E-2</c:v>
                </c:pt>
                <c:pt idx="814">
                  <c:v>3.5998486281940238E-2</c:v>
                </c:pt>
                <c:pt idx="815">
                  <c:v>3.432611163671951E-2</c:v>
                </c:pt>
                <c:pt idx="816">
                  <c:v>3.4046357615904917E-2</c:v>
                </c:pt>
                <c:pt idx="817">
                  <c:v>3.3901135288560987E-2</c:v>
                </c:pt>
                <c:pt idx="818">
                  <c:v>3.3398391674559491E-2</c:v>
                </c:pt>
                <c:pt idx="819">
                  <c:v>3.2546073793763959E-2</c:v>
                </c:pt>
                <c:pt idx="820">
                  <c:v>3.1371239356676746E-2</c:v>
                </c:pt>
                <c:pt idx="821">
                  <c:v>2.9083727530755613E-2</c:v>
                </c:pt>
                <c:pt idx="822">
                  <c:v>2.5679091769168497E-2</c:v>
                </c:pt>
                <c:pt idx="823">
                  <c:v>2.102242194892057E-2</c:v>
                </c:pt>
                <c:pt idx="824">
                  <c:v>1.5273699148538713E-2</c:v>
                </c:pt>
                <c:pt idx="825">
                  <c:v>8.8999053926261985E-3</c:v>
                </c:pt>
                <c:pt idx="826">
                  <c:v>1.8724692526053133E-3</c:v>
                </c:pt>
                <c:pt idx="827">
                  <c:v>-5.8315988647077432E-3</c:v>
                </c:pt>
                <c:pt idx="828">
                  <c:v>-1.3417596972558954E-2</c:v>
                </c:pt>
                <c:pt idx="829">
                  <c:v>-2.0314191106901795E-2</c:v>
                </c:pt>
                <c:pt idx="830">
                  <c:v>-2.6490255439918901E-2</c:v>
                </c:pt>
                <c:pt idx="831">
                  <c:v>-3.2104919583723315E-2</c:v>
                </c:pt>
                <c:pt idx="832">
                  <c:v>-3.7293945127716568E-2</c:v>
                </c:pt>
                <c:pt idx="833">
                  <c:v>-4.2041343424783044E-2</c:v>
                </c:pt>
                <c:pt idx="834">
                  <c:v>-4.6141532639543563E-2</c:v>
                </c:pt>
                <c:pt idx="835">
                  <c:v>-4.9590255439921911E-2</c:v>
                </c:pt>
                <c:pt idx="836">
                  <c:v>-5.2968874172185217E-2</c:v>
                </c:pt>
                <c:pt idx="837">
                  <c:v>-5.73436140018906E-2</c:v>
                </c:pt>
                <c:pt idx="838">
                  <c:v>-6.2708041627246316E-2</c:v>
                </c:pt>
                <c:pt idx="839">
                  <c:v>-6.8900378429514575E-2</c:v>
                </c:pt>
                <c:pt idx="840">
                  <c:v>-7.9204446546826915E-2</c:v>
                </c:pt>
                <c:pt idx="841">
                  <c:v>-9.3835666982021976E-2</c:v>
                </c:pt>
                <c:pt idx="842">
                  <c:v>-0.11152374645222277</c:v>
                </c:pt>
                <c:pt idx="843">
                  <c:v>-0.13225023651844661</c:v>
                </c:pt>
                <c:pt idx="844">
                  <c:v>-0.15496073793755907</c:v>
                </c:pt>
                <c:pt idx="845">
                  <c:v>-0.17284843897824234</c:v>
                </c:pt>
                <c:pt idx="846">
                  <c:v>-0.18594616840113259</c:v>
                </c:pt>
                <c:pt idx="847">
                  <c:v>-0.19099290444654571</c:v>
                </c:pt>
                <c:pt idx="848">
                  <c:v>-0.18223254493850405</c:v>
                </c:pt>
                <c:pt idx="849">
                  <c:v>-0.1609103122043507</c:v>
                </c:pt>
                <c:pt idx="850">
                  <c:v>-0.13318202459791628</c:v>
                </c:pt>
                <c:pt idx="851">
                  <c:v>-9.9036707663193724E-2</c:v>
                </c:pt>
                <c:pt idx="852">
                  <c:v>-6.5305203405864987E-2</c:v>
                </c:pt>
                <c:pt idx="853">
                  <c:v>-3.1090444654683583E-2</c:v>
                </c:pt>
                <c:pt idx="854">
                  <c:v>3.6119205298028594E-3</c:v>
                </c:pt>
                <c:pt idx="855">
                  <c:v>3.3057048249764527E-2</c:v>
                </c:pt>
                <c:pt idx="856">
                  <c:v>5.2893850520343129E-2</c:v>
                </c:pt>
                <c:pt idx="857">
                  <c:v>6.9262630085148685E-2</c:v>
                </c:pt>
                <c:pt idx="858">
                  <c:v>8.3240302743616851E-2</c:v>
                </c:pt>
                <c:pt idx="859">
                  <c:v>9.4825543992431732E-2</c:v>
                </c:pt>
                <c:pt idx="860">
                  <c:v>0.10313793755913103</c:v>
                </c:pt>
                <c:pt idx="861">
                  <c:v>0.10535543992431684</c:v>
                </c:pt>
                <c:pt idx="862">
                  <c:v>0.10147899716178088</c:v>
                </c:pt>
                <c:pt idx="863">
                  <c:v>9.5831409649953528E-2</c:v>
                </c:pt>
                <c:pt idx="864">
                  <c:v>8.9096972563856666E-2</c:v>
                </c:pt>
                <c:pt idx="865">
                  <c:v>8.0170860927150769E-2</c:v>
                </c:pt>
                <c:pt idx="866">
                  <c:v>6.8557521286660275E-2</c:v>
                </c:pt>
                <c:pt idx="867">
                  <c:v>5.4241721854305439E-2</c:v>
                </c:pt>
                <c:pt idx="868">
                  <c:v>4.0042573320718595E-2</c:v>
                </c:pt>
                <c:pt idx="869">
                  <c:v>2.8807757805109805E-2</c:v>
                </c:pt>
                <c:pt idx="870">
                  <c:v>2.0542100283822865E-2</c:v>
                </c:pt>
                <c:pt idx="871">
                  <c:v>1.4591958372754732E-2</c:v>
                </c:pt>
                <c:pt idx="872">
                  <c:v>1.2850898770107479E-2</c:v>
                </c:pt>
                <c:pt idx="873">
                  <c:v>1.5813055818354019E-2</c:v>
                </c:pt>
                <c:pt idx="874">
                  <c:v>2.3483065279091171E-2</c:v>
                </c:pt>
                <c:pt idx="875">
                  <c:v>3.0117691579942377E-2</c:v>
                </c:pt>
                <c:pt idx="876">
                  <c:v>3.2859035004728206E-2</c:v>
                </c:pt>
                <c:pt idx="877">
                  <c:v>3.3763859981075235E-2</c:v>
                </c:pt>
                <c:pt idx="878">
                  <c:v>3.2820908230840835E-2</c:v>
                </c:pt>
                <c:pt idx="879">
                  <c:v>2.8146546830649648E-2</c:v>
                </c:pt>
                <c:pt idx="880">
                  <c:v>1.9209460737936727E-2</c:v>
                </c:pt>
                <c:pt idx="881">
                  <c:v>6.002932828760521E-3</c:v>
                </c:pt>
                <c:pt idx="882">
                  <c:v>-3.460454115419509E-3</c:v>
                </c:pt>
                <c:pt idx="883">
                  <c:v>-9.1850520340592857E-3</c:v>
                </c:pt>
                <c:pt idx="884">
                  <c:v>-1.3234910122987387E-2</c:v>
                </c:pt>
                <c:pt idx="885">
                  <c:v>-1.5777767265843682E-2</c:v>
                </c:pt>
                <c:pt idx="886">
                  <c:v>-1.6803405865655215E-2</c:v>
                </c:pt>
                <c:pt idx="887">
                  <c:v>-1.5768779564803385E-2</c:v>
                </c:pt>
                <c:pt idx="888">
                  <c:v>-1.1984200567642491E-2</c:v>
                </c:pt>
                <c:pt idx="889">
                  <c:v>-7.7049195837268778E-3</c:v>
                </c:pt>
                <c:pt idx="890">
                  <c:v>-5.1204351939446733E-3</c:v>
                </c:pt>
                <c:pt idx="891">
                  <c:v>-4.2173131504235082E-3</c:v>
                </c:pt>
                <c:pt idx="892">
                  <c:v>-4.7898770104026793E-3</c:v>
                </c:pt>
                <c:pt idx="893">
                  <c:v>-8.270766319771642E-3</c:v>
                </c:pt>
                <c:pt idx="894">
                  <c:v>-1.4651655629137398E-2</c:v>
                </c:pt>
                <c:pt idx="895">
                  <c:v>-2.4595458845785949E-2</c:v>
                </c:pt>
                <c:pt idx="896">
                  <c:v>-3.6668211920529721E-2</c:v>
                </c:pt>
                <c:pt idx="897">
                  <c:v>-4.7304068117313143E-2</c:v>
                </c:pt>
                <c:pt idx="898">
                  <c:v>-5.6523651844843335E-2</c:v>
                </c:pt>
                <c:pt idx="899">
                  <c:v>-6.4375685903501192E-2</c:v>
                </c:pt>
                <c:pt idx="900">
                  <c:v>-6.947814569536169E-2</c:v>
                </c:pt>
                <c:pt idx="901">
                  <c:v>-7.0789971617783123E-2</c:v>
                </c:pt>
                <c:pt idx="902">
                  <c:v>-6.8314001892145995E-2</c:v>
                </c:pt>
                <c:pt idx="903">
                  <c:v>-6.3476442762533836E-2</c:v>
                </c:pt>
                <c:pt idx="904">
                  <c:v>-5.7817407757806208E-2</c:v>
                </c:pt>
                <c:pt idx="905">
                  <c:v>-5.1318921475877133E-2</c:v>
                </c:pt>
                <c:pt idx="906">
                  <c:v>-4.6521286660359693E-2</c:v>
                </c:pt>
                <c:pt idx="907">
                  <c:v>-4.3379091769162763E-2</c:v>
                </c:pt>
                <c:pt idx="908">
                  <c:v>-4.2956007568593087E-2</c:v>
                </c:pt>
                <c:pt idx="909">
                  <c:v>-4.4456291390730505E-2</c:v>
                </c:pt>
                <c:pt idx="910">
                  <c:v>-4.7875307473987043E-2</c:v>
                </c:pt>
                <c:pt idx="911">
                  <c:v>-5.3012109744562615E-2</c:v>
                </c:pt>
                <c:pt idx="912">
                  <c:v>-5.6344938505207054E-2</c:v>
                </c:pt>
                <c:pt idx="913">
                  <c:v>-5.5318826868496991E-2</c:v>
                </c:pt>
                <c:pt idx="914">
                  <c:v>-5.6592052980136039E-2</c:v>
                </c:pt>
                <c:pt idx="915">
                  <c:v>-6.0178429517506522E-2</c:v>
                </c:pt>
                <c:pt idx="916">
                  <c:v>-6.6926584673607792E-2</c:v>
                </c:pt>
                <c:pt idx="917">
                  <c:v>-7.2114096499531058E-2</c:v>
                </c:pt>
                <c:pt idx="918">
                  <c:v>-7.5806527909179536E-2</c:v>
                </c:pt>
                <c:pt idx="919">
                  <c:v>-8.1576915799434629E-2</c:v>
                </c:pt>
                <c:pt idx="920">
                  <c:v>-9.1071996215706733E-2</c:v>
                </c:pt>
                <c:pt idx="921">
                  <c:v>-9.7619016083257293E-2</c:v>
                </c:pt>
                <c:pt idx="922">
                  <c:v>-9.9503595080420865E-2</c:v>
                </c:pt>
                <c:pt idx="923">
                  <c:v>-9.6625543992436433E-2</c:v>
                </c:pt>
                <c:pt idx="924">
                  <c:v>-9.3664616840120743E-2</c:v>
                </c:pt>
                <c:pt idx="925">
                  <c:v>-9.2510690633872641E-2</c:v>
                </c:pt>
                <c:pt idx="926">
                  <c:v>-9.3081078524130959E-2</c:v>
                </c:pt>
                <c:pt idx="927">
                  <c:v>-9.3695458845795471E-2</c:v>
                </c:pt>
                <c:pt idx="928">
                  <c:v>-9.1801324503315143E-2</c:v>
                </c:pt>
                <c:pt idx="929">
                  <c:v>-8.9074172185435813E-2</c:v>
                </c:pt>
                <c:pt idx="930">
                  <c:v>-8.6656007568594276E-2</c:v>
                </c:pt>
                <c:pt idx="931">
                  <c:v>-8.4617407757809487E-2</c:v>
                </c:pt>
                <c:pt idx="932">
                  <c:v>-8.1062630085153145E-2</c:v>
                </c:pt>
                <c:pt idx="933">
                  <c:v>-7.476111636708184E-2</c:v>
                </c:pt>
                <c:pt idx="934">
                  <c:v>-6.5691390728481749E-2</c:v>
                </c:pt>
                <c:pt idx="935">
                  <c:v>-5.6366508987705906E-2</c:v>
                </c:pt>
                <c:pt idx="936">
                  <c:v>-4.81529801324534E-2</c:v>
                </c:pt>
                <c:pt idx="937">
                  <c:v>-4.0010879848631845E-2</c:v>
                </c:pt>
                <c:pt idx="938">
                  <c:v>-3.1128855250713631E-2</c:v>
                </c:pt>
                <c:pt idx="939">
                  <c:v>-2.1502175969727595E-2</c:v>
                </c:pt>
                <c:pt idx="940">
                  <c:v>-1.2416177861878099E-2</c:v>
                </c:pt>
                <c:pt idx="941">
                  <c:v>-3.4360454115436303E-3</c:v>
                </c:pt>
                <c:pt idx="942">
                  <c:v>5.3656575212848176E-3</c:v>
                </c:pt>
                <c:pt idx="943">
                  <c:v>1.4777956480603646E-2</c:v>
                </c:pt>
                <c:pt idx="944">
                  <c:v>2.4845127719959958E-2</c:v>
                </c:pt>
                <c:pt idx="945">
                  <c:v>3.476783349101354E-2</c:v>
                </c:pt>
                <c:pt idx="946">
                  <c:v>4.4585146641438207E-2</c:v>
                </c:pt>
                <c:pt idx="947">
                  <c:v>5.301702932828968E-2</c:v>
                </c:pt>
                <c:pt idx="948">
                  <c:v>5.9594323557240286E-2</c:v>
                </c:pt>
                <c:pt idx="949">
                  <c:v>6.426953642384349E-2</c:v>
                </c:pt>
                <c:pt idx="950">
                  <c:v>6.7585619678336442E-2</c:v>
                </c:pt>
                <c:pt idx="951">
                  <c:v>6.9526963103125908E-2</c:v>
                </c:pt>
                <c:pt idx="952">
                  <c:v>7.3149574266794901E-2</c:v>
                </c:pt>
                <c:pt idx="953">
                  <c:v>7.8429612109745875E-2</c:v>
                </c:pt>
                <c:pt idx="954">
                  <c:v>8.4816461684015479E-2</c:v>
                </c:pt>
                <c:pt idx="955">
                  <c:v>9.2262630085150107E-2</c:v>
                </c:pt>
                <c:pt idx="956">
                  <c:v>0.10080993377483694</c:v>
                </c:pt>
                <c:pt idx="957">
                  <c:v>0.11106764427625573</c:v>
                </c:pt>
                <c:pt idx="958">
                  <c:v>0.12307455061495</c:v>
                </c:pt>
                <c:pt idx="959">
                  <c:v>0.13379858088931054</c:v>
                </c:pt>
                <c:pt idx="960">
                  <c:v>0.14145780510880004</c:v>
                </c:pt>
                <c:pt idx="961">
                  <c:v>0.14791125827814969</c:v>
                </c:pt>
                <c:pt idx="962">
                  <c:v>0.15220719016083534</c:v>
                </c:pt>
                <c:pt idx="963">
                  <c:v>0.15438041627247048</c:v>
                </c:pt>
                <c:pt idx="964">
                  <c:v>0.1538475875118302</c:v>
                </c:pt>
                <c:pt idx="965">
                  <c:v>0.15089233680227396</c:v>
                </c:pt>
                <c:pt idx="966">
                  <c:v>0.14549205298013493</c:v>
                </c:pt>
                <c:pt idx="967">
                  <c:v>0.13945383159886762</c:v>
                </c:pt>
                <c:pt idx="968">
                  <c:v>0.12834843897824302</c:v>
                </c:pt>
                <c:pt idx="969">
                  <c:v>0.1131521286660391</c:v>
                </c:pt>
                <c:pt idx="970">
                  <c:v>9.629385052034499E-2</c:v>
                </c:pt>
                <c:pt idx="971">
                  <c:v>7.7772280037846683E-2</c:v>
                </c:pt>
                <c:pt idx="972">
                  <c:v>5.7297256386000583E-2</c:v>
                </c:pt>
                <c:pt idx="973">
                  <c:v>3.8699148533586587E-2</c:v>
                </c:pt>
                <c:pt idx="974">
                  <c:v>2.1984389782405248E-2</c:v>
                </c:pt>
                <c:pt idx="975">
                  <c:v>1.1583349101231379E-2</c:v>
                </c:pt>
                <c:pt idx="976">
                  <c:v>1.1985335856195437E-2</c:v>
                </c:pt>
                <c:pt idx="977">
                  <c:v>2.0767265846735942E-2</c:v>
                </c:pt>
                <c:pt idx="978">
                  <c:v>2.9468022705767542E-2</c:v>
                </c:pt>
                <c:pt idx="979">
                  <c:v>3.8085808893093549E-2</c:v>
                </c:pt>
                <c:pt idx="980">
                  <c:v>4.2811542100281492E-2</c:v>
                </c:pt>
                <c:pt idx="981">
                  <c:v>4.5657426679280626E-2</c:v>
                </c:pt>
                <c:pt idx="982">
                  <c:v>4.6605581835382985E-2</c:v>
                </c:pt>
                <c:pt idx="983">
                  <c:v>4.1159413434250773E-2</c:v>
                </c:pt>
                <c:pt idx="984">
                  <c:v>3.0668684957424475E-2</c:v>
                </c:pt>
                <c:pt idx="985">
                  <c:v>2.3593188268684177E-2</c:v>
                </c:pt>
                <c:pt idx="986">
                  <c:v>1.6422611163667614E-2</c:v>
                </c:pt>
                <c:pt idx="987">
                  <c:v>9.1629139072839684E-3</c:v>
                </c:pt>
                <c:pt idx="988">
                  <c:v>-1.7691579943424079E-4</c:v>
                </c:pt>
                <c:pt idx="989">
                  <c:v>-1.014474929044518E-2</c:v>
                </c:pt>
                <c:pt idx="990">
                  <c:v>-2.0734247871336823E-2</c:v>
                </c:pt>
                <c:pt idx="991">
                  <c:v>-3.3315894039738218E-2</c:v>
                </c:pt>
                <c:pt idx="992">
                  <c:v>-4.4952885525075807E-2</c:v>
                </c:pt>
                <c:pt idx="993">
                  <c:v>-5.2122138126774693E-2</c:v>
                </c:pt>
                <c:pt idx="994">
                  <c:v>-5.2323841059603651E-2</c:v>
                </c:pt>
                <c:pt idx="995">
                  <c:v>-4.5569441816464724E-2</c:v>
                </c:pt>
                <c:pt idx="996">
                  <c:v>-3.330908230842234E-2</c:v>
                </c:pt>
                <c:pt idx="997">
                  <c:v>-1.8478902554404538E-2</c:v>
                </c:pt>
                <c:pt idx="998">
                  <c:v>-1.9055818353859169E-3</c:v>
                </c:pt>
                <c:pt idx="999">
                  <c:v>1.3481173131502548E-2</c:v>
                </c:pt>
                <c:pt idx="1000">
                  <c:v>2.7652412488173201E-2</c:v>
                </c:pt>
                <c:pt idx="1001">
                  <c:v>3.8072469252602652E-2</c:v>
                </c:pt>
                <c:pt idx="1002">
                  <c:v>4.2387984862818598E-2</c:v>
                </c:pt>
                <c:pt idx="1003">
                  <c:v>4.0616556291388058E-2</c:v>
                </c:pt>
                <c:pt idx="1004">
                  <c:v>3.563992431409347E-2</c:v>
                </c:pt>
                <c:pt idx="1005">
                  <c:v>3.1608798486278296E-2</c:v>
                </c:pt>
                <c:pt idx="1006">
                  <c:v>2.8532355723744022E-2</c:v>
                </c:pt>
                <c:pt idx="1007">
                  <c:v>2.6432734153260643E-2</c:v>
                </c:pt>
                <c:pt idx="1008">
                  <c:v>3.014739829706415E-2</c:v>
                </c:pt>
                <c:pt idx="1009">
                  <c:v>4.2050141911067491E-2</c:v>
                </c:pt>
                <c:pt idx="1010">
                  <c:v>4.844087038789268E-2</c:v>
                </c:pt>
                <c:pt idx="1011">
                  <c:v>4.9406527909178898E-2</c:v>
                </c:pt>
                <c:pt idx="1012">
                  <c:v>4.1625733207192525E-2</c:v>
                </c:pt>
                <c:pt idx="1013">
                  <c:v>3.7052790917696761E-2</c:v>
                </c:pt>
                <c:pt idx="1014">
                  <c:v>3.5708514664150932E-2</c:v>
                </c:pt>
                <c:pt idx="1015">
                  <c:v>3.2805108798493535E-2</c:v>
                </c:pt>
                <c:pt idx="1016">
                  <c:v>2.573614001893177E-2</c:v>
                </c:pt>
                <c:pt idx="1017">
                  <c:v>2.8251087984866537E-2</c:v>
                </c:pt>
                <c:pt idx="1018">
                  <c:v>3.9333585619683482E-2</c:v>
                </c:pt>
                <c:pt idx="1019">
                  <c:v>5.9040018921480815E-2</c:v>
                </c:pt>
                <c:pt idx="1020">
                  <c:v>7.5399526963106936E-2</c:v>
                </c:pt>
                <c:pt idx="1021">
                  <c:v>8.8489025543998054E-2</c:v>
                </c:pt>
                <c:pt idx="1022">
                  <c:v>9.8217218543052112E-2</c:v>
                </c:pt>
                <c:pt idx="1023">
                  <c:v>0.10710368968780061</c:v>
                </c:pt>
                <c:pt idx="1024">
                  <c:v>0.11388297067171571</c:v>
                </c:pt>
                <c:pt idx="1025">
                  <c:v>0.11948259224219804</c:v>
                </c:pt>
                <c:pt idx="1026">
                  <c:v>0.1237872280037884</c:v>
                </c:pt>
                <c:pt idx="1027">
                  <c:v>0.12628060548722966</c:v>
                </c:pt>
                <c:pt idx="1028">
                  <c:v>0.12680719016083589</c:v>
                </c:pt>
                <c:pt idx="1029">
                  <c:v>0.12879612109744978</c:v>
                </c:pt>
                <c:pt idx="1030">
                  <c:v>0.13223491012299252</c:v>
                </c:pt>
                <c:pt idx="1031">
                  <c:v>0.13826877956481098</c:v>
                </c:pt>
                <c:pt idx="1032">
                  <c:v>0.14635752128666368</c:v>
                </c:pt>
                <c:pt idx="1033">
                  <c:v>0.15657057710502009</c:v>
                </c:pt>
                <c:pt idx="1034">
                  <c:v>0.16450000000000564</c:v>
                </c:pt>
                <c:pt idx="1035">
                  <c:v>0.17017928098392154</c:v>
                </c:pt>
                <c:pt idx="1036">
                  <c:v>0.17023727530748017</c:v>
                </c:pt>
                <c:pt idx="1037">
                  <c:v>0.16718079470199143</c:v>
                </c:pt>
                <c:pt idx="1038">
                  <c:v>0.16106177861873758</c:v>
                </c:pt>
                <c:pt idx="1039">
                  <c:v>0.15247105014191401</c:v>
                </c:pt>
                <c:pt idx="1040">
                  <c:v>0.14186329233680794</c:v>
                </c:pt>
                <c:pt idx="1041">
                  <c:v>0.13414654683065486</c:v>
                </c:pt>
                <c:pt idx="1042">
                  <c:v>0.12809810785241466</c:v>
                </c:pt>
                <c:pt idx="1043">
                  <c:v>0.12366849574267215</c:v>
                </c:pt>
                <c:pt idx="1044">
                  <c:v>0.11842119205298475</c:v>
                </c:pt>
                <c:pt idx="1045">
                  <c:v>0.1115621570482528</c:v>
                </c:pt>
                <c:pt idx="1046">
                  <c:v>0.10313226111637165</c:v>
                </c:pt>
                <c:pt idx="1047">
                  <c:v>9.2698864711451306E-2</c:v>
                </c:pt>
                <c:pt idx="1048">
                  <c:v>8.0072658467361876E-2</c:v>
                </c:pt>
                <c:pt idx="1049">
                  <c:v>6.6539262062441665E-2</c:v>
                </c:pt>
                <c:pt idx="1050">
                  <c:v>5.3656385998108298E-2</c:v>
                </c:pt>
                <c:pt idx="1051">
                  <c:v>4.1504919583728032E-2</c:v>
                </c:pt>
                <c:pt idx="1052">
                  <c:v>3.0971712393565561E-2</c:v>
                </c:pt>
                <c:pt idx="1053">
                  <c:v>2.1766887417214782E-2</c:v>
                </c:pt>
                <c:pt idx="1054">
                  <c:v>1.386225165562394E-2</c:v>
                </c:pt>
                <c:pt idx="1055">
                  <c:v>7.4614947965887524E-3</c:v>
                </c:pt>
                <c:pt idx="1056">
                  <c:v>1.4638599810741226E-3</c:v>
                </c:pt>
                <c:pt idx="1057">
                  <c:v>-5.6173131504309026E-3</c:v>
                </c:pt>
                <c:pt idx="1058">
                  <c:v>-1.1455439924320741E-2</c:v>
                </c:pt>
                <c:pt idx="1059">
                  <c:v>-1.6094134342480974E-2</c:v>
                </c:pt>
                <c:pt idx="1060">
                  <c:v>-1.9210596026494997E-2</c:v>
                </c:pt>
                <c:pt idx="1061">
                  <c:v>-2.2281173131508684E-2</c:v>
                </c:pt>
                <c:pt idx="1062">
                  <c:v>-2.5282781456956734E-2</c:v>
                </c:pt>
                <c:pt idx="1063">
                  <c:v>-2.7148533585624086E-2</c:v>
                </c:pt>
                <c:pt idx="1064">
                  <c:v>-2.7930274361402496E-2</c:v>
                </c:pt>
                <c:pt idx="1065">
                  <c:v>-3.0037464522239436E-2</c:v>
                </c:pt>
                <c:pt idx="1066">
                  <c:v>-3.5217218543051494E-2</c:v>
                </c:pt>
                <c:pt idx="1067">
                  <c:v>-4.3507663197734907E-2</c:v>
                </c:pt>
                <c:pt idx="1068">
                  <c:v>-5.3358372753077518E-2</c:v>
                </c:pt>
                <c:pt idx="1069">
                  <c:v>-6.478751182592471E-2</c:v>
                </c:pt>
                <c:pt idx="1070">
                  <c:v>-7.7742384105963694E-2</c:v>
                </c:pt>
                <c:pt idx="1071">
                  <c:v>-9.2122800378435357E-2</c:v>
                </c:pt>
                <c:pt idx="1072">
                  <c:v>-0.10400473036897043</c:v>
                </c:pt>
                <c:pt idx="1073">
                  <c:v>-0.11162459791863992</c:v>
                </c:pt>
                <c:pt idx="1074">
                  <c:v>-0.116380983916752</c:v>
                </c:pt>
                <c:pt idx="1075">
                  <c:v>-0.11829498580889999</c:v>
                </c:pt>
                <c:pt idx="1076">
                  <c:v>-0.11731447492905112</c:v>
                </c:pt>
                <c:pt idx="1077">
                  <c:v>-0.11245931882687363</c:v>
                </c:pt>
                <c:pt idx="1078">
                  <c:v>-0.10377909176916233</c:v>
                </c:pt>
                <c:pt idx="1079">
                  <c:v>-9.5175307473990514E-2</c:v>
                </c:pt>
                <c:pt idx="1080">
                  <c:v>-7.6438032166514361E-2</c:v>
                </c:pt>
                <c:pt idx="1081">
                  <c:v>-4.6132071901611851E-2</c:v>
                </c:pt>
                <c:pt idx="1082">
                  <c:v>-1.7393661305586505E-2</c:v>
                </c:pt>
                <c:pt idx="1083">
                  <c:v>9.8115421002820148E-3</c:v>
                </c:pt>
                <c:pt idx="1084">
                  <c:v>3.4501892147584812E-2</c:v>
                </c:pt>
                <c:pt idx="1085">
                  <c:v>5.5463103122040294E-2</c:v>
                </c:pt>
                <c:pt idx="1086">
                  <c:v>7.2661967833486343E-2</c:v>
                </c:pt>
                <c:pt idx="1087">
                  <c:v>7.5828571428571592E-2</c:v>
                </c:pt>
                <c:pt idx="1088">
                  <c:v>6.9489877010406445E-2</c:v>
                </c:pt>
                <c:pt idx="1089">
                  <c:v>6.6789403973510644E-2</c:v>
                </c:pt>
                <c:pt idx="1090">
                  <c:v>6.1967455061493482E-2</c:v>
                </c:pt>
                <c:pt idx="1091">
                  <c:v>5.499271523178885E-2</c:v>
                </c:pt>
                <c:pt idx="1092">
                  <c:v>4.7090255439922409E-2</c:v>
                </c:pt>
                <c:pt idx="1093">
                  <c:v>3.632573320719068E-2</c:v>
                </c:pt>
                <c:pt idx="1094">
                  <c:v>2.2741816461685722E-2</c:v>
                </c:pt>
                <c:pt idx="1095">
                  <c:v>1.7876064333020025E-3</c:v>
                </c:pt>
                <c:pt idx="1096">
                  <c:v>-1.8975023651844225E-2</c:v>
                </c:pt>
                <c:pt idx="1097">
                  <c:v>-3.3851466414377647E-2</c:v>
                </c:pt>
                <c:pt idx="1098">
                  <c:v>-3.6029801324504625E-2</c:v>
                </c:pt>
                <c:pt idx="1099">
                  <c:v>-2.5517691579944216E-2</c:v>
                </c:pt>
                <c:pt idx="1100">
                  <c:v>-3.4446546830402275E-4</c:v>
                </c:pt>
                <c:pt idx="1101">
                  <c:v>4.1083538315987773E-2</c:v>
                </c:pt>
                <c:pt idx="1102">
                  <c:v>9.8741911069064187E-2</c:v>
                </c:pt>
                <c:pt idx="1103">
                  <c:v>0.16501977294229245</c:v>
                </c:pt>
                <c:pt idx="1104">
                  <c:v>0.23938192999054128</c:v>
                </c:pt>
                <c:pt idx="1105">
                  <c:v>0.31501135288552717</c:v>
                </c:pt>
                <c:pt idx="1106">
                  <c:v>0.393887984862822</c:v>
                </c:pt>
                <c:pt idx="1107">
                  <c:v>0.47601674550614881</c:v>
                </c:pt>
                <c:pt idx="1108">
                  <c:v>0.55980614947966056</c:v>
                </c:pt>
                <c:pt idx="1109">
                  <c:v>0.6351644276253553</c:v>
                </c:pt>
                <c:pt idx="1110">
                  <c:v>0.70207417218542834</c:v>
                </c:pt>
                <c:pt idx="1111">
                  <c:v>0.7610381267738886</c:v>
                </c:pt>
                <c:pt idx="1112">
                  <c:v>0.81024276253547545</c:v>
                </c:pt>
                <c:pt idx="1113">
                  <c:v>0.84767284768211593</c:v>
                </c:pt>
                <c:pt idx="1114">
                  <c:v>0.87510245979185797</c:v>
                </c:pt>
                <c:pt idx="1115">
                  <c:v>0.89249091769157485</c:v>
                </c:pt>
                <c:pt idx="1116">
                  <c:v>0.90992781456952998</c:v>
                </c:pt>
                <c:pt idx="1117">
                  <c:v>0.92799176915798576</c:v>
                </c:pt>
                <c:pt idx="1118">
                  <c:v>0.94668211920529011</c:v>
                </c:pt>
                <c:pt idx="1119">
                  <c:v>0.96776773888362655</c:v>
                </c:pt>
                <c:pt idx="1120">
                  <c:v>0.9837994323557171</c:v>
                </c:pt>
                <c:pt idx="1121">
                  <c:v>0.99296423841058801</c:v>
                </c:pt>
                <c:pt idx="1122">
                  <c:v>0.99430321665088794</c:v>
                </c:pt>
                <c:pt idx="1123">
                  <c:v>0.98780094607378655</c:v>
                </c:pt>
                <c:pt idx="1124">
                  <c:v>0.97288675496687915</c:v>
                </c:pt>
                <c:pt idx="1125">
                  <c:v>0.94905033112581805</c:v>
                </c:pt>
                <c:pt idx="1126">
                  <c:v>0.91629394512771423</c:v>
                </c:pt>
                <c:pt idx="1127">
                  <c:v>0.88206821192052409</c:v>
                </c:pt>
                <c:pt idx="1128">
                  <c:v>0.84734276253547258</c:v>
                </c:pt>
                <c:pt idx="1129">
                  <c:v>0.81306253547776197</c:v>
                </c:pt>
                <c:pt idx="1130">
                  <c:v>0.78284560075685239</c:v>
                </c:pt>
                <c:pt idx="1131">
                  <c:v>0.7566663197729343</c:v>
                </c:pt>
                <c:pt idx="1132">
                  <c:v>0.73504361400188523</c:v>
                </c:pt>
                <c:pt idx="1133">
                  <c:v>0.71587105014190489</c:v>
                </c:pt>
                <c:pt idx="1134">
                  <c:v>0.69917596972562979</c:v>
                </c:pt>
                <c:pt idx="1135">
                  <c:v>0.6840161778618653</c:v>
                </c:pt>
                <c:pt idx="1136">
                  <c:v>0.66670700094606694</c:v>
                </c:pt>
                <c:pt idx="1137">
                  <c:v>0.64363112582780779</c:v>
                </c:pt>
                <c:pt idx="1138">
                  <c:v>0.61704966887416668</c:v>
                </c:pt>
                <c:pt idx="1139">
                  <c:v>0.58695487228003174</c:v>
                </c:pt>
                <c:pt idx="1140">
                  <c:v>0.55545411542099998</c:v>
                </c:pt>
                <c:pt idx="1141">
                  <c:v>0.52689536423840633</c:v>
                </c:pt>
                <c:pt idx="1142">
                  <c:v>0.50123566698202093</c:v>
                </c:pt>
                <c:pt idx="1143">
                  <c:v>0.48215638599810445</c:v>
                </c:pt>
                <c:pt idx="1144">
                  <c:v>0.46192809839167037</c:v>
                </c:pt>
                <c:pt idx="1145">
                  <c:v>0.43830690633868852</c:v>
                </c:pt>
                <c:pt idx="1146">
                  <c:v>0.41353500473036492</c:v>
                </c:pt>
                <c:pt idx="1147">
                  <c:v>0.38763500473036672</c:v>
                </c:pt>
                <c:pt idx="1148">
                  <c:v>0.35624408703878352</c:v>
                </c:pt>
                <c:pt idx="1149">
                  <c:v>0.31903803216650672</c:v>
                </c:pt>
                <c:pt idx="1150">
                  <c:v>0.27604474929044193</c:v>
                </c:pt>
                <c:pt idx="1151">
                  <c:v>0.23500700094607122</c:v>
                </c:pt>
                <c:pt idx="1152">
                  <c:v>0.19533159886470663</c:v>
                </c:pt>
                <c:pt idx="1153">
                  <c:v>0.15478675496688157</c:v>
                </c:pt>
                <c:pt idx="1154">
                  <c:v>0.11568647114474118</c:v>
                </c:pt>
                <c:pt idx="1155">
                  <c:v>7.8094891201505603E-2</c:v>
                </c:pt>
                <c:pt idx="1156">
                  <c:v>4.2429233680220342E-2</c:v>
                </c:pt>
                <c:pt idx="1157">
                  <c:v>7.0104068117231586E-3</c:v>
                </c:pt>
                <c:pt idx="1158">
                  <c:v>-2.8193093661313288E-2</c:v>
                </c:pt>
                <c:pt idx="1159">
                  <c:v>-6.2605203405873069E-2</c:v>
                </c:pt>
                <c:pt idx="1160">
                  <c:v>-9.3676158940404278E-2</c:v>
                </c:pt>
                <c:pt idx="1161">
                  <c:v>-0.12378344370861609</c:v>
                </c:pt>
                <c:pt idx="1162">
                  <c:v>-0.15450075685904174</c:v>
                </c:pt>
                <c:pt idx="1163">
                  <c:v>-0.1859155156102244</c:v>
                </c:pt>
                <c:pt idx="1164">
                  <c:v>-0.21634399243141547</c:v>
                </c:pt>
                <c:pt idx="1165">
                  <c:v>-0.24397369914853684</c:v>
                </c:pt>
                <c:pt idx="1166">
                  <c:v>-0.26883916745506298</c:v>
                </c:pt>
                <c:pt idx="1167">
                  <c:v>-0.29355288552507386</c:v>
                </c:pt>
                <c:pt idx="1168">
                  <c:v>-0.31724172185430888</c:v>
                </c:pt>
                <c:pt idx="1169">
                  <c:v>-0.33843784295175366</c:v>
                </c:pt>
                <c:pt idx="1170">
                  <c:v>-0.35800331125827795</c:v>
                </c:pt>
                <c:pt idx="1171">
                  <c:v>-0.37593405865657559</c:v>
                </c:pt>
                <c:pt idx="1172">
                  <c:v>-0.39402242194891113</c:v>
                </c:pt>
                <c:pt idx="1173">
                  <c:v>-0.41063992431409702</c:v>
                </c:pt>
                <c:pt idx="1174">
                  <c:v>-0.4256931882686868</c:v>
                </c:pt>
                <c:pt idx="1175">
                  <c:v>-0.4415900662251655</c:v>
                </c:pt>
                <c:pt idx="1176">
                  <c:v>-0.4582510879848628</c:v>
                </c:pt>
                <c:pt idx="1177">
                  <c:v>-0.47472696310312135</c:v>
                </c:pt>
                <c:pt idx="1178">
                  <c:v>-0.48870435193945216</c:v>
                </c:pt>
                <c:pt idx="1179">
                  <c:v>-0.50011059602649155</c:v>
                </c:pt>
                <c:pt idx="1180">
                  <c:v>-0.51047455061494584</c:v>
                </c:pt>
                <c:pt idx="1181">
                  <c:v>-0.52036263008514716</c:v>
                </c:pt>
                <c:pt idx="1182">
                  <c:v>-0.52811892147587791</c:v>
                </c:pt>
                <c:pt idx="1183">
                  <c:v>-0.53371239356669864</c:v>
                </c:pt>
                <c:pt idx="1184">
                  <c:v>-0.5377486281930024</c:v>
                </c:pt>
                <c:pt idx="1185">
                  <c:v>-0.54256906338694744</c:v>
                </c:pt>
                <c:pt idx="1186">
                  <c:v>-0.54654011352885601</c:v>
                </c:pt>
                <c:pt idx="1187">
                  <c:v>-0.54972658467360358</c:v>
                </c:pt>
                <c:pt idx="1188">
                  <c:v>-0.55161002838221229</c:v>
                </c:pt>
                <c:pt idx="1189">
                  <c:v>-0.54985373699148365</c:v>
                </c:pt>
                <c:pt idx="1190">
                  <c:v>-0.54452734153263882</c:v>
                </c:pt>
                <c:pt idx="1191">
                  <c:v>-0.53509082308420031</c:v>
                </c:pt>
                <c:pt idx="1192">
                  <c:v>-0.52332166508987765</c:v>
                </c:pt>
                <c:pt idx="1193">
                  <c:v>-0.51093386944181418</c:v>
                </c:pt>
                <c:pt idx="1194">
                  <c:v>-0.49672961210974276</c:v>
                </c:pt>
                <c:pt idx="1195">
                  <c:v>-0.4807566698202434</c:v>
                </c:pt>
                <c:pt idx="1196">
                  <c:v>-0.46546613055818037</c:v>
                </c:pt>
                <c:pt idx="1197">
                  <c:v>-0.45206622516556122</c:v>
                </c:pt>
                <c:pt idx="1198">
                  <c:v>-0.44062024597918464</c:v>
                </c:pt>
                <c:pt idx="1199">
                  <c:v>-0.4293952696310282</c:v>
                </c:pt>
                <c:pt idx="1200">
                  <c:v>-0.41966821192053066</c:v>
                </c:pt>
                <c:pt idx="1201">
                  <c:v>-0.41265922421948714</c:v>
                </c:pt>
                <c:pt idx="1202">
                  <c:v>-0.4059391674550597</c:v>
                </c:pt>
                <c:pt idx="1203">
                  <c:v>-0.39950974456007421</c:v>
                </c:pt>
                <c:pt idx="1204">
                  <c:v>-0.39222828760643585</c:v>
                </c:pt>
                <c:pt idx="1205">
                  <c:v>-0.38250160832545188</c:v>
                </c:pt>
                <c:pt idx="1206">
                  <c:v>-0.37030189214758741</c:v>
                </c:pt>
                <c:pt idx="1207">
                  <c:v>-0.35436925260170327</c:v>
                </c:pt>
                <c:pt idx="1208">
                  <c:v>-0.33857180700094258</c:v>
                </c:pt>
                <c:pt idx="1209">
                  <c:v>-0.32532175969725519</c:v>
                </c:pt>
                <c:pt idx="1210">
                  <c:v>-0.31540917691579834</c:v>
                </c:pt>
                <c:pt idx="1211">
                  <c:v>-0.30884389782402988</c:v>
                </c:pt>
                <c:pt idx="1212">
                  <c:v>-0.30723604541153721</c:v>
                </c:pt>
                <c:pt idx="1213">
                  <c:v>-0.30784408703878624</c:v>
                </c:pt>
                <c:pt idx="1214">
                  <c:v>-0.31066991485335477</c:v>
                </c:pt>
                <c:pt idx="1215">
                  <c:v>-0.32385657521286171</c:v>
                </c:pt>
                <c:pt idx="1216">
                  <c:v>-0.34773992431409084</c:v>
                </c:pt>
                <c:pt idx="1217">
                  <c:v>-0.3815129612109695</c:v>
                </c:pt>
                <c:pt idx="1218">
                  <c:v>-0.46032497634815089</c:v>
                </c:pt>
                <c:pt idx="1219">
                  <c:v>-0.53620435193944782</c:v>
                </c:pt>
                <c:pt idx="1220">
                  <c:v>-0.61194456007568132</c:v>
                </c:pt>
                <c:pt idx="1221">
                  <c:v>-0.68968136234625987</c:v>
                </c:pt>
                <c:pt idx="1222">
                  <c:v>-0.76942194891201154</c:v>
                </c:pt>
                <c:pt idx="1223">
                  <c:v>-0.85084541154209803</c:v>
                </c:pt>
                <c:pt idx="1224">
                  <c:v>-0.93231882686849066</c:v>
                </c:pt>
                <c:pt idx="1225">
                  <c:v>-1.0146664143803201</c:v>
                </c:pt>
                <c:pt idx="1226">
                  <c:v>-1.0992755912961183</c:v>
                </c:pt>
                <c:pt idx="1227">
                  <c:v>-1.1861378429517448</c:v>
                </c:pt>
                <c:pt idx="1228">
                  <c:v>-1.2731309366130503</c:v>
                </c:pt>
                <c:pt idx="1229">
                  <c:v>-1.358731504257328</c:v>
                </c:pt>
                <c:pt idx="1230">
                  <c:v>-1.4429304635761557</c:v>
                </c:pt>
                <c:pt idx="1231">
                  <c:v>-1.5273878902554348</c:v>
                </c:pt>
                <c:pt idx="1232">
                  <c:v>-1.6122176915799393</c:v>
                </c:pt>
                <c:pt idx="1233">
                  <c:v>-1.6960194891201485</c:v>
                </c:pt>
                <c:pt idx="1234">
                  <c:v>-1.7773459791863735</c:v>
                </c:pt>
                <c:pt idx="1235">
                  <c:v>-1.8561755912961166</c:v>
                </c:pt>
                <c:pt idx="1236">
                  <c:v>-1.9340164616840103</c:v>
                </c:pt>
                <c:pt idx="1237">
                  <c:v>-2.0089149479659403</c:v>
                </c:pt>
                <c:pt idx="1238">
                  <c:v>-2.080874550614944</c:v>
                </c:pt>
                <c:pt idx="1239">
                  <c:v>-2.1497735099337731</c:v>
                </c:pt>
                <c:pt idx="1240">
                  <c:v>-2.2196637653736957</c:v>
                </c:pt>
                <c:pt idx="1241">
                  <c:v>-2.291968684957423</c:v>
                </c:pt>
                <c:pt idx="1242">
                  <c:v>-2.3617430463576139</c:v>
                </c:pt>
                <c:pt idx="1243">
                  <c:v>-2.4289785241248802</c:v>
                </c:pt>
                <c:pt idx="1244">
                  <c:v>-2.4956142857142836</c:v>
                </c:pt>
                <c:pt idx="1245">
                  <c:v>-2.5673093661305577</c:v>
                </c:pt>
                <c:pt idx="1246">
                  <c:v>-2.6440513718070009</c:v>
                </c:pt>
                <c:pt idx="1247">
                  <c:v>-2.7217684957426673</c:v>
                </c:pt>
                <c:pt idx="1248">
                  <c:v>-2.7974216650898751</c:v>
                </c:pt>
                <c:pt idx="1249">
                  <c:v>-2.8759432355723753</c:v>
                </c:pt>
                <c:pt idx="1250">
                  <c:v>-2.9563536423841068</c:v>
                </c:pt>
                <c:pt idx="1251">
                  <c:v>-3.0386590350047302</c:v>
                </c:pt>
                <c:pt idx="1252">
                  <c:v>-3.1171885525070939</c:v>
                </c:pt>
                <c:pt idx="1253">
                  <c:v>-3.1959992431409625</c:v>
                </c:pt>
                <c:pt idx="1254">
                  <c:v>-3.2750767265846719</c:v>
                </c:pt>
                <c:pt idx="1255">
                  <c:v>-3.3574453169347196</c:v>
                </c:pt>
                <c:pt idx="1256">
                  <c:v>-3.438918921475874</c:v>
                </c:pt>
                <c:pt idx="1257">
                  <c:v>-3.5204721854304637</c:v>
                </c:pt>
                <c:pt idx="1258">
                  <c:v>-3.6054654683065301</c:v>
                </c:pt>
                <c:pt idx="1259">
                  <c:v>-3.6938912961210972</c:v>
                </c:pt>
                <c:pt idx="1260">
                  <c:v>-3.7816857142857132</c:v>
                </c:pt>
                <c:pt idx="1261">
                  <c:v>-3.8655877010406798</c:v>
                </c:pt>
                <c:pt idx="1262">
                  <c:v>-3.9455933774834429</c:v>
                </c:pt>
                <c:pt idx="1263">
                  <c:v>-4.0258807000946071</c:v>
                </c:pt>
                <c:pt idx="1264">
                  <c:v>-4.1080259224219491</c:v>
                </c:pt>
                <c:pt idx="1265">
                  <c:v>-4.1886338694418184</c:v>
                </c:pt>
                <c:pt idx="1266">
                  <c:v>-4.2688771996215724</c:v>
                </c:pt>
                <c:pt idx="1267">
                  <c:v>-4.3487404919583774</c:v>
                </c:pt>
                <c:pt idx="1268">
                  <c:v>-4.4314768211920574</c:v>
                </c:pt>
                <c:pt idx="1269">
                  <c:v>-4.5137171239356704</c:v>
                </c:pt>
                <c:pt idx="1270">
                  <c:v>-4.5954494796594165</c:v>
                </c:pt>
                <c:pt idx="1271">
                  <c:v>-4.6750779564806075</c:v>
                </c:pt>
                <c:pt idx="1272">
                  <c:v>-4.7560857142857174</c:v>
                </c:pt>
                <c:pt idx="1273">
                  <c:v>-4.8372844843897829</c:v>
                </c:pt>
                <c:pt idx="1274">
                  <c:v>-4.9168312204351929</c:v>
                </c:pt>
                <c:pt idx="1275">
                  <c:v>-4.9947338694418164</c:v>
                </c:pt>
                <c:pt idx="1276">
                  <c:v>-5.074365373699151</c:v>
                </c:pt>
                <c:pt idx="1277">
                  <c:v>-5.1578255439924332</c:v>
                </c:pt>
                <c:pt idx="1278">
                  <c:v>-5.245114191106909</c:v>
                </c:pt>
                <c:pt idx="1279">
                  <c:v>-5.3327520340586592</c:v>
                </c:pt>
                <c:pt idx="1280">
                  <c:v>-5.4178350993377506</c:v>
                </c:pt>
                <c:pt idx="1281">
                  <c:v>-5.5021879848628252</c:v>
                </c:pt>
                <c:pt idx="1282">
                  <c:v>-5.5866985808893137</c:v>
                </c:pt>
                <c:pt idx="1283">
                  <c:v>-5.6713661305581899</c:v>
                </c:pt>
                <c:pt idx="1284">
                  <c:v>-5.7541058656575279</c:v>
                </c:pt>
                <c:pt idx="1285">
                  <c:v>-5.8347525070955566</c:v>
                </c:pt>
                <c:pt idx="1286">
                  <c:v>-5.9133264900662299</c:v>
                </c:pt>
                <c:pt idx="1287">
                  <c:v>-5.9927443708609305</c:v>
                </c:pt>
                <c:pt idx="1288">
                  <c:v>-6.0722900662251691</c:v>
                </c:pt>
                <c:pt idx="1289">
                  <c:v>-6.1510617786187387</c:v>
                </c:pt>
                <c:pt idx="1290">
                  <c:v>-6.2332749290444722</c:v>
                </c:pt>
                <c:pt idx="1291">
                  <c:v>-4.5028901608325489</c:v>
                </c:pt>
                <c:pt idx="1292">
                  <c:v>-2.7729057710501444</c:v>
                </c:pt>
                <c:pt idx="1293">
                  <c:v>-1.0433005676442795</c:v>
                </c:pt>
              </c:numCache>
            </c:numRef>
          </c:val>
        </c:ser>
        <c:dLbls/>
        <c:marker val="1"/>
        <c:axId val="40225024"/>
        <c:axId val="40235008"/>
      </c:lineChart>
      <c:catAx>
        <c:axId val="40225024"/>
        <c:scaling>
          <c:orientation val="minMax"/>
        </c:scaling>
        <c:axPos val="b"/>
        <c:tickLblPos val="nextTo"/>
        <c:crossAx val="40235008"/>
        <c:crosses val="autoZero"/>
        <c:auto val="1"/>
        <c:lblAlgn val="ctr"/>
        <c:lblOffset val="100"/>
      </c:catAx>
      <c:valAx>
        <c:axId val="40235008"/>
        <c:scaling>
          <c:orientation val="minMax"/>
        </c:scaling>
        <c:axPos val="l"/>
        <c:majorGridlines/>
        <c:numFmt formatCode="General" sourceLinked="1"/>
        <c:tickLblPos val="nextTo"/>
        <c:crossAx val="40225024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  <c:userShapes r:id="rId2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marker>
            <c:symbol val="none"/>
          </c:marker>
          <c:val>
            <c:numRef>
              <c:f>'6- u-turn fast'!$C$5:$C$354</c:f>
              <c:numCache>
                <c:formatCode>General</c:formatCode>
                <c:ptCount val="350"/>
                <c:pt idx="0">
                  <c:v>-0.28738571428571436</c:v>
                </c:pt>
                <c:pt idx="1">
                  <c:v>-0.30840000000000006</c:v>
                </c:pt>
                <c:pt idx="2">
                  <c:v>-0.31888571428571438</c:v>
                </c:pt>
                <c:pt idx="3">
                  <c:v>-0.30688571428571437</c:v>
                </c:pt>
                <c:pt idx="4">
                  <c:v>-0.24725714285714295</c:v>
                </c:pt>
                <c:pt idx="5">
                  <c:v>-0.18762857142857142</c:v>
                </c:pt>
                <c:pt idx="6">
                  <c:v>-0.12947142857142857</c:v>
                </c:pt>
                <c:pt idx="7">
                  <c:v>-0.11988571428571429</c:v>
                </c:pt>
                <c:pt idx="8">
                  <c:v>-0.1103</c:v>
                </c:pt>
                <c:pt idx="9">
                  <c:v>-0.11124285714285714</c:v>
                </c:pt>
                <c:pt idx="10">
                  <c:v>-0.14134285714285719</c:v>
                </c:pt>
                <c:pt idx="11">
                  <c:v>-0.21907142857142864</c:v>
                </c:pt>
                <c:pt idx="12">
                  <c:v>-0.25688571428571433</c:v>
                </c:pt>
                <c:pt idx="13">
                  <c:v>-0.29470000000000002</c:v>
                </c:pt>
                <c:pt idx="14">
                  <c:v>-0.28394285714285727</c:v>
                </c:pt>
                <c:pt idx="15">
                  <c:v>-0.26935714285714291</c:v>
                </c:pt>
                <c:pt idx="16">
                  <c:v>-0.25477142857142854</c:v>
                </c:pt>
                <c:pt idx="17">
                  <c:v>-0.21037142857142863</c:v>
                </c:pt>
                <c:pt idx="18">
                  <c:v>-0.16597142857142863</c:v>
                </c:pt>
                <c:pt idx="19">
                  <c:v>-0.16148571428571426</c:v>
                </c:pt>
                <c:pt idx="20">
                  <c:v>-0.12857142857142861</c:v>
                </c:pt>
                <c:pt idx="21">
                  <c:v>-9.5657142857142899E-2</c:v>
                </c:pt>
                <c:pt idx="22">
                  <c:v>-6.6571428571428559E-2</c:v>
                </c:pt>
                <c:pt idx="23">
                  <c:v>-4.8971428571428562E-2</c:v>
                </c:pt>
                <c:pt idx="24">
                  <c:v>-3.2028571428571427E-2</c:v>
                </c:pt>
                <c:pt idx="25">
                  <c:v>-1.5085714285714284E-2</c:v>
                </c:pt>
                <c:pt idx="26">
                  <c:v>-2.4928571428571421E-2</c:v>
                </c:pt>
                <c:pt idx="27">
                  <c:v>-6.3200000000000006E-2</c:v>
                </c:pt>
                <c:pt idx="28">
                  <c:v>-1.5857142857142775E-3</c:v>
                </c:pt>
                <c:pt idx="29">
                  <c:v>6.0028571428571459E-2</c:v>
                </c:pt>
                <c:pt idx="30">
                  <c:v>0.1331285714285714</c:v>
                </c:pt>
                <c:pt idx="31">
                  <c:v>0.23147142857142866</c:v>
                </c:pt>
                <c:pt idx="32">
                  <c:v>0.32981428571428595</c:v>
                </c:pt>
                <c:pt idx="33">
                  <c:v>0.45494285714285732</c:v>
                </c:pt>
                <c:pt idx="34">
                  <c:v>0.43514285714285728</c:v>
                </c:pt>
                <c:pt idx="35">
                  <c:v>0.31545714285714299</c:v>
                </c:pt>
                <c:pt idx="36">
                  <c:v>0.25440000000000007</c:v>
                </c:pt>
                <c:pt idx="37">
                  <c:v>0.19334285714285721</c:v>
                </c:pt>
                <c:pt idx="38">
                  <c:v>0.10704285714285712</c:v>
                </c:pt>
                <c:pt idx="39">
                  <c:v>4.5514285714285722E-2</c:v>
                </c:pt>
                <c:pt idx="40">
                  <c:v>-1.6014285714285741E-2</c:v>
                </c:pt>
                <c:pt idx="41">
                  <c:v>5.2400000000000009E-2</c:v>
                </c:pt>
                <c:pt idx="42">
                  <c:v>0.12081428571428569</c:v>
                </c:pt>
                <c:pt idx="43">
                  <c:v>0.13059999999999999</c:v>
                </c:pt>
                <c:pt idx="44">
                  <c:v>0.14975714285714295</c:v>
                </c:pt>
                <c:pt idx="45">
                  <c:v>0.16891428571428574</c:v>
                </c:pt>
                <c:pt idx="46">
                  <c:v>0.18252857142857137</c:v>
                </c:pt>
                <c:pt idx="47">
                  <c:v>0.19614285714285717</c:v>
                </c:pt>
                <c:pt idx="48">
                  <c:v>0.24022857142857143</c:v>
                </c:pt>
                <c:pt idx="49">
                  <c:v>0.28431428571428591</c:v>
                </c:pt>
                <c:pt idx="50">
                  <c:v>0.32840000000000008</c:v>
                </c:pt>
                <c:pt idx="51">
                  <c:v>0.32825714285714286</c:v>
                </c:pt>
                <c:pt idx="52">
                  <c:v>0.30522857142857152</c:v>
                </c:pt>
                <c:pt idx="53">
                  <c:v>0.26297142857142852</c:v>
                </c:pt>
                <c:pt idx="54">
                  <c:v>0.22071428571428572</c:v>
                </c:pt>
                <c:pt idx="55">
                  <c:v>0.2264285714285714</c:v>
                </c:pt>
                <c:pt idx="56">
                  <c:v>0.23214285714285718</c:v>
                </c:pt>
                <c:pt idx="57">
                  <c:v>0.23785714285714291</c:v>
                </c:pt>
                <c:pt idx="58">
                  <c:v>0.2431571428571429</c:v>
                </c:pt>
                <c:pt idx="59">
                  <c:v>0.27134285714285727</c:v>
                </c:pt>
                <c:pt idx="60">
                  <c:v>0.26512857142857149</c:v>
                </c:pt>
                <c:pt idx="61">
                  <c:v>0.25891428571428587</c:v>
                </c:pt>
                <c:pt idx="62">
                  <c:v>0.25640000000000002</c:v>
                </c:pt>
                <c:pt idx="63">
                  <c:v>0.25388571428571433</c:v>
                </c:pt>
                <c:pt idx="64">
                  <c:v>0.23520000000000005</c:v>
                </c:pt>
                <c:pt idx="65">
                  <c:v>0.25178571428571433</c:v>
                </c:pt>
                <c:pt idx="66">
                  <c:v>0.26837142857142859</c:v>
                </c:pt>
                <c:pt idx="67">
                  <c:v>0.33441428571428594</c:v>
                </c:pt>
                <c:pt idx="68">
                  <c:v>0.40045714285714284</c:v>
                </c:pt>
                <c:pt idx="69">
                  <c:v>0.44410000000000005</c:v>
                </c:pt>
                <c:pt idx="70">
                  <c:v>0.48774285714285726</c:v>
                </c:pt>
                <c:pt idx="71">
                  <c:v>0.54755714285714263</c:v>
                </c:pt>
                <c:pt idx="72">
                  <c:v>0.59275714285714276</c:v>
                </c:pt>
                <c:pt idx="73">
                  <c:v>0.63795714285714289</c:v>
                </c:pt>
                <c:pt idx="74">
                  <c:v>0.66810000000000003</c:v>
                </c:pt>
                <c:pt idx="75">
                  <c:v>0.6618428571428574</c:v>
                </c:pt>
                <c:pt idx="76">
                  <c:v>0.61082857142857183</c:v>
                </c:pt>
                <c:pt idx="77">
                  <c:v>0.5598142857142856</c:v>
                </c:pt>
                <c:pt idx="78">
                  <c:v>0.58668571428571425</c:v>
                </c:pt>
                <c:pt idx="79">
                  <c:v>0.62817142857142871</c:v>
                </c:pt>
                <c:pt idx="80">
                  <c:v>0.66965714285714284</c:v>
                </c:pt>
                <c:pt idx="81">
                  <c:v>0.77140000000000009</c:v>
                </c:pt>
                <c:pt idx="82">
                  <c:v>0.9095428571428571</c:v>
                </c:pt>
                <c:pt idx="83">
                  <c:v>1.0449142857142855</c:v>
                </c:pt>
                <c:pt idx="84">
                  <c:v>1.1802857142857148</c:v>
                </c:pt>
                <c:pt idx="85">
                  <c:v>1.2377714285714285</c:v>
                </c:pt>
                <c:pt idx="86">
                  <c:v>1.2541428571428572</c:v>
                </c:pt>
                <c:pt idx="87">
                  <c:v>1.2705142857142855</c:v>
                </c:pt>
                <c:pt idx="88">
                  <c:v>1.2876999999999996</c:v>
                </c:pt>
                <c:pt idx="89">
                  <c:v>1.3048857142857144</c:v>
                </c:pt>
                <c:pt idx="90">
                  <c:v>1.3248428571428572</c:v>
                </c:pt>
                <c:pt idx="91">
                  <c:v>1.3617142857142857</c:v>
                </c:pt>
                <c:pt idx="92">
                  <c:v>1.3985857142857145</c:v>
                </c:pt>
                <c:pt idx="93">
                  <c:v>1.5088999999999999</c:v>
                </c:pt>
                <c:pt idx="94">
                  <c:v>1.6706285714285718</c:v>
                </c:pt>
                <c:pt idx="95">
                  <c:v>1.7712857142857141</c:v>
                </c:pt>
                <c:pt idx="96">
                  <c:v>1.8719428571428567</c:v>
                </c:pt>
                <c:pt idx="97">
                  <c:v>1.8785714285714283</c:v>
                </c:pt>
                <c:pt idx="98">
                  <c:v>1.8682857142857143</c:v>
                </c:pt>
                <c:pt idx="99">
                  <c:v>1.8580000000000001</c:v>
                </c:pt>
                <c:pt idx="100">
                  <c:v>1.9500285714285721</c:v>
                </c:pt>
                <c:pt idx="101">
                  <c:v>1.9906428571428574</c:v>
                </c:pt>
                <c:pt idx="102">
                  <c:v>2.0312571428571431</c:v>
                </c:pt>
                <c:pt idx="103">
                  <c:v>1.9835142857142856</c:v>
                </c:pt>
                <c:pt idx="104">
                  <c:v>2.0298000000000003</c:v>
                </c:pt>
                <c:pt idx="105">
                  <c:v>2.0760857142857141</c:v>
                </c:pt>
                <c:pt idx="106">
                  <c:v>2.1566857142857141</c:v>
                </c:pt>
                <c:pt idx="107">
                  <c:v>2.102642857142857</c:v>
                </c:pt>
                <c:pt idx="108">
                  <c:v>1.9726714285714291</c:v>
                </c:pt>
                <c:pt idx="109">
                  <c:v>1.8427000000000002</c:v>
                </c:pt>
                <c:pt idx="110">
                  <c:v>1.8010857142857146</c:v>
                </c:pt>
                <c:pt idx="111">
                  <c:v>1.7603571428571434</c:v>
                </c:pt>
                <c:pt idx="112">
                  <c:v>1.7196285714285717</c:v>
                </c:pt>
                <c:pt idx="113">
                  <c:v>1.6445857142857145</c:v>
                </c:pt>
                <c:pt idx="114">
                  <c:v>1.5399428571428573</c:v>
                </c:pt>
                <c:pt idx="115">
                  <c:v>1.5112285714285718</c:v>
                </c:pt>
                <c:pt idx="116">
                  <c:v>1.4964571428571429</c:v>
                </c:pt>
                <c:pt idx="117">
                  <c:v>1.4816857142857143</c:v>
                </c:pt>
                <c:pt idx="118">
                  <c:v>1.4660285714285717</c:v>
                </c:pt>
                <c:pt idx="119">
                  <c:v>1.2395142857142853</c:v>
                </c:pt>
                <c:pt idx="120">
                  <c:v>1.0129999999999999</c:v>
                </c:pt>
                <c:pt idx="121">
                  <c:v>0.62317142857142871</c:v>
                </c:pt>
                <c:pt idx="122">
                  <c:v>0.23334285714285716</c:v>
                </c:pt>
                <c:pt idx="123">
                  <c:v>-0.17042857142857137</c:v>
                </c:pt>
                <c:pt idx="124">
                  <c:v>-0.8207285714285717</c:v>
                </c:pt>
                <c:pt idx="125">
                  <c:v>-1.4710285714285716</c:v>
                </c:pt>
                <c:pt idx="126">
                  <c:v>-1.9104714285714288</c:v>
                </c:pt>
                <c:pt idx="127">
                  <c:v>-2.3681428571428573</c:v>
                </c:pt>
                <c:pt idx="128">
                  <c:v>-2.6328999999999998</c:v>
                </c:pt>
                <c:pt idx="129">
                  <c:v>-2.8976571428571432</c:v>
                </c:pt>
                <c:pt idx="130">
                  <c:v>-3.1198571428571431</c:v>
                </c:pt>
                <c:pt idx="131">
                  <c:v>-3.0955285714285714</c:v>
                </c:pt>
                <c:pt idx="132">
                  <c:v>-3.1523999999999996</c:v>
                </c:pt>
                <c:pt idx="133">
                  <c:v>-3.2092714285714292</c:v>
                </c:pt>
                <c:pt idx="134">
                  <c:v>-3.2351714285714293</c:v>
                </c:pt>
                <c:pt idx="135">
                  <c:v>-3.2610714285714284</c:v>
                </c:pt>
                <c:pt idx="136">
                  <c:v>-3.4367428571428569</c:v>
                </c:pt>
                <c:pt idx="137">
                  <c:v>-3.6549714285714292</c:v>
                </c:pt>
                <c:pt idx="138">
                  <c:v>-3.8731999999999998</c:v>
                </c:pt>
                <c:pt idx="139">
                  <c:v>-4.0493142857142868</c:v>
                </c:pt>
                <c:pt idx="140">
                  <c:v>-4.2254285714285702</c:v>
                </c:pt>
                <c:pt idx="141">
                  <c:v>-4.3646142857142847</c:v>
                </c:pt>
                <c:pt idx="142">
                  <c:v>-4.5038</c:v>
                </c:pt>
                <c:pt idx="143">
                  <c:v>-4.4932142857142869</c:v>
                </c:pt>
                <c:pt idx="144">
                  <c:v>-4.543571428571429</c:v>
                </c:pt>
                <c:pt idx="145">
                  <c:v>-4.5939285714285703</c:v>
                </c:pt>
                <c:pt idx="146">
                  <c:v>-4.6051999999999982</c:v>
                </c:pt>
                <c:pt idx="147">
                  <c:v>-4.5552285714285707</c:v>
                </c:pt>
                <c:pt idx="148">
                  <c:v>-4.5549285714285697</c:v>
                </c:pt>
                <c:pt idx="149">
                  <c:v>-4.5546285714285704</c:v>
                </c:pt>
                <c:pt idx="150">
                  <c:v>-4.6596285714285708</c:v>
                </c:pt>
                <c:pt idx="151">
                  <c:v>-4.7036857142857125</c:v>
                </c:pt>
                <c:pt idx="152">
                  <c:v>-4.6753714285714292</c:v>
                </c:pt>
                <c:pt idx="153">
                  <c:v>-4.6470571428571423</c:v>
                </c:pt>
                <c:pt idx="154">
                  <c:v>-4.6799857142857135</c:v>
                </c:pt>
                <c:pt idx="155">
                  <c:v>-4.8282857142857134</c:v>
                </c:pt>
                <c:pt idx="156">
                  <c:v>-4.9765857142857142</c:v>
                </c:pt>
                <c:pt idx="157">
                  <c:v>-5.0195857142857117</c:v>
                </c:pt>
                <c:pt idx="158">
                  <c:v>-4.8828000000000005</c:v>
                </c:pt>
                <c:pt idx="159">
                  <c:v>-4.8183857142857116</c:v>
                </c:pt>
                <c:pt idx="160">
                  <c:v>-4.647085714285712</c:v>
                </c:pt>
                <c:pt idx="161">
                  <c:v>-4.4757857142857143</c:v>
                </c:pt>
                <c:pt idx="162">
                  <c:v>-4.2613714285714295</c:v>
                </c:pt>
                <c:pt idx="163">
                  <c:v>-4.0469571428571438</c:v>
                </c:pt>
                <c:pt idx="164">
                  <c:v>-3.8921428571428573</c:v>
                </c:pt>
                <c:pt idx="165">
                  <c:v>-3.9171142857142853</c:v>
                </c:pt>
                <c:pt idx="166">
                  <c:v>-3.9420857142857137</c:v>
                </c:pt>
                <c:pt idx="167">
                  <c:v>-4.1182714285714281</c:v>
                </c:pt>
                <c:pt idx="168">
                  <c:v>-4.2944571428571425</c:v>
                </c:pt>
                <c:pt idx="169">
                  <c:v>-4.3983857142857135</c:v>
                </c:pt>
                <c:pt idx="170">
                  <c:v>-4.4921571428571436</c:v>
                </c:pt>
                <c:pt idx="171">
                  <c:v>-4.5263285714285715</c:v>
                </c:pt>
                <c:pt idx="172">
                  <c:v>-4.5110857142857146</c:v>
                </c:pt>
                <c:pt idx="173">
                  <c:v>-4.4958428571428568</c:v>
                </c:pt>
                <c:pt idx="174">
                  <c:v>-4.4362714285714304</c:v>
                </c:pt>
                <c:pt idx="175">
                  <c:v>-4.3548857142857118</c:v>
                </c:pt>
                <c:pt idx="176">
                  <c:v>-4.2734999999999994</c:v>
                </c:pt>
                <c:pt idx="177">
                  <c:v>-4.2022714285714287</c:v>
                </c:pt>
                <c:pt idx="178">
                  <c:v>-3.990442857142857</c:v>
                </c:pt>
                <c:pt idx="179">
                  <c:v>-3.8280285714285709</c:v>
                </c:pt>
                <c:pt idx="180">
                  <c:v>-3.5558285714285707</c:v>
                </c:pt>
                <c:pt idx="181">
                  <c:v>-3.2836285714285718</c:v>
                </c:pt>
                <c:pt idx="182">
                  <c:v>-3.0332428571428571</c:v>
                </c:pt>
                <c:pt idx="183">
                  <c:v>-2.7590857142857139</c:v>
                </c:pt>
                <c:pt idx="184">
                  <c:v>-2.4849285714285712</c:v>
                </c:pt>
                <c:pt idx="185">
                  <c:v>-2.3513714285714284</c:v>
                </c:pt>
                <c:pt idx="186">
                  <c:v>-2.1818</c:v>
                </c:pt>
                <c:pt idx="187">
                  <c:v>-2.1220142857142852</c:v>
                </c:pt>
                <c:pt idx="188">
                  <c:v>-1.9638000000000002</c:v>
                </c:pt>
                <c:pt idx="189">
                  <c:v>-1.8055857142857148</c:v>
                </c:pt>
                <c:pt idx="190">
                  <c:v>-1.6711428571428577</c:v>
                </c:pt>
                <c:pt idx="191">
                  <c:v>-1.4935142857142856</c:v>
                </c:pt>
                <c:pt idx="192">
                  <c:v>-1.3158857142857143</c:v>
                </c:pt>
                <c:pt idx="193">
                  <c:v>-1.1057571428571429</c:v>
                </c:pt>
                <c:pt idx="194">
                  <c:v>-0.90101428571428566</c:v>
                </c:pt>
                <c:pt idx="195">
                  <c:v>-0.79470000000000007</c:v>
                </c:pt>
                <c:pt idx="196">
                  <c:v>-0.68838571428571438</c:v>
                </c:pt>
                <c:pt idx="197">
                  <c:v>-0.5781571428571427</c:v>
                </c:pt>
                <c:pt idx="198">
                  <c:v>-0.51111428571428552</c:v>
                </c:pt>
                <c:pt idx="199">
                  <c:v>-0.44407142857142862</c:v>
                </c:pt>
                <c:pt idx="200">
                  <c:v>-0.34225714285714282</c:v>
                </c:pt>
                <c:pt idx="201">
                  <c:v>-0.23505714285714291</c:v>
                </c:pt>
                <c:pt idx="202">
                  <c:v>-0.12785714285714284</c:v>
                </c:pt>
                <c:pt idx="203">
                  <c:v>0.11355714285714284</c:v>
                </c:pt>
                <c:pt idx="204">
                  <c:v>0.35105714285714285</c:v>
                </c:pt>
                <c:pt idx="205">
                  <c:v>0.58855714285714256</c:v>
                </c:pt>
                <c:pt idx="206">
                  <c:v>0.86024285714285709</c:v>
                </c:pt>
                <c:pt idx="207">
                  <c:v>1.0286428571428572</c:v>
                </c:pt>
                <c:pt idx="208">
                  <c:v>1.2575714285714281</c:v>
                </c:pt>
                <c:pt idx="209">
                  <c:v>1.4864999999999997</c:v>
                </c:pt>
                <c:pt idx="210">
                  <c:v>1.5812142857142855</c:v>
                </c:pt>
                <c:pt idx="211">
                  <c:v>1.6219428571428569</c:v>
                </c:pt>
                <c:pt idx="212">
                  <c:v>1.6626714285714288</c:v>
                </c:pt>
                <c:pt idx="213">
                  <c:v>1.6692142857142858</c:v>
                </c:pt>
                <c:pt idx="214">
                  <c:v>1.6618285714285717</c:v>
                </c:pt>
                <c:pt idx="215">
                  <c:v>1.5939142857142854</c:v>
                </c:pt>
                <c:pt idx="216">
                  <c:v>1.5443285714285713</c:v>
                </c:pt>
                <c:pt idx="217">
                  <c:v>1.4947428571428572</c:v>
                </c:pt>
                <c:pt idx="218">
                  <c:v>1.4991428571428569</c:v>
                </c:pt>
                <c:pt idx="219">
                  <c:v>1.4948714285714286</c:v>
                </c:pt>
                <c:pt idx="220">
                  <c:v>1.4905999999999999</c:v>
                </c:pt>
                <c:pt idx="221">
                  <c:v>1.4868142857142852</c:v>
                </c:pt>
                <c:pt idx="222">
                  <c:v>1.4830285714285716</c:v>
                </c:pt>
                <c:pt idx="223">
                  <c:v>1.4609142857142854</c:v>
                </c:pt>
                <c:pt idx="224">
                  <c:v>1.4265857142857143</c:v>
                </c:pt>
                <c:pt idx="225">
                  <c:v>1.3922571428571429</c:v>
                </c:pt>
                <c:pt idx="226">
                  <c:v>1.3665999999999998</c:v>
                </c:pt>
                <c:pt idx="227">
                  <c:v>1.3601999999999996</c:v>
                </c:pt>
                <c:pt idx="228">
                  <c:v>1.367242857142857</c:v>
                </c:pt>
                <c:pt idx="229">
                  <c:v>1.3742857142857143</c:v>
                </c:pt>
                <c:pt idx="230">
                  <c:v>1.3637142857142854</c:v>
                </c:pt>
                <c:pt idx="231">
                  <c:v>1.3653571428571427</c:v>
                </c:pt>
                <c:pt idx="232">
                  <c:v>1.3504142857142856</c:v>
                </c:pt>
                <c:pt idx="233">
                  <c:v>1.3354714285714289</c:v>
                </c:pt>
                <c:pt idx="234">
                  <c:v>1.3012714285714286</c:v>
                </c:pt>
                <c:pt idx="235">
                  <c:v>1.2829428571428572</c:v>
                </c:pt>
                <c:pt idx="236">
                  <c:v>1.2646142857142857</c:v>
                </c:pt>
                <c:pt idx="237">
                  <c:v>1.2638999999999998</c:v>
                </c:pt>
                <c:pt idx="238">
                  <c:v>1.2487857142857148</c:v>
                </c:pt>
                <c:pt idx="239">
                  <c:v>1.2502571428571427</c:v>
                </c:pt>
                <c:pt idx="240">
                  <c:v>1.1913857142857143</c:v>
                </c:pt>
                <c:pt idx="241">
                  <c:v>1.1325142857142858</c:v>
                </c:pt>
                <c:pt idx="242">
                  <c:v>1.0577714285714286</c:v>
                </c:pt>
                <c:pt idx="243">
                  <c:v>1.0977571428571429</c:v>
                </c:pt>
                <c:pt idx="244">
                  <c:v>1.1377428571428572</c:v>
                </c:pt>
                <c:pt idx="245">
                  <c:v>1.0785714285714285</c:v>
                </c:pt>
                <c:pt idx="246">
                  <c:v>1.0193999999999996</c:v>
                </c:pt>
                <c:pt idx="247">
                  <c:v>1.0205714285714285</c:v>
                </c:pt>
                <c:pt idx="248">
                  <c:v>1.0613714285714286</c:v>
                </c:pt>
                <c:pt idx="249">
                  <c:v>1.1021714285714288</c:v>
                </c:pt>
                <c:pt idx="250">
                  <c:v>1.028242857142857</c:v>
                </c:pt>
                <c:pt idx="251">
                  <c:v>0.99701428571428541</c:v>
                </c:pt>
                <c:pt idx="252">
                  <c:v>1.0793428571428567</c:v>
                </c:pt>
                <c:pt idx="253">
                  <c:v>1.1616714285714285</c:v>
                </c:pt>
                <c:pt idx="254">
                  <c:v>1.2591285714285714</c:v>
                </c:pt>
                <c:pt idx="255">
                  <c:v>1.3169571428571429</c:v>
                </c:pt>
                <c:pt idx="256">
                  <c:v>1.4866285714285716</c:v>
                </c:pt>
                <c:pt idx="257">
                  <c:v>1.6562999999999999</c:v>
                </c:pt>
                <c:pt idx="258">
                  <c:v>1.7832714285714284</c:v>
                </c:pt>
                <c:pt idx="259">
                  <c:v>1.9031</c:v>
                </c:pt>
                <c:pt idx="260">
                  <c:v>2.0229285714285714</c:v>
                </c:pt>
                <c:pt idx="261">
                  <c:v>2.1276285714285716</c:v>
                </c:pt>
                <c:pt idx="262">
                  <c:v>2.2252000000000001</c:v>
                </c:pt>
                <c:pt idx="263">
                  <c:v>2.2109285714285716</c:v>
                </c:pt>
                <c:pt idx="264">
                  <c:v>2.1864285714285714</c:v>
                </c:pt>
                <c:pt idx="265">
                  <c:v>2.1619285714285712</c:v>
                </c:pt>
                <c:pt idx="266">
                  <c:v>2.144571428571429</c:v>
                </c:pt>
                <c:pt idx="267">
                  <c:v>2.1447714285714286</c:v>
                </c:pt>
                <c:pt idx="268">
                  <c:v>2.1449714285714285</c:v>
                </c:pt>
                <c:pt idx="269">
                  <c:v>2.2278857142857142</c:v>
                </c:pt>
                <c:pt idx="270">
                  <c:v>2.3107999999999995</c:v>
                </c:pt>
                <c:pt idx="271">
                  <c:v>2.4039428571428578</c:v>
                </c:pt>
                <c:pt idx="272">
                  <c:v>2.371685714285714</c:v>
                </c:pt>
                <c:pt idx="273">
                  <c:v>2.339428571428571</c:v>
                </c:pt>
                <c:pt idx="274">
                  <c:v>2.2896142857142858</c:v>
                </c:pt>
                <c:pt idx="275">
                  <c:v>2.2576142857142858</c:v>
                </c:pt>
                <c:pt idx="276">
                  <c:v>2.1500285714285718</c:v>
                </c:pt>
                <c:pt idx="277">
                  <c:v>2.0172285714285718</c:v>
                </c:pt>
                <c:pt idx="278">
                  <c:v>1.8844285714285716</c:v>
                </c:pt>
                <c:pt idx="279">
                  <c:v>1.8770285714285715</c:v>
                </c:pt>
                <c:pt idx="280">
                  <c:v>1.9795142857142856</c:v>
                </c:pt>
                <c:pt idx="281">
                  <c:v>2.0819999999999999</c:v>
                </c:pt>
                <c:pt idx="282">
                  <c:v>2.1666714285714286</c:v>
                </c:pt>
                <c:pt idx="283">
                  <c:v>2.1960285714285708</c:v>
                </c:pt>
                <c:pt idx="284">
                  <c:v>2.2505999999999999</c:v>
                </c:pt>
                <c:pt idx="285">
                  <c:v>2.3051714285714282</c:v>
                </c:pt>
                <c:pt idx="286">
                  <c:v>2.3663857142857139</c:v>
                </c:pt>
                <c:pt idx="287">
                  <c:v>2.3177142857142852</c:v>
                </c:pt>
                <c:pt idx="288">
                  <c:v>2.2483285714285719</c:v>
                </c:pt>
                <c:pt idx="289">
                  <c:v>2.1789428571428573</c:v>
                </c:pt>
                <c:pt idx="290">
                  <c:v>2.1648714285714288</c:v>
                </c:pt>
                <c:pt idx="291">
                  <c:v>2.1863428571428578</c:v>
                </c:pt>
                <c:pt idx="292">
                  <c:v>2.2078142857142855</c:v>
                </c:pt>
                <c:pt idx="293">
                  <c:v>2.2226428571428576</c:v>
                </c:pt>
                <c:pt idx="294">
                  <c:v>2.1372714285714292</c:v>
                </c:pt>
                <c:pt idx="295">
                  <c:v>2.0726142857142849</c:v>
                </c:pt>
                <c:pt idx="296">
                  <c:v>2.0079571428571437</c:v>
                </c:pt>
                <c:pt idx="297">
                  <c:v>1.9433</c:v>
                </c:pt>
                <c:pt idx="298">
                  <c:v>1.8430999999999995</c:v>
                </c:pt>
                <c:pt idx="299">
                  <c:v>1.6869714285714288</c:v>
                </c:pt>
                <c:pt idx="300">
                  <c:v>1.5308428571428574</c:v>
                </c:pt>
                <c:pt idx="301">
                  <c:v>1.591</c:v>
                </c:pt>
                <c:pt idx="302">
                  <c:v>1.6511571428571432</c:v>
                </c:pt>
                <c:pt idx="303">
                  <c:v>1.7113142857142856</c:v>
                </c:pt>
                <c:pt idx="304">
                  <c:v>1.7466857142857146</c:v>
                </c:pt>
                <c:pt idx="305">
                  <c:v>1.7820571428571432</c:v>
                </c:pt>
                <c:pt idx="306">
                  <c:v>1.8733571428571429</c:v>
                </c:pt>
                <c:pt idx="307">
                  <c:v>1.8267142857142853</c:v>
                </c:pt>
                <c:pt idx="308">
                  <c:v>1.6639857142857144</c:v>
                </c:pt>
                <c:pt idx="309">
                  <c:v>1.5012571428571426</c:v>
                </c:pt>
                <c:pt idx="310">
                  <c:v>1.4714428571428571</c:v>
                </c:pt>
                <c:pt idx="311">
                  <c:v>1.4664142857142854</c:v>
                </c:pt>
                <c:pt idx="312">
                  <c:v>1.4940142857142853</c:v>
                </c:pt>
                <c:pt idx="313">
                  <c:v>1.5216142857142854</c:v>
                </c:pt>
                <c:pt idx="314">
                  <c:v>1.5928</c:v>
                </c:pt>
                <c:pt idx="315">
                  <c:v>1.6639857142857144</c:v>
                </c:pt>
                <c:pt idx="316">
                  <c:v>1.6888714285714288</c:v>
                </c:pt>
                <c:pt idx="317">
                  <c:v>1.5808428571428572</c:v>
                </c:pt>
                <c:pt idx="318">
                  <c:v>1.4728142857142856</c:v>
                </c:pt>
                <c:pt idx="319">
                  <c:v>1.4824714285714287</c:v>
                </c:pt>
                <c:pt idx="320">
                  <c:v>1.4921285714285715</c:v>
                </c:pt>
                <c:pt idx="321">
                  <c:v>1.5961428571428569</c:v>
                </c:pt>
                <c:pt idx="322">
                  <c:v>1.6070428571428572</c:v>
                </c:pt>
                <c:pt idx="323">
                  <c:v>1.6642428571428571</c:v>
                </c:pt>
                <c:pt idx="324">
                  <c:v>1.744142857142857</c:v>
                </c:pt>
                <c:pt idx="325">
                  <c:v>1.8240428571428571</c:v>
                </c:pt>
                <c:pt idx="326">
                  <c:v>1.7536285714285715</c:v>
                </c:pt>
                <c:pt idx="327">
                  <c:v>1.6691000000000003</c:v>
                </c:pt>
                <c:pt idx="328">
                  <c:v>1.5845714285714287</c:v>
                </c:pt>
                <c:pt idx="329">
                  <c:v>1.615042857142857</c:v>
                </c:pt>
                <c:pt idx="330">
                  <c:v>1.6455142857142855</c:v>
                </c:pt>
                <c:pt idx="331">
                  <c:v>1.6532857142857145</c:v>
                </c:pt>
                <c:pt idx="332">
                  <c:v>1.7008285714285716</c:v>
                </c:pt>
                <c:pt idx="333">
                  <c:v>1.7483714285714282</c:v>
                </c:pt>
                <c:pt idx="334">
                  <c:v>1.8100285714285715</c:v>
                </c:pt>
                <c:pt idx="335">
                  <c:v>1.8101714285714283</c:v>
                </c:pt>
                <c:pt idx="336">
                  <c:v>1.7656285714285713</c:v>
                </c:pt>
                <c:pt idx="337">
                  <c:v>1.7210857142857141</c:v>
                </c:pt>
                <c:pt idx="338">
                  <c:v>1.6765428571428573</c:v>
                </c:pt>
                <c:pt idx="339">
                  <c:v>1.6458857142857148</c:v>
                </c:pt>
                <c:pt idx="340">
                  <c:v>1.6152285714285719</c:v>
                </c:pt>
                <c:pt idx="341">
                  <c:v>1.5845714285714287</c:v>
                </c:pt>
                <c:pt idx="342">
                  <c:v>1.578542857142857</c:v>
                </c:pt>
                <c:pt idx="343">
                  <c:v>1.5953142857142857</c:v>
                </c:pt>
                <c:pt idx="344">
                  <c:v>1.4781714285714285</c:v>
                </c:pt>
                <c:pt idx="345">
                  <c:v>1.3610285714285717</c:v>
                </c:pt>
                <c:pt idx="346">
                  <c:v>1.1902285714285719</c:v>
                </c:pt>
                <c:pt idx="347">
                  <c:v>0.93645714285714277</c:v>
                </c:pt>
                <c:pt idx="348">
                  <c:v>0.68268571428571445</c:v>
                </c:pt>
                <c:pt idx="349">
                  <c:v>0.4658000000000001</c:v>
                </c:pt>
              </c:numCache>
            </c:numRef>
          </c:val>
        </c:ser>
        <c:dLbls/>
        <c:marker val="1"/>
        <c:axId val="40341888"/>
        <c:axId val="40343424"/>
      </c:lineChart>
      <c:catAx>
        <c:axId val="40341888"/>
        <c:scaling>
          <c:orientation val="minMax"/>
        </c:scaling>
        <c:axPos val="b"/>
        <c:tickLblPos val="nextTo"/>
        <c:crossAx val="40343424"/>
        <c:crosses val="autoZero"/>
        <c:auto val="1"/>
        <c:lblAlgn val="ctr"/>
        <c:lblOffset val="100"/>
      </c:catAx>
      <c:valAx>
        <c:axId val="40343424"/>
        <c:scaling>
          <c:orientation val="minMax"/>
        </c:scaling>
        <c:axPos val="l"/>
        <c:majorGridlines/>
        <c:numFmt formatCode="General" sourceLinked="1"/>
        <c:tickLblPos val="nextTo"/>
        <c:crossAx val="40341888"/>
        <c:crosses val="autoZero"/>
        <c:crossBetween val="between"/>
      </c:valAx>
    </c:plotArea>
    <c:plotVisOnly val="1"/>
    <c:dispBlanksAs val="gap"/>
  </c:chart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9.4428258967629061E-2"/>
          <c:y val="2.5428331875182269E-2"/>
          <c:w val="0.863571741032371"/>
          <c:h val="0.89814814814814814"/>
        </c:manualLayout>
      </c:layout>
      <c:scatterChart>
        <c:scatterStyle val="smoothMarker"/>
        <c:ser>
          <c:idx val="0"/>
          <c:order val="0"/>
          <c:tx>
            <c:strRef>
              <c:f>Sensor_record_20141129_182206_A!$J$1</c:f>
              <c:strCache>
                <c:ptCount val="1"/>
                <c:pt idx="0">
                  <c:v>GYROSCOPE X (rad/s)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Sensor_record_20141129_182206_A!$J$2:$J$2179</c:f>
              <c:numCache>
                <c:formatCode>General</c:formatCode>
                <c:ptCount val="2178"/>
                <c:pt idx="0">
                  <c:v>-1.6000000000000005E-3</c:v>
                </c:pt>
                <c:pt idx="1">
                  <c:v>-1.6000000000000005E-3</c:v>
                </c:pt>
                <c:pt idx="2">
                  <c:v>-5.5000000000000014E-3</c:v>
                </c:pt>
                <c:pt idx="3">
                  <c:v>-5.5000000000000014E-3</c:v>
                </c:pt>
                <c:pt idx="4">
                  <c:v>-5.5000000000000014E-3</c:v>
                </c:pt>
                <c:pt idx="5">
                  <c:v>-2.01E-2</c:v>
                </c:pt>
                <c:pt idx="6">
                  <c:v>-2.01E-2</c:v>
                </c:pt>
                <c:pt idx="7">
                  <c:v>-2.01E-2</c:v>
                </c:pt>
                <c:pt idx="8">
                  <c:v>-5.1000000000000004E-3</c:v>
                </c:pt>
                <c:pt idx="9">
                  <c:v>-5.1000000000000004E-3</c:v>
                </c:pt>
                <c:pt idx="10">
                  <c:v>-8.5000000000000006E-3</c:v>
                </c:pt>
                <c:pt idx="11">
                  <c:v>-8.5000000000000006E-3</c:v>
                </c:pt>
                <c:pt idx="12">
                  <c:v>-8.5000000000000006E-3</c:v>
                </c:pt>
                <c:pt idx="13">
                  <c:v>-9.6000000000000026E-3</c:v>
                </c:pt>
                <c:pt idx="14">
                  <c:v>-9.6000000000000026E-3</c:v>
                </c:pt>
                <c:pt idx="15">
                  <c:v>-9.6000000000000026E-3</c:v>
                </c:pt>
                <c:pt idx="16">
                  <c:v>-8.3000000000000036E-3</c:v>
                </c:pt>
                <c:pt idx="17">
                  <c:v>-8.3000000000000036E-3</c:v>
                </c:pt>
                <c:pt idx="18">
                  <c:v>-8.3000000000000036E-3</c:v>
                </c:pt>
                <c:pt idx="19">
                  <c:v>-6.3000000000000018E-3</c:v>
                </c:pt>
                <c:pt idx="20">
                  <c:v>-6.3000000000000018E-3</c:v>
                </c:pt>
                <c:pt idx="21">
                  <c:v>-6.3000000000000018E-3</c:v>
                </c:pt>
                <c:pt idx="22">
                  <c:v>3.1000000000000012E-3</c:v>
                </c:pt>
                <c:pt idx="23">
                  <c:v>3.1000000000000012E-3</c:v>
                </c:pt>
                <c:pt idx="24">
                  <c:v>3.1000000000000012E-3</c:v>
                </c:pt>
                <c:pt idx="25">
                  <c:v>2.0000000000000009E-3</c:v>
                </c:pt>
                <c:pt idx="26">
                  <c:v>2.0000000000000009E-3</c:v>
                </c:pt>
                <c:pt idx="27">
                  <c:v>2.0000000000000009E-3</c:v>
                </c:pt>
                <c:pt idx="28">
                  <c:v>-1.2800000000000004E-2</c:v>
                </c:pt>
                <c:pt idx="29">
                  <c:v>-1.2800000000000004E-2</c:v>
                </c:pt>
                <c:pt idx="30">
                  <c:v>5.1000000000000004E-3</c:v>
                </c:pt>
                <c:pt idx="31">
                  <c:v>5.1000000000000004E-3</c:v>
                </c:pt>
                <c:pt idx="32">
                  <c:v>5.1000000000000004E-3</c:v>
                </c:pt>
                <c:pt idx="33">
                  <c:v>4.9000000000000024E-3</c:v>
                </c:pt>
                <c:pt idx="34">
                  <c:v>4.9000000000000024E-3</c:v>
                </c:pt>
                <c:pt idx="35">
                  <c:v>4.9000000000000024E-3</c:v>
                </c:pt>
                <c:pt idx="36" formatCode="0.00E+00">
                  <c:v>-2.0000000000000009E-4</c:v>
                </c:pt>
                <c:pt idx="37" formatCode="0.00E+00">
                  <c:v>-2.0000000000000009E-4</c:v>
                </c:pt>
                <c:pt idx="38" formatCode="0.00E+00">
                  <c:v>-2.0000000000000009E-4</c:v>
                </c:pt>
                <c:pt idx="39" formatCode="0.00E+00">
                  <c:v>8.0000000000000036E-4</c:v>
                </c:pt>
                <c:pt idx="40" formatCode="0.00E+00">
                  <c:v>8.0000000000000036E-4</c:v>
                </c:pt>
                <c:pt idx="41" formatCode="0.00E+00">
                  <c:v>8.0000000000000036E-4</c:v>
                </c:pt>
                <c:pt idx="42">
                  <c:v>3.3000000000000008E-3</c:v>
                </c:pt>
                <c:pt idx="43">
                  <c:v>3.3000000000000008E-3</c:v>
                </c:pt>
                <c:pt idx="44">
                  <c:v>3.3000000000000008E-3</c:v>
                </c:pt>
                <c:pt idx="45">
                  <c:v>-4.9000000000000024E-3</c:v>
                </c:pt>
                <c:pt idx="46">
                  <c:v>-4.9000000000000024E-3</c:v>
                </c:pt>
                <c:pt idx="47">
                  <c:v>-4.9000000000000024E-3</c:v>
                </c:pt>
                <c:pt idx="48">
                  <c:v>-1.0000000000000005E-3</c:v>
                </c:pt>
                <c:pt idx="49">
                  <c:v>-1.0000000000000005E-3</c:v>
                </c:pt>
                <c:pt idx="50">
                  <c:v>3.3000000000000008E-3</c:v>
                </c:pt>
                <c:pt idx="51">
                  <c:v>3.3000000000000008E-3</c:v>
                </c:pt>
                <c:pt idx="52">
                  <c:v>3.3000000000000008E-3</c:v>
                </c:pt>
                <c:pt idx="53">
                  <c:v>2.700000000000001E-3</c:v>
                </c:pt>
                <c:pt idx="54">
                  <c:v>2.700000000000001E-3</c:v>
                </c:pt>
                <c:pt idx="55">
                  <c:v>2.700000000000001E-3</c:v>
                </c:pt>
                <c:pt idx="56">
                  <c:v>4.7000000000000019E-3</c:v>
                </c:pt>
                <c:pt idx="57">
                  <c:v>4.7000000000000019E-3</c:v>
                </c:pt>
                <c:pt idx="58">
                  <c:v>-1.8000000000000008E-3</c:v>
                </c:pt>
                <c:pt idx="59">
                  <c:v>-1.8000000000000008E-3</c:v>
                </c:pt>
                <c:pt idx="60">
                  <c:v>-1.8000000000000008E-3</c:v>
                </c:pt>
                <c:pt idx="61" formatCode="0.00E+00">
                  <c:v>4.0000000000000018E-4</c:v>
                </c:pt>
                <c:pt idx="62" formatCode="0.00E+00">
                  <c:v>4.0000000000000018E-4</c:v>
                </c:pt>
                <c:pt idx="63" formatCode="0.00E+00">
                  <c:v>4.0000000000000018E-4</c:v>
                </c:pt>
                <c:pt idx="64">
                  <c:v>-3.5000000000000009E-3</c:v>
                </c:pt>
                <c:pt idx="65">
                  <c:v>-3.5000000000000009E-3</c:v>
                </c:pt>
                <c:pt idx="66">
                  <c:v>1.1999999999999999E-3</c:v>
                </c:pt>
                <c:pt idx="67">
                  <c:v>1.1999999999999999E-3</c:v>
                </c:pt>
                <c:pt idx="68">
                  <c:v>1.1999999999999999E-3</c:v>
                </c:pt>
                <c:pt idx="69">
                  <c:v>-2.3999999999999998E-3</c:v>
                </c:pt>
                <c:pt idx="70">
                  <c:v>-2.3999999999999998E-3</c:v>
                </c:pt>
                <c:pt idx="71">
                  <c:v>-2.3999999999999998E-3</c:v>
                </c:pt>
                <c:pt idx="72">
                  <c:v>-2.5999999999999999E-3</c:v>
                </c:pt>
                <c:pt idx="73">
                  <c:v>-2.5999999999999999E-3</c:v>
                </c:pt>
                <c:pt idx="74">
                  <c:v>1.4500000000000001E-2</c:v>
                </c:pt>
                <c:pt idx="75">
                  <c:v>1.4500000000000001E-2</c:v>
                </c:pt>
                <c:pt idx="76">
                  <c:v>1.4500000000000001E-2</c:v>
                </c:pt>
                <c:pt idx="77">
                  <c:v>-9.3000000000000044E-3</c:v>
                </c:pt>
                <c:pt idx="78">
                  <c:v>-9.3000000000000044E-3</c:v>
                </c:pt>
                <c:pt idx="79">
                  <c:v>-9.3000000000000044E-3</c:v>
                </c:pt>
                <c:pt idx="80">
                  <c:v>1.1999999999999999E-3</c:v>
                </c:pt>
                <c:pt idx="81">
                  <c:v>1.1999999999999999E-3</c:v>
                </c:pt>
                <c:pt idx="82">
                  <c:v>-1.0000000000000004E-2</c:v>
                </c:pt>
                <c:pt idx="83">
                  <c:v>-1.0000000000000004E-2</c:v>
                </c:pt>
                <c:pt idx="84">
                  <c:v>-1.0000000000000004E-2</c:v>
                </c:pt>
                <c:pt idx="85">
                  <c:v>-2.1500000000000002E-2</c:v>
                </c:pt>
                <c:pt idx="86">
                  <c:v>-2.1500000000000002E-2</c:v>
                </c:pt>
                <c:pt idx="87">
                  <c:v>-2.1500000000000002E-2</c:v>
                </c:pt>
                <c:pt idx="88">
                  <c:v>-8.5000000000000006E-3</c:v>
                </c:pt>
                <c:pt idx="89">
                  <c:v>-8.5000000000000006E-3</c:v>
                </c:pt>
                <c:pt idx="90">
                  <c:v>-9.0000000000000028E-3</c:v>
                </c:pt>
                <c:pt idx="91">
                  <c:v>-9.0000000000000028E-3</c:v>
                </c:pt>
                <c:pt idx="92">
                  <c:v>-9.0000000000000028E-3</c:v>
                </c:pt>
                <c:pt idx="93">
                  <c:v>1.0400000000000001E-2</c:v>
                </c:pt>
                <c:pt idx="94">
                  <c:v>1.0400000000000001E-2</c:v>
                </c:pt>
                <c:pt idx="95">
                  <c:v>1.0400000000000001E-2</c:v>
                </c:pt>
                <c:pt idx="96">
                  <c:v>1.2800000000000004E-2</c:v>
                </c:pt>
                <c:pt idx="97">
                  <c:v>1.2800000000000004E-2</c:v>
                </c:pt>
                <c:pt idx="98" formatCode="0.00E+00">
                  <c:v>-6.0000000000000027E-4</c:v>
                </c:pt>
                <c:pt idx="99" formatCode="0.00E+00">
                  <c:v>-6.0000000000000027E-4</c:v>
                </c:pt>
                <c:pt idx="100">
                  <c:v>-1.3599999999999998E-2</c:v>
                </c:pt>
                <c:pt idx="101">
                  <c:v>-1.3599999999999998E-2</c:v>
                </c:pt>
                <c:pt idx="102">
                  <c:v>-1.3599999999999998E-2</c:v>
                </c:pt>
                <c:pt idx="103">
                  <c:v>-1.3599999999999998E-2</c:v>
                </c:pt>
                <c:pt idx="104" formatCode="0.00E+00">
                  <c:v>2.0000000000000009E-4</c:v>
                </c:pt>
                <c:pt idx="105" formatCode="0.00E+00">
                  <c:v>2.0000000000000009E-4</c:v>
                </c:pt>
                <c:pt idx="106">
                  <c:v>-5.1000000000000004E-3</c:v>
                </c:pt>
                <c:pt idx="107">
                  <c:v>-5.1000000000000004E-3</c:v>
                </c:pt>
                <c:pt idx="108">
                  <c:v>-5.1000000000000004E-3</c:v>
                </c:pt>
                <c:pt idx="109">
                  <c:v>-2.5999999999999999E-3</c:v>
                </c:pt>
                <c:pt idx="110">
                  <c:v>-2.5999999999999999E-3</c:v>
                </c:pt>
                <c:pt idx="111">
                  <c:v>-2.5999999999999999E-3</c:v>
                </c:pt>
                <c:pt idx="112">
                  <c:v>-1.0600000000000004E-2</c:v>
                </c:pt>
                <c:pt idx="113">
                  <c:v>-1.0600000000000004E-2</c:v>
                </c:pt>
                <c:pt idx="114">
                  <c:v>-8.1000000000000048E-3</c:v>
                </c:pt>
                <c:pt idx="115">
                  <c:v>-8.1000000000000048E-3</c:v>
                </c:pt>
                <c:pt idx="116">
                  <c:v>-8.1000000000000048E-3</c:v>
                </c:pt>
                <c:pt idx="117">
                  <c:v>-6.5000000000000023E-3</c:v>
                </c:pt>
                <c:pt idx="118">
                  <c:v>-6.5000000000000023E-3</c:v>
                </c:pt>
                <c:pt idx="119">
                  <c:v>-6.5000000000000023E-3</c:v>
                </c:pt>
                <c:pt idx="120">
                  <c:v>-4.9000000000000024E-3</c:v>
                </c:pt>
                <c:pt idx="121">
                  <c:v>-4.9000000000000024E-3</c:v>
                </c:pt>
                <c:pt idx="122">
                  <c:v>-1.3400000000000004E-2</c:v>
                </c:pt>
                <c:pt idx="123">
                  <c:v>-1.3400000000000004E-2</c:v>
                </c:pt>
                <c:pt idx="124">
                  <c:v>-1.3400000000000004E-2</c:v>
                </c:pt>
                <c:pt idx="125">
                  <c:v>-8.5000000000000006E-3</c:v>
                </c:pt>
                <c:pt idx="126">
                  <c:v>-8.5000000000000006E-3</c:v>
                </c:pt>
                <c:pt idx="127">
                  <c:v>-8.5000000000000006E-3</c:v>
                </c:pt>
                <c:pt idx="128">
                  <c:v>-9.0000000000000028E-3</c:v>
                </c:pt>
                <c:pt idx="129">
                  <c:v>-9.0000000000000028E-3</c:v>
                </c:pt>
                <c:pt idx="130">
                  <c:v>-6.3000000000000018E-3</c:v>
                </c:pt>
                <c:pt idx="131">
                  <c:v>-6.3000000000000018E-3</c:v>
                </c:pt>
                <c:pt idx="132">
                  <c:v>-6.3000000000000018E-3</c:v>
                </c:pt>
                <c:pt idx="133">
                  <c:v>-3.6999999999999998E-2</c:v>
                </c:pt>
                <c:pt idx="134">
                  <c:v>-3.6999999999999998E-2</c:v>
                </c:pt>
                <c:pt idx="135">
                  <c:v>-3.6999999999999998E-2</c:v>
                </c:pt>
                <c:pt idx="136">
                  <c:v>6.5000000000000023E-3</c:v>
                </c:pt>
                <c:pt idx="137">
                  <c:v>6.5000000000000023E-3</c:v>
                </c:pt>
                <c:pt idx="138">
                  <c:v>1.0999999999999998E-2</c:v>
                </c:pt>
                <c:pt idx="139">
                  <c:v>1.0999999999999998E-2</c:v>
                </c:pt>
                <c:pt idx="140">
                  <c:v>1.0999999999999998E-2</c:v>
                </c:pt>
                <c:pt idx="141">
                  <c:v>-3.3000000000000008E-3</c:v>
                </c:pt>
                <c:pt idx="142">
                  <c:v>-3.3000000000000008E-3</c:v>
                </c:pt>
                <c:pt idx="143">
                  <c:v>-3.3000000000000008E-3</c:v>
                </c:pt>
                <c:pt idx="144">
                  <c:v>-1.4600000000000004E-2</c:v>
                </c:pt>
                <c:pt idx="145">
                  <c:v>-1.4600000000000004E-2</c:v>
                </c:pt>
                <c:pt idx="146">
                  <c:v>-1.2200000000000001E-2</c:v>
                </c:pt>
                <c:pt idx="147">
                  <c:v>-1.2200000000000001E-2</c:v>
                </c:pt>
                <c:pt idx="148">
                  <c:v>-1.2200000000000001E-2</c:v>
                </c:pt>
                <c:pt idx="149">
                  <c:v>-8.1000000000000048E-3</c:v>
                </c:pt>
                <c:pt idx="150">
                  <c:v>-8.1000000000000048E-3</c:v>
                </c:pt>
                <c:pt idx="151">
                  <c:v>-8.1000000000000048E-3</c:v>
                </c:pt>
                <c:pt idx="152">
                  <c:v>7.5000000000000032E-3</c:v>
                </c:pt>
                <c:pt idx="153">
                  <c:v>7.5000000000000032E-3</c:v>
                </c:pt>
                <c:pt idx="154">
                  <c:v>-1.4999999999999998E-2</c:v>
                </c:pt>
                <c:pt idx="155">
                  <c:v>-1.4999999999999998E-2</c:v>
                </c:pt>
                <c:pt idx="156">
                  <c:v>-1.4999999999999998E-2</c:v>
                </c:pt>
                <c:pt idx="157">
                  <c:v>3.8100000000000002E-2</c:v>
                </c:pt>
                <c:pt idx="158">
                  <c:v>3.8100000000000002E-2</c:v>
                </c:pt>
                <c:pt idx="159">
                  <c:v>3.8100000000000002E-2</c:v>
                </c:pt>
                <c:pt idx="160">
                  <c:v>-3.3399999999999999E-2</c:v>
                </c:pt>
                <c:pt idx="161">
                  <c:v>-3.3399999999999999E-2</c:v>
                </c:pt>
                <c:pt idx="162">
                  <c:v>5.7200000000000001E-2</c:v>
                </c:pt>
                <c:pt idx="163">
                  <c:v>5.7200000000000001E-2</c:v>
                </c:pt>
                <c:pt idx="164">
                  <c:v>5.7200000000000001E-2</c:v>
                </c:pt>
                <c:pt idx="165">
                  <c:v>-1.3400000000000004E-2</c:v>
                </c:pt>
                <c:pt idx="166">
                  <c:v>-1.3400000000000004E-2</c:v>
                </c:pt>
                <c:pt idx="167">
                  <c:v>-1.3400000000000004E-2</c:v>
                </c:pt>
                <c:pt idx="168" formatCode="0.00E+00">
                  <c:v>-6.0000000000000027E-4</c:v>
                </c:pt>
                <c:pt idx="169" formatCode="0.00E+00">
                  <c:v>-6.0000000000000027E-4</c:v>
                </c:pt>
                <c:pt idx="170">
                  <c:v>8.1200000000000022E-2</c:v>
                </c:pt>
                <c:pt idx="171">
                  <c:v>8.1200000000000022E-2</c:v>
                </c:pt>
                <c:pt idx="172">
                  <c:v>8.1200000000000022E-2</c:v>
                </c:pt>
                <c:pt idx="173">
                  <c:v>1.0400000000000001E-2</c:v>
                </c:pt>
                <c:pt idx="174">
                  <c:v>1.0400000000000001E-2</c:v>
                </c:pt>
                <c:pt idx="175">
                  <c:v>1.0400000000000001E-2</c:v>
                </c:pt>
                <c:pt idx="176">
                  <c:v>5.9700000000000024E-2</c:v>
                </c:pt>
                <c:pt idx="177">
                  <c:v>5.9700000000000024E-2</c:v>
                </c:pt>
                <c:pt idx="178">
                  <c:v>3.7700000000000011E-2</c:v>
                </c:pt>
                <c:pt idx="179">
                  <c:v>3.7700000000000011E-2</c:v>
                </c:pt>
                <c:pt idx="180">
                  <c:v>3.7700000000000011E-2</c:v>
                </c:pt>
                <c:pt idx="181">
                  <c:v>-1.0800000000000004E-2</c:v>
                </c:pt>
                <c:pt idx="182">
                  <c:v>-1.0800000000000004E-2</c:v>
                </c:pt>
                <c:pt idx="183">
                  <c:v>-1.0800000000000004E-2</c:v>
                </c:pt>
                <c:pt idx="184">
                  <c:v>2.1800000000000007E-2</c:v>
                </c:pt>
                <c:pt idx="185">
                  <c:v>2.1800000000000007E-2</c:v>
                </c:pt>
                <c:pt idx="186">
                  <c:v>8.3000000000000036E-3</c:v>
                </c:pt>
                <c:pt idx="187">
                  <c:v>8.3000000000000036E-3</c:v>
                </c:pt>
                <c:pt idx="188">
                  <c:v>8.3000000000000036E-3</c:v>
                </c:pt>
                <c:pt idx="189">
                  <c:v>-3.6600000000000014E-2</c:v>
                </c:pt>
                <c:pt idx="190">
                  <c:v>-3.6600000000000014E-2</c:v>
                </c:pt>
                <c:pt idx="191">
                  <c:v>-3.6600000000000014E-2</c:v>
                </c:pt>
                <c:pt idx="192">
                  <c:v>-1.4400000000000001E-2</c:v>
                </c:pt>
                <c:pt idx="193">
                  <c:v>-1.4400000000000001E-2</c:v>
                </c:pt>
                <c:pt idx="194">
                  <c:v>1.0400000000000001E-2</c:v>
                </c:pt>
                <c:pt idx="195">
                  <c:v>1.0400000000000001E-2</c:v>
                </c:pt>
                <c:pt idx="196">
                  <c:v>1.0400000000000001E-2</c:v>
                </c:pt>
                <c:pt idx="197">
                  <c:v>-1.7299999999999996E-2</c:v>
                </c:pt>
                <c:pt idx="198">
                  <c:v>-1.7299999999999996E-2</c:v>
                </c:pt>
                <c:pt idx="199">
                  <c:v>-1.7299999999999996E-2</c:v>
                </c:pt>
                <c:pt idx="200">
                  <c:v>-3.9100000000000003E-2</c:v>
                </c:pt>
                <c:pt idx="201">
                  <c:v>-3.9100000000000003E-2</c:v>
                </c:pt>
                <c:pt idx="202">
                  <c:v>-1.1999999999999999E-3</c:v>
                </c:pt>
                <c:pt idx="203">
                  <c:v>-1.1999999999999999E-3</c:v>
                </c:pt>
                <c:pt idx="204">
                  <c:v>-1.1999999999999999E-3</c:v>
                </c:pt>
                <c:pt idx="205">
                  <c:v>9.8000000000000066E-3</c:v>
                </c:pt>
                <c:pt idx="206">
                  <c:v>9.8000000000000066E-3</c:v>
                </c:pt>
                <c:pt idx="207">
                  <c:v>9.8000000000000066E-3</c:v>
                </c:pt>
                <c:pt idx="208">
                  <c:v>-2.6599999999999999E-2</c:v>
                </c:pt>
                <c:pt idx="209">
                  <c:v>-2.6599999999999999E-2</c:v>
                </c:pt>
                <c:pt idx="210">
                  <c:v>4.7000000000000019E-3</c:v>
                </c:pt>
                <c:pt idx="211">
                  <c:v>4.7000000000000019E-3</c:v>
                </c:pt>
                <c:pt idx="212">
                  <c:v>4.7000000000000019E-3</c:v>
                </c:pt>
                <c:pt idx="213">
                  <c:v>1.0400000000000001E-2</c:v>
                </c:pt>
                <c:pt idx="214">
                  <c:v>1.0400000000000001E-2</c:v>
                </c:pt>
                <c:pt idx="215">
                  <c:v>1.0400000000000001E-2</c:v>
                </c:pt>
                <c:pt idx="216">
                  <c:v>-7.3000000000000018E-3</c:v>
                </c:pt>
                <c:pt idx="217">
                  <c:v>-7.3000000000000018E-3</c:v>
                </c:pt>
                <c:pt idx="218">
                  <c:v>-7.3000000000000018E-3</c:v>
                </c:pt>
                <c:pt idx="219">
                  <c:v>2.8999999999999998E-3</c:v>
                </c:pt>
                <c:pt idx="220">
                  <c:v>2.8999999999999998E-3</c:v>
                </c:pt>
                <c:pt idx="221">
                  <c:v>5.3000000000000018E-3</c:v>
                </c:pt>
                <c:pt idx="222">
                  <c:v>5.3000000000000018E-3</c:v>
                </c:pt>
                <c:pt idx="223">
                  <c:v>5.3000000000000018E-3</c:v>
                </c:pt>
                <c:pt idx="224">
                  <c:v>-2.6200000000000008E-2</c:v>
                </c:pt>
                <c:pt idx="225">
                  <c:v>-2.6200000000000008E-2</c:v>
                </c:pt>
                <c:pt idx="226">
                  <c:v>-1.77E-2</c:v>
                </c:pt>
                <c:pt idx="227">
                  <c:v>-1.77E-2</c:v>
                </c:pt>
                <c:pt idx="228">
                  <c:v>-1.77E-2</c:v>
                </c:pt>
                <c:pt idx="229">
                  <c:v>-8.1000000000000048E-3</c:v>
                </c:pt>
                <c:pt idx="230">
                  <c:v>-8.1000000000000048E-3</c:v>
                </c:pt>
                <c:pt idx="231">
                  <c:v>-8.1000000000000048E-3</c:v>
                </c:pt>
                <c:pt idx="232" formatCode="0.00E+00">
                  <c:v>-4.0000000000000018E-4</c:v>
                </c:pt>
                <c:pt idx="233" formatCode="0.00E+00">
                  <c:v>-4.0000000000000018E-4</c:v>
                </c:pt>
                <c:pt idx="234">
                  <c:v>0.11459999999999998</c:v>
                </c:pt>
                <c:pt idx="235">
                  <c:v>0.11459999999999998</c:v>
                </c:pt>
                <c:pt idx="236">
                  <c:v>0.11459999999999998</c:v>
                </c:pt>
                <c:pt idx="237">
                  <c:v>1.8700000000000008E-2</c:v>
                </c:pt>
                <c:pt idx="238">
                  <c:v>1.8700000000000008E-2</c:v>
                </c:pt>
                <c:pt idx="239">
                  <c:v>1.8700000000000008E-2</c:v>
                </c:pt>
                <c:pt idx="240">
                  <c:v>-8.7000000000000046E-3</c:v>
                </c:pt>
                <c:pt idx="241">
                  <c:v>-8.7000000000000046E-3</c:v>
                </c:pt>
                <c:pt idx="242">
                  <c:v>-5.62E-2</c:v>
                </c:pt>
                <c:pt idx="243">
                  <c:v>-5.62E-2</c:v>
                </c:pt>
                <c:pt idx="244">
                  <c:v>-5.62E-2</c:v>
                </c:pt>
                <c:pt idx="245">
                  <c:v>0.10360000000000003</c:v>
                </c:pt>
                <c:pt idx="246">
                  <c:v>0.10360000000000003</c:v>
                </c:pt>
                <c:pt idx="247">
                  <c:v>0.10360000000000003</c:v>
                </c:pt>
                <c:pt idx="248">
                  <c:v>-2.3800000000000002E-2</c:v>
                </c:pt>
                <c:pt idx="249">
                  <c:v>-2.3800000000000002E-2</c:v>
                </c:pt>
                <c:pt idx="250">
                  <c:v>1.6100000000000007E-2</c:v>
                </c:pt>
                <c:pt idx="251">
                  <c:v>1.6100000000000007E-2</c:v>
                </c:pt>
                <c:pt idx="252">
                  <c:v>1.6100000000000007E-2</c:v>
                </c:pt>
                <c:pt idx="253">
                  <c:v>-1.8300000000000007E-2</c:v>
                </c:pt>
                <c:pt idx="254">
                  <c:v>-1.8300000000000007E-2</c:v>
                </c:pt>
                <c:pt idx="255">
                  <c:v>-1.8300000000000007E-2</c:v>
                </c:pt>
                <c:pt idx="256">
                  <c:v>2.5100000000000001E-2</c:v>
                </c:pt>
                <c:pt idx="257">
                  <c:v>2.5100000000000001E-2</c:v>
                </c:pt>
                <c:pt idx="258">
                  <c:v>-4.1000000000000003E-3</c:v>
                </c:pt>
                <c:pt idx="259">
                  <c:v>-4.1000000000000003E-3</c:v>
                </c:pt>
                <c:pt idx="260">
                  <c:v>-4.1000000000000003E-3</c:v>
                </c:pt>
                <c:pt idx="261">
                  <c:v>2.9899999999999999E-2</c:v>
                </c:pt>
                <c:pt idx="262">
                  <c:v>2.9899999999999999E-2</c:v>
                </c:pt>
                <c:pt idx="263">
                  <c:v>2.9899999999999999E-2</c:v>
                </c:pt>
                <c:pt idx="264">
                  <c:v>4.1500000000000002E-2</c:v>
                </c:pt>
                <c:pt idx="265">
                  <c:v>4.1500000000000002E-2</c:v>
                </c:pt>
                <c:pt idx="266">
                  <c:v>-4.7200000000000013E-2</c:v>
                </c:pt>
                <c:pt idx="267">
                  <c:v>-4.7200000000000013E-2</c:v>
                </c:pt>
                <c:pt idx="268">
                  <c:v>-4.7200000000000013E-2</c:v>
                </c:pt>
                <c:pt idx="269">
                  <c:v>-2.3199999999999991E-2</c:v>
                </c:pt>
                <c:pt idx="270">
                  <c:v>-2.3199999999999991E-2</c:v>
                </c:pt>
                <c:pt idx="271">
                  <c:v>-2.3199999999999991E-2</c:v>
                </c:pt>
                <c:pt idx="272">
                  <c:v>9.4000000000000038E-3</c:v>
                </c:pt>
                <c:pt idx="273">
                  <c:v>9.4000000000000038E-3</c:v>
                </c:pt>
                <c:pt idx="274">
                  <c:v>3.2000000000000015E-2</c:v>
                </c:pt>
                <c:pt idx="275">
                  <c:v>3.2000000000000015E-2</c:v>
                </c:pt>
                <c:pt idx="276">
                  <c:v>3.2000000000000015E-2</c:v>
                </c:pt>
                <c:pt idx="277">
                  <c:v>-1.0600000000000004E-2</c:v>
                </c:pt>
                <c:pt idx="278">
                  <c:v>-1.0600000000000004E-2</c:v>
                </c:pt>
                <c:pt idx="279">
                  <c:v>-1.0600000000000004E-2</c:v>
                </c:pt>
                <c:pt idx="280">
                  <c:v>-1.4999999999999998E-2</c:v>
                </c:pt>
                <c:pt idx="281">
                  <c:v>-1.4999999999999998E-2</c:v>
                </c:pt>
                <c:pt idx="282">
                  <c:v>-3.8100000000000002E-2</c:v>
                </c:pt>
                <c:pt idx="283">
                  <c:v>-3.8100000000000002E-2</c:v>
                </c:pt>
                <c:pt idx="284">
                  <c:v>-3.8100000000000002E-2</c:v>
                </c:pt>
                <c:pt idx="285">
                  <c:v>4.8700000000000014E-2</c:v>
                </c:pt>
                <c:pt idx="286">
                  <c:v>4.8700000000000014E-2</c:v>
                </c:pt>
                <c:pt idx="287">
                  <c:v>4.8700000000000014E-2</c:v>
                </c:pt>
                <c:pt idx="288">
                  <c:v>-1.8000000000000008E-3</c:v>
                </c:pt>
                <c:pt idx="289">
                  <c:v>-1.8000000000000008E-3</c:v>
                </c:pt>
                <c:pt idx="290">
                  <c:v>-2.4799999999999999E-2</c:v>
                </c:pt>
                <c:pt idx="291">
                  <c:v>-2.4799999999999999E-2</c:v>
                </c:pt>
                <c:pt idx="292">
                  <c:v>-2.4799999999999999E-2</c:v>
                </c:pt>
                <c:pt idx="293">
                  <c:v>1.4900000000000004E-2</c:v>
                </c:pt>
                <c:pt idx="294">
                  <c:v>1.4900000000000004E-2</c:v>
                </c:pt>
                <c:pt idx="295">
                  <c:v>1.4900000000000004E-2</c:v>
                </c:pt>
                <c:pt idx="296">
                  <c:v>4.7400000000000019E-2</c:v>
                </c:pt>
                <c:pt idx="297">
                  <c:v>4.7400000000000019E-2</c:v>
                </c:pt>
                <c:pt idx="298">
                  <c:v>6.1000000000000004E-3</c:v>
                </c:pt>
                <c:pt idx="299">
                  <c:v>6.1000000000000004E-3</c:v>
                </c:pt>
                <c:pt idx="300">
                  <c:v>-3.5200000000000002E-2</c:v>
                </c:pt>
                <c:pt idx="301">
                  <c:v>-3.5200000000000002E-2</c:v>
                </c:pt>
                <c:pt idx="302">
                  <c:v>-3.5200000000000002E-2</c:v>
                </c:pt>
                <c:pt idx="303">
                  <c:v>-3.3000000000000008E-3</c:v>
                </c:pt>
                <c:pt idx="304">
                  <c:v>-3.3000000000000008E-3</c:v>
                </c:pt>
                <c:pt idx="305">
                  <c:v>-3.3000000000000008E-3</c:v>
                </c:pt>
                <c:pt idx="306">
                  <c:v>1.2E-2</c:v>
                </c:pt>
                <c:pt idx="307">
                  <c:v>1.2E-2</c:v>
                </c:pt>
                <c:pt idx="308">
                  <c:v>1.2E-2</c:v>
                </c:pt>
                <c:pt idx="309">
                  <c:v>-1.0400000000000001E-2</c:v>
                </c:pt>
                <c:pt idx="310">
                  <c:v>-1.0400000000000001E-2</c:v>
                </c:pt>
                <c:pt idx="311">
                  <c:v>-1.0400000000000001E-2</c:v>
                </c:pt>
                <c:pt idx="312">
                  <c:v>-2.01E-2</c:v>
                </c:pt>
                <c:pt idx="313">
                  <c:v>-2.01E-2</c:v>
                </c:pt>
                <c:pt idx="314">
                  <c:v>8.1000000000000048E-3</c:v>
                </c:pt>
                <c:pt idx="315">
                  <c:v>8.1000000000000048E-3</c:v>
                </c:pt>
                <c:pt idx="316">
                  <c:v>8.1000000000000048E-3</c:v>
                </c:pt>
                <c:pt idx="317">
                  <c:v>7.700000000000002E-3</c:v>
                </c:pt>
                <c:pt idx="318">
                  <c:v>7.700000000000002E-3</c:v>
                </c:pt>
                <c:pt idx="319">
                  <c:v>7.700000000000002E-3</c:v>
                </c:pt>
                <c:pt idx="320">
                  <c:v>9.6000000000000026E-3</c:v>
                </c:pt>
                <c:pt idx="321">
                  <c:v>9.6000000000000026E-3</c:v>
                </c:pt>
                <c:pt idx="322">
                  <c:v>-1.4600000000000004E-2</c:v>
                </c:pt>
                <c:pt idx="323">
                  <c:v>-1.4600000000000004E-2</c:v>
                </c:pt>
                <c:pt idx="324">
                  <c:v>-1.4600000000000004E-2</c:v>
                </c:pt>
                <c:pt idx="325">
                  <c:v>-3.2199999999999999E-2</c:v>
                </c:pt>
                <c:pt idx="326">
                  <c:v>-3.2199999999999999E-2</c:v>
                </c:pt>
                <c:pt idx="327">
                  <c:v>-3.2199999999999999E-2</c:v>
                </c:pt>
                <c:pt idx="328">
                  <c:v>4.4200000000000003E-2</c:v>
                </c:pt>
                <c:pt idx="329">
                  <c:v>4.4200000000000003E-2</c:v>
                </c:pt>
                <c:pt idx="330">
                  <c:v>-2.2200000000000008E-2</c:v>
                </c:pt>
                <c:pt idx="331">
                  <c:v>-2.2200000000000008E-2</c:v>
                </c:pt>
                <c:pt idx="332">
                  <c:v>-2.2200000000000008E-2</c:v>
                </c:pt>
                <c:pt idx="333">
                  <c:v>2.4600000000000007E-2</c:v>
                </c:pt>
                <c:pt idx="334">
                  <c:v>2.4600000000000007E-2</c:v>
                </c:pt>
                <c:pt idx="335">
                  <c:v>2.4600000000000007E-2</c:v>
                </c:pt>
                <c:pt idx="336">
                  <c:v>-2.7900000000000008E-2</c:v>
                </c:pt>
                <c:pt idx="337">
                  <c:v>-2.7900000000000008E-2</c:v>
                </c:pt>
                <c:pt idx="338">
                  <c:v>3.0300000000000001E-2</c:v>
                </c:pt>
                <c:pt idx="339">
                  <c:v>3.0300000000000001E-2</c:v>
                </c:pt>
                <c:pt idx="340">
                  <c:v>3.0300000000000001E-2</c:v>
                </c:pt>
                <c:pt idx="341">
                  <c:v>1.3400000000000004E-2</c:v>
                </c:pt>
                <c:pt idx="342">
                  <c:v>1.3400000000000004E-2</c:v>
                </c:pt>
                <c:pt idx="343">
                  <c:v>1.3400000000000004E-2</c:v>
                </c:pt>
                <c:pt idx="344">
                  <c:v>-3.0300000000000001E-2</c:v>
                </c:pt>
                <c:pt idx="345">
                  <c:v>-3.0300000000000001E-2</c:v>
                </c:pt>
                <c:pt idx="346">
                  <c:v>2.5999999999999999E-3</c:v>
                </c:pt>
                <c:pt idx="347">
                  <c:v>2.5999999999999999E-3</c:v>
                </c:pt>
                <c:pt idx="348">
                  <c:v>2.5999999999999999E-3</c:v>
                </c:pt>
                <c:pt idx="349">
                  <c:v>2.7900000000000008E-2</c:v>
                </c:pt>
                <c:pt idx="350">
                  <c:v>2.7900000000000008E-2</c:v>
                </c:pt>
                <c:pt idx="351">
                  <c:v>-4.5000000000000014E-3</c:v>
                </c:pt>
                <c:pt idx="352">
                  <c:v>-4.5000000000000014E-3</c:v>
                </c:pt>
                <c:pt idx="353">
                  <c:v>-4.5000000000000014E-3</c:v>
                </c:pt>
                <c:pt idx="354">
                  <c:v>-4.5000000000000014E-3</c:v>
                </c:pt>
                <c:pt idx="355">
                  <c:v>-4.5000000000000014E-3</c:v>
                </c:pt>
                <c:pt idx="356">
                  <c:v>-4.5000000000000014E-3</c:v>
                </c:pt>
                <c:pt idx="357">
                  <c:v>-1.0600000000000004E-2</c:v>
                </c:pt>
                <c:pt idx="358">
                  <c:v>-1.0600000000000004E-2</c:v>
                </c:pt>
                <c:pt idx="359">
                  <c:v>9.4000000000000038E-3</c:v>
                </c:pt>
                <c:pt idx="360">
                  <c:v>9.4000000000000038E-3</c:v>
                </c:pt>
                <c:pt idx="361">
                  <c:v>9.4000000000000038E-3</c:v>
                </c:pt>
                <c:pt idx="362">
                  <c:v>5.1000000000000004E-3</c:v>
                </c:pt>
                <c:pt idx="363">
                  <c:v>5.1000000000000004E-3</c:v>
                </c:pt>
                <c:pt idx="364">
                  <c:v>5.1000000000000004E-3</c:v>
                </c:pt>
                <c:pt idx="365">
                  <c:v>1.8700000000000008E-2</c:v>
                </c:pt>
                <c:pt idx="366">
                  <c:v>1.8700000000000008E-2</c:v>
                </c:pt>
                <c:pt idx="367">
                  <c:v>1.8700000000000008E-2</c:v>
                </c:pt>
                <c:pt idx="368">
                  <c:v>4.0100000000000004E-2</c:v>
                </c:pt>
                <c:pt idx="369">
                  <c:v>4.0100000000000004E-2</c:v>
                </c:pt>
                <c:pt idx="370">
                  <c:v>1.6899999999999998E-2</c:v>
                </c:pt>
                <c:pt idx="371">
                  <c:v>1.6899999999999998E-2</c:v>
                </c:pt>
                <c:pt idx="372">
                  <c:v>1.6899999999999998E-2</c:v>
                </c:pt>
                <c:pt idx="373">
                  <c:v>3.9100000000000003E-2</c:v>
                </c:pt>
                <c:pt idx="374">
                  <c:v>3.9100000000000003E-2</c:v>
                </c:pt>
                <c:pt idx="375">
                  <c:v>1.1999999999999999E-3</c:v>
                </c:pt>
                <c:pt idx="376">
                  <c:v>1.1999999999999999E-3</c:v>
                </c:pt>
                <c:pt idx="377">
                  <c:v>1.1999999999999999E-3</c:v>
                </c:pt>
                <c:pt idx="378">
                  <c:v>1.2E-2</c:v>
                </c:pt>
                <c:pt idx="379">
                  <c:v>1.2E-2</c:v>
                </c:pt>
                <c:pt idx="380">
                  <c:v>1.2E-2</c:v>
                </c:pt>
                <c:pt idx="381">
                  <c:v>-2.1100000000000001E-2</c:v>
                </c:pt>
                <c:pt idx="382">
                  <c:v>-2.1100000000000001E-2</c:v>
                </c:pt>
                <c:pt idx="383">
                  <c:v>-2.1100000000000001E-2</c:v>
                </c:pt>
                <c:pt idx="384">
                  <c:v>0.10770000000000003</c:v>
                </c:pt>
                <c:pt idx="385">
                  <c:v>0.10770000000000003</c:v>
                </c:pt>
                <c:pt idx="386">
                  <c:v>5.9900000000000016E-2</c:v>
                </c:pt>
                <c:pt idx="387">
                  <c:v>5.9900000000000016E-2</c:v>
                </c:pt>
                <c:pt idx="388">
                  <c:v>5.9900000000000016E-2</c:v>
                </c:pt>
                <c:pt idx="389">
                  <c:v>4.480000000000002E-2</c:v>
                </c:pt>
                <c:pt idx="390">
                  <c:v>4.480000000000002E-2</c:v>
                </c:pt>
                <c:pt idx="391">
                  <c:v>4.480000000000002E-2</c:v>
                </c:pt>
                <c:pt idx="392">
                  <c:v>5.8900000000000001E-2</c:v>
                </c:pt>
                <c:pt idx="393">
                  <c:v>5.8900000000000001E-2</c:v>
                </c:pt>
                <c:pt idx="394">
                  <c:v>9.0800000000000006E-2</c:v>
                </c:pt>
                <c:pt idx="395">
                  <c:v>9.0800000000000006E-2</c:v>
                </c:pt>
                <c:pt idx="396">
                  <c:v>9.0800000000000006E-2</c:v>
                </c:pt>
                <c:pt idx="397">
                  <c:v>-8.3000000000000036E-3</c:v>
                </c:pt>
                <c:pt idx="398">
                  <c:v>-8.3000000000000036E-3</c:v>
                </c:pt>
                <c:pt idx="399">
                  <c:v>1.4700000000000001E-2</c:v>
                </c:pt>
                <c:pt idx="400">
                  <c:v>1.4700000000000001E-2</c:v>
                </c:pt>
                <c:pt idx="401">
                  <c:v>1.4700000000000001E-2</c:v>
                </c:pt>
                <c:pt idx="402">
                  <c:v>2.1999999999999999E-2</c:v>
                </c:pt>
                <c:pt idx="403">
                  <c:v>2.1999999999999999E-2</c:v>
                </c:pt>
                <c:pt idx="404">
                  <c:v>2.1999999999999999E-2</c:v>
                </c:pt>
                <c:pt idx="405">
                  <c:v>-6.700000000000002E-3</c:v>
                </c:pt>
                <c:pt idx="406">
                  <c:v>-6.700000000000002E-3</c:v>
                </c:pt>
                <c:pt idx="407">
                  <c:v>-4.8800000000000003E-2</c:v>
                </c:pt>
                <c:pt idx="408">
                  <c:v>-4.8800000000000003E-2</c:v>
                </c:pt>
                <c:pt idx="409">
                  <c:v>-4.8800000000000003E-2</c:v>
                </c:pt>
                <c:pt idx="410">
                  <c:v>5.9100000000000014E-2</c:v>
                </c:pt>
                <c:pt idx="411">
                  <c:v>5.9100000000000014E-2</c:v>
                </c:pt>
                <c:pt idx="412">
                  <c:v>5.9100000000000014E-2</c:v>
                </c:pt>
                <c:pt idx="413">
                  <c:v>5.6800000000000003E-2</c:v>
                </c:pt>
                <c:pt idx="414">
                  <c:v>5.6800000000000003E-2</c:v>
                </c:pt>
                <c:pt idx="415">
                  <c:v>-1.3599999999999998E-2</c:v>
                </c:pt>
                <c:pt idx="416">
                  <c:v>-1.3599999999999998E-2</c:v>
                </c:pt>
                <c:pt idx="417">
                  <c:v>-1.3599999999999998E-2</c:v>
                </c:pt>
                <c:pt idx="418">
                  <c:v>1.4700000000000001E-2</c:v>
                </c:pt>
                <c:pt idx="419">
                  <c:v>1.4700000000000001E-2</c:v>
                </c:pt>
                <c:pt idx="420">
                  <c:v>1.4700000000000001E-2</c:v>
                </c:pt>
                <c:pt idx="421">
                  <c:v>1.5900000000000001E-2</c:v>
                </c:pt>
                <c:pt idx="422">
                  <c:v>1.5900000000000001E-2</c:v>
                </c:pt>
                <c:pt idx="423">
                  <c:v>4.2400000000000014E-2</c:v>
                </c:pt>
                <c:pt idx="424">
                  <c:v>4.2400000000000014E-2</c:v>
                </c:pt>
                <c:pt idx="425">
                  <c:v>4.2400000000000014E-2</c:v>
                </c:pt>
                <c:pt idx="426">
                  <c:v>4.2400000000000014E-2</c:v>
                </c:pt>
                <c:pt idx="427">
                  <c:v>-2.7500000000000007E-2</c:v>
                </c:pt>
                <c:pt idx="428">
                  <c:v>-2.7500000000000007E-2</c:v>
                </c:pt>
                <c:pt idx="429">
                  <c:v>3.1199999999999999E-2</c:v>
                </c:pt>
                <c:pt idx="430">
                  <c:v>3.1199999999999999E-2</c:v>
                </c:pt>
                <c:pt idx="431">
                  <c:v>-6.9400000000000031E-2</c:v>
                </c:pt>
                <c:pt idx="432">
                  <c:v>-6.9400000000000031E-2</c:v>
                </c:pt>
                <c:pt idx="433">
                  <c:v>-6.9400000000000031E-2</c:v>
                </c:pt>
                <c:pt idx="434">
                  <c:v>4.5000000000000014E-3</c:v>
                </c:pt>
                <c:pt idx="435">
                  <c:v>4.5000000000000014E-3</c:v>
                </c:pt>
                <c:pt idx="436">
                  <c:v>4.5000000000000014E-3</c:v>
                </c:pt>
                <c:pt idx="437">
                  <c:v>1.2E-2</c:v>
                </c:pt>
                <c:pt idx="438">
                  <c:v>1.2E-2</c:v>
                </c:pt>
                <c:pt idx="439">
                  <c:v>1.2E-2</c:v>
                </c:pt>
                <c:pt idx="440">
                  <c:v>-4.6400000000000004E-2</c:v>
                </c:pt>
                <c:pt idx="441">
                  <c:v>-4.6400000000000004E-2</c:v>
                </c:pt>
                <c:pt idx="442">
                  <c:v>2.8299999999999999E-2</c:v>
                </c:pt>
                <c:pt idx="443">
                  <c:v>2.8299999999999999E-2</c:v>
                </c:pt>
                <c:pt idx="444">
                  <c:v>2.8299999999999999E-2</c:v>
                </c:pt>
                <c:pt idx="445">
                  <c:v>-3.4000000000000007E-3</c:v>
                </c:pt>
                <c:pt idx="446">
                  <c:v>-3.4000000000000007E-3</c:v>
                </c:pt>
                <c:pt idx="447">
                  <c:v>1.0000000000000005E-3</c:v>
                </c:pt>
                <c:pt idx="448">
                  <c:v>1.0000000000000005E-3</c:v>
                </c:pt>
                <c:pt idx="449">
                  <c:v>1.0000000000000005E-3</c:v>
                </c:pt>
                <c:pt idx="450">
                  <c:v>1.2600000000000004E-2</c:v>
                </c:pt>
                <c:pt idx="451">
                  <c:v>1.2600000000000004E-2</c:v>
                </c:pt>
                <c:pt idx="452">
                  <c:v>1.2600000000000004E-2</c:v>
                </c:pt>
                <c:pt idx="453">
                  <c:v>-2.7100000000000006E-2</c:v>
                </c:pt>
                <c:pt idx="454">
                  <c:v>-2.7100000000000006E-2</c:v>
                </c:pt>
                <c:pt idx="455">
                  <c:v>-2.7100000000000006E-2</c:v>
                </c:pt>
                <c:pt idx="456">
                  <c:v>-2.0799999999999999E-2</c:v>
                </c:pt>
                <c:pt idx="457">
                  <c:v>-2.0799999999999999E-2</c:v>
                </c:pt>
                <c:pt idx="458">
                  <c:v>1.2E-2</c:v>
                </c:pt>
                <c:pt idx="459">
                  <c:v>1.2E-2</c:v>
                </c:pt>
                <c:pt idx="460">
                  <c:v>1.2E-2</c:v>
                </c:pt>
                <c:pt idx="461">
                  <c:v>-1.1400000000000004E-2</c:v>
                </c:pt>
                <c:pt idx="462">
                  <c:v>-1.1400000000000004E-2</c:v>
                </c:pt>
                <c:pt idx="463">
                  <c:v>-2.3E-2</c:v>
                </c:pt>
                <c:pt idx="464">
                  <c:v>-2.3E-2</c:v>
                </c:pt>
                <c:pt idx="465">
                  <c:v>-2.3E-2</c:v>
                </c:pt>
                <c:pt idx="466">
                  <c:v>2.8999999999999998E-3</c:v>
                </c:pt>
                <c:pt idx="467">
                  <c:v>2.8999999999999998E-3</c:v>
                </c:pt>
                <c:pt idx="468">
                  <c:v>2.8999999999999998E-3</c:v>
                </c:pt>
                <c:pt idx="469">
                  <c:v>-6.9000000000000025E-3</c:v>
                </c:pt>
                <c:pt idx="470">
                  <c:v>-6.9000000000000025E-3</c:v>
                </c:pt>
                <c:pt idx="471">
                  <c:v>-2.8000000000000008E-3</c:v>
                </c:pt>
                <c:pt idx="472">
                  <c:v>-2.8000000000000008E-3</c:v>
                </c:pt>
                <c:pt idx="473">
                  <c:v>-2.8000000000000008E-3</c:v>
                </c:pt>
                <c:pt idx="474">
                  <c:v>9.8000000000000066E-3</c:v>
                </c:pt>
                <c:pt idx="475">
                  <c:v>9.8000000000000066E-3</c:v>
                </c:pt>
                <c:pt idx="476">
                  <c:v>9.8000000000000066E-3</c:v>
                </c:pt>
                <c:pt idx="477">
                  <c:v>-4.7000000000000019E-3</c:v>
                </c:pt>
                <c:pt idx="478">
                  <c:v>-4.7000000000000019E-3</c:v>
                </c:pt>
                <c:pt idx="479">
                  <c:v>-2.2200000000000008E-2</c:v>
                </c:pt>
                <c:pt idx="480">
                  <c:v>-2.2200000000000008E-2</c:v>
                </c:pt>
                <c:pt idx="481">
                  <c:v>-2.2200000000000008E-2</c:v>
                </c:pt>
                <c:pt idx="482">
                  <c:v>-3.3000000000000008E-3</c:v>
                </c:pt>
                <c:pt idx="483">
                  <c:v>-3.3000000000000008E-3</c:v>
                </c:pt>
                <c:pt idx="484">
                  <c:v>-3.3000000000000008E-3</c:v>
                </c:pt>
                <c:pt idx="485">
                  <c:v>5.5199999999999999E-2</c:v>
                </c:pt>
                <c:pt idx="486">
                  <c:v>5.5199999999999999E-2</c:v>
                </c:pt>
                <c:pt idx="487">
                  <c:v>-3.3000000000000008E-3</c:v>
                </c:pt>
                <c:pt idx="488">
                  <c:v>-3.3000000000000008E-3</c:v>
                </c:pt>
                <c:pt idx="489">
                  <c:v>-3.3000000000000008E-3</c:v>
                </c:pt>
                <c:pt idx="490">
                  <c:v>-4.1000000000000003E-3</c:v>
                </c:pt>
                <c:pt idx="491">
                  <c:v>-4.1000000000000003E-3</c:v>
                </c:pt>
                <c:pt idx="492">
                  <c:v>-4.1000000000000003E-3</c:v>
                </c:pt>
                <c:pt idx="493">
                  <c:v>-2.0799999999999999E-2</c:v>
                </c:pt>
                <c:pt idx="494">
                  <c:v>-2.0799999999999999E-2</c:v>
                </c:pt>
                <c:pt idx="495">
                  <c:v>9.0000000000000028E-3</c:v>
                </c:pt>
                <c:pt idx="496">
                  <c:v>9.0000000000000028E-3</c:v>
                </c:pt>
                <c:pt idx="497">
                  <c:v>9.0000000000000028E-3</c:v>
                </c:pt>
                <c:pt idx="498">
                  <c:v>-1.0800000000000004E-2</c:v>
                </c:pt>
                <c:pt idx="499">
                  <c:v>-1.0800000000000004E-2</c:v>
                </c:pt>
                <c:pt idx="500">
                  <c:v>-1.0800000000000004E-2</c:v>
                </c:pt>
                <c:pt idx="501">
                  <c:v>3.700000000000001E-3</c:v>
                </c:pt>
                <c:pt idx="502">
                  <c:v>3.700000000000001E-3</c:v>
                </c:pt>
                <c:pt idx="503">
                  <c:v>1.6500000000000008E-2</c:v>
                </c:pt>
                <c:pt idx="504">
                  <c:v>1.6500000000000008E-2</c:v>
                </c:pt>
                <c:pt idx="505">
                  <c:v>1.6500000000000008E-2</c:v>
                </c:pt>
                <c:pt idx="506">
                  <c:v>-1.6500000000000008E-2</c:v>
                </c:pt>
                <c:pt idx="507">
                  <c:v>-1.6500000000000008E-2</c:v>
                </c:pt>
                <c:pt idx="508">
                  <c:v>-1.6500000000000008E-2</c:v>
                </c:pt>
                <c:pt idx="509">
                  <c:v>2.87E-2</c:v>
                </c:pt>
                <c:pt idx="510">
                  <c:v>2.87E-2</c:v>
                </c:pt>
                <c:pt idx="511">
                  <c:v>-8.1000000000000048E-3</c:v>
                </c:pt>
                <c:pt idx="512">
                  <c:v>-8.1000000000000048E-3</c:v>
                </c:pt>
                <c:pt idx="513">
                  <c:v>-8.1000000000000048E-3</c:v>
                </c:pt>
                <c:pt idx="514">
                  <c:v>2.6500000000000006E-2</c:v>
                </c:pt>
                <c:pt idx="515">
                  <c:v>2.6500000000000006E-2</c:v>
                </c:pt>
                <c:pt idx="516">
                  <c:v>2.6500000000000006E-2</c:v>
                </c:pt>
                <c:pt idx="517">
                  <c:v>6.9000000000000025E-3</c:v>
                </c:pt>
                <c:pt idx="518">
                  <c:v>6.9000000000000025E-3</c:v>
                </c:pt>
                <c:pt idx="519">
                  <c:v>-1.1999999999999999E-3</c:v>
                </c:pt>
                <c:pt idx="520">
                  <c:v>-1.1999999999999999E-3</c:v>
                </c:pt>
                <c:pt idx="521">
                  <c:v>-1.1999999999999999E-3</c:v>
                </c:pt>
                <c:pt idx="522">
                  <c:v>-1.2400000000000001E-2</c:v>
                </c:pt>
                <c:pt idx="523">
                  <c:v>-1.2400000000000001E-2</c:v>
                </c:pt>
                <c:pt idx="524">
                  <c:v>-1.2400000000000001E-2</c:v>
                </c:pt>
                <c:pt idx="525">
                  <c:v>-4.3299999999999998E-2</c:v>
                </c:pt>
                <c:pt idx="526">
                  <c:v>-4.3299999999999998E-2</c:v>
                </c:pt>
                <c:pt idx="527">
                  <c:v>-4.3299999999999998E-2</c:v>
                </c:pt>
                <c:pt idx="528">
                  <c:v>-1.9699999999999999E-2</c:v>
                </c:pt>
                <c:pt idx="529">
                  <c:v>-1.9699999999999999E-2</c:v>
                </c:pt>
                <c:pt idx="530">
                  <c:v>-1.9699999999999999E-2</c:v>
                </c:pt>
                <c:pt idx="531">
                  <c:v>-5.4700000000000019E-2</c:v>
                </c:pt>
                <c:pt idx="532">
                  <c:v>-5.4700000000000019E-2</c:v>
                </c:pt>
                <c:pt idx="533">
                  <c:v>-5.4700000000000019E-2</c:v>
                </c:pt>
                <c:pt idx="534">
                  <c:v>0.10570000000000003</c:v>
                </c:pt>
                <c:pt idx="535">
                  <c:v>0.10570000000000003</c:v>
                </c:pt>
                <c:pt idx="536">
                  <c:v>0.10570000000000003</c:v>
                </c:pt>
                <c:pt idx="537">
                  <c:v>-8.6700000000000041E-2</c:v>
                </c:pt>
                <c:pt idx="538">
                  <c:v>-8.6700000000000041E-2</c:v>
                </c:pt>
                <c:pt idx="539">
                  <c:v>7.7600000000000002E-2</c:v>
                </c:pt>
                <c:pt idx="540">
                  <c:v>7.7600000000000002E-2</c:v>
                </c:pt>
                <c:pt idx="541">
                  <c:v>7.7600000000000002E-2</c:v>
                </c:pt>
                <c:pt idx="542">
                  <c:v>0.11119999999999998</c:v>
                </c:pt>
                <c:pt idx="543">
                  <c:v>0.11119999999999998</c:v>
                </c:pt>
                <c:pt idx="544">
                  <c:v>0.11119999999999998</c:v>
                </c:pt>
                <c:pt idx="545">
                  <c:v>-0.11420000000000002</c:v>
                </c:pt>
                <c:pt idx="546">
                  <c:v>-0.11420000000000002</c:v>
                </c:pt>
                <c:pt idx="547">
                  <c:v>4.6599999999999996E-2</c:v>
                </c:pt>
                <c:pt idx="548">
                  <c:v>4.6599999999999996E-2</c:v>
                </c:pt>
                <c:pt idx="549">
                  <c:v>4.6599999999999996E-2</c:v>
                </c:pt>
                <c:pt idx="550">
                  <c:v>4.7000000000000019E-3</c:v>
                </c:pt>
                <c:pt idx="551">
                  <c:v>4.7000000000000019E-3</c:v>
                </c:pt>
                <c:pt idx="552">
                  <c:v>4.7000000000000019E-3</c:v>
                </c:pt>
                <c:pt idx="553">
                  <c:v>-1.4E-2</c:v>
                </c:pt>
                <c:pt idx="554">
                  <c:v>-1.4E-2</c:v>
                </c:pt>
                <c:pt idx="555">
                  <c:v>-6.1000000000000004E-3</c:v>
                </c:pt>
                <c:pt idx="556">
                  <c:v>-6.1000000000000004E-3</c:v>
                </c:pt>
                <c:pt idx="557">
                  <c:v>-6.1000000000000004E-3</c:v>
                </c:pt>
                <c:pt idx="558">
                  <c:v>3.3399999999999999E-2</c:v>
                </c:pt>
                <c:pt idx="559">
                  <c:v>3.3399999999999999E-2</c:v>
                </c:pt>
                <c:pt idx="560">
                  <c:v>3.3399999999999999E-2</c:v>
                </c:pt>
                <c:pt idx="561">
                  <c:v>9.6000000000000026E-3</c:v>
                </c:pt>
                <c:pt idx="562">
                  <c:v>9.6000000000000026E-3</c:v>
                </c:pt>
                <c:pt idx="563">
                  <c:v>1.5699999999999999E-2</c:v>
                </c:pt>
                <c:pt idx="564">
                  <c:v>1.5699999999999999E-2</c:v>
                </c:pt>
                <c:pt idx="565">
                  <c:v>1.5699999999999999E-2</c:v>
                </c:pt>
                <c:pt idx="566">
                  <c:v>-4.4200000000000003E-2</c:v>
                </c:pt>
                <c:pt idx="567">
                  <c:v>-4.4200000000000003E-2</c:v>
                </c:pt>
                <c:pt idx="568">
                  <c:v>-4.4200000000000003E-2</c:v>
                </c:pt>
                <c:pt idx="569">
                  <c:v>2.3400000000000001E-2</c:v>
                </c:pt>
                <c:pt idx="570">
                  <c:v>2.3400000000000001E-2</c:v>
                </c:pt>
                <c:pt idx="571">
                  <c:v>-1.4800000000000001E-2</c:v>
                </c:pt>
                <c:pt idx="572">
                  <c:v>-1.4800000000000001E-2</c:v>
                </c:pt>
                <c:pt idx="573">
                  <c:v>-1.4800000000000001E-2</c:v>
                </c:pt>
                <c:pt idx="574">
                  <c:v>-2.7100000000000006E-2</c:v>
                </c:pt>
                <c:pt idx="575">
                  <c:v>-2.7100000000000006E-2</c:v>
                </c:pt>
                <c:pt idx="576">
                  <c:v>-2.7100000000000006E-2</c:v>
                </c:pt>
                <c:pt idx="577">
                  <c:v>1.6000000000000005E-3</c:v>
                </c:pt>
                <c:pt idx="578">
                  <c:v>1.6000000000000005E-3</c:v>
                </c:pt>
                <c:pt idx="579">
                  <c:v>-1.0600000000000004E-2</c:v>
                </c:pt>
                <c:pt idx="580">
                  <c:v>-1.0600000000000004E-2</c:v>
                </c:pt>
                <c:pt idx="581">
                  <c:v>-1.0600000000000004E-2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4.0100000000000004E-2</c:v>
                </c:pt>
                <c:pt idx="586">
                  <c:v>4.0100000000000004E-2</c:v>
                </c:pt>
                <c:pt idx="587">
                  <c:v>-2.1300000000000006E-2</c:v>
                </c:pt>
                <c:pt idx="588">
                  <c:v>-2.1300000000000006E-2</c:v>
                </c:pt>
                <c:pt idx="589">
                  <c:v>-2.1300000000000006E-2</c:v>
                </c:pt>
                <c:pt idx="590">
                  <c:v>1.9500000000000007E-2</c:v>
                </c:pt>
                <c:pt idx="591">
                  <c:v>1.9500000000000007E-2</c:v>
                </c:pt>
                <c:pt idx="592">
                  <c:v>1.9500000000000007E-2</c:v>
                </c:pt>
                <c:pt idx="593">
                  <c:v>-2.3E-2</c:v>
                </c:pt>
                <c:pt idx="594">
                  <c:v>-2.3E-2</c:v>
                </c:pt>
                <c:pt idx="595">
                  <c:v>-2.8899999999999999E-2</c:v>
                </c:pt>
                <c:pt idx="596">
                  <c:v>-2.8899999999999999E-2</c:v>
                </c:pt>
                <c:pt idx="597">
                  <c:v>-2.8899999999999999E-2</c:v>
                </c:pt>
                <c:pt idx="598">
                  <c:v>-2.200000000000001E-3</c:v>
                </c:pt>
                <c:pt idx="599">
                  <c:v>-2.200000000000001E-3</c:v>
                </c:pt>
                <c:pt idx="600">
                  <c:v>2.7900000000000008E-2</c:v>
                </c:pt>
                <c:pt idx="601">
                  <c:v>2.7900000000000008E-2</c:v>
                </c:pt>
                <c:pt idx="602">
                  <c:v>2.7900000000000008E-2</c:v>
                </c:pt>
                <c:pt idx="603">
                  <c:v>-3.8900000000000004E-2</c:v>
                </c:pt>
                <c:pt idx="604">
                  <c:v>-3.8900000000000004E-2</c:v>
                </c:pt>
                <c:pt idx="605">
                  <c:v>-3.8900000000000004E-2</c:v>
                </c:pt>
                <c:pt idx="606">
                  <c:v>-2.8999999999999998E-3</c:v>
                </c:pt>
                <c:pt idx="607">
                  <c:v>-2.8999999999999998E-3</c:v>
                </c:pt>
                <c:pt idx="608">
                  <c:v>-2.8999999999999998E-3</c:v>
                </c:pt>
                <c:pt idx="609">
                  <c:v>-3.6000000000000012E-3</c:v>
                </c:pt>
                <c:pt idx="610">
                  <c:v>-3.6000000000000012E-3</c:v>
                </c:pt>
                <c:pt idx="611">
                  <c:v>-3.6000000000000012E-3</c:v>
                </c:pt>
                <c:pt idx="612">
                  <c:v>-8.1000000000000048E-3</c:v>
                </c:pt>
                <c:pt idx="613">
                  <c:v>-8.1000000000000048E-3</c:v>
                </c:pt>
                <c:pt idx="614">
                  <c:v>-8.1000000000000048E-3</c:v>
                </c:pt>
                <c:pt idx="615">
                  <c:v>1.8000000000000008E-3</c:v>
                </c:pt>
                <c:pt idx="616">
                  <c:v>1.8000000000000008E-3</c:v>
                </c:pt>
                <c:pt idx="617">
                  <c:v>1.8000000000000008E-3</c:v>
                </c:pt>
                <c:pt idx="618">
                  <c:v>-8.1000000000000048E-3</c:v>
                </c:pt>
                <c:pt idx="619">
                  <c:v>-8.1000000000000048E-3</c:v>
                </c:pt>
                <c:pt idx="620">
                  <c:v>-8.1000000000000048E-3</c:v>
                </c:pt>
                <c:pt idx="621">
                  <c:v>1.4900000000000004E-2</c:v>
                </c:pt>
                <c:pt idx="622">
                  <c:v>1.4900000000000004E-2</c:v>
                </c:pt>
                <c:pt idx="623">
                  <c:v>-2.4799999999999999E-2</c:v>
                </c:pt>
                <c:pt idx="624">
                  <c:v>-2.4799999999999999E-2</c:v>
                </c:pt>
                <c:pt idx="625">
                  <c:v>-2.4799999999999999E-2</c:v>
                </c:pt>
                <c:pt idx="626">
                  <c:v>-2.4799999999999999E-2</c:v>
                </c:pt>
                <c:pt idx="627">
                  <c:v>7.5000000000000032E-3</c:v>
                </c:pt>
                <c:pt idx="628">
                  <c:v>7.5000000000000032E-3</c:v>
                </c:pt>
                <c:pt idx="629">
                  <c:v>7.5000000000000032E-3</c:v>
                </c:pt>
                <c:pt idx="630">
                  <c:v>-8.5000000000000006E-3</c:v>
                </c:pt>
                <c:pt idx="631">
                  <c:v>-8.5000000000000006E-3</c:v>
                </c:pt>
                <c:pt idx="632">
                  <c:v>-8.5000000000000006E-3</c:v>
                </c:pt>
                <c:pt idx="633">
                  <c:v>-3.4799999999999998E-2</c:v>
                </c:pt>
                <c:pt idx="634">
                  <c:v>-3.4799999999999998E-2</c:v>
                </c:pt>
                <c:pt idx="635">
                  <c:v>-2.93E-2</c:v>
                </c:pt>
                <c:pt idx="636">
                  <c:v>-2.93E-2</c:v>
                </c:pt>
                <c:pt idx="637">
                  <c:v>-2.93E-2</c:v>
                </c:pt>
                <c:pt idx="638">
                  <c:v>7.700000000000002E-3</c:v>
                </c:pt>
                <c:pt idx="639">
                  <c:v>7.700000000000002E-3</c:v>
                </c:pt>
                <c:pt idx="640">
                  <c:v>7.700000000000002E-3</c:v>
                </c:pt>
                <c:pt idx="641">
                  <c:v>-1.0400000000000001E-2</c:v>
                </c:pt>
                <c:pt idx="642">
                  <c:v>-1.0400000000000001E-2</c:v>
                </c:pt>
                <c:pt idx="643">
                  <c:v>-1.0400000000000001E-2</c:v>
                </c:pt>
                <c:pt idx="644">
                  <c:v>-3.1100000000000006E-2</c:v>
                </c:pt>
                <c:pt idx="645">
                  <c:v>-3.1100000000000006E-2</c:v>
                </c:pt>
                <c:pt idx="646">
                  <c:v>-3.1100000000000006E-2</c:v>
                </c:pt>
                <c:pt idx="647">
                  <c:v>-7.700000000000002E-3</c:v>
                </c:pt>
                <c:pt idx="648">
                  <c:v>-7.700000000000002E-3</c:v>
                </c:pt>
                <c:pt idx="649">
                  <c:v>-7.700000000000002E-3</c:v>
                </c:pt>
                <c:pt idx="650">
                  <c:v>1.9800000000000009E-2</c:v>
                </c:pt>
                <c:pt idx="651">
                  <c:v>1.9800000000000009E-2</c:v>
                </c:pt>
                <c:pt idx="652">
                  <c:v>1.9800000000000009E-2</c:v>
                </c:pt>
                <c:pt idx="653">
                  <c:v>2.700000000000001E-3</c:v>
                </c:pt>
                <c:pt idx="654">
                  <c:v>2.700000000000001E-3</c:v>
                </c:pt>
                <c:pt idx="655">
                  <c:v>-8.1000000000000048E-3</c:v>
                </c:pt>
                <c:pt idx="656">
                  <c:v>-8.1000000000000048E-3</c:v>
                </c:pt>
                <c:pt idx="657">
                  <c:v>-8.1000000000000048E-3</c:v>
                </c:pt>
                <c:pt idx="658">
                  <c:v>-2.3999999999999998E-3</c:v>
                </c:pt>
                <c:pt idx="659">
                  <c:v>-2.3999999999999998E-3</c:v>
                </c:pt>
                <c:pt idx="660">
                  <c:v>-2.3999999999999998E-3</c:v>
                </c:pt>
                <c:pt idx="661">
                  <c:v>-3.0100000000000002E-2</c:v>
                </c:pt>
                <c:pt idx="662">
                  <c:v>-3.0100000000000002E-2</c:v>
                </c:pt>
                <c:pt idx="663">
                  <c:v>-3.0100000000000002E-2</c:v>
                </c:pt>
                <c:pt idx="664">
                  <c:v>-2.9899999999999999E-2</c:v>
                </c:pt>
                <c:pt idx="665">
                  <c:v>-2.9899999999999999E-2</c:v>
                </c:pt>
                <c:pt idx="666">
                  <c:v>1.2999999999999998E-2</c:v>
                </c:pt>
                <c:pt idx="667">
                  <c:v>1.2999999999999998E-2</c:v>
                </c:pt>
                <c:pt idx="668">
                  <c:v>1.2999999999999998E-2</c:v>
                </c:pt>
                <c:pt idx="669">
                  <c:v>-3.700000000000001E-3</c:v>
                </c:pt>
                <c:pt idx="670">
                  <c:v>-3.700000000000001E-3</c:v>
                </c:pt>
                <c:pt idx="671">
                  <c:v>-1.0200000000000001E-2</c:v>
                </c:pt>
                <c:pt idx="672">
                  <c:v>-1.0200000000000001E-2</c:v>
                </c:pt>
                <c:pt idx="673">
                  <c:v>-1.0200000000000001E-2</c:v>
                </c:pt>
                <c:pt idx="674">
                  <c:v>5.7000000000000019E-3</c:v>
                </c:pt>
                <c:pt idx="675">
                  <c:v>5.7000000000000019E-3</c:v>
                </c:pt>
                <c:pt idx="676">
                  <c:v>5.7000000000000019E-3</c:v>
                </c:pt>
                <c:pt idx="677">
                  <c:v>-7.060000000000001E-2</c:v>
                </c:pt>
                <c:pt idx="678">
                  <c:v>-7.060000000000001E-2</c:v>
                </c:pt>
                <c:pt idx="679">
                  <c:v>8.800000000000004E-3</c:v>
                </c:pt>
                <c:pt idx="680">
                  <c:v>8.800000000000004E-3</c:v>
                </c:pt>
                <c:pt idx="681">
                  <c:v>8.800000000000004E-3</c:v>
                </c:pt>
                <c:pt idx="682">
                  <c:v>5.0100000000000013E-2</c:v>
                </c:pt>
                <c:pt idx="683">
                  <c:v>5.0100000000000013E-2</c:v>
                </c:pt>
                <c:pt idx="684">
                  <c:v>5.0100000000000013E-2</c:v>
                </c:pt>
                <c:pt idx="685">
                  <c:v>2.7300000000000001E-2</c:v>
                </c:pt>
                <c:pt idx="686">
                  <c:v>2.7300000000000001E-2</c:v>
                </c:pt>
                <c:pt idx="687">
                  <c:v>2.7300000000000001E-2</c:v>
                </c:pt>
                <c:pt idx="688">
                  <c:v>-5.6000000000000001E-2</c:v>
                </c:pt>
                <c:pt idx="689">
                  <c:v>-5.6000000000000001E-2</c:v>
                </c:pt>
                <c:pt idx="690">
                  <c:v>8.5900000000000004E-2</c:v>
                </c:pt>
                <c:pt idx="691">
                  <c:v>8.5900000000000004E-2</c:v>
                </c:pt>
                <c:pt idx="692">
                  <c:v>8.5900000000000004E-2</c:v>
                </c:pt>
                <c:pt idx="693">
                  <c:v>-4.2700000000000016E-2</c:v>
                </c:pt>
                <c:pt idx="694">
                  <c:v>-4.2700000000000016E-2</c:v>
                </c:pt>
                <c:pt idx="695">
                  <c:v>-9.6300000000000024E-2</c:v>
                </c:pt>
                <c:pt idx="696">
                  <c:v>-9.6300000000000024E-2</c:v>
                </c:pt>
                <c:pt idx="697">
                  <c:v>-9.6300000000000024E-2</c:v>
                </c:pt>
                <c:pt idx="698">
                  <c:v>0.1024</c:v>
                </c:pt>
                <c:pt idx="699">
                  <c:v>0.1024</c:v>
                </c:pt>
                <c:pt idx="700">
                  <c:v>-3.5600000000000014E-2</c:v>
                </c:pt>
                <c:pt idx="701">
                  <c:v>-3.5600000000000014E-2</c:v>
                </c:pt>
                <c:pt idx="702">
                  <c:v>-3.5600000000000014E-2</c:v>
                </c:pt>
                <c:pt idx="703">
                  <c:v>-3.5600000000000014E-2</c:v>
                </c:pt>
                <c:pt idx="704">
                  <c:v>-3.5600000000000014E-2</c:v>
                </c:pt>
                <c:pt idx="705">
                  <c:v>0.1014</c:v>
                </c:pt>
                <c:pt idx="706">
                  <c:v>0.1014</c:v>
                </c:pt>
                <c:pt idx="707">
                  <c:v>-4.6199999999999998E-2</c:v>
                </c:pt>
                <c:pt idx="708">
                  <c:v>-4.6199999999999998E-2</c:v>
                </c:pt>
                <c:pt idx="709">
                  <c:v>-4.6199999999999998E-2</c:v>
                </c:pt>
                <c:pt idx="710">
                  <c:v>-2.4600000000000007E-2</c:v>
                </c:pt>
                <c:pt idx="711">
                  <c:v>-2.4600000000000007E-2</c:v>
                </c:pt>
                <c:pt idx="712">
                  <c:v>-2.4600000000000007E-2</c:v>
                </c:pt>
                <c:pt idx="713">
                  <c:v>-4.3000000000000017E-3</c:v>
                </c:pt>
                <c:pt idx="714">
                  <c:v>-4.3000000000000017E-3</c:v>
                </c:pt>
                <c:pt idx="715">
                  <c:v>9.650000000000003E-2</c:v>
                </c:pt>
                <c:pt idx="716">
                  <c:v>9.650000000000003E-2</c:v>
                </c:pt>
                <c:pt idx="717">
                  <c:v>9.650000000000003E-2</c:v>
                </c:pt>
                <c:pt idx="718">
                  <c:v>-7.6499999999999999E-2</c:v>
                </c:pt>
                <c:pt idx="719">
                  <c:v>-7.6499999999999999E-2</c:v>
                </c:pt>
                <c:pt idx="720">
                  <c:v>-7.6499999999999999E-2</c:v>
                </c:pt>
                <c:pt idx="721">
                  <c:v>-3.4799999999999998E-2</c:v>
                </c:pt>
                <c:pt idx="722">
                  <c:v>-3.4799999999999998E-2</c:v>
                </c:pt>
                <c:pt idx="723">
                  <c:v>7.4900000000000022E-2</c:v>
                </c:pt>
                <c:pt idx="724">
                  <c:v>7.4900000000000022E-2</c:v>
                </c:pt>
                <c:pt idx="725">
                  <c:v>7.4900000000000022E-2</c:v>
                </c:pt>
                <c:pt idx="726">
                  <c:v>-6.9600000000000023E-2</c:v>
                </c:pt>
                <c:pt idx="727">
                  <c:v>-6.9600000000000023E-2</c:v>
                </c:pt>
                <c:pt idx="728">
                  <c:v>-6.9600000000000023E-2</c:v>
                </c:pt>
                <c:pt idx="729">
                  <c:v>3.5999999999999997E-2</c:v>
                </c:pt>
                <c:pt idx="730">
                  <c:v>3.5999999999999997E-2</c:v>
                </c:pt>
                <c:pt idx="731">
                  <c:v>3.5999999999999997E-2</c:v>
                </c:pt>
                <c:pt idx="732">
                  <c:v>4.3000000000000017E-3</c:v>
                </c:pt>
                <c:pt idx="733">
                  <c:v>4.3000000000000017E-3</c:v>
                </c:pt>
                <c:pt idx="734">
                  <c:v>2.63E-2</c:v>
                </c:pt>
                <c:pt idx="735">
                  <c:v>2.63E-2</c:v>
                </c:pt>
                <c:pt idx="736">
                  <c:v>2.63E-2</c:v>
                </c:pt>
                <c:pt idx="737">
                  <c:v>1.5500000000000005E-2</c:v>
                </c:pt>
                <c:pt idx="738">
                  <c:v>1.5500000000000005E-2</c:v>
                </c:pt>
                <c:pt idx="739">
                  <c:v>-6.1000000000000004E-3</c:v>
                </c:pt>
                <c:pt idx="740">
                  <c:v>-6.1000000000000004E-3</c:v>
                </c:pt>
                <c:pt idx="741">
                  <c:v>-6.1000000000000004E-3</c:v>
                </c:pt>
                <c:pt idx="742">
                  <c:v>1.7100000000000001E-2</c:v>
                </c:pt>
                <c:pt idx="743">
                  <c:v>1.7100000000000001E-2</c:v>
                </c:pt>
                <c:pt idx="744">
                  <c:v>1.7100000000000001E-2</c:v>
                </c:pt>
                <c:pt idx="745">
                  <c:v>2.1600000000000008E-2</c:v>
                </c:pt>
                <c:pt idx="746">
                  <c:v>2.1600000000000008E-2</c:v>
                </c:pt>
                <c:pt idx="747">
                  <c:v>4.5000000000000014E-3</c:v>
                </c:pt>
                <c:pt idx="748">
                  <c:v>4.5000000000000014E-3</c:v>
                </c:pt>
                <c:pt idx="749">
                  <c:v>4.5000000000000014E-3</c:v>
                </c:pt>
                <c:pt idx="750">
                  <c:v>1.1599999999999996E-2</c:v>
                </c:pt>
                <c:pt idx="751">
                  <c:v>1.1599999999999996E-2</c:v>
                </c:pt>
                <c:pt idx="752">
                  <c:v>1.1599999999999996E-2</c:v>
                </c:pt>
                <c:pt idx="753">
                  <c:v>1.1999999999999999E-3</c:v>
                </c:pt>
                <c:pt idx="754">
                  <c:v>1.1999999999999999E-3</c:v>
                </c:pt>
                <c:pt idx="755">
                  <c:v>9.200000000000005E-3</c:v>
                </c:pt>
                <c:pt idx="756">
                  <c:v>9.200000000000005E-3</c:v>
                </c:pt>
                <c:pt idx="757">
                  <c:v>9.200000000000005E-3</c:v>
                </c:pt>
                <c:pt idx="758">
                  <c:v>1.5699999999999999E-2</c:v>
                </c:pt>
                <c:pt idx="759">
                  <c:v>1.5699999999999999E-2</c:v>
                </c:pt>
                <c:pt idx="760">
                  <c:v>1.5699999999999999E-2</c:v>
                </c:pt>
                <c:pt idx="761">
                  <c:v>-1.5900000000000001E-2</c:v>
                </c:pt>
                <c:pt idx="762">
                  <c:v>-1.5900000000000001E-2</c:v>
                </c:pt>
                <c:pt idx="763" formatCode="0.00E+00">
                  <c:v>2.0000000000000009E-4</c:v>
                </c:pt>
                <c:pt idx="764" formatCode="0.00E+00">
                  <c:v>2.0000000000000009E-4</c:v>
                </c:pt>
                <c:pt idx="765" formatCode="0.00E+00">
                  <c:v>2.0000000000000009E-4</c:v>
                </c:pt>
                <c:pt idx="766">
                  <c:v>1.6000000000000005E-3</c:v>
                </c:pt>
                <c:pt idx="767">
                  <c:v>1.6000000000000005E-3</c:v>
                </c:pt>
                <c:pt idx="768">
                  <c:v>1.6000000000000005E-3</c:v>
                </c:pt>
                <c:pt idx="769" formatCode="0.00E+00">
                  <c:v>-8.0000000000000036E-4</c:v>
                </c:pt>
                <c:pt idx="770" formatCode="0.00E+00">
                  <c:v>-8.0000000000000036E-4</c:v>
                </c:pt>
                <c:pt idx="771">
                  <c:v>4.3000000000000017E-3</c:v>
                </c:pt>
                <c:pt idx="772">
                  <c:v>4.3000000000000017E-3</c:v>
                </c:pt>
                <c:pt idx="773">
                  <c:v>4.3000000000000017E-3</c:v>
                </c:pt>
                <c:pt idx="774">
                  <c:v>5.5000000000000014E-3</c:v>
                </c:pt>
                <c:pt idx="775">
                  <c:v>5.5000000000000014E-3</c:v>
                </c:pt>
                <c:pt idx="776">
                  <c:v>5.5000000000000014E-3</c:v>
                </c:pt>
                <c:pt idx="777">
                  <c:v>5.1000000000000004E-3</c:v>
                </c:pt>
                <c:pt idx="778">
                  <c:v>5.1000000000000004E-3</c:v>
                </c:pt>
                <c:pt idx="779">
                  <c:v>6.3000000000000018E-3</c:v>
                </c:pt>
                <c:pt idx="780">
                  <c:v>6.3000000000000018E-3</c:v>
                </c:pt>
                <c:pt idx="781">
                  <c:v>6.3000000000000018E-3</c:v>
                </c:pt>
                <c:pt idx="782" formatCode="0.00E+00">
                  <c:v>-4.0000000000000018E-4</c:v>
                </c:pt>
                <c:pt idx="783" formatCode="0.00E+00">
                  <c:v>-4.0000000000000018E-4</c:v>
                </c:pt>
                <c:pt idx="784" formatCode="0.00E+00">
                  <c:v>-4.0000000000000018E-4</c:v>
                </c:pt>
                <c:pt idx="785">
                  <c:v>2.3999999999999998E-3</c:v>
                </c:pt>
                <c:pt idx="786">
                  <c:v>2.3999999999999998E-3</c:v>
                </c:pt>
                <c:pt idx="787">
                  <c:v>2.3999999999999998E-3</c:v>
                </c:pt>
                <c:pt idx="788">
                  <c:v>2.3999999999999998E-3</c:v>
                </c:pt>
                <c:pt idx="789">
                  <c:v>2.3999999999999998E-3</c:v>
                </c:pt>
                <c:pt idx="790">
                  <c:v>4.3000000000000017E-3</c:v>
                </c:pt>
                <c:pt idx="791">
                  <c:v>4.3000000000000017E-3</c:v>
                </c:pt>
                <c:pt idx="792">
                  <c:v>4.3000000000000017E-3</c:v>
                </c:pt>
                <c:pt idx="793">
                  <c:v>-3.9000000000000011E-3</c:v>
                </c:pt>
                <c:pt idx="794">
                  <c:v>-3.9000000000000011E-3</c:v>
                </c:pt>
                <c:pt idx="795">
                  <c:v>2.5000000000000001E-2</c:v>
                </c:pt>
                <c:pt idx="796">
                  <c:v>2.5000000000000001E-2</c:v>
                </c:pt>
                <c:pt idx="797">
                  <c:v>2.5000000000000001E-2</c:v>
                </c:pt>
                <c:pt idx="798">
                  <c:v>-7.700000000000002E-3</c:v>
                </c:pt>
                <c:pt idx="799">
                  <c:v>-7.700000000000002E-3</c:v>
                </c:pt>
                <c:pt idx="800" formatCode="0.00E+00">
                  <c:v>8.0000000000000036E-4</c:v>
                </c:pt>
                <c:pt idx="801" formatCode="0.00E+00">
                  <c:v>8.0000000000000036E-4</c:v>
                </c:pt>
                <c:pt idx="802" formatCode="0.00E+00">
                  <c:v>8.0000000000000036E-4</c:v>
                </c:pt>
                <c:pt idx="803">
                  <c:v>3.5000000000000009E-3</c:v>
                </c:pt>
                <c:pt idx="804">
                  <c:v>3.5000000000000009E-3</c:v>
                </c:pt>
                <c:pt idx="805">
                  <c:v>3.5000000000000009E-3</c:v>
                </c:pt>
                <c:pt idx="806">
                  <c:v>2.6100000000000002E-2</c:v>
                </c:pt>
                <c:pt idx="807">
                  <c:v>2.6100000000000002E-2</c:v>
                </c:pt>
                <c:pt idx="808">
                  <c:v>2.6100000000000002E-2</c:v>
                </c:pt>
                <c:pt idx="809">
                  <c:v>-3.700000000000001E-3</c:v>
                </c:pt>
                <c:pt idx="810">
                  <c:v>-3.700000000000001E-3</c:v>
                </c:pt>
                <c:pt idx="811">
                  <c:v>7.9000000000000042E-3</c:v>
                </c:pt>
                <c:pt idx="812">
                  <c:v>7.9000000000000042E-3</c:v>
                </c:pt>
                <c:pt idx="813">
                  <c:v>7.9000000000000042E-3</c:v>
                </c:pt>
                <c:pt idx="814">
                  <c:v>1.0999999999999998E-2</c:v>
                </c:pt>
                <c:pt idx="815">
                  <c:v>1.0999999999999998E-2</c:v>
                </c:pt>
                <c:pt idx="816">
                  <c:v>1.0999999999999998E-2</c:v>
                </c:pt>
                <c:pt idx="817">
                  <c:v>2.1800000000000007E-2</c:v>
                </c:pt>
                <c:pt idx="818">
                  <c:v>2.1800000000000007E-2</c:v>
                </c:pt>
                <c:pt idx="819">
                  <c:v>2.6500000000000006E-2</c:v>
                </c:pt>
                <c:pt idx="820">
                  <c:v>2.6500000000000006E-2</c:v>
                </c:pt>
                <c:pt idx="821">
                  <c:v>2.6500000000000006E-2</c:v>
                </c:pt>
                <c:pt idx="822">
                  <c:v>1.8700000000000008E-2</c:v>
                </c:pt>
                <c:pt idx="823">
                  <c:v>1.8700000000000008E-2</c:v>
                </c:pt>
                <c:pt idx="824">
                  <c:v>1.8700000000000008E-2</c:v>
                </c:pt>
                <c:pt idx="825">
                  <c:v>4.1000000000000003E-3</c:v>
                </c:pt>
                <c:pt idx="826">
                  <c:v>4.1000000000000003E-3</c:v>
                </c:pt>
                <c:pt idx="827">
                  <c:v>3.8900000000000004E-2</c:v>
                </c:pt>
                <c:pt idx="828">
                  <c:v>3.8900000000000004E-2</c:v>
                </c:pt>
                <c:pt idx="829">
                  <c:v>3.8900000000000004E-2</c:v>
                </c:pt>
                <c:pt idx="830">
                  <c:v>6.1000000000000004E-3</c:v>
                </c:pt>
                <c:pt idx="831">
                  <c:v>6.1000000000000004E-3</c:v>
                </c:pt>
                <c:pt idx="832">
                  <c:v>6.1000000000000004E-3</c:v>
                </c:pt>
                <c:pt idx="833">
                  <c:v>-1.5500000000000005E-2</c:v>
                </c:pt>
                <c:pt idx="834">
                  <c:v>-1.5500000000000005E-2</c:v>
                </c:pt>
                <c:pt idx="835">
                  <c:v>5.8400000000000014E-2</c:v>
                </c:pt>
                <c:pt idx="836">
                  <c:v>5.8400000000000014E-2</c:v>
                </c:pt>
                <c:pt idx="837">
                  <c:v>5.8400000000000014E-2</c:v>
                </c:pt>
                <c:pt idx="838">
                  <c:v>-3.1900000000000005E-2</c:v>
                </c:pt>
                <c:pt idx="839">
                  <c:v>-3.1900000000000005E-2</c:v>
                </c:pt>
                <c:pt idx="840">
                  <c:v>-3.1900000000000005E-2</c:v>
                </c:pt>
                <c:pt idx="841">
                  <c:v>5.8000000000000003E-2</c:v>
                </c:pt>
                <c:pt idx="842">
                  <c:v>5.8000000000000003E-2</c:v>
                </c:pt>
                <c:pt idx="843">
                  <c:v>3.5799999999999998E-2</c:v>
                </c:pt>
                <c:pt idx="844">
                  <c:v>3.5799999999999998E-2</c:v>
                </c:pt>
                <c:pt idx="845">
                  <c:v>3.5799999999999998E-2</c:v>
                </c:pt>
                <c:pt idx="846">
                  <c:v>0.1128</c:v>
                </c:pt>
                <c:pt idx="847">
                  <c:v>0.1128</c:v>
                </c:pt>
                <c:pt idx="848">
                  <c:v>0.1128</c:v>
                </c:pt>
                <c:pt idx="849">
                  <c:v>5.3000000000000018E-3</c:v>
                </c:pt>
                <c:pt idx="850">
                  <c:v>5.3000000000000018E-3</c:v>
                </c:pt>
                <c:pt idx="851">
                  <c:v>5.3000000000000018E-3</c:v>
                </c:pt>
                <c:pt idx="852">
                  <c:v>3.9900000000000005E-2</c:v>
                </c:pt>
                <c:pt idx="853">
                  <c:v>3.9900000000000005E-2</c:v>
                </c:pt>
                <c:pt idx="854">
                  <c:v>3.9900000000000005E-2</c:v>
                </c:pt>
                <c:pt idx="855">
                  <c:v>-6.8400000000000002E-2</c:v>
                </c:pt>
                <c:pt idx="856">
                  <c:v>-6.8400000000000002E-2</c:v>
                </c:pt>
                <c:pt idx="857">
                  <c:v>-6.8400000000000002E-2</c:v>
                </c:pt>
                <c:pt idx="858">
                  <c:v>0.13239999999999999</c:v>
                </c:pt>
                <c:pt idx="859">
                  <c:v>0.13239999999999999</c:v>
                </c:pt>
                <c:pt idx="860">
                  <c:v>0.13239999999999999</c:v>
                </c:pt>
                <c:pt idx="861">
                  <c:v>1.5500000000000005E-2</c:v>
                </c:pt>
                <c:pt idx="862">
                  <c:v>1.5500000000000005E-2</c:v>
                </c:pt>
                <c:pt idx="863">
                  <c:v>-2.7500000000000007E-2</c:v>
                </c:pt>
                <c:pt idx="864">
                  <c:v>-2.7500000000000007E-2</c:v>
                </c:pt>
                <c:pt idx="865">
                  <c:v>-2.7500000000000007E-2</c:v>
                </c:pt>
                <c:pt idx="866">
                  <c:v>-5.9000000000000011E-2</c:v>
                </c:pt>
                <c:pt idx="867">
                  <c:v>-5.9000000000000011E-2</c:v>
                </c:pt>
                <c:pt idx="868">
                  <c:v>-5.9000000000000011E-2</c:v>
                </c:pt>
                <c:pt idx="869" formatCode="0.00E+00">
                  <c:v>6.0000000000000027E-4</c:v>
                </c:pt>
                <c:pt idx="870" formatCode="0.00E+00">
                  <c:v>6.0000000000000027E-4</c:v>
                </c:pt>
                <c:pt idx="871">
                  <c:v>-2.1800000000000007E-2</c:v>
                </c:pt>
                <c:pt idx="872">
                  <c:v>-2.1800000000000007E-2</c:v>
                </c:pt>
                <c:pt idx="873">
                  <c:v>-2.1800000000000007E-2</c:v>
                </c:pt>
                <c:pt idx="874">
                  <c:v>-6.4900000000000013E-2</c:v>
                </c:pt>
                <c:pt idx="875">
                  <c:v>-6.4900000000000013E-2</c:v>
                </c:pt>
                <c:pt idx="876">
                  <c:v>-6.4900000000000013E-2</c:v>
                </c:pt>
                <c:pt idx="877">
                  <c:v>4.1700000000000001E-2</c:v>
                </c:pt>
                <c:pt idx="878">
                  <c:v>4.1700000000000001E-2</c:v>
                </c:pt>
                <c:pt idx="879">
                  <c:v>-8.8100000000000067E-2</c:v>
                </c:pt>
                <c:pt idx="880">
                  <c:v>-8.8100000000000067E-2</c:v>
                </c:pt>
                <c:pt idx="881">
                  <c:v>-8.8100000000000067E-2</c:v>
                </c:pt>
                <c:pt idx="882">
                  <c:v>7.6999999999999999E-2</c:v>
                </c:pt>
                <c:pt idx="883">
                  <c:v>7.6999999999999999E-2</c:v>
                </c:pt>
                <c:pt idx="884">
                  <c:v>7.6999999999999999E-2</c:v>
                </c:pt>
                <c:pt idx="885">
                  <c:v>-6.7599999999999993E-2</c:v>
                </c:pt>
                <c:pt idx="886">
                  <c:v>-6.7599999999999993E-2</c:v>
                </c:pt>
                <c:pt idx="887">
                  <c:v>-6.7599999999999993E-2</c:v>
                </c:pt>
                <c:pt idx="888">
                  <c:v>1.1200000000000005E-2</c:v>
                </c:pt>
                <c:pt idx="889">
                  <c:v>1.1200000000000005E-2</c:v>
                </c:pt>
                <c:pt idx="890">
                  <c:v>-1.8300000000000007E-2</c:v>
                </c:pt>
                <c:pt idx="891">
                  <c:v>-1.8300000000000007E-2</c:v>
                </c:pt>
                <c:pt idx="892">
                  <c:v>-1.8300000000000007E-2</c:v>
                </c:pt>
                <c:pt idx="893">
                  <c:v>3.4799999999999998E-2</c:v>
                </c:pt>
                <c:pt idx="894">
                  <c:v>3.4799999999999998E-2</c:v>
                </c:pt>
                <c:pt idx="895">
                  <c:v>-3.85E-2</c:v>
                </c:pt>
                <c:pt idx="896">
                  <c:v>-3.85E-2</c:v>
                </c:pt>
                <c:pt idx="897">
                  <c:v>-3.85E-2</c:v>
                </c:pt>
                <c:pt idx="898">
                  <c:v>3.500000000000001E-2</c:v>
                </c:pt>
                <c:pt idx="899">
                  <c:v>3.500000000000001E-2</c:v>
                </c:pt>
                <c:pt idx="900">
                  <c:v>3.9000000000000011E-3</c:v>
                </c:pt>
                <c:pt idx="901">
                  <c:v>3.9000000000000011E-3</c:v>
                </c:pt>
                <c:pt idx="902">
                  <c:v>3.9000000000000011E-3</c:v>
                </c:pt>
                <c:pt idx="903">
                  <c:v>-2.9700000000000001E-2</c:v>
                </c:pt>
                <c:pt idx="904">
                  <c:v>-2.9700000000000001E-2</c:v>
                </c:pt>
                <c:pt idx="905">
                  <c:v>-2.9700000000000001E-2</c:v>
                </c:pt>
                <c:pt idx="906">
                  <c:v>-1.3800000000000005E-2</c:v>
                </c:pt>
                <c:pt idx="907">
                  <c:v>-1.3800000000000005E-2</c:v>
                </c:pt>
                <c:pt idx="908">
                  <c:v>-1.3800000000000005E-2</c:v>
                </c:pt>
                <c:pt idx="909">
                  <c:v>-1.8100000000000008E-2</c:v>
                </c:pt>
                <c:pt idx="910">
                  <c:v>-1.8100000000000008E-2</c:v>
                </c:pt>
                <c:pt idx="911">
                  <c:v>-9.6000000000000026E-3</c:v>
                </c:pt>
                <c:pt idx="912">
                  <c:v>-9.6000000000000026E-3</c:v>
                </c:pt>
                <c:pt idx="913">
                  <c:v>-9.6000000000000026E-3</c:v>
                </c:pt>
                <c:pt idx="914">
                  <c:v>-1.6100000000000007E-2</c:v>
                </c:pt>
                <c:pt idx="915">
                  <c:v>-1.6100000000000007E-2</c:v>
                </c:pt>
                <c:pt idx="916">
                  <c:v>-1.6100000000000007E-2</c:v>
                </c:pt>
                <c:pt idx="917">
                  <c:v>-3.700000000000001E-3</c:v>
                </c:pt>
                <c:pt idx="918">
                  <c:v>-3.700000000000001E-3</c:v>
                </c:pt>
                <c:pt idx="919">
                  <c:v>1.1200000000000005E-2</c:v>
                </c:pt>
                <c:pt idx="920">
                  <c:v>1.1200000000000005E-2</c:v>
                </c:pt>
                <c:pt idx="921">
                  <c:v>1.1200000000000005E-2</c:v>
                </c:pt>
                <c:pt idx="922">
                  <c:v>-9.6000000000000026E-3</c:v>
                </c:pt>
                <c:pt idx="923">
                  <c:v>-9.6000000000000026E-3</c:v>
                </c:pt>
                <c:pt idx="924">
                  <c:v>-9.6000000000000026E-3</c:v>
                </c:pt>
                <c:pt idx="925">
                  <c:v>1.8900000000000007E-2</c:v>
                </c:pt>
                <c:pt idx="926">
                  <c:v>1.8900000000000007E-2</c:v>
                </c:pt>
                <c:pt idx="927">
                  <c:v>2.700000000000001E-3</c:v>
                </c:pt>
                <c:pt idx="928">
                  <c:v>2.700000000000001E-3</c:v>
                </c:pt>
                <c:pt idx="929">
                  <c:v>2.700000000000001E-3</c:v>
                </c:pt>
                <c:pt idx="930">
                  <c:v>-1.2E-2</c:v>
                </c:pt>
                <c:pt idx="931">
                  <c:v>-1.2E-2</c:v>
                </c:pt>
                <c:pt idx="932">
                  <c:v>-1.2E-2</c:v>
                </c:pt>
                <c:pt idx="933">
                  <c:v>2.2800000000000008E-2</c:v>
                </c:pt>
                <c:pt idx="934">
                  <c:v>2.2800000000000008E-2</c:v>
                </c:pt>
                <c:pt idx="935">
                  <c:v>2.0600000000000007E-2</c:v>
                </c:pt>
                <c:pt idx="936">
                  <c:v>2.0600000000000007E-2</c:v>
                </c:pt>
                <c:pt idx="937">
                  <c:v>2.0600000000000007E-2</c:v>
                </c:pt>
                <c:pt idx="938">
                  <c:v>-2.8000000000000008E-3</c:v>
                </c:pt>
                <c:pt idx="939">
                  <c:v>-2.8000000000000008E-3</c:v>
                </c:pt>
                <c:pt idx="940">
                  <c:v>-2.8000000000000008E-3</c:v>
                </c:pt>
                <c:pt idx="941">
                  <c:v>-1.9500000000000007E-2</c:v>
                </c:pt>
                <c:pt idx="942">
                  <c:v>-1.9500000000000007E-2</c:v>
                </c:pt>
                <c:pt idx="943">
                  <c:v>2.3999999999999998E-3</c:v>
                </c:pt>
                <c:pt idx="944">
                  <c:v>2.3999999999999998E-3</c:v>
                </c:pt>
                <c:pt idx="945">
                  <c:v>2.3999999999999998E-3</c:v>
                </c:pt>
                <c:pt idx="946">
                  <c:v>2.2200000000000008E-2</c:v>
                </c:pt>
                <c:pt idx="947">
                  <c:v>2.2200000000000008E-2</c:v>
                </c:pt>
                <c:pt idx="948">
                  <c:v>2.2200000000000008E-2</c:v>
                </c:pt>
                <c:pt idx="949" formatCode="0.00E+00">
                  <c:v>-2.0000000000000009E-4</c:v>
                </c:pt>
                <c:pt idx="950" formatCode="0.00E+00">
                  <c:v>-2.0000000000000009E-4</c:v>
                </c:pt>
                <c:pt idx="951">
                  <c:v>8.3000000000000036E-3</c:v>
                </c:pt>
                <c:pt idx="952">
                  <c:v>8.3000000000000036E-3</c:v>
                </c:pt>
                <c:pt idx="953">
                  <c:v>8.3000000000000036E-3</c:v>
                </c:pt>
                <c:pt idx="954">
                  <c:v>-7.5000000000000032E-3</c:v>
                </c:pt>
                <c:pt idx="955">
                  <c:v>-7.5000000000000032E-3</c:v>
                </c:pt>
                <c:pt idx="956">
                  <c:v>-7.5000000000000032E-3</c:v>
                </c:pt>
                <c:pt idx="957">
                  <c:v>9.4000000000000038E-3</c:v>
                </c:pt>
                <c:pt idx="958">
                  <c:v>9.4000000000000038E-3</c:v>
                </c:pt>
                <c:pt idx="959">
                  <c:v>-1.4E-2</c:v>
                </c:pt>
                <c:pt idx="960">
                  <c:v>-1.4E-2</c:v>
                </c:pt>
                <c:pt idx="961">
                  <c:v>-1.4E-2</c:v>
                </c:pt>
                <c:pt idx="962">
                  <c:v>-1.0000000000000005E-3</c:v>
                </c:pt>
                <c:pt idx="963">
                  <c:v>-1.0000000000000005E-3</c:v>
                </c:pt>
                <c:pt idx="964">
                  <c:v>-1.0000000000000005E-3</c:v>
                </c:pt>
                <c:pt idx="965">
                  <c:v>-9.9000000000000043E-3</c:v>
                </c:pt>
                <c:pt idx="966">
                  <c:v>-9.9000000000000043E-3</c:v>
                </c:pt>
                <c:pt idx="967">
                  <c:v>-2.200000000000001E-3</c:v>
                </c:pt>
                <c:pt idx="968">
                  <c:v>-2.200000000000001E-3</c:v>
                </c:pt>
                <c:pt idx="969">
                  <c:v>-2.200000000000001E-3</c:v>
                </c:pt>
                <c:pt idx="970">
                  <c:v>1.1800000000000005E-2</c:v>
                </c:pt>
                <c:pt idx="971">
                  <c:v>1.1800000000000005E-2</c:v>
                </c:pt>
                <c:pt idx="972">
                  <c:v>1.1800000000000005E-2</c:v>
                </c:pt>
                <c:pt idx="973">
                  <c:v>-1.2400000000000001E-2</c:v>
                </c:pt>
                <c:pt idx="974">
                  <c:v>-1.2400000000000001E-2</c:v>
                </c:pt>
                <c:pt idx="975">
                  <c:v>-2.0000000000000009E-3</c:v>
                </c:pt>
                <c:pt idx="976">
                  <c:v>-2.0000000000000009E-3</c:v>
                </c:pt>
                <c:pt idx="977">
                  <c:v>-2.0000000000000009E-3</c:v>
                </c:pt>
                <c:pt idx="978">
                  <c:v>-2.0000000000000009E-3</c:v>
                </c:pt>
                <c:pt idx="979">
                  <c:v>1.2800000000000004E-2</c:v>
                </c:pt>
                <c:pt idx="980">
                  <c:v>1.2800000000000004E-2</c:v>
                </c:pt>
                <c:pt idx="981">
                  <c:v>1.2800000000000004E-2</c:v>
                </c:pt>
                <c:pt idx="982">
                  <c:v>2.3800000000000002E-2</c:v>
                </c:pt>
                <c:pt idx="983">
                  <c:v>2.3800000000000002E-2</c:v>
                </c:pt>
                <c:pt idx="984">
                  <c:v>2.3800000000000002E-2</c:v>
                </c:pt>
                <c:pt idx="985">
                  <c:v>-4.930000000000001E-2</c:v>
                </c:pt>
                <c:pt idx="986">
                  <c:v>-4.930000000000001E-2</c:v>
                </c:pt>
                <c:pt idx="987">
                  <c:v>2.7500000000000007E-2</c:v>
                </c:pt>
                <c:pt idx="988">
                  <c:v>2.7500000000000007E-2</c:v>
                </c:pt>
                <c:pt idx="989">
                  <c:v>2.7500000000000007E-2</c:v>
                </c:pt>
                <c:pt idx="990">
                  <c:v>-1.8900000000000007E-2</c:v>
                </c:pt>
                <c:pt idx="991">
                  <c:v>-1.8900000000000007E-2</c:v>
                </c:pt>
                <c:pt idx="992">
                  <c:v>-1.8900000000000007E-2</c:v>
                </c:pt>
                <c:pt idx="993">
                  <c:v>-2.4600000000000007E-2</c:v>
                </c:pt>
                <c:pt idx="994">
                  <c:v>-2.4600000000000007E-2</c:v>
                </c:pt>
                <c:pt idx="995">
                  <c:v>0.1338</c:v>
                </c:pt>
                <c:pt idx="996">
                  <c:v>0.1338</c:v>
                </c:pt>
                <c:pt idx="997">
                  <c:v>0.1338</c:v>
                </c:pt>
                <c:pt idx="998">
                  <c:v>-5.9000000000000011E-2</c:v>
                </c:pt>
                <c:pt idx="999">
                  <c:v>-5.9000000000000011E-2</c:v>
                </c:pt>
                <c:pt idx="1000">
                  <c:v>4.5800000000000014E-2</c:v>
                </c:pt>
                <c:pt idx="1001">
                  <c:v>4.5800000000000014E-2</c:v>
                </c:pt>
                <c:pt idx="1002">
                  <c:v>4.5800000000000014E-2</c:v>
                </c:pt>
                <c:pt idx="1003">
                  <c:v>-8.2400000000000015E-2</c:v>
                </c:pt>
                <c:pt idx="1004">
                  <c:v>-8.2400000000000015E-2</c:v>
                </c:pt>
                <c:pt idx="1005">
                  <c:v>-8.2400000000000015E-2</c:v>
                </c:pt>
                <c:pt idx="1006">
                  <c:v>2.6900000000000007E-2</c:v>
                </c:pt>
                <c:pt idx="1007">
                  <c:v>2.6900000000000007E-2</c:v>
                </c:pt>
                <c:pt idx="1008">
                  <c:v>2.6900000000000007E-2</c:v>
                </c:pt>
                <c:pt idx="1009">
                  <c:v>-3.85E-2</c:v>
                </c:pt>
                <c:pt idx="1010">
                  <c:v>-3.85E-2</c:v>
                </c:pt>
                <c:pt idx="1011">
                  <c:v>3.5400000000000001E-2</c:v>
                </c:pt>
                <c:pt idx="1012">
                  <c:v>3.5400000000000001E-2</c:v>
                </c:pt>
                <c:pt idx="1013">
                  <c:v>3.5400000000000001E-2</c:v>
                </c:pt>
                <c:pt idx="1014">
                  <c:v>-3.7200000000000011E-2</c:v>
                </c:pt>
                <c:pt idx="1015">
                  <c:v>-3.7200000000000011E-2</c:v>
                </c:pt>
                <c:pt idx="1016">
                  <c:v>-3.7200000000000011E-2</c:v>
                </c:pt>
                <c:pt idx="1017">
                  <c:v>2.63E-2</c:v>
                </c:pt>
                <c:pt idx="1018">
                  <c:v>2.63E-2</c:v>
                </c:pt>
                <c:pt idx="1019">
                  <c:v>-1.4000000000000004E-3</c:v>
                </c:pt>
                <c:pt idx="1020">
                  <c:v>-1.4000000000000004E-3</c:v>
                </c:pt>
                <c:pt idx="1021">
                  <c:v>-1.4000000000000004E-3</c:v>
                </c:pt>
                <c:pt idx="1022">
                  <c:v>-5.3000000000000018E-3</c:v>
                </c:pt>
                <c:pt idx="1023">
                  <c:v>-5.3000000000000018E-3</c:v>
                </c:pt>
                <c:pt idx="1024">
                  <c:v>-5.3000000000000018E-3</c:v>
                </c:pt>
                <c:pt idx="1025">
                  <c:v>-2.3E-2</c:v>
                </c:pt>
                <c:pt idx="1026">
                  <c:v>-2.3E-2</c:v>
                </c:pt>
                <c:pt idx="1027">
                  <c:v>-7.1000000000000004E-3</c:v>
                </c:pt>
                <c:pt idx="1028">
                  <c:v>-7.1000000000000004E-3</c:v>
                </c:pt>
                <c:pt idx="1029">
                  <c:v>-7.1000000000000004E-3</c:v>
                </c:pt>
                <c:pt idx="1030">
                  <c:v>2.1200000000000007E-2</c:v>
                </c:pt>
                <c:pt idx="1031">
                  <c:v>2.1200000000000007E-2</c:v>
                </c:pt>
                <c:pt idx="1032">
                  <c:v>2.1200000000000007E-2</c:v>
                </c:pt>
                <c:pt idx="1033">
                  <c:v>-1.5200000000000003E-2</c:v>
                </c:pt>
                <c:pt idx="1034">
                  <c:v>-1.5200000000000003E-2</c:v>
                </c:pt>
                <c:pt idx="1035">
                  <c:v>3.3000000000000008E-3</c:v>
                </c:pt>
                <c:pt idx="1036">
                  <c:v>3.3000000000000008E-3</c:v>
                </c:pt>
                <c:pt idx="1037">
                  <c:v>3.3000000000000008E-3</c:v>
                </c:pt>
                <c:pt idx="1038">
                  <c:v>-2.2200000000000008E-2</c:v>
                </c:pt>
                <c:pt idx="1039">
                  <c:v>-2.2200000000000008E-2</c:v>
                </c:pt>
                <c:pt idx="1040">
                  <c:v>-2.2200000000000008E-2</c:v>
                </c:pt>
                <c:pt idx="1041">
                  <c:v>2.6500000000000006E-2</c:v>
                </c:pt>
                <c:pt idx="1042">
                  <c:v>2.6500000000000006E-2</c:v>
                </c:pt>
                <c:pt idx="1043">
                  <c:v>-1.1999999999999999E-3</c:v>
                </c:pt>
                <c:pt idx="1044">
                  <c:v>-1.1999999999999999E-3</c:v>
                </c:pt>
                <c:pt idx="1045">
                  <c:v>-1.1999999999999999E-3</c:v>
                </c:pt>
                <c:pt idx="1046">
                  <c:v>-1.1999999999999999E-3</c:v>
                </c:pt>
                <c:pt idx="1047">
                  <c:v>1.1599999999999996E-2</c:v>
                </c:pt>
                <c:pt idx="1048">
                  <c:v>1.1599999999999996E-2</c:v>
                </c:pt>
                <c:pt idx="1049">
                  <c:v>1.1599999999999996E-2</c:v>
                </c:pt>
                <c:pt idx="1050">
                  <c:v>5.0299999999999997E-2</c:v>
                </c:pt>
                <c:pt idx="1051">
                  <c:v>5.0299999999999997E-2</c:v>
                </c:pt>
                <c:pt idx="1052">
                  <c:v>5.0299999999999997E-2</c:v>
                </c:pt>
                <c:pt idx="1053">
                  <c:v>-3.8699999999999998E-2</c:v>
                </c:pt>
                <c:pt idx="1054">
                  <c:v>-3.8699999999999998E-2</c:v>
                </c:pt>
                <c:pt idx="1055">
                  <c:v>3.2600000000000011E-2</c:v>
                </c:pt>
                <c:pt idx="1056">
                  <c:v>3.2600000000000011E-2</c:v>
                </c:pt>
                <c:pt idx="1057">
                  <c:v>3.2600000000000011E-2</c:v>
                </c:pt>
                <c:pt idx="1058">
                  <c:v>-3.1900000000000005E-2</c:v>
                </c:pt>
                <c:pt idx="1059">
                  <c:v>-3.1900000000000005E-2</c:v>
                </c:pt>
                <c:pt idx="1060">
                  <c:v>-3.1900000000000005E-2</c:v>
                </c:pt>
                <c:pt idx="1061">
                  <c:v>4.5000000000000014E-3</c:v>
                </c:pt>
                <c:pt idx="1062">
                  <c:v>4.5000000000000014E-3</c:v>
                </c:pt>
                <c:pt idx="1063">
                  <c:v>-1.2200000000000001E-2</c:v>
                </c:pt>
                <c:pt idx="1064">
                  <c:v>-1.2200000000000001E-2</c:v>
                </c:pt>
                <c:pt idx="1065">
                  <c:v>-1.2200000000000001E-2</c:v>
                </c:pt>
                <c:pt idx="1066">
                  <c:v>1.3200000000000005E-2</c:v>
                </c:pt>
                <c:pt idx="1067">
                  <c:v>1.3200000000000005E-2</c:v>
                </c:pt>
                <c:pt idx="1068">
                  <c:v>1.3200000000000005E-2</c:v>
                </c:pt>
                <c:pt idx="1069">
                  <c:v>-7.1000000000000004E-3</c:v>
                </c:pt>
                <c:pt idx="1070">
                  <c:v>-7.1000000000000004E-3</c:v>
                </c:pt>
                <c:pt idx="1071">
                  <c:v>2.3599999999999993E-2</c:v>
                </c:pt>
                <c:pt idx="1072">
                  <c:v>2.3599999999999993E-2</c:v>
                </c:pt>
                <c:pt idx="1073">
                  <c:v>2.3599999999999993E-2</c:v>
                </c:pt>
                <c:pt idx="1074">
                  <c:v>2.3599999999999993E-2</c:v>
                </c:pt>
                <c:pt idx="1075">
                  <c:v>-9.200000000000005E-3</c:v>
                </c:pt>
                <c:pt idx="1076">
                  <c:v>-9.200000000000005E-3</c:v>
                </c:pt>
                <c:pt idx="1077">
                  <c:v>-9.200000000000005E-3</c:v>
                </c:pt>
                <c:pt idx="1078">
                  <c:v>-1.4600000000000004E-2</c:v>
                </c:pt>
                <c:pt idx="1079">
                  <c:v>-1.4600000000000004E-2</c:v>
                </c:pt>
                <c:pt idx="1080">
                  <c:v>-1.4600000000000004E-2</c:v>
                </c:pt>
                <c:pt idx="1081">
                  <c:v>-4.2700000000000016E-2</c:v>
                </c:pt>
                <c:pt idx="1082">
                  <c:v>-4.2700000000000016E-2</c:v>
                </c:pt>
                <c:pt idx="1083" formatCode="0.00E+00">
                  <c:v>4.0000000000000018E-4</c:v>
                </c:pt>
                <c:pt idx="1084" formatCode="0.00E+00">
                  <c:v>4.0000000000000018E-4</c:v>
                </c:pt>
                <c:pt idx="1085" formatCode="0.00E+00">
                  <c:v>4.0000000000000018E-4</c:v>
                </c:pt>
                <c:pt idx="1086">
                  <c:v>4.7000000000000019E-3</c:v>
                </c:pt>
                <c:pt idx="1087">
                  <c:v>4.7000000000000019E-3</c:v>
                </c:pt>
                <c:pt idx="1088">
                  <c:v>4.7000000000000019E-3</c:v>
                </c:pt>
                <c:pt idx="1089">
                  <c:v>4.5000000000000014E-3</c:v>
                </c:pt>
                <c:pt idx="1090">
                  <c:v>4.5000000000000014E-3</c:v>
                </c:pt>
                <c:pt idx="1091">
                  <c:v>3.700000000000001E-3</c:v>
                </c:pt>
                <c:pt idx="1092">
                  <c:v>3.700000000000001E-3</c:v>
                </c:pt>
                <c:pt idx="1093">
                  <c:v>3.700000000000001E-3</c:v>
                </c:pt>
                <c:pt idx="1094">
                  <c:v>1.2E-2</c:v>
                </c:pt>
                <c:pt idx="1095">
                  <c:v>1.2E-2</c:v>
                </c:pt>
                <c:pt idx="1096">
                  <c:v>1.2E-2</c:v>
                </c:pt>
                <c:pt idx="1097">
                  <c:v>9.200000000000005E-3</c:v>
                </c:pt>
                <c:pt idx="1098">
                  <c:v>9.200000000000005E-3</c:v>
                </c:pt>
                <c:pt idx="1099">
                  <c:v>-1.6500000000000008E-2</c:v>
                </c:pt>
                <c:pt idx="1100">
                  <c:v>6.9000000000000025E-3</c:v>
                </c:pt>
                <c:pt idx="1101">
                  <c:v>6.9000000000000025E-3</c:v>
                </c:pt>
                <c:pt idx="1102">
                  <c:v>6.9000000000000025E-3</c:v>
                </c:pt>
                <c:pt idx="1103">
                  <c:v>6.9000000000000025E-3</c:v>
                </c:pt>
                <c:pt idx="1104">
                  <c:v>6.9000000000000025E-3</c:v>
                </c:pt>
                <c:pt idx="1105">
                  <c:v>-1.4200000000000001E-2</c:v>
                </c:pt>
                <c:pt idx="1106">
                  <c:v>-1.4200000000000001E-2</c:v>
                </c:pt>
                <c:pt idx="1107">
                  <c:v>4.3400000000000001E-2</c:v>
                </c:pt>
                <c:pt idx="1108">
                  <c:v>4.3400000000000001E-2</c:v>
                </c:pt>
                <c:pt idx="1109">
                  <c:v>4.3400000000000001E-2</c:v>
                </c:pt>
                <c:pt idx="1110">
                  <c:v>-8.1000000000000048E-3</c:v>
                </c:pt>
                <c:pt idx="1111">
                  <c:v>-8.1000000000000048E-3</c:v>
                </c:pt>
                <c:pt idx="1112">
                  <c:v>-8.1000000000000048E-3</c:v>
                </c:pt>
                <c:pt idx="1113">
                  <c:v>-2.4799999999999999E-2</c:v>
                </c:pt>
                <c:pt idx="1114">
                  <c:v>-2.4799999999999999E-2</c:v>
                </c:pt>
                <c:pt idx="1115">
                  <c:v>3.5200000000000002E-2</c:v>
                </c:pt>
                <c:pt idx="1116">
                  <c:v>3.5200000000000002E-2</c:v>
                </c:pt>
                <c:pt idx="1117">
                  <c:v>3.5200000000000002E-2</c:v>
                </c:pt>
                <c:pt idx="1118">
                  <c:v>1.4900000000000004E-2</c:v>
                </c:pt>
                <c:pt idx="1119">
                  <c:v>1.4900000000000004E-2</c:v>
                </c:pt>
                <c:pt idx="1120">
                  <c:v>1.4900000000000004E-2</c:v>
                </c:pt>
                <c:pt idx="1121">
                  <c:v>-7.2300000000000031E-2</c:v>
                </c:pt>
                <c:pt idx="1122">
                  <c:v>-7.2300000000000031E-2</c:v>
                </c:pt>
                <c:pt idx="1123">
                  <c:v>9.4000000000000038E-3</c:v>
                </c:pt>
                <c:pt idx="1124">
                  <c:v>9.4000000000000038E-3</c:v>
                </c:pt>
                <c:pt idx="1125">
                  <c:v>9.4000000000000038E-3</c:v>
                </c:pt>
                <c:pt idx="1126">
                  <c:v>-3.6999999999999998E-2</c:v>
                </c:pt>
                <c:pt idx="1127">
                  <c:v>-3.6999999999999998E-2</c:v>
                </c:pt>
                <c:pt idx="1128">
                  <c:v>-3.6999999999999998E-2</c:v>
                </c:pt>
                <c:pt idx="1129">
                  <c:v>-1.0600000000000004E-2</c:v>
                </c:pt>
                <c:pt idx="1130">
                  <c:v>-1.0600000000000004E-2</c:v>
                </c:pt>
                <c:pt idx="1131">
                  <c:v>-5.1900000000000002E-2</c:v>
                </c:pt>
                <c:pt idx="1132">
                  <c:v>-5.1900000000000002E-2</c:v>
                </c:pt>
                <c:pt idx="1133">
                  <c:v>-5.1900000000000002E-2</c:v>
                </c:pt>
                <c:pt idx="1134">
                  <c:v>3.3399999999999999E-2</c:v>
                </c:pt>
                <c:pt idx="1135">
                  <c:v>3.3399999999999999E-2</c:v>
                </c:pt>
                <c:pt idx="1136">
                  <c:v>3.3399999999999999E-2</c:v>
                </c:pt>
                <c:pt idx="1137">
                  <c:v>1.0000000000000004E-2</c:v>
                </c:pt>
                <c:pt idx="1138">
                  <c:v>1.0000000000000004E-2</c:v>
                </c:pt>
                <c:pt idx="1139">
                  <c:v>-6.5000000000000023E-3</c:v>
                </c:pt>
                <c:pt idx="1140">
                  <c:v>-6.5000000000000023E-3</c:v>
                </c:pt>
                <c:pt idx="1141">
                  <c:v>-6.5000000000000023E-3</c:v>
                </c:pt>
                <c:pt idx="1142">
                  <c:v>-1.3200000000000005E-2</c:v>
                </c:pt>
                <c:pt idx="1143">
                  <c:v>-1.3200000000000005E-2</c:v>
                </c:pt>
                <c:pt idx="1144">
                  <c:v>-1.3200000000000005E-2</c:v>
                </c:pt>
                <c:pt idx="1145">
                  <c:v>2.5700000000000001E-2</c:v>
                </c:pt>
                <c:pt idx="1146">
                  <c:v>2.5700000000000001E-2</c:v>
                </c:pt>
                <c:pt idx="1147">
                  <c:v>3.3000000000000008E-3</c:v>
                </c:pt>
                <c:pt idx="1148">
                  <c:v>3.3000000000000008E-3</c:v>
                </c:pt>
                <c:pt idx="1149">
                  <c:v>3.3000000000000008E-3</c:v>
                </c:pt>
                <c:pt idx="1150">
                  <c:v>3.3000000000000008E-3</c:v>
                </c:pt>
                <c:pt idx="1151">
                  <c:v>-1.7100000000000001E-2</c:v>
                </c:pt>
                <c:pt idx="1152">
                  <c:v>-1.7100000000000001E-2</c:v>
                </c:pt>
                <c:pt idx="1153">
                  <c:v>-1.7100000000000001E-2</c:v>
                </c:pt>
                <c:pt idx="1154">
                  <c:v>-6.5000000000000023E-3</c:v>
                </c:pt>
                <c:pt idx="1155">
                  <c:v>-6.5000000000000023E-3</c:v>
                </c:pt>
                <c:pt idx="1156">
                  <c:v>-6.5000000000000023E-3</c:v>
                </c:pt>
                <c:pt idx="1157">
                  <c:v>2.2600000000000006E-2</c:v>
                </c:pt>
                <c:pt idx="1158">
                  <c:v>2.2600000000000006E-2</c:v>
                </c:pt>
                <c:pt idx="1159">
                  <c:v>-5.5000000000000014E-3</c:v>
                </c:pt>
                <c:pt idx="1160">
                  <c:v>-5.5000000000000014E-3</c:v>
                </c:pt>
                <c:pt idx="1161">
                  <c:v>-5.5000000000000014E-3</c:v>
                </c:pt>
                <c:pt idx="1162">
                  <c:v>-1.2999999999999998E-2</c:v>
                </c:pt>
                <c:pt idx="1163">
                  <c:v>-1.2999999999999998E-2</c:v>
                </c:pt>
                <c:pt idx="1164">
                  <c:v>-1.2999999999999998E-2</c:v>
                </c:pt>
                <c:pt idx="1165">
                  <c:v>-1.2999999999999998E-2</c:v>
                </c:pt>
                <c:pt idx="1166">
                  <c:v>-2.8000000000000008E-3</c:v>
                </c:pt>
                <c:pt idx="1167">
                  <c:v>-2.8000000000000008E-3</c:v>
                </c:pt>
                <c:pt idx="1168">
                  <c:v>-2.8000000000000008E-3</c:v>
                </c:pt>
                <c:pt idx="1169">
                  <c:v>4.1000000000000003E-3</c:v>
                </c:pt>
                <c:pt idx="1170">
                  <c:v>4.1000000000000003E-3</c:v>
                </c:pt>
                <c:pt idx="1171">
                  <c:v>-1.6500000000000008E-2</c:v>
                </c:pt>
                <c:pt idx="1172">
                  <c:v>-1.6500000000000008E-2</c:v>
                </c:pt>
                <c:pt idx="1173">
                  <c:v>-1.6500000000000008E-2</c:v>
                </c:pt>
                <c:pt idx="1174">
                  <c:v>1.3899999999999999E-2</c:v>
                </c:pt>
                <c:pt idx="1175">
                  <c:v>1.3899999999999999E-2</c:v>
                </c:pt>
                <c:pt idx="1176">
                  <c:v>1.3899999999999999E-2</c:v>
                </c:pt>
                <c:pt idx="1177">
                  <c:v>-4.6800000000000001E-2</c:v>
                </c:pt>
                <c:pt idx="1178">
                  <c:v>-4.6800000000000001E-2</c:v>
                </c:pt>
                <c:pt idx="1179">
                  <c:v>-1.3200000000000005E-2</c:v>
                </c:pt>
                <c:pt idx="1180">
                  <c:v>-1.3200000000000005E-2</c:v>
                </c:pt>
                <c:pt idx="1181">
                  <c:v>-1.3200000000000005E-2</c:v>
                </c:pt>
                <c:pt idx="1182">
                  <c:v>-2.4E-2</c:v>
                </c:pt>
                <c:pt idx="1183">
                  <c:v>-2.4E-2</c:v>
                </c:pt>
                <c:pt idx="1184">
                  <c:v>-2.4E-2</c:v>
                </c:pt>
                <c:pt idx="1185">
                  <c:v>-2.7900000000000008E-2</c:v>
                </c:pt>
                <c:pt idx="1186">
                  <c:v>-2.7900000000000008E-2</c:v>
                </c:pt>
                <c:pt idx="1187">
                  <c:v>-6.9000000000000025E-3</c:v>
                </c:pt>
                <c:pt idx="1188">
                  <c:v>-6.9000000000000025E-3</c:v>
                </c:pt>
                <c:pt idx="1189">
                  <c:v>-6.9000000000000025E-3</c:v>
                </c:pt>
                <c:pt idx="1190">
                  <c:v>2.8299999999999999E-2</c:v>
                </c:pt>
                <c:pt idx="1191">
                  <c:v>2.8299999999999999E-2</c:v>
                </c:pt>
                <c:pt idx="1192">
                  <c:v>2.8299999999999999E-2</c:v>
                </c:pt>
                <c:pt idx="1193">
                  <c:v>1.0999999999999998E-2</c:v>
                </c:pt>
                <c:pt idx="1194">
                  <c:v>1.0999999999999998E-2</c:v>
                </c:pt>
                <c:pt idx="1195">
                  <c:v>-1.2800000000000004E-2</c:v>
                </c:pt>
                <c:pt idx="1196">
                  <c:v>-1.2800000000000004E-2</c:v>
                </c:pt>
                <c:pt idx="1197">
                  <c:v>-1.2800000000000004E-2</c:v>
                </c:pt>
                <c:pt idx="1198">
                  <c:v>2.0199999999999999E-2</c:v>
                </c:pt>
                <c:pt idx="1199">
                  <c:v>2.0199999999999999E-2</c:v>
                </c:pt>
                <c:pt idx="1200">
                  <c:v>1.2999999999999998E-2</c:v>
                </c:pt>
                <c:pt idx="1201">
                  <c:v>1.2999999999999998E-2</c:v>
                </c:pt>
                <c:pt idx="1202">
                  <c:v>1.2999999999999998E-2</c:v>
                </c:pt>
                <c:pt idx="1203">
                  <c:v>-3.4799999999999998E-2</c:v>
                </c:pt>
                <c:pt idx="1204">
                  <c:v>-3.4799999999999998E-2</c:v>
                </c:pt>
                <c:pt idx="1205">
                  <c:v>-3.4799999999999998E-2</c:v>
                </c:pt>
                <c:pt idx="1206">
                  <c:v>4.9000000000000024E-3</c:v>
                </c:pt>
                <c:pt idx="1207">
                  <c:v>4.9000000000000024E-3</c:v>
                </c:pt>
                <c:pt idx="1208">
                  <c:v>4.9000000000000024E-3</c:v>
                </c:pt>
                <c:pt idx="1209">
                  <c:v>-4.7600000000000003E-2</c:v>
                </c:pt>
                <c:pt idx="1210">
                  <c:v>-4.7600000000000003E-2</c:v>
                </c:pt>
                <c:pt idx="1211">
                  <c:v>5.9000000000000025E-3</c:v>
                </c:pt>
                <c:pt idx="1212">
                  <c:v>5.9000000000000025E-3</c:v>
                </c:pt>
                <c:pt idx="1213">
                  <c:v>5.9000000000000025E-3</c:v>
                </c:pt>
                <c:pt idx="1214">
                  <c:v>-4.3500000000000004E-2</c:v>
                </c:pt>
                <c:pt idx="1215">
                  <c:v>-4.3500000000000004E-2</c:v>
                </c:pt>
                <c:pt idx="1216">
                  <c:v>-4.3500000000000004E-2</c:v>
                </c:pt>
                <c:pt idx="1217">
                  <c:v>-4.9000000000000024E-3</c:v>
                </c:pt>
                <c:pt idx="1218">
                  <c:v>-4.9000000000000024E-3</c:v>
                </c:pt>
                <c:pt idx="1219">
                  <c:v>1.5500000000000005E-2</c:v>
                </c:pt>
                <c:pt idx="1220">
                  <c:v>1.5500000000000005E-2</c:v>
                </c:pt>
                <c:pt idx="1221">
                  <c:v>1.5500000000000005E-2</c:v>
                </c:pt>
                <c:pt idx="1222">
                  <c:v>-1.5699999999999999E-2</c:v>
                </c:pt>
                <c:pt idx="1223">
                  <c:v>-1.5699999999999999E-2</c:v>
                </c:pt>
                <c:pt idx="1224">
                  <c:v>-1.5699999999999999E-2</c:v>
                </c:pt>
                <c:pt idx="1225">
                  <c:v>-2.9500000000000002E-2</c:v>
                </c:pt>
                <c:pt idx="1226">
                  <c:v>-2.9500000000000002E-2</c:v>
                </c:pt>
                <c:pt idx="1227">
                  <c:v>-8.1000000000000048E-3</c:v>
                </c:pt>
                <c:pt idx="1228">
                  <c:v>-8.1000000000000048E-3</c:v>
                </c:pt>
                <c:pt idx="1229">
                  <c:v>-8.1000000000000048E-3</c:v>
                </c:pt>
                <c:pt idx="1230">
                  <c:v>-4.5000000000000014E-3</c:v>
                </c:pt>
                <c:pt idx="1231">
                  <c:v>-4.5000000000000014E-3</c:v>
                </c:pt>
                <c:pt idx="1232">
                  <c:v>-4.5000000000000014E-3</c:v>
                </c:pt>
                <c:pt idx="1233">
                  <c:v>1.6500000000000008E-2</c:v>
                </c:pt>
                <c:pt idx="1234">
                  <c:v>1.6500000000000008E-2</c:v>
                </c:pt>
                <c:pt idx="1235">
                  <c:v>-2.1600000000000008E-2</c:v>
                </c:pt>
                <c:pt idx="1236">
                  <c:v>-2.1600000000000008E-2</c:v>
                </c:pt>
                <c:pt idx="1237">
                  <c:v>-2.1600000000000008E-2</c:v>
                </c:pt>
                <c:pt idx="1238">
                  <c:v>-6.1000000000000004E-3</c:v>
                </c:pt>
                <c:pt idx="1239">
                  <c:v>-6.1000000000000004E-3</c:v>
                </c:pt>
                <c:pt idx="1240">
                  <c:v>-6.1000000000000004E-3</c:v>
                </c:pt>
                <c:pt idx="1241">
                  <c:v>9.4000000000000038E-3</c:v>
                </c:pt>
                <c:pt idx="1242">
                  <c:v>9.4000000000000038E-3</c:v>
                </c:pt>
                <c:pt idx="1243">
                  <c:v>-3.0700000000000002E-2</c:v>
                </c:pt>
                <c:pt idx="1244">
                  <c:v>-3.0700000000000002E-2</c:v>
                </c:pt>
                <c:pt idx="1245">
                  <c:v>-3.0700000000000002E-2</c:v>
                </c:pt>
                <c:pt idx="1246">
                  <c:v>-6.3000000000000018E-3</c:v>
                </c:pt>
                <c:pt idx="1247">
                  <c:v>-6.3000000000000018E-3</c:v>
                </c:pt>
                <c:pt idx="1248">
                  <c:v>-6.3000000000000018E-3</c:v>
                </c:pt>
                <c:pt idx="1249">
                  <c:v>1.7100000000000001E-2</c:v>
                </c:pt>
                <c:pt idx="1250">
                  <c:v>1.7100000000000001E-2</c:v>
                </c:pt>
                <c:pt idx="1251">
                  <c:v>-7.1000000000000004E-3</c:v>
                </c:pt>
                <c:pt idx="1252">
                  <c:v>-7.1000000000000004E-3</c:v>
                </c:pt>
                <c:pt idx="1253">
                  <c:v>-7.1000000000000004E-3</c:v>
                </c:pt>
                <c:pt idx="1254">
                  <c:v>-2.3199999999999991E-2</c:v>
                </c:pt>
                <c:pt idx="1255">
                  <c:v>-2.3199999999999991E-2</c:v>
                </c:pt>
                <c:pt idx="1256">
                  <c:v>-2.3199999999999991E-2</c:v>
                </c:pt>
                <c:pt idx="1257">
                  <c:v>-1.4999999999999998E-2</c:v>
                </c:pt>
                <c:pt idx="1258">
                  <c:v>-1.4999999999999998E-2</c:v>
                </c:pt>
                <c:pt idx="1259">
                  <c:v>-1.4800000000000001E-2</c:v>
                </c:pt>
                <c:pt idx="1260">
                  <c:v>-1.4800000000000001E-2</c:v>
                </c:pt>
                <c:pt idx="1261">
                  <c:v>-1.4800000000000001E-2</c:v>
                </c:pt>
                <c:pt idx="1262">
                  <c:v>1.3200000000000005E-2</c:v>
                </c:pt>
                <c:pt idx="1263">
                  <c:v>1.3200000000000005E-2</c:v>
                </c:pt>
                <c:pt idx="1264">
                  <c:v>1.3200000000000005E-2</c:v>
                </c:pt>
                <c:pt idx="1265">
                  <c:v>-2.5600000000000008E-2</c:v>
                </c:pt>
                <c:pt idx="1266">
                  <c:v>-2.5600000000000008E-2</c:v>
                </c:pt>
                <c:pt idx="1267">
                  <c:v>7.6600000000000001E-2</c:v>
                </c:pt>
                <c:pt idx="1268">
                  <c:v>7.6600000000000001E-2</c:v>
                </c:pt>
                <c:pt idx="1269">
                  <c:v>7.6600000000000001E-2</c:v>
                </c:pt>
                <c:pt idx="1270">
                  <c:v>3.500000000000001E-2</c:v>
                </c:pt>
                <c:pt idx="1271">
                  <c:v>3.500000000000001E-2</c:v>
                </c:pt>
                <c:pt idx="1272">
                  <c:v>3.500000000000001E-2</c:v>
                </c:pt>
                <c:pt idx="1273">
                  <c:v>0.13539999999999999</c:v>
                </c:pt>
                <c:pt idx="1274">
                  <c:v>0.13539999999999999</c:v>
                </c:pt>
                <c:pt idx="1275">
                  <c:v>-4.2100000000000012E-2</c:v>
                </c:pt>
                <c:pt idx="1276">
                  <c:v>-4.2100000000000012E-2</c:v>
                </c:pt>
                <c:pt idx="1277">
                  <c:v>-4.2100000000000012E-2</c:v>
                </c:pt>
                <c:pt idx="1278">
                  <c:v>7.0300000000000029E-2</c:v>
                </c:pt>
                <c:pt idx="1279">
                  <c:v>7.0300000000000029E-2</c:v>
                </c:pt>
                <c:pt idx="1280">
                  <c:v>7.0300000000000029E-2</c:v>
                </c:pt>
                <c:pt idx="1281">
                  <c:v>3.2600000000000011E-2</c:v>
                </c:pt>
                <c:pt idx="1282">
                  <c:v>3.2600000000000011E-2</c:v>
                </c:pt>
                <c:pt idx="1283">
                  <c:v>-6.0200000000000004E-2</c:v>
                </c:pt>
                <c:pt idx="1284">
                  <c:v>-6.0200000000000004E-2</c:v>
                </c:pt>
                <c:pt idx="1285">
                  <c:v>-6.0200000000000004E-2</c:v>
                </c:pt>
                <c:pt idx="1286">
                  <c:v>-0.12889999999999999</c:v>
                </c:pt>
                <c:pt idx="1287">
                  <c:v>-0.12889999999999999</c:v>
                </c:pt>
                <c:pt idx="1288">
                  <c:v>-0.12889999999999999</c:v>
                </c:pt>
                <c:pt idx="1289">
                  <c:v>1.2600000000000004E-2</c:v>
                </c:pt>
                <c:pt idx="1290">
                  <c:v>1.2600000000000004E-2</c:v>
                </c:pt>
                <c:pt idx="1291">
                  <c:v>2.7500000000000007E-2</c:v>
                </c:pt>
                <c:pt idx="1292">
                  <c:v>2.7500000000000007E-2</c:v>
                </c:pt>
                <c:pt idx="1293">
                  <c:v>2.7500000000000007E-2</c:v>
                </c:pt>
                <c:pt idx="1294">
                  <c:v>-5.4300000000000029E-2</c:v>
                </c:pt>
                <c:pt idx="1295">
                  <c:v>-5.4300000000000029E-2</c:v>
                </c:pt>
                <c:pt idx="1296">
                  <c:v>-5.4300000000000029E-2</c:v>
                </c:pt>
                <c:pt idx="1297">
                  <c:v>1.7500000000000005E-2</c:v>
                </c:pt>
                <c:pt idx="1298">
                  <c:v>1.7500000000000005E-2</c:v>
                </c:pt>
                <c:pt idx="1299">
                  <c:v>-1.5500000000000005E-2</c:v>
                </c:pt>
                <c:pt idx="1300">
                  <c:v>-1.5500000000000005E-2</c:v>
                </c:pt>
                <c:pt idx="1301">
                  <c:v>-1.5500000000000005E-2</c:v>
                </c:pt>
                <c:pt idx="1302">
                  <c:v>-5.0299999999999997E-2</c:v>
                </c:pt>
                <c:pt idx="1303">
                  <c:v>-5.0299999999999997E-2</c:v>
                </c:pt>
                <c:pt idx="1304">
                  <c:v>-5.0299999999999997E-2</c:v>
                </c:pt>
                <c:pt idx="1305">
                  <c:v>-1.7299999999999996E-2</c:v>
                </c:pt>
                <c:pt idx="1306">
                  <c:v>-1.7299999999999996E-2</c:v>
                </c:pt>
                <c:pt idx="1307">
                  <c:v>-1.9500000000000007E-2</c:v>
                </c:pt>
                <c:pt idx="1308">
                  <c:v>-1.9500000000000007E-2</c:v>
                </c:pt>
                <c:pt idx="1309">
                  <c:v>-1.9500000000000007E-2</c:v>
                </c:pt>
                <c:pt idx="1310">
                  <c:v>-8.7000000000000046E-3</c:v>
                </c:pt>
                <c:pt idx="1311">
                  <c:v>-8.7000000000000046E-3</c:v>
                </c:pt>
                <c:pt idx="1312">
                  <c:v>-8.7000000000000046E-3</c:v>
                </c:pt>
                <c:pt idx="1313">
                  <c:v>2.9100000000000001E-2</c:v>
                </c:pt>
                <c:pt idx="1314">
                  <c:v>2.9100000000000001E-2</c:v>
                </c:pt>
                <c:pt idx="1315">
                  <c:v>3.0300000000000001E-2</c:v>
                </c:pt>
                <c:pt idx="1316">
                  <c:v>3.0300000000000001E-2</c:v>
                </c:pt>
                <c:pt idx="1317">
                  <c:v>3.0300000000000001E-2</c:v>
                </c:pt>
                <c:pt idx="1318">
                  <c:v>-2.9100000000000001E-2</c:v>
                </c:pt>
                <c:pt idx="1319">
                  <c:v>-2.9100000000000001E-2</c:v>
                </c:pt>
                <c:pt idx="1320">
                  <c:v>-2.9100000000000001E-2</c:v>
                </c:pt>
                <c:pt idx="1321">
                  <c:v>5.6800000000000003E-2</c:v>
                </c:pt>
                <c:pt idx="1322">
                  <c:v>5.6800000000000003E-2</c:v>
                </c:pt>
                <c:pt idx="1323">
                  <c:v>-8.3000000000000036E-3</c:v>
                </c:pt>
                <c:pt idx="1324">
                  <c:v>-8.3000000000000036E-3</c:v>
                </c:pt>
                <c:pt idx="1325">
                  <c:v>-8.3000000000000036E-3</c:v>
                </c:pt>
                <c:pt idx="1326">
                  <c:v>9.8000000000000066E-3</c:v>
                </c:pt>
                <c:pt idx="1327">
                  <c:v>9.8000000000000066E-3</c:v>
                </c:pt>
                <c:pt idx="1328">
                  <c:v>9.8000000000000066E-3</c:v>
                </c:pt>
                <c:pt idx="1329" formatCode="0.00E+00">
                  <c:v>-4.0000000000000018E-4</c:v>
                </c:pt>
                <c:pt idx="1330" formatCode="0.00E+00">
                  <c:v>-4.0000000000000018E-4</c:v>
                </c:pt>
                <c:pt idx="1331">
                  <c:v>4.3999999999999997E-2</c:v>
                </c:pt>
                <c:pt idx="1332">
                  <c:v>4.3999999999999997E-2</c:v>
                </c:pt>
                <c:pt idx="1333">
                  <c:v>4.3999999999999997E-2</c:v>
                </c:pt>
                <c:pt idx="1334">
                  <c:v>-1.77E-2</c:v>
                </c:pt>
                <c:pt idx="1335">
                  <c:v>-1.77E-2</c:v>
                </c:pt>
                <c:pt idx="1336">
                  <c:v>-1.77E-2</c:v>
                </c:pt>
                <c:pt idx="1337">
                  <c:v>7.3099999999999998E-2</c:v>
                </c:pt>
                <c:pt idx="1338">
                  <c:v>7.3099999999999998E-2</c:v>
                </c:pt>
                <c:pt idx="1339">
                  <c:v>-7.9000000000000042E-3</c:v>
                </c:pt>
                <c:pt idx="1340">
                  <c:v>-7.9000000000000042E-3</c:v>
                </c:pt>
                <c:pt idx="1341">
                  <c:v>-7.9000000000000042E-3</c:v>
                </c:pt>
                <c:pt idx="1342">
                  <c:v>3.5799999999999998E-2</c:v>
                </c:pt>
                <c:pt idx="1343">
                  <c:v>3.5799999999999998E-2</c:v>
                </c:pt>
                <c:pt idx="1344">
                  <c:v>3.5799999999999998E-2</c:v>
                </c:pt>
                <c:pt idx="1345">
                  <c:v>6.9000000000000034E-2</c:v>
                </c:pt>
                <c:pt idx="1346">
                  <c:v>6.9000000000000034E-2</c:v>
                </c:pt>
                <c:pt idx="1347">
                  <c:v>-8.7100000000000025E-2</c:v>
                </c:pt>
                <c:pt idx="1348">
                  <c:v>-8.7100000000000025E-2</c:v>
                </c:pt>
                <c:pt idx="1349">
                  <c:v>-8.7100000000000025E-2</c:v>
                </c:pt>
                <c:pt idx="1350">
                  <c:v>2.81E-2</c:v>
                </c:pt>
                <c:pt idx="1351">
                  <c:v>2.81E-2</c:v>
                </c:pt>
                <c:pt idx="1352">
                  <c:v>2.81E-2</c:v>
                </c:pt>
                <c:pt idx="1353">
                  <c:v>-2.5600000000000008E-2</c:v>
                </c:pt>
                <c:pt idx="1354">
                  <c:v>-2.5600000000000008E-2</c:v>
                </c:pt>
                <c:pt idx="1355">
                  <c:v>-2.640000000000001E-2</c:v>
                </c:pt>
                <c:pt idx="1356">
                  <c:v>-2.640000000000001E-2</c:v>
                </c:pt>
                <c:pt idx="1357">
                  <c:v>-2.640000000000001E-2</c:v>
                </c:pt>
                <c:pt idx="1358">
                  <c:v>-6.9000000000000025E-3</c:v>
                </c:pt>
                <c:pt idx="1359">
                  <c:v>-6.9000000000000025E-3</c:v>
                </c:pt>
                <c:pt idx="1360">
                  <c:v>-6.9000000000000025E-3</c:v>
                </c:pt>
                <c:pt idx="1361">
                  <c:v>-2.81E-2</c:v>
                </c:pt>
                <c:pt idx="1362">
                  <c:v>-2.81E-2</c:v>
                </c:pt>
                <c:pt idx="1363">
                  <c:v>2.3199999999999991E-2</c:v>
                </c:pt>
                <c:pt idx="1364">
                  <c:v>2.3199999999999991E-2</c:v>
                </c:pt>
                <c:pt idx="1365">
                  <c:v>2.3199999999999991E-2</c:v>
                </c:pt>
                <c:pt idx="1366">
                  <c:v>1.1400000000000004E-2</c:v>
                </c:pt>
                <c:pt idx="1367">
                  <c:v>1.1400000000000004E-2</c:v>
                </c:pt>
                <c:pt idx="1368">
                  <c:v>1.1400000000000004E-2</c:v>
                </c:pt>
                <c:pt idx="1369">
                  <c:v>1.6299999999999999E-2</c:v>
                </c:pt>
                <c:pt idx="1370">
                  <c:v>1.6299999999999999E-2</c:v>
                </c:pt>
                <c:pt idx="1371">
                  <c:v>-3.7800000000000014E-2</c:v>
                </c:pt>
                <c:pt idx="1372">
                  <c:v>-3.7800000000000014E-2</c:v>
                </c:pt>
                <c:pt idx="1373">
                  <c:v>-3.7800000000000014E-2</c:v>
                </c:pt>
                <c:pt idx="1374">
                  <c:v>3.2600000000000011E-2</c:v>
                </c:pt>
                <c:pt idx="1375">
                  <c:v>3.2600000000000011E-2</c:v>
                </c:pt>
                <c:pt idx="1376">
                  <c:v>3.2600000000000011E-2</c:v>
                </c:pt>
                <c:pt idx="1377">
                  <c:v>6.700000000000002E-3</c:v>
                </c:pt>
                <c:pt idx="1378">
                  <c:v>6.700000000000002E-3</c:v>
                </c:pt>
                <c:pt idx="1379">
                  <c:v>-1.8700000000000008E-2</c:v>
                </c:pt>
                <c:pt idx="1380">
                  <c:v>-1.8700000000000008E-2</c:v>
                </c:pt>
                <c:pt idx="1381">
                  <c:v>-1.8700000000000008E-2</c:v>
                </c:pt>
                <c:pt idx="1382">
                  <c:v>-4.4600000000000015E-2</c:v>
                </c:pt>
                <c:pt idx="1383">
                  <c:v>-4.4600000000000015E-2</c:v>
                </c:pt>
                <c:pt idx="1384">
                  <c:v>-4.4600000000000015E-2</c:v>
                </c:pt>
                <c:pt idx="1385" formatCode="0.00E+00">
                  <c:v>-2.0000000000000009E-4</c:v>
                </c:pt>
                <c:pt idx="1386" formatCode="0.00E+00">
                  <c:v>-2.0000000000000009E-4</c:v>
                </c:pt>
                <c:pt idx="1387">
                  <c:v>-7.1000000000000004E-3</c:v>
                </c:pt>
                <c:pt idx="1388">
                  <c:v>-7.1000000000000004E-3</c:v>
                </c:pt>
                <c:pt idx="1389">
                  <c:v>-7.1000000000000004E-3</c:v>
                </c:pt>
                <c:pt idx="1390">
                  <c:v>-4.0900000000000013E-2</c:v>
                </c:pt>
                <c:pt idx="1391">
                  <c:v>-4.0900000000000013E-2</c:v>
                </c:pt>
                <c:pt idx="1392">
                  <c:v>-4.0900000000000013E-2</c:v>
                </c:pt>
                <c:pt idx="1393">
                  <c:v>-5.7000000000000019E-3</c:v>
                </c:pt>
                <c:pt idx="1394">
                  <c:v>-5.7000000000000019E-3</c:v>
                </c:pt>
                <c:pt idx="1395">
                  <c:v>1.8000000000000008E-3</c:v>
                </c:pt>
                <c:pt idx="1396">
                  <c:v>1.8000000000000008E-3</c:v>
                </c:pt>
                <c:pt idx="1397">
                  <c:v>1.8000000000000008E-3</c:v>
                </c:pt>
                <c:pt idx="1398">
                  <c:v>6.7599999999999993E-2</c:v>
                </c:pt>
                <c:pt idx="1399">
                  <c:v>6.7599999999999993E-2</c:v>
                </c:pt>
                <c:pt idx="1400">
                  <c:v>6.9600000000000023E-2</c:v>
                </c:pt>
                <c:pt idx="1401">
                  <c:v>6.9600000000000023E-2</c:v>
                </c:pt>
                <c:pt idx="1402">
                  <c:v>6.9600000000000023E-2</c:v>
                </c:pt>
                <c:pt idx="1403">
                  <c:v>6.6199999999999995E-2</c:v>
                </c:pt>
                <c:pt idx="1404">
                  <c:v>6.6199999999999995E-2</c:v>
                </c:pt>
                <c:pt idx="1405">
                  <c:v>6.6199999999999995E-2</c:v>
                </c:pt>
                <c:pt idx="1406">
                  <c:v>2.1999999999999999E-2</c:v>
                </c:pt>
                <c:pt idx="1407">
                  <c:v>2.1999999999999999E-2</c:v>
                </c:pt>
                <c:pt idx="1408">
                  <c:v>2.1999999999999999E-2</c:v>
                </c:pt>
                <c:pt idx="1409">
                  <c:v>-9.7100000000000006E-2</c:v>
                </c:pt>
                <c:pt idx="1410">
                  <c:v>-9.7100000000000006E-2</c:v>
                </c:pt>
                <c:pt idx="1411">
                  <c:v>-9.7100000000000006E-2</c:v>
                </c:pt>
                <c:pt idx="1412">
                  <c:v>6.0299999999999999E-2</c:v>
                </c:pt>
                <c:pt idx="1413">
                  <c:v>6.0299999999999999E-2</c:v>
                </c:pt>
                <c:pt idx="1414">
                  <c:v>-2.8500000000000001E-2</c:v>
                </c:pt>
                <c:pt idx="1415">
                  <c:v>-2.8500000000000001E-2</c:v>
                </c:pt>
                <c:pt idx="1416">
                  <c:v>-2.8500000000000001E-2</c:v>
                </c:pt>
                <c:pt idx="1417">
                  <c:v>3.5000000000000009E-3</c:v>
                </c:pt>
                <c:pt idx="1418">
                  <c:v>3.5000000000000009E-3</c:v>
                </c:pt>
                <c:pt idx="1419">
                  <c:v>-3.32E-2</c:v>
                </c:pt>
                <c:pt idx="1420">
                  <c:v>-3.32E-2</c:v>
                </c:pt>
                <c:pt idx="1421">
                  <c:v>-3.32E-2</c:v>
                </c:pt>
                <c:pt idx="1422">
                  <c:v>-2.5999999999999999E-3</c:v>
                </c:pt>
                <c:pt idx="1423">
                  <c:v>-2.5999999999999999E-3</c:v>
                </c:pt>
                <c:pt idx="1424">
                  <c:v>-2.5999999999999999E-3</c:v>
                </c:pt>
                <c:pt idx="1425">
                  <c:v>5.1000000000000004E-3</c:v>
                </c:pt>
                <c:pt idx="1426">
                  <c:v>5.1000000000000004E-3</c:v>
                </c:pt>
                <c:pt idx="1427">
                  <c:v>-1.1599999999999996E-2</c:v>
                </c:pt>
                <c:pt idx="1428">
                  <c:v>-1.1599999999999996E-2</c:v>
                </c:pt>
                <c:pt idx="1429">
                  <c:v>-1.1599999999999996E-2</c:v>
                </c:pt>
                <c:pt idx="1430">
                  <c:v>4.1500000000000002E-2</c:v>
                </c:pt>
                <c:pt idx="1431">
                  <c:v>4.1500000000000002E-2</c:v>
                </c:pt>
                <c:pt idx="1432">
                  <c:v>4.1500000000000002E-2</c:v>
                </c:pt>
                <c:pt idx="1433">
                  <c:v>-4.1000000000000003E-3</c:v>
                </c:pt>
                <c:pt idx="1434">
                  <c:v>-4.1000000000000003E-3</c:v>
                </c:pt>
                <c:pt idx="1435" formatCode="0.00E+00">
                  <c:v>4.0000000000000018E-4</c:v>
                </c:pt>
                <c:pt idx="1436" formatCode="0.00E+00">
                  <c:v>4.0000000000000018E-4</c:v>
                </c:pt>
                <c:pt idx="1437" formatCode="0.00E+00">
                  <c:v>4.0000000000000018E-4</c:v>
                </c:pt>
                <c:pt idx="1438">
                  <c:v>1.6299999999999999E-2</c:v>
                </c:pt>
                <c:pt idx="1439">
                  <c:v>1.6299999999999999E-2</c:v>
                </c:pt>
                <c:pt idx="1440">
                  <c:v>1.6299999999999999E-2</c:v>
                </c:pt>
                <c:pt idx="1441">
                  <c:v>-2.8299999999999999E-2</c:v>
                </c:pt>
                <c:pt idx="1442">
                  <c:v>-2.8299999999999999E-2</c:v>
                </c:pt>
                <c:pt idx="1443">
                  <c:v>-2.8299999999999999E-2</c:v>
                </c:pt>
                <c:pt idx="1444">
                  <c:v>7.3000000000000018E-3</c:v>
                </c:pt>
                <c:pt idx="1445">
                  <c:v>7.3000000000000018E-3</c:v>
                </c:pt>
                <c:pt idx="1446">
                  <c:v>7.3000000000000018E-3</c:v>
                </c:pt>
                <c:pt idx="1447">
                  <c:v>2.3400000000000001E-2</c:v>
                </c:pt>
                <c:pt idx="1448">
                  <c:v>2.3400000000000001E-2</c:v>
                </c:pt>
                <c:pt idx="1449">
                  <c:v>2.3400000000000001E-2</c:v>
                </c:pt>
                <c:pt idx="1450">
                  <c:v>-2.0900000000000002E-2</c:v>
                </c:pt>
                <c:pt idx="1451">
                  <c:v>-2.0900000000000002E-2</c:v>
                </c:pt>
                <c:pt idx="1452">
                  <c:v>-2.0900000000000002E-2</c:v>
                </c:pt>
                <c:pt idx="1453">
                  <c:v>-2.0900000000000002E-2</c:v>
                </c:pt>
                <c:pt idx="1454">
                  <c:v>-1.6000000000000005E-3</c:v>
                </c:pt>
                <c:pt idx="1455">
                  <c:v>-1.6000000000000005E-3</c:v>
                </c:pt>
                <c:pt idx="1456">
                  <c:v>-1.6000000000000005E-3</c:v>
                </c:pt>
                <c:pt idx="1457">
                  <c:v>3.1399999999999997E-2</c:v>
                </c:pt>
                <c:pt idx="1458">
                  <c:v>3.1399999999999997E-2</c:v>
                </c:pt>
                <c:pt idx="1459">
                  <c:v>-3.9900000000000005E-2</c:v>
                </c:pt>
                <c:pt idx="1460">
                  <c:v>-3.9900000000000005E-2</c:v>
                </c:pt>
                <c:pt idx="1461">
                  <c:v>-3.9900000000000005E-2</c:v>
                </c:pt>
                <c:pt idx="1462">
                  <c:v>-4.6400000000000004E-2</c:v>
                </c:pt>
                <c:pt idx="1463">
                  <c:v>-4.6400000000000004E-2</c:v>
                </c:pt>
                <c:pt idx="1464">
                  <c:v>-4.6400000000000004E-2</c:v>
                </c:pt>
                <c:pt idx="1465">
                  <c:v>5.9500000000000018E-2</c:v>
                </c:pt>
                <c:pt idx="1466">
                  <c:v>5.9500000000000018E-2</c:v>
                </c:pt>
                <c:pt idx="1467">
                  <c:v>-0.11320000000000002</c:v>
                </c:pt>
                <c:pt idx="1468">
                  <c:v>-0.11320000000000002</c:v>
                </c:pt>
                <c:pt idx="1469">
                  <c:v>-0.11320000000000002</c:v>
                </c:pt>
                <c:pt idx="1470">
                  <c:v>8.9200000000000029E-2</c:v>
                </c:pt>
                <c:pt idx="1471">
                  <c:v>8.9200000000000029E-2</c:v>
                </c:pt>
                <c:pt idx="1472">
                  <c:v>8.9200000000000029E-2</c:v>
                </c:pt>
                <c:pt idx="1473">
                  <c:v>-5.3699999999999998E-2</c:v>
                </c:pt>
                <c:pt idx="1474">
                  <c:v>-5.3699999999999998E-2</c:v>
                </c:pt>
                <c:pt idx="1475">
                  <c:v>9.3000000000000055E-2</c:v>
                </c:pt>
                <c:pt idx="1476">
                  <c:v>9.3000000000000055E-2</c:v>
                </c:pt>
                <c:pt idx="1477">
                  <c:v>9.3000000000000055E-2</c:v>
                </c:pt>
                <c:pt idx="1478">
                  <c:v>-6.700000000000002E-3</c:v>
                </c:pt>
                <c:pt idx="1479">
                  <c:v>-6.700000000000002E-3</c:v>
                </c:pt>
                <c:pt idx="1480">
                  <c:v>-6.700000000000002E-3</c:v>
                </c:pt>
                <c:pt idx="1481">
                  <c:v>-3.1100000000000006E-2</c:v>
                </c:pt>
                <c:pt idx="1482">
                  <c:v>-3.1100000000000006E-2</c:v>
                </c:pt>
                <c:pt idx="1483">
                  <c:v>-3.32E-2</c:v>
                </c:pt>
                <c:pt idx="1484">
                  <c:v>-3.32E-2</c:v>
                </c:pt>
                <c:pt idx="1485">
                  <c:v>-3.32E-2</c:v>
                </c:pt>
                <c:pt idx="1486">
                  <c:v>-1.3200000000000005E-2</c:v>
                </c:pt>
                <c:pt idx="1487">
                  <c:v>-1.3200000000000005E-2</c:v>
                </c:pt>
                <c:pt idx="1488">
                  <c:v>-1.3200000000000005E-2</c:v>
                </c:pt>
                <c:pt idx="1489">
                  <c:v>2.9100000000000001E-2</c:v>
                </c:pt>
                <c:pt idx="1490">
                  <c:v>2.9100000000000001E-2</c:v>
                </c:pt>
                <c:pt idx="1491">
                  <c:v>2.9100000000000001E-2</c:v>
                </c:pt>
                <c:pt idx="1492">
                  <c:v>-4.7400000000000019E-2</c:v>
                </c:pt>
                <c:pt idx="1493">
                  <c:v>-4.7400000000000019E-2</c:v>
                </c:pt>
                <c:pt idx="1494">
                  <c:v>1.3400000000000004E-2</c:v>
                </c:pt>
                <c:pt idx="1495">
                  <c:v>1.3400000000000004E-2</c:v>
                </c:pt>
                <c:pt idx="1496">
                  <c:v>1.3400000000000004E-2</c:v>
                </c:pt>
                <c:pt idx="1497">
                  <c:v>1.2400000000000001E-2</c:v>
                </c:pt>
                <c:pt idx="1498">
                  <c:v>1.2400000000000001E-2</c:v>
                </c:pt>
                <c:pt idx="1499" formatCode="0.00E+00">
                  <c:v>8.0000000000000036E-4</c:v>
                </c:pt>
                <c:pt idx="1500">
                  <c:v>7.5300000000000034E-2</c:v>
                </c:pt>
                <c:pt idx="1501">
                  <c:v>7.5300000000000034E-2</c:v>
                </c:pt>
                <c:pt idx="1502">
                  <c:v>7.5300000000000034E-2</c:v>
                </c:pt>
                <c:pt idx="1503">
                  <c:v>7.5300000000000034E-2</c:v>
                </c:pt>
                <c:pt idx="1504">
                  <c:v>7.5300000000000034E-2</c:v>
                </c:pt>
                <c:pt idx="1505">
                  <c:v>-4.19E-2</c:v>
                </c:pt>
                <c:pt idx="1506">
                  <c:v>-4.19E-2</c:v>
                </c:pt>
                <c:pt idx="1507">
                  <c:v>-1.6000000000000005E-3</c:v>
                </c:pt>
                <c:pt idx="1508">
                  <c:v>-1.6000000000000005E-3</c:v>
                </c:pt>
                <c:pt idx="1509">
                  <c:v>-1.6000000000000005E-3</c:v>
                </c:pt>
                <c:pt idx="1510">
                  <c:v>-1.5500000000000005E-2</c:v>
                </c:pt>
                <c:pt idx="1511">
                  <c:v>-1.5500000000000005E-2</c:v>
                </c:pt>
                <c:pt idx="1512">
                  <c:v>-1.5500000000000005E-2</c:v>
                </c:pt>
                <c:pt idx="1513">
                  <c:v>1.1200000000000005E-2</c:v>
                </c:pt>
                <c:pt idx="1514">
                  <c:v>1.1200000000000005E-2</c:v>
                </c:pt>
                <c:pt idx="1515">
                  <c:v>-1.0400000000000001E-2</c:v>
                </c:pt>
                <c:pt idx="1516">
                  <c:v>-1.0400000000000001E-2</c:v>
                </c:pt>
                <c:pt idx="1517">
                  <c:v>-1.0400000000000001E-2</c:v>
                </c:pt>
                <c:pt idx="1518">
                  <c:v>1.1200000000000005E-2</c:v>
                </c:pt>
                <c:pt idx="1519">
                  <c:v>1.1200000000000005E-2</c:v>
                </c:pt>
                <c:pt idx="1520">
                  <c:v>1.1200000000000005E-2</c:v>
                </c:pt>
                <c:pt idx="1521">
                  <c:v>-1.3800000000000005E-2</c:v>
                </c:pt>
                <c:pt idx="1522">
                  <c:v>-1.3800000000000005E-2</c:v>
                </c:pt>
                <c:pt idx="1523">
                  <c:v>1.2800000000000004E-2</c:v>
                </c:pt>
                <c:pt idx="1524">
                  <c:v>1.2800000000000004E-2</c:v>
                </c:pt>
                <c:pt idx="1525">
                  <c:v>1.2800000000000004E-2</c:v>
                </c:pt>
                <c:pt idx="1526">
                  <c:v>-1.7500000000000005E-2</c:v>
                </c:pt>
                <c:pt idx="1527">
                  <c:v>-1.7500000000000005E-2</c:v>
                </c:pt>
                <c:pt idx="1528">
                  <c:v>-1.7500000000000005E-2</c:v>
                </c:pt>
                <c:pt idx="1529">
                  <c:v>-2.7100000000000006E-2</c:v>
                </c:pt>
                <c:pt idx="1530">
                  <c:v>-2.7100000000000006E-2</c:v>
                </c:pt>
                <c:pt idx="1531" formatCode="0.00E+00">
                  <c:v>-4.0000000000000018E-4</c:v>
                </c:pt>
                <c:pt idx="1532" formatCode="0.00E+00">
                  <c:v>-4.0000000000000018E-4</c:v>
                </c:pt>
                <c:pt idx="1533" formatCode="0.00E+00">
                  <c:v>-4.0000000000000018E-4</c:v>
                </c:pt>
                <c:pt idx="1534">
                  <c:v>1.7899999999999999E-2</c:v>
                </c:pt>
                <c:pt idx="1535">
                  <c:v>1.7899999999999999E-2</c:v>
                </c:pt>
                <c:pt idx="1536">
                  <c:v>1.7899999999999999E-2</c:v>
                </c:pt>
                <c:pt idx="1537">
                  <c:v>-1.7299999999999996E-2</c:v>
                </c:pt>
                <c:pt idx="1538">
                  <c:v>-1.7299999999999996E-2</c:v>
                </c:pt>
                <c:pt idx="1539">
                  <c:v>9.6000000000000026E-3</c:v>
                </c:pt>
                <c:pt idx="1540">
                  <c:v>9.6000000000000026E-3</c:v>
                </c:pt>
                <c:pt idx="1541">
                  <c:v>9.6000000000000026E-3</c:v>
                </c:pt>
                <c:pt idx="1542">
                  <c:v>-1.4000000000000004E-3</c:v>
                </c:pt>
                <c:pt idx="1543">
                  <c:v>-1.4000000000000004E-3</c:v>
                </c:pt>
                <c:pt idx="1544">
                  <c:v>-1.4000000000000004E-3</c:v>
                </c:pt>
                <c:pt idx="1545">
                  <c:v>-1.1599999999999996E-2</c:v>
                </c:pt>
                <c:pt idx="1546">
                  <c:v>-1.1599999999999996E-2</c:v>
                </c:pt>
                <c:pt idx="1547" formatCode="0.00E+00">
                  <c:v>6.0000000000000027E-4</c:v>
                </c:pt>
                <c:pt idx="1548" formatCode="0.00E+00">
                  <c:v>6.0000000000000027E-4</c:v>
                </c:pt>
                <c:pt idx="1549" formatCode="0.00E+00">
                  <c:v>6.0000000000000027E-4</c:v>
                </c:pt>
                <c:pt idx="1550">
                  <c:v>5.7000000000000019E-3</c:v>
                </c:pt>
                <c:pt idx="1551">
                  <c:v>5.7000000000000019E-3</c:v>
                </c:pt>
                <c:pt idx="1552">
                  <c:v>5.7000000000000019E-3</c:v>
                </c:pt>
                <c:pt idx="1553">
                  <c:v>-1.6100000000000007E-2</c:v>
                </c:pt>
                <c:pt idx="1554">
                  <c:v>-1.6100000000000007E-2</c:v>
                </c:pt>
                <c:pt idx="1555">
                  <c:v>1.2800000000000004E-2</c:v>
                </c:pt>
                <c:pt idx="1556">
                  <c:v>1.2800000000000004E-2</c:v>
                </c:pt>
                <c:pt idx="1557">
                  <c:v>1.2800000000000004E-2</c:v>
                </c:pt>
                <c:pt idx="1558">
                  <c:v>9.6000000000000026E-3</c:v>
                </c:pt>
                <c:pt idx="1559">
                  <c:v>9.6000000000000026E-3</c:v>
                </c:pt>
                <c:pt idx="1560">
                  <c:v>9.6000000000000026E-3</c:v>
                </c:pt>
                <c:pt idx="1561">
                  <c:v>2.700000000000001E-3</c:v>
                </c:pt>
                <c:pt idx="1562">
                  <c:v>2.700000000000001E-3</c:v>
                </c:pt>
                <c:pt idx="1563">
                  <c:v>4.1000000000000003E-3</c:v>
                </c:pt>
                <c:pt idx="1564">
                  <c:v>4.1000000000000003E-3</c:v>
                </c:pt>
                <c:pt idx="1565">
                  <c:v>4.1000000000000003E-3</c:v>
                </c:pt>
                <c:pt idx="1566">
                  <c:v>8.5000000000000006E-3</c:v>
                </c:pt>
                <c:pt idx="1567">
                  <c:v>8.5000000000000006E-3</c:v>
                </c:pt>
                <c:pt idx="1568">
                  <c:v>8.5000000000000006E-3</c:v>
                </c:pt>
                <c:pt idx="1569">
                  <c:v>-2.1999999999999999E-2</c:v>
                </c:pt>
                <c:pt idx="1570">
                  <c:v>-2.1999999999999999E-2</c:v>
                </c:pt>
                <c:pt idx="1571">
                  <c:v>5.7000000000000019E-3</c:v>
                </c:pt>
                <c:pt idx="1572">
                  <c:v>5.7000000000000019E-3</c:v>
                </c:pt>
                <c:pt idx="1573">
                  <c:v>5.7000000000000019E-3</c:v>
                </c:pt>
                <c:pt idx="1574">
                  <c:v>-1.8499999999999999E-2</c:v>
                </c:pt>
                <c:pt idx="1575">
                  <c:v>-1.8499999999999999E-2</c:v>
                </c:pt>
                <c:pt idx="1576">
                  <c:v>-1.8499999999999999E-2</c:v>
                </c:pt>
                <c:pt idx="1577">
                  <c:v>-1.0000000000000005E-3</c:v>
                </c:pt>
                <c:pt idx="1578">
                  <c:v>-1.0000000000000005E-3</c:v>
                </c:pt>
                <c:pt idx="1579">
                  <c:v>3.7700000000000011E-2</c:v>
                </c:pt>
                <c:pt idx="1580">
                  <c:v>3.7700000000000011E-2</c:v>
                </c:pt>
                <c:pt idx="1581">
                  <c:v>3.7700000000000011E-2</c:v>
                </c:pt>
                <c:pt idx="1582">
                  <c:v>-3.500000000000001E-2</c:v>
                </c:pt>
                <c:pt idx="1583">
                  <c:v>-3.500000000000001E-2</c:v>
                </c:pt>
                <c:pt idx="1584">
                  <c:v>-3.500000000000001E-2</c:v>
                </c:pt>
                <c:pt idx="1585">
                  <c:v>5.2100000000000014E-2</c:v>
                </c:pt>
                <c:pt idx="1586">
                  <c:v>5.2100000000000014E-2</c:v>
                </c:pt>
                <c:pt idx="1587">
                  <c:v>-5.3900000000000003E-2</c:v>
                </c:pt>
                <c:pt idx="1588">
                  <c:v>-5.3900000000000003E-2</c:v>
                </c:pt>
                <c:pt idx="1589">
                  <c:v>-5.3900000000000003E-2</c:v>
                </c:pt>
                <c:pt idx="1590">
                  <c:v>-2.3999999999999998E-3</c:v>
                </c:pt>
                <c:pt idx="1591">
                  <c:v>-2.3999999999999998E-3</c:v>
                </c:pt>
                <c:pt idx="1592">
                  <c:v>-2.3999999999999998E-3</c:v>
                </c:pt>
                <c:pt idx="1593">
                  <c:v>-3.8900000000000004E-2</c:v>
                </c:pt>
                <c:pt idx="1594">
                  <c:v>-3.8900000000000004E-2</c:v>
                </c:pt>
                <c:pt idx="1595">
                  <c:v>1.4900000000000004E-2</c:v>
                </c:pt>
                <c:pt idx="1596">
                  <c:v>1.4900000000000004E-2</c:v>
                </c:pt>
                <c:pt idx="1597">
                  <c:v>1.4900000000000004E-2</c:v>
                </c:pt>
                <c:pt idx="1598">
                  <c:v>3.7100000000000001E-2</c:v>
                </c:pt>
                <c:pt idx="1599">
                  <c:v>3.7100000000000001E-2</c:v>
                </c:pt>
                <c:pt idx="1600">
                  <c:v>2.3400000000000001E-2</c:v>
                </c:pt>
                <c:pt idx="1601">
                  <c:v>2.3400000000000001E-2</c:v>
                </c:pt>
                <c:pt idx="1602">
                  <c:v>2.3400000000000001E-2</c:v>
                </c:pt>
                <c:pt idx="1603">
                  <c:v>-0.11070000000000002</c:v>
                </c:pt>
                <c:pt idx="1604">
                  <c:v>-0.11070000000000002</c:v>
                </c:pt>
                <c:pt idx="1605">
                  <c:v>-0.11070000000000002</c:v>
                </c:pt>
                <c:pt idx="1606">
                  <c:v>9.7700000000000023E-2</c:v>
                </c:pt>
                <c:pt idx="1607">
                  <c:v>9.7700000000000023E-2</c:v>
                </c:pt>
                <c:pt idx="1608">
                  <c:v>9.7700000000000023E-2</c:v>
                </c:pt>
                <c:pt idx="1609">
                  <c:v>-6.4100000000000004E-2</c:v>
                </c:pt>
                <c:pt idx="1610">
                  <c:v>-6.4100000000000004E-2</c:v>
                </c:pt>
                <c:pt idx="1611">
                  <c:v>0.10360000000000003</c:v>
                </c:pt>
                <c:pt idx="1612">
                  <c:v>0.10360000000000003</c:v>
                </c:pt>
                <c:pt idx="1613">
                  <c:v>0.10360000000000003</c:v>
                </c:pt>
                <c:pt idx="1614">
                  <c:v>-0.127</c:v>
                </c:pt>
                <c:pt idx="1615">
                  <c:v>-0.127</c:v>
                </c:pt>
                <c:pt idx="1616">
                  <c:v>-0.127</c:v>
                </c:pt>
                <c:pt idx="1617">
                  <c:v>3.7700000000000011E-2</c:v>
                </c:pt>
                <c:pt idx="1618">
                  <c:v>3.7700000000000011E-2</c:v>
                </c:pt>
                <c:pt idx="1619">
                  <c:v>-9.4000000000000038E-3</c:v>
                </c:pt>
                <c:pt idx="1620">
                  <c:v>-9.4000000000000038E-3</c:v>
                </c:pt>
                <c:pt idx="1621">
                  <c:v>-9.4000000000000038E-3</c:v>
                </c:pt>
                <c:pt idx="1622">
                  <c:v>-8.5000000000000006E-3</c:v>
                </c:pt>
                <c:pt idx="1623">
                  <c:v>-8.5000000000000006E-3</c:v>
                </c:pt>
                <c:pt idx="1624">
                  <c:v>-8.5000000000000006E-3</c:v>
                </c:pt>
                <c:pt idx="1625">
                  <c:v>2.3000000000000008E-3</c:v>
                </c:pt>
                <c:pt idx="1626">
                  <c:v>2.3000000000000008E-3</c:v>
                </c:pt>
                <c:pt idx="1627">
                  <c:v>2.3800000000000002E-2</c:v>
                </c:pt>
                <c:pt idx="1628">
                  <c:v>2.3800000000000002E-2</c:v>
                </c:pt>
                <c:pt idx="1629">
                  <c:v>2.3800000000000002E-2</c:v>
                </c:pt>
                <c:pt idx="1630">
                  <c:v>1.8900000000000007E-2</c:v>
                </c:pt>
                <c:pt idx="1631">
                  <c:v>1.8900000000000007E-2</c:v>
                </c:pt>
                <c:pt idx="1632">
                  <c:v>1.8900000000000007E-2</c:v>
                </c:pt>
                <c:pt idx="1633">
                  <c:v>-9.8000000000000066E-3</c:v>
                </c:pt>
                <c:pt idx="1634">
                  <c:v>-9.8000000000000066E-3</c:v>
                </c:pt>
                <c:pt idx="1635">
                  <c:v>-8.5000000000000006E-3</c:v>
                </c:pt>
                <c:pt idx="1636">
                  <c:v>-8.5000000000000006E-3</c:v>
                </c:pt>
                <c:pt idx="1637">
                  <c:v>-8.5000000000000006E-3</c:v>
                </c:pt>
                <c:pt idx="1638">
                  <c:v>3.3599999999999998E-2</c:v>
                </c:pt>
                <c:pt idx="1639">
                  <c:v>3.3599999999999998E-2</c:v>
                </c:pt>
                <c:pt idx="1640">
                  <c:v>3.3599999999999998E-2</c:v>
                </c:pt>
                <c:pt idx="1641">
                  <c:v>-6.3000000000000018E-3</c:v>
                </c:pt>
                <c:pt idx="1642">
                  <c:v>-6.3000000000000018E-3</c:v>
                </c:pt>
                <c:pt idx="1643">
                  <c:v>2.2600000000000006E-2</c:v>
                </c:pt>
                <c:pt idx="1644">
                  <c:v>2.2600000000000006E-2</c:v>
                </c:pt>
                <c:pt idx="1645">
                  <c:v>2.2600000000000006E-2</c:v>
                </c:pt>
                <c:pt idx="1646">
                  <c:v>-2.4799999999999999E-2</c:v>
                </c:pt>
                <c:pt idx="1647">
                  <c:v>-2.4799999999999999E-2</c:v>
                </c:pt>
                <c:pt idx="1648">
                  <c:v>-2.4799999999999999E-2</c:v>
                </c:pt>
                <c:pt idx="1649">
                  <c:v>-0.10650000000000003</c:v>
                </c:pt>
                <c:pt idx="1650">
                  <c:v>-0.10650000000000003</c:v>
                </c:pt>
                <c:pt idx="1651">
                  <c:v>6.0500000000000012E-2</c:v>
                </c:pt>
                <c:pt idx="1652">
                  <c:v>6.0500000000000012E-2</c:v>
                </c:pt>
                <c:pt idx="1653">
                  <c:v>6.0500000000000012E-2</c:v>
                </c:pt>
                <c:pt idx="1654" formatCode="0.00E+00">
                  <c:v>4.0000000000000018E-4</c:v>
                </c:pt>
                <c:pt idx="1655" formatCode="0.00E+00">
                  <c:v>4.0000000000000018E-4</c:v>
                </c:pt>
                <c:pt idx="1656" formatCode="0.00E+00">
                  <c:v>4.0000000000000018E-4</c:v>
                </c:pt>
                <c:pt idx="1657">
                  <c:v>3.0100000000000002E-2</c:v>
                </c:pt>
                <c:pt idx="1658">
                  <c:v>3.0100000000000002E-2</c:v>
                </c:pt>
                <c:pt idx="1659">
                  <c:v>3.0100000000000002E-2</c:v>
                </c:pt>
                <c:pt idx="1660">
                  <c:v>1.4700000000000001E-2</c:v>
                </c:pt>
                <c:pt idx="1661">
                  <c:v>1.4700000000000001E-2</c:v>
                </c:pt>
                <c:pt idx="1662">
                  <c:v>-0.11710000000000002</c:v>
                </c:pt>
                <c:pt idx="1663">
                  <c:v>-0.11710000000000002</c:v>
                </c:pt>
                <c:pt idx="1664">
                  <c:v>-0.11710000000000002</c:v>
                </c:pt>
                <c:pt idx="1665">
                  <c:v>-3.1700000000000006E-2</c:v>
                </c:pt>
                <c:pt idx="1666">
                  <c:v>-3.1700000000000006E-2</c:v>
                </c:pt>
                <c:pt idx="1667">
                  <c:v>2.5000000000000001E-2</c:v>
                </c:pt>
                <c:pt idx="1668">
                  <c:v>2.5000000000000001E-2</c:v>
                </c:pt>
                <c:pt idx="1669">
                  <c:v>2.5000000000000001E-2</c:v>
                </c:pt>
                <c:pt idx="1670">
                  <c:v>1.6500000000000008E-2</c:v>
                </c:pt>
                <c:pt idx="1671">
                  <c:v>1.6500000000000008E-2</c:v>
                </c:pt>
                <c:pt idx="1672">
                  <c:v>1.6500000000000008E-2</c:v>
                </c:pt>
                <c:pt idx="1673">
                  <c:v>9.4000000000000038E-3</c:v>
                </c:pt>
                <c:pt idx="1674">
                  <c:v>9.4000000000000038E-3</c:v>
                </c:pt>
                <c:pt idx="1675">
                  <c:v>-1.4999999999999998E-2</c:v>
                </c:pt>
                <c:pt idx="1676">
                  <c:v>-1.4999999999999998E-2</c:v>
                </c:pt>
                <c:pt idx="1677">
                  <c:v>-1.4999999999999998E-2</c:v>
                </c:pt>
                <c:pt idx="1678">
                  <c:v>-1.2800000000000004E-2</c:v>
                </c:pt>
                <c:pt idx="1679">
                  <c:v>-1.2800000000000004E-2</c:v>
                </c:pt>
                <c:pt idx="1680">
                  <c:v>-1.2800000000000004E-2</c:v>
                </c:pt>
                <c:pt idx="1681">
                  <c:v>1.3599999999999998E-2</c:v>
                </c:pt>
                <c:pt idx="1682">
                  <c:v>1.3599999999999998E-2</c:v>
                </c:pt>
                <c:pt idx="1683">
                  <c:v>1.3599999999999998E-2</c:v>
                </c:pt>
                <c:pt idx="1684">
                  <c:v>1.3599999999999998E-2</c:v>
                </c:pt>
                <c:pt idx="1685">
                  <c:v>-3.7999999999999999E-2</c:v>
                </c:pt>
                <c:pt idx="1686">
                  <c:v>-3.7999999999999999E-2</c:v>
                </c:pt>
                <c:pt idx="1687" formatCode="0.00E+00">
                  <c:v>4.0000000000000018E-4</c:v>
                </c:pt>
                <c:pt idx="1688" formatCode="0.00E+00">
                  <c:v>4.0000000000000018E-4</c:v>
                </c:pt>
                <c:pt idx="1689" formatCode="0.00E+00">
                  <c:v>4.0000000000000018E-4</c:v>
                </c:pt>
                <c:pt idx="1690">
                  <c:v>2.5700000000000001E-2</c:v>
                </c:pt>
                <c:pt idx="1691">
                  <c:v>2.5700000000000001E-2</c:v>
                </c:pt>
                <c:pt idx="1692">
                  <c:v>2.5700000000000001E-2</c:v>
                </c:pt>
                <c:pt idx="1693">
                  <c:v>3.3000000000000008E-3</c:v>
                </c:pt>
                <c:pt idx="1694">
                  <c:v>3.3000000000000008E-3</c:v>
                </c:pt>
                <c:pt idx="1695">
                  <c:v>-1.4600000000000004E-2</c:v>
                </c:pt>
                <c:pt idx="1696">
                  <c:v>-1.4600000000000004E-2</c:v>
                </c:pt>
                <c:pt idx="1697">
                  <c:v>-1.4600000000000004E-2</c:v>
                </c:pt>
                <c:pt idx="1698">
                  <c:v>-7.9000000000000042E-3</c:v>
                </c:pt>
                <c:pt idx="1699">
                  <c:v>-7.9000000000000042E-3</c:v>
                </c:pt>
                <c:pt idx="1700">
                  <c:v>-1.4E-2</c:v>
                </c:pt>
                <c:pt idx="1701">
                  <c:v>-1.4E-2</c:v>
                </c:pt>
                <c:pt idx="1702">
                  <c:v>-1.4E-2</c:v>
                </c:pt>
                <c:pt idx="1703">
                  <c:v>9.200000000000005E-3</c:v>
                </c:pt>
                <c:pt idx="1704">
                  <c:v>9.200000000000005E-3</c:v>
                </c:pt>
                <c:pt idx="1705">
                  <c:v>9.200000000000005E-3</c:v>
                </c:pt>
                <c:pt idx="1706">
                  <c:v>2.4799999999999999E-2</c:v>
                </c:pt>
                <c:pt idx="1707">
                  <c:v>2.4799999999999999E-2</c:v>
                </c:pt>
                <c:pt idx="1708">
                  <c:v>2.4799999999999999E-2</c:v>
                </c:pt>
                <c:pt idx="1709">
                  <c:v>-2.9500000000000002E-2</c:v>
                </c:pt>
                <c:pt idx="1710">
                  <c:v>-2.9500000000000002E-2</c:v>
                </c:pt>
                <c:pt idx="1711">
                  <c:v>1.7899999999999999E-2</c:v>
                </c:pt>
                <c:pt idx="1712">
                  <c:v>1.7899999999999999E-2</c:v>
                </c:pt>
                <c:pt idx="1713">
                  <c:v>1.7899999999999999E-2</c:v>
                </c:pt>
                <c:pt idx="1714">
                  <c:v>-9.6000000000000026E-3</c:v>
                </c:pt>
                <c:pt idx="1715">
                  <c:v>-9.6000000000000026E-3</c:v>
                </c:pt>
                <c:pt idx="1716">
                  <c:v>4.5000000000000014E-3</c:v>
                </c:pt>
                <c:pt idx="1717">
                  <c:v>4.5000000000000014E-3</c:v>
                </c:pt>
                <c:pt idx="1718">
                  <c:v>4.5000000000000014E-3</c:v>
                </c:pt>
                <c:pt idx="1719">
                  <c:v>-9.3000000000000044E-3</c:v>
                </c:pt>
                <c:pt idx="1720">
                  <c:v>-9.3000000000000044E-3</c:v>
                </c:pt>
                <c:pt idx="1721">
                  <c:v>-9.3000000000000044E-3</c:v>
                </c:pt>
                <c:pt idx="1722">
                  <c:v>-2.1300000000000006E-2</c:v>
                </c:pt>
                <c:pt idx="1723">
                  <c:v>-2.1300000000000006E-2</c:v>
                </c:pt>
                <c:pt idx="1724">
                  <c:v>-2.1300000000000006E-2</c:v>
                </c:pt>
                <c:pt idx="1725">
                  <c:v>9.6000000000000026E-3</c:v>
                </c:pt>
                <c:pt idx="1726">
                  <c:v>9.6000000000000026E-3</c:v>
                </c:pt>
                <c:pt idx="1727">
                  <c:v>6.5000000000000023E-3</c:v>
                </c:pt>
                <c:pt idx="1728">
                  <c:v>6.5000000000000023E-3</c:v>
                </c:pt>
                <c:pt idx="1729">
                  <c:v>6.5000000000000023E-3</c:v>
                </c:pt>
                <c:pt idx="1730">
                  <c:v>3.5000000000000009E-3</c:v>
                </c:pt>
                <c:pt idx="1731">
                  <c:v>3.5000000000000009E-3</c:v>
                </c:pt>
                <c:pt idx="1732">
                  <c:v>3.5000000000000009E-3</c:v>
                </c:pt>
                <c:pt idx="1733">
                  <c:v>4.7000000000000019E-3</c:v>
                </c:pt>
                <c:pt idx="1734">
                  <c:v>4.7000000000000019E-3</c:v>
                </c:pt>
                <c:pt idx="1735">
                  <c:v>2.4E-2</c:v>
                </c:pt>
                <c:pt idx="1736">
                  <c:v>2.4E-2</c:v>
                </c:pt>
                <c:pt idx="1737">
                  <c:v>2.4E-2</c:v>
                </c:pt>
                <c:pt idx="1738">
                  <c:v>4.8500000000000001E-2</c:v>
                </c:pt>
                <c:pt idx="1739">
                  <c:v>4.8500000000000001E-2</c:v>
                </c:pt>
                <c:pt idx="1740">
                  <c:v>4.8500000000000001E-2</c:v>
                </c:pt>
                <c:pt idx="1741">
                  <c:v>3.6799999999999999E-2</c:v>
                </c:pt>
                <c:pt idx="1742">
                  <c:v>3.6799999999999999E-2</c:v>
                </c:pt>
                <c:pt idx="1743">
                  <c:v>2.7700000000000002E-2</c:v>
                </c:pt>
                <c:pt idx="1744">
                  <c:v>2.7700000000000002E-2</c:v>
                </c:pt>
                <c:pt idx="1745">
                  <c:v>2.7700000000000002E-2</c:v>
                </c:pt>
                <c:pt idx="1746">
                  <c:v>1.2E-2</c:v>
                </c:pt>
                <c:pt idx="1747">
                  <c:v>1.2E-2</c:v>
                </c:pt>
                <c:pt idx="1748">
                  <c:v>-6.4900000000000013E-2</c:v>
                </c:pt>
                <c:pt idx="1749">
                  <c:v>-6.4900000000000013E-2</c:v>
                </c:pt>
                <c:pt idx="1750">
                  <c:v>-6.4900000000000013E-2</c:v>
                </c:pt>
                <c:pt idx="1751">
                  <c:v>2.2800000000000008E-2</c:v>
                </c:pt>
                <c:pt idx="1752">
                  <c:v>2.2800000000000008E-2</c:v>
                </c:pt>
                <c:pt idx="1753">
                  <c:v>2.2800000000000008E-2</c:v>
                </c:pt>
                <c:pt idx="1754">
                  <c:v>1.2600000000000004E-2</c:v>
                </c:pt>
                <c:pt idx="1755">
                  <c:v>1.2600000000000004E-2</c:v>
                </c:pt>
                <c:pt idx="1756">
                  <c:v>1.2600000000000004E-2</c:v>
                </c:pt>
                <c:pt idx="1757">
                  <c:v>-6.3500000000000001E-2</c:v>
                </c:pt>
                <c:pt idx="1758">
                  <c:v>-6.3500000000000001E-2</c:v>
                </c:pt>
                <c:pt idx="1759">
                  <c:v>-1.0000000000000005E-3</c:v>
                </c:pt>
                <c:pt idx="1760">
                  <c:v>-1.0000000000000005E-3</c:v>
                </c:pt>
                <c:pt idx="1761">
                  <c:v>-1.0000000000000005E-3</c:v>
                </c:pt>
                <c:pt idx="1762">
                  <c:v>-7.8400000000000011E-2</c:v>
                </c:pt>
                <c:pt idx="1763">
                  <c:v>-7.8400000000000011E-2</c:v>
                </c:pt>
                <c:pt idx="1764">
                  <c:v>-7.8400000000000011E-2</c:v>
                </c:pt>
                <c:pt idx="1765">
                  <c:v>7.5000000000000032E-3</c:v>
                </c:pt>
                <c:pt idx="1766">
                  <c:v>7.5000000000000032E-3</c:v>
                </c:pt>
                <c:pt idx="1767">
                  <c:v>-2.240000000000001E-2</c:v>
                </c:pt>
                <c:pt idx="1768">
                  <c:v>-2.240000000000001E-2</c:v>
                </c:pt>
                <c:pt idx="1769">
                  <c:v>-2.240000000000001E-2</c:v>
                </c:pt>
                <c:pt idx="1770">
                  <c:v>2.53E-2</c:v>
                </c:pt>
                <c:pt idx="1771">
                  <c:v>2.53E-2</c:v>
                </c:pt>
                <c:pt idx="1772">
                  <c:v>2.53E-2</c:v>
                </c:pt>
                <c:pt idx="1773">
                  <c:v>-3.7400000000000017E-2</c:v>
                </c:pt>
                <c:pt idx="1774">
                  <c:v>-3.7400000000000017E-2</c:v>
                </c:pt>
                <c:pt idx="1775">
                  <c:v>-2.1600000000000008E-2</c:v>
                </c:pt>
                <c:pt idx="1776">
                  <c:v>-2.1600000000000008E-2</c:v>
                </c:pt>
                <c:pt idx="1777">
                  <c:v>-2.1600000000000008E-2</c:v>
                </c:pt>
                <c:pt idx="1778">
                  <c:v>-9.9000000000000043E-3</c:v>
                </c:pt>
                <c:pt idx="1779">
                  <c:v>-9.9000000000000043E-3</c:v>
                </c:pt>
                <c:pt idx="1780">
                  <c:v>-1.7899999999999999E-2</c:v>
                </c:pt>
                <c:pt idx="1781">
                  <c:v>-1.7899999999999999E-2</c:v>
                </c:pt>
                <c:pt idx="1782">
                  <c:v>-1.7899999999999999E-2</c:v>
                </c:pt>
                <c:pt idx="1783">
                  <c:v>4.9000000000000024E-3</c:v>
                </c:pt>
                <c:pt idx="1784">
                  <c:v>4.9000000000000024E-3</c:v>
                </c:pt>
                <c:pt idx="1785">
                  <c:v>4.9000000000000024E-3</c:v>
                </c:pt>
                <c:pt idx="1786">
                  <c:v>8.5100000000000023E-2</c:v>
                </c:pt>
                <c:pt idx="1787">
                  <c:v>8.5100000000000023E-2</c:v>
                </c:pt>
                <c:pt idx="1788">
                  <c:v>-3.9300000000000002E-2</c:v>
                </c:pt>
                <c:pt idx="1789">
                  <c:v>-3.9300000000000002E-2</c:v>
                </c:pt>
                <c:pt idx="1790">
                  <c:v>-3.9300000000000002E-2</c:v>
                </c:pt>
                <c:pt idx="1791">
                  <c:v>0.1275</c:v>
                </c:pt>
                <c:pt idx="1792">
                  <c:v>0.1275</c:v>
                </c:pt>
                <c:pt idx="1793">
                  <c:v>0.1275</c:v>
                </c:pt>
                <c:pt idx="1794">
                  <c:v>-9.69E-2</c:v>
                </c:pt>
                <c:pt idx="1795">
                  <c:v>-9.69E-2</c:v>
                </c:pt>
                <c:pt idx="1796">
                  <c:v>-9.69E-2</c:v>
                </c:pt>
                <c:pt idx="1797">
                  <c:v>6.700000000000002E-3</c:v>
                </c:pt>
                <c:pt idx="1798">
                  <c:v>6.700000000000002E-3</c:v>
                </c:pt>
                <c:pt idx="1799">
                  <c:v>-6.4900000000000013E-2</c:v>
                </c:pt>
                <c:pt idx="1800">
                  <c:v>-6.4900000000000013E-2</c:v>
                </c:pt>
                <c:pt idx="1801">
                  <c:v>-6.4900000000000013E-2</c:v>
                </c:pt>
                <c:pt idx="1802">
                  <c:v>1.9300000000000008E-2</c:v>
                </c:pt>
                <c:pt idx="1803">
                  <c:v>1.9300000000000008E-2</c:v>
                </c:pt>
                <c:pt idx="1804">
                  <c:v>1.8000000000000008E-3</c:v>
                </c:pt>
                <c:pt idx="1805">
                  <c:v>1.8000000000000008E-3</c:v>
                </c:pt>
                <c:pt idx="1806">
                  <c:v>1.8000000000000008E-3</c:v>
                </c:pt>
                <c:pt idx="1807">
                  <c:v>3.2399999999999998E-2</c:v>
                </c:pt>
                <c:pt idx="1808">
                  <c:v>3.2399999999999998E-2</c:v>
                </c:pt>
                <c:pt idx="1809">
                  <c:v>3.2399999999999998E-2</c:v>
                </c:pt>
                <c:pt idx="1810">
                  <c:v>-3.700000000000001E-3</c:v>
                </c:pt>
                <c:pt idx="1811">
                  <c:v>-3.700000000000001E-3</c:v>
                </c:pt>
                <c:pt idx="1812">
                  <c:v>-4.3500000000000004E-2</c:v>
                </c:pt>
                <c:pt idx="1813">
                  <c:v>-4.3500000000000004E-2</c:v>
                </c:pt>
                <c:pt idx="1814">
                  <c:v>-4.3500000000000004E-2</c:v>
                </c:pt>
                <c:pt idx="1815">
                  <c:v>-1.5200000000000003E-2</c:v>
                </c:pt>
                <c:pt idx="1816">
                  <c:v>-1.5200000000000003E-2</c:v>
                </c:pt>
                <c:pt idx="1817">
                  <c:v>-1.5200000000000003E-2</c:v>
                </c:pt>
                <c:pt idx="1818">
                  <c:v>3.2000000000000015E-2</c:v>
                </c:pt>
                <c:pt idx="1819">
                  <c:v>3.2000000000000015E-2</c:v>
                </c:pt>
                <c:pt idx="1820">
                  <c:v>3.2000000000000015E-2</c:v>
                </c:pt>
                <c:pt idx="1821">
                  <c:v>3.3000000000000008E-3</c:v>
                </c:pt>
                <c:pt idx="1822">
                  <c:v>3.3000000000000008E-3</c:v>
                </c:pt>
                <c:pt idx="1823">
                  <c:v>-8.5900000000000004E-2</c:v>
                </c:pt>
                <c:pt idx="1824">
                  <c:v>-8.5900000000000004E-2</c:v>
                </c:pt>
                <c:pt idx="1825">
                  <c:v>-8.5900000000000004E-2</c:v>
                </c:pt>
                <c:pt idx="1826">
                  <c:v>0.13089999999999999</c:v>
                </c:pt>
                <c:pt idx="1827">
                  <c:v>0.13089999999999999</c:v>
                </c:pt>
                <c:pt idx="1828">
                  <c:v>0.13089999999999999</c:v>
                </c:pt>
                <c:pt idx="1829">
                  <c:v>-0.10650000000000003</c:v>
                </c:pt>
                <c:pt idx="1830">
                  <c:v>-0.10650000000000003</c:v>
                </c:pt>
                <c:pt idx="1831">
                  <c:v>0.17980000000000004</c:v>
                </c:pt>
                <c:pt idx="1832">
                  <c:v>0.17980000000000004</c:v>
                </c:pt>
                <c:pt idx="1833">
                  <c:v>0.17980000000000004</c:v>
                </c:pt>
                <c:pt idx="1834">
                  <c:v>-0.12839999999999999</c:v>
                </c:pt>
                <c:pt idx="1835">
                  <c:v>-0.12839999999999999</c:v>
                </c:pt>
                <c:pt idx="1836">
                  <c:v>4.9100000000000019E-2</c:v>
                </c:pt>
                <c:pt idx="1837">
                  <c:v>4.9100000000000019E-2</c:v>
                </c:pt>
                <c:pt idx="1838">
                  <c:v>4.9100000000000019E-2</c:v>
                </c:pt>
                <c:pt idx="1839">
                  <c:v>-3.4599999999999999E-2</c:v>
                </c:pt>
                <c:pt idx="1840">
                  <c:v>-3.4599999999999999E-2</c:v>
                </c:pt>
                <c:pt idx="1841">
                  <c:v>-3.4599999999999999E-2</c:v>
                </c:pt>
                <c:pt idx="1842">
                  <c:v>-7.700000000000002E-3</c:v>
                </c:pt>
                <c:pt idx="1843">
                  <c:v>-7.700000000000002E-3</c:v>
                </c:pt>
                <c:pt idx="1844">
                  <c:v>-1.1999999999999999E-3</c:v>
                </c:pt>
                <c:pt idx="1845">
                  <c:v>-1.1999999999999999E-3</c:v>
                </c:pt>
                <c:pt idx="1846">
                  <c:v>-1.1999999999999999E-3</c:v>
                </c:pt>
                <c:pt idx="1847">
                  <c:v>-1.6299999999999999E-2</c:v>
                </c:pt>
                <c:pt idx="1848">
                  <c:v>-1.6299999999999999E-2</c:v>
                </c:pt>
                <c:pt idx="1849">
                  <c:v>-1.6299999999999999E-2</c:v>
                </c:pt>
                <c:pt idx="1850">
                  <c:v>1.4500000000000001E-2</c:v>
                </c:pt>
                <c:pt idx="1851">
                  <c:v>1.4500000000000001E-2</c:v>
                </c:pt>
                <c:pt idx="1852">
                  <c:v>-3.3399999999999999E-2</c:v>
                </c:pt>
                <c:pt idx="1853">
                  <c:v>-3.3399999999999999E-2</c:v>
                </c:pt>
                <c:pt idx="1854">
                  <c:v>-3.3399999999999999E-2</c:v>
                </c:pt>
                <c:pt idx="1855">
                  <c:v>-3.7800000000000014E-2</c:v>
                </c:pt>
                <c:pt idx="1856">
                  <c:v>-3.7800000000000014E-2</c:v>
                </c:pt>
                <c:pt idx="1857">
                  <c:v>-3.7800000000000014E-2</c:v>
                </c:pt>
                <c:pt idx="1858">
                  <c:v>4.6199999999999998E-2</c:v>
                </c:pt>
                <c:pt idx="1859">
                  <c:v>4.6199999999999998E-2</c:v>
                </c:pt>
                <c:pt idx="1860">
                  <c:v>4.7200000000000013E-2</c:v>
                </c:pt>
                <c:pt idx="1861">
                  <c:v>4.7200000000000013E-2</c:v>
                </c:pt>
                <c:pt idx="1862">
                  <c:v>4.7200000000000013E-2</c:v>
                </c:pt>
                <c:pt idx="1863">
                  <c:v>4.5600000000000002E-2</c:v>
                </c:pt>
                <c:pt idx="1864">
                  <c:v>4.5600000000000002E-2</c:v>
                </c:pt>
                <c:pt idx="1865">
                  <c:v>4.5600000000000002E-2</c:v>
                </c:pt>
                <c:pt idx="1866">
                  <c:v>-6.9000000000000025E-3</c:v>
                </c:pt>
                <c:pt idx="1867">
                  <c:v>-6.9000000000000025E-3</c:v>
                </c:pt>
                <c:pt idx="1868">
                  <c:v>-6.9000000000000025E-3</c:v>
                </c:pt>
                <c:pt idx="1869">
                  <c:v>-2.200000000000001E-3</c:v>
                </c:pt>
                <c:pt idx="1870">
                  <c:v>-2.200000000000001E-3</c:v>
                </c:pt>
                <c:pt idx="1871">
                  <c:v>4.4600000000000015E-2</c:v>
                </c:pt>
                <c:pt idx="1872">
                  <c:v>4.4600000000000015E-2</c:v>
                </c:pt>
                <c:pt idx="1873">
                  <c:v>4.4600000000000015E-2</c:v>
                </c:pt>
                <c:pt idx="1874">
                  <c:v>-5.3499999999999999E-2</c:v>
                </c:pt>
                <c:pt idx="1875">
                  <c:v>-5.3499999999999999E-2</c:v>
                </c:pt>
                <c:pt idx="1876">
                  <c:v>2.7100000000000006E-2</c:v>
                </c:pt>
                <c:pt idx="1877">
                  <c:v>2.7100000000000006E-2</c:v>
                </c:pt>
                <c:pt idx="1878">
                  <c:v>2.7100000000000006E-2</c:v>
                </c:pt>
                <c:pt idx="1879">
                  <c:v>-2.4E-2</c:v>
                </c:pt>
                <c:pt idx="1880">
                  <c:v>-2.4E-2</c:v>
                </c:pt>
                <c:pt idx="1881">
                  <c:v>-2.4E-2</c:v>
                </c:pt>
                <c:pt idx="1882">
                  <c:v>4.5000000000000014E-3</c:v>
                </c:pt>
                <c:pt idx="1883">
                  <c:v>4.5000000000000014E-3</c:v>
                </c:pt>
                <c:pt idx="1884">
                  <c:v>-5.9000000000000025E-3</c:v>
                </c:pt>
                <c:pt idx="1885">
                  <c:v>-5.9000000000000025E-3</c:v>
                </c:pt>
                <c:pt idx="1886">
                  <c:v>-5.9000000000000025E-3</c:v>
                </c:pt>
                <c:pt idx="1887">
                  <c:v>-2.2600000000000006E-2</c:v>
                </c:pt>
                <c:pt idx="1888">
                  <c:v>-2.2600000000000006E-2</c:v>
                </c:pt>
                <c:pt idx="1889">
                  <c:v>-2.2600000000000006E-2</c:v>
                </c:pt>
                <c:pt idx="1890" formatCode="0.00E+00">
                  <c:v>-4.0000000000000018E-4</c:v>
                </c:pt>
                <c:pt idx="1891" formatCode="0.00E+00">
                  <c:v>-4.0000000000000018E-4</c:v>
                </c:pt>
                <c:pt idx="1892">
                  <c:v>-3.3399999999999999E-2</c:v>
                </c:pt>
                <c:pt idx="1893">
                  <c:v>-3.3399999999999999E-2</c:v>
                </c:pt>
                <c:pt idx="1894">
                  <c:v>-3.3399999999999999E-2</c:v>
                </c:pt>
                <c:pt idx="1895">
                  <c:v>4.9000000000000024E-3</c:v>
                </c:pt>
                <c:pt idx="1896">
                  <c:v>4.9000000000000024E-3</c:v>
                </c:pt>
                <c:pt idx="1897">
                  <c:v>4.9000000000000024E-3</c:v>
                </c:pt>
                <c:pt idx="1898">
                  <c:v>-3.2800000000000017E-2</c:v>
                </c:pt>
                <c:pt idx="1899">
                  <c:v>-3.2800000000000017E-2</c:v>
                </c:pt>
                <c:pt idx="1900">
                  <c:v>5.4200000000000012E-2</c:v>
                </c:pt>
                <c:pt idx="1901">
                  <c:v>5.4200000000000012E-2</c:v>
                </c:pt>
                <c:pt idx="1902">
                  <c:v>5.4200000000000012E-2</c:v>
                </c:pt>
                <c:pt idx="1903">
                  <c:v>-1.0400000000000001E-2</c:v>
                </c:pt>
                <c:pt idx="1904">
                  <c:v>-1.0400000000000001E-2</c:v>
                </c:pt>
                <c:pt idx="1905">
                  <c:v>-1.0400000000000001E-2</c:v>
                </c:pt>
                <c:pt idx="1906">
                  <c:v>-1.7100000000000001E-2</c:v>
                </c:pt>
                <c:pt idx="1907">
                  <c:v>-1.7100000000000001E-2</c:v>
                </c:pt>
                <c:pt idx="1908">
                  <c:v>1.9500000000000007E-2</c:v>
                </c:pt>
                <c:pt idx="1909">
                  <c:v>1.9500000000000007E-2</c:v>
                </c:pt>
                <c:pt idx="1910">
                  <c:v>1.9500000000000007E-2</c:v>
                </c:pt>
                <c:pt idx="1911">
                  <c:v>-2.5600000000000008E-2</c:v>
                </c:pt>
                <c:pt idx="1912">
                  <c:v>-2.5600000000000008E-2</c:v>
                </c:pt>
                <c:pt idx="1913">
                  <c:v>-2.5600000000000008E-2</c:v>
                </c:pt>
                <c:pt idx="1914">
                  <c:v>1.4600000000000004E-2</c:v>
                </c:pt>
                <c:pt idx="1915">
                  <c:v>1.4600000000000004E-2</c:v>
                </c:pt>
                <c:pt idx="1916">
                  <c:v>-3.1000000000000012E-3</c:v>
                </c:pt>
                <c:pt idx="1917">
                  <c:v>-3.1000000000000012E-3</c:v>
                </c:pt>
                <c:pt idx="1918">
                  <c:v>-3.1000000000000012E-3</c:v>
                </c:pt>
                <c:pt idx="1919" formatCode="0.00E+00">
                  <c:v>-4.0000000000000018E-4</c:v>
                </c:pt>
                <c:pt idx="1920" formatCode="0.00E+00">
                  <c:v>-4.0000000000000018E-4</c:v>
                </c:pt>
                <c:pt idx="1921" formatCode="0.00E+00">
                  <c:v>-4.0000000000000018E-4</c:v>
                </c:pt>
                <c:pt idx="1922">
                  <c:v>-1.3599999999999998E-2</c:v>
                </c:pt>
                <c:pt idx="1923">
                  <c:v>-1.3599999999999998E-2</c:v>
                </c:pt>
                <c:pt idx="1924" formatCode="0.00E+00">
                  <c:v>6.0000000000000027E-4</c:v>
                </c:pt>
                <c:pt idx="1925" formatCode="0.00E+00">
                  <c:v>6.0000000000000027E-4</c:v>
                </c:pt>
                <c:pt idx="1926" formatCode="0.00E+00">
                  <c:v>6.0000000000000027E-4</c:v>
                </c:pt>
                <c:pt idx="1927">
                  <c:v>-3.0300000000000001E-2</c:v>
                </c:pt>
                <c:pt idx="1928">
                  <c:v>-3.0300000000000001E-2</c:v>
                </c:pt>
                <c:pt idx="1929">
                  <c:v>9.4000000000000038E-3</c:v>
                </c:pt>
                <c:pt idx="1930">
                  <c:v>9.4000000000000038E-3</c:v>
                </c:pt>
                <c:pt idx="1931">
                  <c:v>9.4000000000000038E-3</c:v>
                </c:pt>
                <c:pt idx="1932" formatCode="0.00E+00">
                  <c:v>-2.0000000000000009E-4</c:v>
                </c:pt>
                <c:pt idx="1933" formatCode="0.00E+00">
                  <c:v>-2.0000000000000009E-4</c:v>
                </c:pt>
                <c:pt idx="1934" formatCode="0.00E+00">
                  <c:v>-2.0000000000000009E-4</c:v>
                </c:pt>
                <c:pt idx="1935">
                  <c:v>-2.5999999999999999E-3</c:v>
                </c:pt>
                <c:pt idx="1936">
                  <c:v>-2.5999999999999999E-3</c:v>
                </c:pt>
                <c:pt idx="1937">
                  <c:v>-2.5999999999999999E-3</c:v>
                </c:pt>
                <c:pt idx="1938">
                  <c:v>2.6100000000000002E-2</c:v>
                </c:pt>
                <c:pt idx="1939">
                  <c:v>2.6100000000000002E-2</c:v>
                </c:pt>
                <c:pt idx="1940">
                  <c:v>-4.3000000000000017E-3</c:v>
                </c:pt>
                <c:pt idx="1941">
                  <c:v>-4.3000000000000017E-3</c:v>
                </c:pt>
                <c:pt idx="1942">
                  <c:v>-4.3000000000000017E-3</c:v>
                </c:pt>
                <c:pt idx="1943">
                  <c:v>-1.0600000000000004E-2</c:v>
                </c:pt>
                <c:pt idx="1944">
                  <c:v>-1.0600000000000004E-2</c:v>
                </c:pt>
                <c:pt idx="1945">
                  <c:v>-1.0600000000000004E-2</c:v>
                </c:pt>
                <c:pt idx="1946">
                  <c:v>-2.3999999999999998E-3</c:v>
                </c:pt>
                <c:pt idx="1947">
                  <c:v>-2.3999999999999998E-3</c:v>
                </c:pt>
                <c:pt idx="1948">
                  <c:v>-2.3999999999999998E-3</c:v>
                </c:pt>
                <c:pt idx="1949">
                  <c:v>-7.9000000000000042E-3</c:v>
                </c:pt>
                <c:pt idx="1950">
                  <c:v>-7.9000000000000042E-3</c:v>
                </c:pt>
                <c:pt idx="1951">
                  <c:v>-6.3000000000000018E-3</c:v>
                </c:pt>
                <c:pt idx="1952">
                  <c:v>-6.3000000000000018E-3</c:v>
                </c:pt>
                <c:pt idx="1953">
                  <c:v>-6.3000000000000018E-3</c:v>
                </c:pt>
                <c:pt idx="1954">
                  <c:v>2.0000000000000009E-3</c:v>
                </c:pt>
                <c:pt idx="1955">
                  <c:v>2.0000000000000009E-3</c:v>
                </c:pt>
                <c:pt idx="1956">
                  <c:v>7.5000000000000032E-3</c:v>
                </c:pt>
                <c:pt idx="1957">
                  <c:v>7.5000000000000032E-3</c:v>
                </c:pt>
                <c:pt idx="1958">
                  <c:v>7.5000000000000032E-3</c:v>
                </c:pt>
                <c:pt idx="1959">
                  <c:v>3.2199999999999999E-2</c:v>
                </c:pt>
                <c:pt idx="1960">
                  <c:v>3.2199999999999999E-2</c:v>
                </c:pt>
                <c:pt idx="1961">
                  <c:v>-2.2200000000000008E-2</c:v>
                </c:pt>
                <c:pt idx="1962">
                  <c:v>-2.2200000000000008E-2</c:v>
                </c:pt>
                <c:pt idx="1963">
                  <c:v>-2.2200000000000008E-2</c:v>
                </c:pt>
                <c:pt idx="1964">
                  <c:v>-2.3199999999999991E-2</c:v>
                </c:pt>
                <c:pt idx="1965">
                  <c:v>-2.3199999999999991E-2</c:v>
                </c:pt>
                <c:pt idx="1966">
                  <c:v>-2.3199999999999991E-2</c:v>
                </c:pt>
                <c:pt idx="1967">
                  <c:v>2.8299999999999999E-2</c:v>
                </c:pt>
                <c:pt idx="1968">
                  <c:v>2.8299999999999999E-2</c:v>
                </c:pt>
                <c:pt idx="1969">
                  <c:v>2.8299999999999999E-2</c:v>
                </c:pt>
                <c:pt idx="1970">
                  <c:v>6.3000000000000018E-3</c:v>
                </c:pt>
                <c:pt idx="1971">
                  <c:v>6.3000000000000018E-3</c:v>
                </c:pt>
                <c:pt idx="1972" formatCode="0.00E+00">
                  <c:v>-2.0000000000000009E-4</c:v>
                </c:pt>
                <c:pt idx="1973" formatCode="0.00E+00">
                  <c:v>-2.0000000000000009E-4</c:v>
                </c:pt>
                <c:pt idx="1974" formatCode="0.00E+00">
                  <c:v>-2.0000000000000009E-4</c:v>
                </c:pt>
                <c:pt idx="1975">
                  <c:v>-1.1999999999999999E-3</c:v>
                </c:pt>
                <c:pt idx="1976">
                  <c:v>-1.1999999999999999E-3</c:v>
                </c:pt>
                <c:pt idx="1977">
                  <c:v>-1.1999999999999999E-3</c:v>
                </c:pt>
                <c:pt idx="1978" formatCode="0.00E+00">
                  <c:v>-2.0000000000000009E-4</c:v>
                </c:pt>
                <c:pt idx="1979" formatCode="0.00E+00">
                  <c:v>-2.0000000000000009E-4</c:v>
                </c:pt>
                <c:pt idx="1980">
                  <c:v>-9.200000000000005E-3</c:v>
                </c:pt>
                <c:pt idx="1981">
                  <c:v>-9.200000000000005E-3</c:v>
                </c:pt>
                <c:pt idx="1982">
                  <c:v>-9.200000000000005E-3</c:v>
                </c:pt>
                <c:pt idx="1983">
                  <c:v>1.0000000000000005E-3</c:v>
                </c:pt>
                <c:pt idx="1984">
                  <c:v>1.0000000000000005E-3</c:v>
                </c:pt>
                <c:pt idx="1985">
                  <c:v>1.0000000000000005E-3</c:v>
                </c:pt>
                <c:pt idx="1986">
                  <c:v>-7.9000000000000042E-3</c:v>
                </c:pt>
                <c:pt idx="1987">
                  <c:v>-7.9000000000000042E-3</c:v>
                </c:pt>
                <c:pt idx="1988">
                  <c:v>1.43E-2</c:v>
                </c:pt>
                <c:pt idx="1989">
                  <c:v>1.43E-2</c:v>
                </c:pt>
                <c:pt idx="1990">
                  <c:v>1.43E-2</c:v>
                </c:pt>
                <c:pt idx="1991">
                  <c:v>-7.1000000000000004E-3</c:v>
                </c:pt>
                <c:pt idx="1992">
                  <c:v>-7.1000000000000004E-3</c:v>
                </c:pt>
                <c:pt idx="1993">
                  <c:v>-7.1000000000000004E-3</c:v>
                </c:pt>
                <c:pt idx="1994">
                  <c:v>3.1000000000000012E-3</c:v>
                </c:pt>
                <c:pt idx="1995">
                  <c:v>3.1000000000000012E-3</c:v>
                </c:pt>
                <c:pt idx="1996">
                  <c:v>3.1000000000000012E-3</c:v>
                </c:pt>
                <c:pt idx="1997">
                  <c:v>1.4500000000000001E-2</c:v>
                </c:pt>
                <c:pt idx="1998">
                  <c:v>1.4500000000000001E-2</c:v>
                </c:pt>
                <c:pt idx="1999">
                  <c:v>2.200000000000001E-3</c:v>
                </c:pt>
                <c:pt idx="2000">
                  <c:v>2.200000000000001E-3</c:v>
                </c:pt>
                <c:pt idx="2001">
                  <c:v>2.200000000000001E-3</c:v>
                </c:pt>
                <c:pt idx="2002">
                  <c:v>-8.5000000000000006E-3</c:v>
                </c:pt>
                <c:pt idx="2003">
                  <c:v>-8.5000000000000006E-3</c:v>
                </c:pt>
                <c:pt idx="2004">
                  <c:v>-8.5000000000000006E-3</c:v>
                </c:pt>
                <c:pt idx="2005">
                  <c:v>-4.1000000000000003E-3</c:v>
                </c:pt>
                <c:pt idx="2006">
                  <c:v>-4.1000000000000003E-3</c:v>
                </c:pt>
                <c:pt idx="2007">
                  <c:v>-4.1000000000000003E-3</c:v>
                </c:pt>
                <c:pt idx="2008">
                  <c:v>1.1200000000000005E-2</c:v>
                </c:pt>
                <c:pt idx="2009">
                  <c:v>1.1200000000000005E-2</c:v>
                </c:pt>
                <c:pt idx="2010">
                  <c:v>1.1200000000000005E-2</c:v>
                </c:pt>
                <c:pt idx="2011">
                  <c:v>-3.700000000000001E-3</c:v>
                </c:pt>
                <c:pt idx="2012">
                  <c:v>-3.700000000000001E-3</c:v>
                </c:pt>
                <c:pt idx="2013">
                  <c:v>-3.700000000000001E-3</c:v>
                </c:pt>
                <c:pt idx="2014">
                  <c:v>-3.700000000000001E-3</c:v>
                </c:pt>
                <c:pt idx="2015">
                  <c:v>6.700000000000002E-3</c:v>
                </c:pt>
                <c:pt idx="2016">
                  <c:v>6.700000000000002E-3</c:v>
                </c:pt>
                <c:pt idx="2017" formatCode="0.00E+00">
                  <c:v>6.0000000000000027E-4</c:v>
                </c:pt>
                <c:pt idx="2018" formatCode="0.00E+00">
                  <c:v>6.0000000000000027E-4</c:v>
                </c:pt>
                <c:pt idx="2019">
                  <c:v>4.1000000000000003E-3</c:v>
                </c:pt>
                <c:pt idx="2020">
                  <c:v>4.1000000000000003E-3</c:v>
                </c:pt>
                <c:pt idx="2021">
                  <c:v>4.1000000000000003E-3</c:v>
                </c:pt>
                <c:pt idx="2022">
                  <c:v>-4.3000000000000017E-3</c:v>
                </c:pt>
                <c:pt idx="2023">
                  <c:v>-4.3000000000000017E-3</c:v>
                </c:pt>
                <c:pt idx="2024">
                  <c:v>-2.5999999999999999E-3</c:v>
                </c:pt>
                <c:pt idx="2025">
                  <c:v>-2.5999999999999999E-3</c:v>
                </c:pt>
                <c:pt idx="2026">
                  <c:v>-2.5999999999999999E-3</c:v>
                </c:pt>
                <c:pt idx="2027">
                  <c:v>2.1999999999999999E-2</c:v>
                </c:pt>
                <c:pt idx="2028">
                  <c:v>2.1999999999999999E-2</c:v>
                </c:pt>
                <c:pt idx="2029">
                  <c:v>2.1999999999999999E-2</c:v>
                </c:pt>
                <c:pt idx="2030">
                  <c:v>-6.700000000000002E-3</c:v>
                </c:pt>
                <c:pt idx="2031">
                  <c:v>-6.700000000000002E-3</c:v>
                </c:pt>
                <c:pt idx="2032">
                  <c:v>1.3200000000000005E-2</c:v>
                </c:pt>
                <c:pt idx="2033">
                  <c:v>1.3200000000000005E-2</c:v>
                </c:pt>
                <c:pt idx="2034">
                  <c:v>1.3200000000000005E-2</c:v>
                </c:pt>
                <c:pt idx="2035">
                  <c:v>-1.0400000000000001E-2</c:v>
                </c:pt>
                <c:pt idx="2036">
                  <c:v>-1.0400000000000001E-2</c:v>
                </c:pt>
                <c:pt idx="2037">
                  <c:v>-1.0400000000000001E-2</c:v>
                </c:pt>
                <c:pt idx="2038">
                  <c:v>2.3800000000000002E-2</c:v>
                </c:pt>
                <c:pt idx="2039">
                  <c:v>2.3800000000000002E-2</c:v>
                </c:pt>
                <c:pt idx="2040">
                  <c:v>-2.4799999999999999E-2</c:v>
                </c:pt>
                <c:pt idx="2041">
                  <c:v>-2.4799999999999999E-2</c:v>
                </c:pt>
                <c:pt idx="2042">
                  <c:v>-2.4799999999999999E-2</c:v>
                </c:pt>
                <c:pt idx="2043">
                  <c:v>2.5900000000000006E-2</c:v>
                </c:pt>
                <c:pt idx="2044">
                  <c:v>2.5900000000000006E-2</c:v>
                </c:pt>
                <c:pt idx="2045">
                  <c:v>2.5900000000000006E-2</c:v>
                </c:pt>
                <c:pt idx="2046">
                  <c:v>-1.3800000000000005E-2</c:v>
                </c:pt>
                <c:pt idx="2047">
                  <c:v>-1.3800000000000005E-2</c:v>
                </c:pt>
                <c:pt idx="2048">
                  <c:v>2.3999999999999998E-3</c:v>
                </c:pt>
                <c:pt idx="2049">
                  <c:v>2.3999999999999998E-3</c:v>
                </c:pt>
                <c:pt idx="2050">
                  <c:v>2.3999999999999998E-3</c:v>
                </c:pt>
                <c:pt idx="2051">
                  <c:v>3.1199999999999999E-2</c:v>
                </c:pt>
                <c:pt idx="2052">
                  <c:v>3.1199999999999999E-2</c:v>
                </c:pt>
                <c:pt idx="2053">
                  <c:v>3.1199999999999999E-2</c:v>
                </c:pt>
                <c:pt idx="2054">
                  <c:v>-2.1100000000000001E-2</c:v>
                </c:pt>
                <c:pt idx="2055">
                  <c:v>-2.1100000000000001E-2</c:v>
                </c:pt>
                <c:pt idx="2056">
                  <c:v>-1.0000000000000005E-3</c:v>
                </c:pt>
                <c:pt idx="2057">
                  <c:v>-1.0000000000000005E-3</c:v>
                </c:pt>
                <c:pt idx="2058">
                  <c:v>-1.0000000000000005E-3</c:v>
                </c:pt>
                <c:pt idx="2059">
                  <c:v>2.0000000000000009E-3</c:v>
                </c:pt>
                <c:pt idx="2060">
                  <c:v>2.0000000000000009E-3</c:v>
                </c:pt>
                <c:pt idx="2061">
                  <c:v>2.0000000000000009E-3</c:v>
                </c:pt>
                <c:pt idx="2062">
                  <c:v>-2.7900000000000008E-2</c:v>
                </c:pt>
                <c:pt idx="2063">
                  <c:v>-2.7900000000000008E-2</c:v>
                </c:pt>
                <c:pt idx="2064">
                  <c:v>2.7500000000000007E-2</c:v>
                </c:pt>
                <c:pt idx="2065">
                  <c:v>2.7500000000000007E-2</c:v>
                </c:pt>
                <c:pt idx="2066">
                  <c:v>2.7500000000000007E-2</c:v>
                </c:pt>
                <c:pt idx="2067" formatCode="0.00E+00">
                  <c:v>8.0000000000000036E-4</c:v>
                </c:pt>
                <c:pt idx="2068" formatCode="0.00E+00">
                  <c:v>8.0000000000000036E-4</c:v>
                </c:pt>
                <c:pt idx="2069" formatCode="0.00E+00">
                  <c:v>8.0000000000000036E-4</c:v>
                </c:pt>
                <c:pt idx="2070">
                  <c:v>1.4000000000000004E-3</c:v>
                </c:pt>
                <c:pt idx="2071">
                  <c:v>1.4000000000000004E-3</c:v>
                </c:pt>
                <c:pt idx="2072">
                  <c:v>7.1000000000000004E-3</c:v>
                </c:pt>
                <c:pt idx="2073">
                  <c:v>7.1000000000000004E-3</c:v>
                </c:pt>
                <c:pt idx="2074">
                  <c:v>7.1000000000000004E-3</c:v>
                </c:pt>
                <c:pt idx="2075">
                  <c:v>-1.0600000000000004E-2</c:v>
                </c:pt>
                <c:pt idx="2076">
                  <c:v>-1.0600000000000004E-2</c:v>
                </c:pt>
                <c:pt idx="2077">
                  <c:v>-1.0600000000000004E-2</c:v>
                </c:pt>
                <c:pt idx="2078">
                  <c:v>1.5500000000000005E-2</c:v>
                </c:pt>
                <c:pt idx="2079">
                  <c:v>1.5500000000000005E-2</c:v>
                </c:pt>
                <c:pt idx="2080">
                  <c:v>1.5500000000000005E-2</c:v>
                </c:pt>
                <c:pt idx="2081">
                  <c:v>6.5000000000000023E-3</c:v>
                </c:pt>
                <c:pt idx="2082">
                  <c:v>6.5000000000000023E-3</c:v>
                </c:pt>
                <c:pt idx="2083">
                  <c:v>-5.9000000000000025E-3</c:v>
                </c:pt>
                <c:pt idx="2084">
                  <c:v>-5.9000000000000025E-3</c:v>
                </c:pt>
                <c:pt idx="2085">
                  <c:v>-5.9000000000000025E-3</c:v>
                </c:pt>
                <c:pt idx="2086">
                  <c:v>-2.8000000000000008E-3</c:v>
                </c:pt>
                <c:pt idx="2087">
                  <c:v>-2.8000000000000008E-3</c:v>
                </c:pt>
                <c:pt idx="2088">
                  <c:v>7.1000000000000004E-3</c:v>
                </c:pt>
                <c:pt idx="2089">
                  <c:v>7.1000000000000004E-3</c:v>
                </c:pt>
                <c:pt idx="2090">
                  <c:v>7.1000000000000004E-3</c:v>
                </c:pt>
                <c:pt idx="2091">
                  <c:v>1.1400000000000004E-2</c:v>
                </c:pt>
                <c:pt idx="2092">
                  <c:v>1.1400000000000004E-2</c:v>
                </c:pt>
                <c:pt idx="2093">
                  <c:v>1.1400000000000004E-2</c:v>
                </c:pt>
                <c:pt idx="2094">
                  <c:v>-1.6700000000000007E-2</c:v>
                </c:pt>
                <c:pt idx="2095">
                  <c:v>-1.6700000000000007E-2</c:v>
                </c:pt>
                <c:pt idx="2096">
                  <c:v>1.1999999999999999E-3</c:v>
                </c:pt>
                <c:pt idx="2097">
                  <c:v>1.1999999999999999E-3</c:v>
                </c:pt>
                <c:pt idx="2098">
                  <c:v>1.1999999999999999E-3</c:v>
                </c:pt>
                <c:pt idx="2099">
                  <c:v>1.1999999999999999E-3</c:v>
                </c:pt>
                <c:pt idx="2100">
                  <c:v>-8.7000000000000046E-3</c:v>
                </c:pt>
                <c:pt idx="2101">
                  <c:v>-8.7000000000000046E-3</c:v>
                </c:pt>
                <c:pt idx="2102">
                  <c:v>-8.7000000000000046E-3</c:v>
                </c:pt>
                <c:pt idx="2103">
                  <c:v>5.5000000000000014E-3</c:v>
                </c:pt>
                <c:pt idx="2104">
                  <c:v>5.5000000000000014E-3</c:v>
                </c:pt>
                <c:pt idx="2105">
                  <c:v>5.5000000000000014E-3</c:v>
                </c:pt>
                <c:pt idx="2106">
                  <c:v>0</c:v>
                </c:pt>
                <c:pt idx="2107">
                  <c:v>0</c:v>
                </c:pt>
                <c:pt idx="2108">
                  <c:v>6.700000000000002E-3</c:v>
                </c:pt>
                <c:pt idx="2109">
                  <c:v>6.700000000000002E-3</c:v>
                </c:pt>
                <c:pt idx="2110">
                  <c:v>6.700000000000002E-3</c:v>
                </c:pt>
                <c:pt idx="2111">
                  <c:v>-8.7000000000000046E-3</c:v>
                </c:pt>
                <c:pt idx="2112">
                  <c:v>-8.7000000000000046E-3</c:v>
                </c:pt>
                <c:pt idx="2113">
                  <c:v>-8.7000000000000046E-3</c:v>
                </c:pt>
                <c:pt idx="2114">
                  <c:v>1.1599999999999996E-2</c:v>
                </c:pt>
                <c:pt idx="2115">
                  <c:v>1.1599999999999996E-2</c:v>
                </c:pt>
                <c:pt idx="2116">
                  <c:v>1.1599999999999996E-2</c:v>
                </c:pt>
                <c:pt idx="2117">
                  <c:v>1.8000000000000008E-3</c:v>
                </c:pt>
                <c:pt idx="2118">
                  <c:v>1.8000000000000008E-3</c:v>
                </c:pt>
                <c:pt idx="2119">
                  <c:v>2.8999999999999998E-3</c:v>
                </c:pt>
                <c:pt idx="2120">
                  <c:v>2.8999999999999998E-3</c:v>
                </c:pt>
                <c:pt idx="2121">
                  <c:v>2.8999999999999998E-3</c:v>
                </c:pt>
                <c:pt idx="2122" formatCode="0.00E+00">
                  <c:v>-6.0000000000000027E-4</c:v>
                </c:pt>
                <c:pt idx="2123" formatCode="0.00E+00">
                  <c:v>-6.0000000000000027E-4</c:v>
                </c:pt>
                <c:pt idx="2124" formatCode="0.00E+00">
                  <c:v>6.0000000000000027E-4</c:v>
                </c:pt>
                <c:pt idx="2125" formatCode="0.00E+00">
                  <c:v>6.0000000000000027E-4</c:v>
                </c:pt>
                <c:pt idx="2126" formatCode="0.00E+00">
                  <c:v>6.0000000000000027E-4</c:v>
                </c:pt>
                <c:pt idx="2127">
                  <c:v>1.0200000000000001E-2</c:v>
                </c:pt>
                <c:pt idx="2128">
                  <c:v>1.0200000000000001E-2</c:v>
                </c:pt>
                <c:pt idx="2129">
                  <c:v>1.0200000000000001E-2</c:v>
                </c:pt>
                <c:pt idx="2130">
                  <c:v>5.5000000000000014E-3</c:v>
                </c:pt>
                <c:pt idx="2131">
                  <c:v>5.5000000000000014E-3</c:v>
                </c:pt>
                <c:pt idx="2132">
                  <c:v>8.800000000000004E-3</c:v>
                </c:pt>
                <c:pt idx="2133">
                  <c:v>8.800000000000004E-3</c:v>
                </c:pt>
                <c:pt idx="2134">
                  <c:v>8.800000000000004E-3</c:v>
                </c:pt>
                <c:pt idx="2135">
                  <c:v>6.1000000000000004E-3</c:v>
                </c:pt>
                <c:pt idx="2136">
                  <c:v>6.1000000000000004E-3</c:v>
                </c:pt>
                <c:pt idx="2137">
                  <c:v>6.1000000000000004E-3</c:v>
                </c:pt>
                <c:pt idx="2138">
                  <c:v>-1.1999999999999999E-3</c:v>
                </c:pt>
                <c:pt idx="2139">
                  <c:v>-1.1999999999999999E-3</c:v>
                </c:pt>
                <c:pt idx="2140">
                  <c:v>-1.1999999999999999E-3</c:v>
                </c:pt>
                <c:pt idx="2141" formatCode="0.00E+00">
                  <c:v>-8.0000000000000036E-4</c:v>
                </c:pt>
                <c:pt idx="2142" formatCode="0.00E+00">
                  <c:v>-8.0000000000000036E-4</c:v>
                </c:pt>
                <c:pt idx="2143" formatCode="0.00E+00">
                  <c:v>-8.0000000000000036E-4</c:v>
                </c:pt>
                <c:pt idx="2144">
                  <c:v>3.700000000000001E-3</c:v>
                </c:pt>
                <c:pt idx="2145">
                  <c:v>3.700000000000001E-3</c:v>
                </c:pt>
                <c:pt idx="2146">
                  <c:v>3.700000000000001E-3</c:v>
                </c:pt>
                <c:pt idx="2147">
                  <c:v>3.700000000000001E-3</c:v>
                </c:pt>
                <c:pt idx="2148" formatCode="0.00E+00">
                  <c:v>8.0000000000000036E-4</c:v>
                </c:pt>
                <c:pt idx="2149" formatCode="0.00E+00">
                  <c:v>8.0000000000000036E-4</c:v>
                </c:pt>
                <c:pt idx="2150">
                  <c:v>1.5900000000000001E-2</c:v>
                </c:pt>
                <c:pt idx="2151">
                  <c:v>1.5900000000000001E-2</c:v>
                </c:pt>
                <c:pt idx="2152">
                  <c:v>-2.8500000000000001E-2</c:v>
                </c:pt>
                <c:pt idx="2153">
                  <c:v>-2.8500000000000001E-2</c:v>
                </c:pt>
                <c:pt idx="2154">
                  <c:v>-2.8500000000000001E-2</c:v>
                </c:pt>
                <c:pt idx="2155">
                  <c:v>1.1800000000000005E-2</c:v>
                </c:pt>
                <c:pt idx="2156">
                  <c:v>1.1800000000000005E-2</c:v>
                </c:pt>
                <c:pt idx="2157">
                  <c:v>1.1800000000000005E-2</c:v>
                </c:pt>
                <c:pt idx="2158">
                  <c:v>4.7000000000000019E-3</c:v>
                </c:pt>
                <c:pt idx="2159">
                  <c:v>4.7000000000000019E-3</c:v>
                </c:pt>
                <c:pt idx="2160">
                  <c:v>-5.7000000000000019E-3</c:v>
                </c:pt>
                <c:pt idx="2161">
                  <c:v>-5.7000000000000019E-3</c:v>
                </c:pt>
                <c:pt idx="2162">
                  <c:v>-5.7000000000000019E-3</c:v>
                </c:pt>
                <c:pt idx="2163" formatCode="0.00E+00">
                  <c:v>8.0000000000000036E-4</c:v>
                </c:pt>
                <c:pt idx="2164" formatCode="0.00E+00">
                  <c:v>8.0000000000000036E-4</c:v>
                </c:pt>
                <c:pt idx="2165" formatCode="0.00E+00">
                  <c:v>8.0000000000000036E-4</c:v>
                </c:pt>
                <c:pt idx="2166">
                  <c:v>9.8000000000000066E-3</c:v>
                </c:pt>
                <c:pt idx="2167">
                  <c:v>9.8000000000000066E-3</c:v>
                </c:pt>
                <c:pt idx="2168">
                  <c:v>1.1999999999999999E-3</c:v>
                </c:pt>
                <c:pt idx="2169">
                  <c:v>1.1999999999999999E-3</c:v>
                </c:pt>
                <c:pt idx="2170">
                  <c:v>1.1999999999999999E-3</c:v>
                </c:pt>
                <c:pt idx="2171" formatCode="0.00E+00">
                  <c:v>8.0000000000000036E-4</c:v>
                </c:pt>
                <c:pt idx="2172" formatCode="0.00E+00">
                  <c:v>8.0000000000000036E-4</c:v>
                </c:pt>
                <c:pt idx="2173" formatCode="0.00E+00">
                  <c:v>8.0000000000000036E-4</c:v>
                </c:pt>
                <c:pt idx="2174">
                  <c:v>4.3000000000000017E-3</c:v>
                </c:pt>
                <c:pt idx="2175">
                  <c:v>4.3000000000000017E-3</c:v>
                </c:pt>
                <c:pt idx="2176">
                  <c:v>8.1000000000000048E-3</c:v>
                </c:pt>
                <c:pt idx="2177">
                  <c:v>8.1000000000000048E-3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Sensor_record_20141129_182206_A!$K$1</c:f>
              <c:strCache>
                <c:ptCount val="1"/>
                <c:pt idx="0">
                  <c:v>GYROSCOPE Y (rad/s)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yVal>
            <c:numRef>
              <c:f>Sensor_record_20141129_182206_A!$K$2:$K$2179</c:f>
              <c:numCache>
                <c:formatCode>General</c:formatCode>
                <c:ptCount val="2178"/>
                <c:pt idx="0">
                  <c:v>1.0000000000000005E-3</c:v>
                </c:pt>
                <c:pt idx="1">
                  <c:v>1.0000000000000005E-3</c:v>
                </c:pt>
                <c:pt idx="2">
                  <c:v>-9.200000000000005E-3</c:v>
                </c:pt>
                <c:pt idx="3">
                  <c:v>-9.200000000000005E-3</c:v>
                </c:pt>
                <c:pt idx="4">
                  <c:v>-9.200000000000005E-3</c:v>
                </c:pt>
                <c:pt idx="5">
                  <c:v>-5.7000000000000019E-3</c:v>
                </c:pt>
                <c:pt idx="6">
                  <c:v>-5.7000000000000019E-3</c:v>
                </c:pt>
                <c:pt idx="7">
                  <c:v>-5.7000000000000019E-3</c:v>
                </c:pt>
                <c:pt idx="8">
                  <c:v>4.3000000000000017E-3</c:v>
                </c:pt>
                <c:pt idx="9">
                  <c:v>4.3000000000000017E-3</c:v>
                </c:pt>
                <c:pt idx="10">
                  <c:v>2.9899999999999999E-2</c:v>
                </c:pt>
                <c:pt idx="11">
                  <c:v>2.9899999999999999E-2</c:v>
                </c:pt>
                <c:pt idx="12">
                  <c:v>2.9899999999999999E-2</c:v>
                </c:pt>
                <c:pt idx="13">
                  <c:v>2.1000000000000008E-2</c:v>
                </c:pt>
                <c:pt idx="14">
                  <c:v>2.1000000000000008E-2</c:v>
                </c:pt>
                <c:pt idx="15">
                  <c:v>2.1000000000000008E-2</c:v>
                </c:pt>
                <c:pt idx="16">
                  <c:v>1.9099999999999999E-2</c:v>
                </c:pt>
                <c:pt idx="17">
                  <c:v>1.9099999999999999E-2</c:v>
                </c:pt>
                <c:pt idx="18">
                  <c:v>1.9099999999999999E-2</c:v>
                </c:pt>
                <c:pt idx="19">
                  <c:v>1.0800000000000004E-2</c:v>
                </c:pt>
                <c:pt idx="20">
                  <c:v>1.0800000000000004E-2</c:v>
                </c:pt>
                <c:pt idx="21">
                  <c:v>1.0800000000000004E-2</c:v>
                </c:pt>
                <c:pt idx="22">
                  <c:v>-3.9000000000000011E-3</c:v>
                </c:pt>
                <c:pt idx="23">
                  <c:v>-3.9000000000000011E-3</c:v>
                </c:pt>
                <c:pt idx="24">
                  <c:v>-3.9000000000000011E-3</c:v>
                </c:pt>
                <c:pt idx="25">
                  <c:v>1.1999999999999999E-3</c:v>
                </c:pt>
                <c:pt idx="26">
                  <c:v>1.1999999999999999E-3</c:v>
                </c:pt>
                <c:pt idx="27">
                  <c:v>1.1999999999999999E-3</c:v>
                </c:pt>
                <c:pt idx="28">
                  <c:v>1.1200000000000005E-2</c:v>
                </c:pt>
                <c:pt idx="29">
                  <c:v>1.1200000000000005E-2</c:v>
                </c:pt>
                <c:pt idx="30">
                  <c:v>-4.9000000000000024E-3</c:v>
                </c:pt>
                <c:pt idx="31">
                  <c:v>-4.9000000000000024E-3</c:v>
                </c:pt>
                <c:pt idx="32">
                  <c:v>-4.9000000000000024E-3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3.6000000000000012E-3</c:v>
                </c:pt>
                <c:pt idx="37">
                  <c:v>3.6000000000000012E-3</c:v>
                </c:pt>
                <c:pt idx="38">
                  <c:v>3.6000000000000012E-3</c:v>
                </c:pt>
                <c:pt idx="39">
                  <c:v>2.8000000000000008E-3</c:v>
                </c:pt>
                <c:pt idx="40">
                  <c:v>2.8000000000000008E-3</c:v>
                </c:pt>
                <c:pt idx="41">
                  <c:v>2.8000000000000008E-3</c:v>
                </c:pt>
                <c:pt idx="42">
                  <c:v>-4.3000000000000017E-3</c:v>
                </c:pt>
                <c:pt idx="43">
                  <c:v>-4.3000000000000017E-3</c:v>
                </c:pt>
                <c:pt idx="44">
                  <c:v>-4.3000000000000017E-3</c:v>
                </c:pt>
                <c:pt idx="45">
                  <c:v>6.700000000000002E-3</c:v>
                </c:pt>
                <c:pt idx="46">
                  <c:v>6.700000000000002E-3</c:v>
                </c:pt>
                <c:pt idx="47">
                  <c:v>6.700000000000002E-3</c:v>
                </c:pt>
                <c:pt idx="48">
                  <c:v>1.1999999999999999E-3</c:v>
                </c:pt>
                <c:pt idx="49">
                  <c:v>1.1999999999999999E-3</c:v>
                </c:pt>
                <c:pt idx="50" formatCode="0.00E+00">
                  <c:v>-2.0000000000000009E-4</c:v>
                </c:pt>
                <c:pt idx="51" formatCode="0.00E+00">
                  <c:v>-2.0000000000000009E-4</c:v>
                </c:pt>
                <c:pt idx="52" formatCode="0.00E+00">
                  <c:v>-2.0000000000000009E-4</c:v>
                </c:pt>
                <c:pt idx="53">
                  <c:v>-1.8000000000000008E-3</c:v>
                </c:pt>
                <c:pt idx="54">
                  <c:v>-1.8000000000000008E-3</c:v>
                </c:pt>
                <c:pt idx="55">
                  <c:v>-1.8000000000000008E-3</c:v>
                </c:pt>
                <c:pt idx="56">
                  <c:v>-5.3000000000000018E-3</c:v>
                </c:pt>
                <c:pt idx="57">
                  <c:v>-5.3000000000000018E-3</c:v>
                </c:pt>
                <c:pt idx="58">
                  <c:v>-2.5000000000000009E-3</c:v>
                </c:pt>
                <c:pt idx="59">
                  <c:v>-2.5000000000000009E-3</c:v>
                </c:pt>
                <c:pt idx="60">
                  <c:v>-2.5000000000000009E-3</c:v>
                </c:pt>
                <c:pt idx="61">
                  <c:v>-3.3000000000000008E-3</c:v>
                </c:pt>
                <c:pt idx="62">
                  <c:v>-3.3000000000000008E-3</c:v>
                </c:pt>
                <c:pt idx="63">
                  <c:v>-3.3000000000000008E-3</c:v>
                </c:pt>
                <c:pt idx="64">
                  <c:v>-3.5600000000000014E-2</c:v>
                </c:pt>
                <c:pt idx="65">
                  <c:v>-3.5600000000000014E-2</c:v>
                </c:pt>
                <c:pt idx="66">
                  <c:v>6.1000000000000004E-3</c:v>
                </c:pt>
                <c:pt idx="67">
                  <c:v>6.1000000000000004E-3</c:v>
                </c:pt>
                <c:pt idx="68">
                  <c:v>6.1000000000000004E-3</c:v>
                </c:pt>
                <c:pt idx="69">
                  <c:v>-2.8999999999999998E-3</c:v>
                </c:pt>
                <c:pt idx="70">
                  <c:v>-2.8999999999999998E-3</c:v>
                </c:pt>
                <c:pt idx="71">
                  <c:v>-2.8999999999999998E-3</c:v>
                </c:pt>
                <c:pt idx="72">
                  <c:v>-3.9000000000000011E-3</c:v>
                </c:pt>
                <c:pt idx="73">
                  <c:v>-3.9000000000000011E-3</c:v>
                </c:pt>
                <c:pt idx="74">
                  <c:v>-2.5900000000000006E-2</c:v>
                </c:pt>
                <c:pt idx="75">
                  <c:v>-2.5900000000000006E-2</c:v>
                </c:pt>
                <c:pt idx="76">
                  <c:v>-2.5900000000000006E-2</c:v>
                </c:pt>
                <c:pt idx="77">
                  <c:v>5.3000000000000018E-3</c:v>
                </c:pt>
                <c:pt idx="78">
                  <c:v>5.3000000000000018E-3</c:v>
                </c:pt>
                <c:pt idx="79">
                  <c:v>5.3000000000000018E-3</c:v>
                </c:pt>
                <c:pt idx="80">
                  <c:v>1.0200000000000001E-2</c:v>
                </c:pt>
                <c:pt idx="81">
                  <c:v>1.0200000000000001E-2</c:v>
                </c:pt>
                <c:pt idx="82">
                  <c:v>9.8000000000000066E-3</c:v>
                </c:pt>
                <c:pt idx="83">
                  <c:v>9.8000000000000066E-3</c:v>
                </c:pt>
                <c:pt idx="84">
                  <c:v>9.8000000000000066E-3</c:v>
                </c:pt>
                <c:pt idx="85">
                  <c:v>9.6000000000000026E-3</c:v>
                </c:pt>
                <c:pt idx="86">
                  <c:v>9.6000000000000026E-3</c:v>
                </c:pt>
                <c:pt idx="87">
                  <c:v>9.6000000000000026E-3</c:v>
                </c:pt>
                <c:pt idx="88">
                  <c:v>1.8300000000000007E-2</c:v>
                </c:pt>
                <c:pt idx="89">
                  <c:v>1.8300000000000007E-2</c:v>
                </c:pt>
                <c:pt idx="90">
                  <c:v>5.6400000000000013E-2</c:v>
                </c:pt>
                <c:pt idx="91">
                  <c:v>5.6400000000000013E-2</c:v>
                </c:pt>
                <c:pt idx="92">
                  <c:v>5.6400000000000013E-2</c:v>
                </c:pt>
                <c:pt idx="93">
                  <c:v>1.9500000000000007E-2</c:v>
                </c:pt>
                <c:pt idx="94">
                  <c:v>1.9500000000000007E-2</c:v>
                </c:pt>
                <c:pt idx="95">
                  <c:v>1.9500000000000007E-2</c:v>
                </c:pt>
                <c:pt idx="96">
                  <c:v>-1.6000000000000005E-3</c:v>
                </c:pt>
                <c:pt idx="97">
                  <c:v>-1.6000000000000005E-3</c:v>
                </c:pt>
                <c:pt idx="98">
                  <c:v>5.1000000000000004E-3</c:v>
                </c:pt>
                <c:pt idx="99">
                  <c:v>5.1000000000000004E-3</c:v>
                </c:pt>
                <c:pt idx="100">
                  <c:v>1.77E-2</c:v>
                </c:pt>
                <c:pt idx="101">
                  <c:v>1.77E-2</c:v>
                </c:pt>
                <c:pt idx="102">
                  <c:v>1.77E-2</c:v>
                </c:pt>
                <c:pt idx="103">
                  <c:v>1.77E-2</c:v>
                </c:pt>
                <c:pt idx="104">
                  <c:v>1.1400000000000004E-2</c:v>
                </c:pt>
                <c:pt idx="105">
                  <c:v>1.1400000000000004E-2</c:v>
                </c:pt>
                <c:pt idx="106">
                  <c:v>4.3000000000000017E-3</c:v>
                </c:pt>
                <c:pt idx="107">
                  <c:v>4.3000000000000017E-3</c:v>
                </c:pt>
                <c:pt idx="108">
                  <c:v>4.3000000000000017E-3</c:v>
                </c:pt>
                <c:pt idx="109">
                  <c:v>2.5999999999999999E-3</c:v>
                </c:pt>
                <c:pt idx="110">
                  <c:v>2.5999999999999999E-3</c:v>
                </c:pt>
                <c:pt idx="111">
                  <c:v>2.5999999999999999E-3</c:v>
                </c:pt>
                <c:pt idx="112">
                  <c:v>1.0200000000000001E-2</c:v>
                </c:pt>
                <c:pt idx="113">
                  <c:v>1.0200000000000001E-2</c:v>
                </c:pt>
                <c:pt idx="114">
                  <c:v>1.0999999999999998E-2</c:v>
                </c:pt>
                <c:pt idx="115">
                  <c:v>1.0999999999999998E-2</c:v>
                </c:pt>
                <c:pt idx="116">
                  <c:v>1.0999999999999998E-2</c:v>
                </c:pt>
                <c:pt idx="117">
                  <c:v>1.1200000000000005E-2</c:v>
                </c:pt>
                <c:pt idx="118">
                  <c:v>1.1200000000000005E-2</c:v>
                </c:pt>
                <c:pt idx="119">
                  <c:v>1.1200000000000005E-2</c:v>
                </c:pt>
                <c:pt idx="120">
                  <c:v>1.3800000000000005E-2</c:v>
                </c:pt>
                <c:pt idx="121">
                  <c:v>1.3800000000000005E-2</c:v>
                </c:pt>
                <c:pt idx="122">
                  <c:v>1.5900000000000001E-2</c:v>
                </c:pt>
                <c:pt idx="123">
                  <c:v>1.5900000000000001E-2</c:v>
                </c:pt>
                <c:pt idx="124">
                  <c:v>1.5900000000000001E-2</c:v>
                </c:pt>
                <c:pt idx="125">
                  <c:v>9.8000000000000066E-3</c:v>
                </c:pt>
                <c:pt idx="126">
                  <c:v>9.8000000000000066E-3</c:v>
                </c:pt>
                <c:pt idx="127">
                  <c:v>9.8000000000000066E-3</c:v>
                </c:pt>
                <c:pt idx="128">
                  <c:v>3.9300000000000002E-2</c:v>
                </c:pt>
                <c:pt idx="129">
                  <c:v>3.9300000000000002E-2</c:v>
                </c:pt>
                <c:pt idx="130">
                  <c:v>2.4400000000000002E-2</c:v>
                </c:pt>
                <c:pt idx="131">
                  <c:v>2.4400000000000002E-2</c:v>
                </c:pt>
                <c:pt idx="132">
                  <c:v>2.4400000000000002E-2</c:v>
                </c:pt>
                <c:pt idx="133">
                  <c:v>2.3400000000000001E-2</c:v>
                </c:pt>
                <c:pt idx="134">
                  <c:v>2.3400000000000001E-2</c:v>
                </c:pt>
                <c:pt idx="135">
                  <c:v>2.3400000000000001E-2</c:v>
                </c:pt>
                <c:pt idx="136">
                  <c:v>3.8699999999999998E-2</c:v>
                </c:pt>
                <c:pt idx="137">
                  <c:v>3.8699999999999998E-2</c:v>
                </c:pt>
                <c:pt idx="138">
                  <c:v>5.11E-2</c:v>
                </c:pt>
                <c:pt idx="139">
                  <c:v>5.11E-2</c:v>
                </c:pt>
                <c:pt idx="140">
                  <c:v>5.11E-2</c:v>
                </c:pt>
                <c:pt idx="141">
                  <c:v>3.2199999999999999E-2</c:v>
                </c:pt>
                <c:pt idx="142">
                  <c:v>3.2199999999999999E-2</c:v>
                </c:pt>
                <c:pt idx="143">
                  <c:v>3.2199999999999999E-2</c:v>
                </c:pt>
                <c:pt idx="144">
                  <c:v>4.3800000000000013E-2</c:v>
                </c:pt>
                <c:pt idx="145">
                  <c:v>4.3800000000000013E-2</c:v>
                </c:pt>
                <c:pt idx="146">
                  <c:v>4.9700000000000029E-2</c:v>
                </c:pt>
                <c:pt idx="147">
                  <c:v>4.9700000000000029E-2</c:v>
                </c:pt>
                <c:pt idx="148">
                  <c:v>4.9700000000000029E-2</c:v>
                </c:pt>
                <c:pt idx="149">
                  <c:v>1.4200000000000001E-2</c:v>
                </c:pt>
                <c:pt idx="150">
                  <c:v>1.4200000000000001E-2</c:v>
                </c:pt>
                <c:pt idx="151">
                  <c:v>1.4200000000000001E-2</c:v>
                </c:pt>
                <c:pt idx="152">
                  <c:v>4.7400000000000019E-2</c:v>
                </c:pt>
                <c:pt idx="153">
                  <c:v>4.7400000000000019E-2</c:v>
                </c:pt>
                <c:pt idx="154">
                  <c:v>3.4200000000000001E-2</c:v>
                </c:pt>
                <c:pt idx="155">
                  <c:v>3.4200000000000001E-2</c:v>
                </c:pt>
                <c:pt idx="156">
                  <c:v>3.4200000000000001E-2</c:v>
                </c:pt>
                <c:pt idx="157">
                  <c:v>3.7600000000000015E-2</c:v>
                </c:pt>
                <c:pt idx="158">
                  <c:v>3.7600000000000015E-2</c:v>
                </c:pt>
                <c:pt idx="159">
                  <c:v>3.7600000000000015E-2</c:v>
                </c:pt>
                <c:pt idx="160">
                  <c:v>6.6500000000000004E-2</c:v>
                </c:pt>
                <c:pt idx="161">
                  <c:v>6.6500000000000004E-2</c:v>
                </c:pt>
                <c:pt idx="162">
                  <c:v>3.5999999999999997E-2</c:v>
                </c:pt>
                <c:pt idx="163">
                  <c:v>3.5999999999999997E-2</c:v>
                </c:pt>
                <c:pt idx="164">
                  <c:v>3.5999999999999997E-2</c:v>
                </c:pt>
                <c:pt idx="165">
                  <c:v>1.2400000000000001E-2</c:v>
                </c:pt>
                <c:pt idx="166">
                  <c:v>1.2400000000000001E-2</c:v>
                </c:pt>
                <c:pt idx="167">
                  <c:v>1.2400000000000001E-2</c:v>
                </c:pt>
                <c:pt idx="168">
                  <c:v>6.1100000000000002E-2</c:v>
                </c:pt>
                <c:pt idx="169">
                  <c:v>6.1100000000000002E-2</c:v>
                </c:pt>
                <c:pt idx="170">
                  <c:v>4.1700000000000001E-2</c:v>
                </c:pt>
                <c:pt idx="171">
                  <c:v>4.1700000000000001E-2</c:v>
                </c:pt>
                <c:pt idx="172">
                  <c:v>4.1700000000000001E-2</c:v>
                </c:pt>
                <c:pt idx="173">
                  <c:v>-1.0600000000000004E-2</c:v>
                </c:pt>
                <c:pt idx="174">
                  <c:v>-1.0600000000000004E-2</c:v>
                </c:pt>
                <c:pt idx="175">
                  <c:v>-1.0600000000000004E-2</c:v>
                </c:pt>
                <c:pt idx="176">
                  <c:v>6.2900000000000011E-2</c:v>
                </c:pt>
                <c:pt idx="177">
                  <c:v>6.2900000000000011E-2</c:v>
                </c:pt>
                <c:pt idx="178">
                  <c:v>4.2100000000000012E-2</c:v>
                </c:pt>
                <c:pt idx="179">
                  <c:v>4.2100000000000012E-2</c:v>
                </c:pt>
                <c:pt idx="180">
                  <c:v>4.2100000000000012E-2</c:v>
                </c:pt>
                <c:pt idx="181">
                  <c:v>4.2100000000000012E-2</c:v>
                </c:pt>
                <c:pt idx="182">
                  <c:v>4.2100000000000012E-2</c:v>
                </c:pt>
                <c:pt idx="183">
                  <c:v>4.2100000000000012E-2</c:v>
                </c:pt>
                <c:pt idx="184">
                  <c:v>3.7700000000000011E-2</c:v>
                </c:pt>
                <c:pt idx="185">
                  <c:v>3.7700000000000011E-2</c:v>
                </c:pt>
                <c:pt idx="186">
                  <c:v>4.0100000000000004E-2</c:v>
                </c:pt>
                <c:pt idx="187">
                  <c:v>4.0100000000000004E-2</c:v>
                </c:pt>
                <c:pt idx="188">
                  <c:v>4.0100000000000004E-2</c:v>
                </c:pt>
                <c:pt idx="189">
                  <c:v>3.3599999999999998E-2</c:v>
                </c:pt>
                <c:pt idx="190">
                  <c:v>3.3599999999999998E-2</c:v>
                </c:pt>
                <c:pt idx="191">
                  <c:v>3.3599999999999998E-2</c:v>
                </c:pt>
                <c:pt idx="192">
                  <c:v>4.1099999999999998E-2</c:v>
                </c:pt>
                <c:pt idx="193">
                  <c:v>4.1099999999999998E-2</c:v>
                </c:pt>
                <c:pt idx="194">
                  <c:v>5.62E-2</c:v>
                </c:pt>
                <c:pt idx="195">
                  <c:v>5.62E-2</c:v>
                </c:pt>
                <c:pt idx="196">
                  <c:v>5.62E-2</c:v>
                </c:pt>
                <c:pt idx="197">
                  <c:v>7.6700000000000004E-2</c:v>
                </c:pt>
                <c:pt idx="198">
                  <c:v>7.6700000000000004E-2</c:v>
                </c:pt>
                <c:pt idx="199">
                  <c:v>7.6700000000000004E-2</c:v>
                </c:pt>
                <c:pt idx="200">
                  <c:v>5.8599999999999999E-2</c:v>
                </c:pt>
                <c:pt idx="201">
                  <c:v>5.8599999999999999E-2</c:v>
                </c:pt>
                <c:pt idx="202">
                  <c:v>5.8200000000000002E-2</c:v>
                </c:pt>
                <c:pt idx="203">
                  <c:v>5.8200000000000002E-2</c:v>
                </c:pt>
                <c:pt idx="204">
                  <c:v>5.8200000000000002E-2</c:v>
                </c:pt>
                <c:pt idx="205">
                  <c:v>7.3300000000000004E-2</c:v>
                </c:pt>
                <c:pt idx="206">
                  <c:v>7.3300000000000004E-2</c:v>
                </c:pt>
                <c:pt idx="207">
                  <c:v>7.3300000000000004E-2</c:v>
                </c:pt>
                <c:pt idx="208">
                  <c:v>4.9000000000000016E-2</c:v>
                </c:pt>
                <c:pt idx="209">
                  <c:v>4.9000000000000016E-2</c:v>
                </c:pt>
                <c:pt idx="210">
                  <c:v>6.1400000000000003E-2</c:v>
                </c:pt>
                <c:pt idx="211">
                  <c:v>6.1400000000000003E-2</c:v>
                </c:pt>
                <c:pt idx="212">
                  <c:v>6.1400000000000003E-2</c:v>
                </c:pt>
                <c:pt idx="213">
                  <c:v>6.2700000000000033E-2</c:v>
                </c:pt>
                <c:pt idx="214">
                  <c:v>6.2700000000000033E-2</c:v>
                </c:pt>
                <c:pt idx="215">
                  <c:v>6.2700000000000033E-2</c:v>
                </c:pt>
                <c:pt idx="216">
                  <c:v>5.4700000000000019E-2</c:v>
                </c:pt>
                <c:pt idx="217">
                  <c:v>5.4700000000000019E-2</c:v>
                </c:pt>
                <c:pt idx="218">
                  <c:v>5.4700000000000019E-2</c:v>
                </c:pt>
                <c:pt idx="219">
                  <c:v>1.9900000000000008E-2</c:v>
                </c:pt>
                <c:pt idx="220">
                  <c:v>1.9900000000000008E-2</c:v>
                </c:pt>
                <c:pt idx="221">
                  <c:v>3.5799999999999998E-2</c:v>
                </c:pt>
                <c:pt idx="222">
                  <c:v>3.5799999999999998E-2</c:v>
                </c:pt>
                <c:pt idx="223">
                  <c:v>3.5799999999999998E-2</c:v>
                </c:pt>
                <c:pt idx="224">
                  <c:v>3.0500000000000006E-2</c:v>
                </c:pt>
                <c:pt idx="225">
                  <c:v>3.0500000000000006E-2</c:v>
                </c:pt>
                <c:pt idx="226">
                  <c:v>7.470000000000003E-2</c:v>
                </c:pt>
                <c:pt idx="227">
                  <c:v>7.470000000000003E-2</c:v>
                </c:pt>
                <c:pt idx="228">
                  <c:v>7.470000000000003E-2</c:v>
                </c:pt>
                <c:pt idx="229">
                  <c:v>-7.4000000000000021E-3</c:v>
                </c:pt>
                <c:pt idx="230">
                  <c:v>-7.4000000000000021E-3</c:v>
                </c:pt>
                <c:pt idx="231">
                  <c:v>-7.4000000000000021E-3</c:v>
                </c:pt>
                <c:pt idx="232">
                  <c:v>9.4000000000000038E-3</c:v>
                </c:pt>
                <c:pt idx="233">
                  <c:v>9.4000000000000038E-3</c:v>
                </c:pt>
                <c:pt idx="234">
                  <c:v>-1.5900000000000001E-2</c:v>
                </c:pt>
                <c:pt idx="235">
                  <c:v>-1.5900000000000001E-2</c:v>
                </c:pt>
                <c:pt idx="236">
                  <c:v>-1.5900000000000001E-2</c:v>
                </c:pt>
                <c:pt idx="237">
                  <c:v>8.8900000000000035E-2</c:v>
                </c:pt>
                <c:pt idx="238">
                  <c:v>8.8900000000000035E-2</c:v>
                </c:pt>
                <c:pt idx="239">
                  <c:v>8.8900000000000035E-2</c:v>
                </c:pt>
                <c:pt idx="240">
                  <c:v>8.3000000000000036E-3</c:v>
                </c:pt>
                <c:pt idx="241">
                  <c:v>8.3000000000000036E-3</c:v>
                </c:pt>
                <c:pt idx="242">
                  <c:v>-1.9099999999999999E-2</c:v>
                </c:pt>
                <c:pt idx="243">
                  <c:v>-1.9099999999999999E-2</c:v>
                </c:pt>
                <c:pt idx="244">
                  <c:v>-1.9099999999999999E-2</c:v>
                </c:pt>
                <c:pt idx="245">
                  <c:v>-2.2600000000000006E-2</c:v>
                </c:pt>
                <c:pt idx="246">
                  <c:v>-2.2600000000000006E-2</c:v>
                </c:pt>
                <c:pt idx="247">
                  <c:v>-2.2600000000000006E-2</c:v>
                </c:pt>
                <c:pt idx="248">
                  <c:v>3.5400000000000001E-2</c:v>
                </c:pt>
                <c:pt idx="249">
                  <c:v>3.5400000000000001E-2</c:v>
                </c:pt>
                <c:pt idx="250">
                  <c:v>2.0299999999999999E-2</c:v>
                </c:pt>
                <c:pt idx="251">
                  <c:v>2.0299999999999999E-2</c:v>
                </c:pt>
                <c:pt idx="252">
                  <c:v>2.0299999999999999E-2</c:v>
                </c:pt>
                <c:pt idx="253">
                  <c:v>1.4000000000000004E-3</c:v>
                </c:pt>
                <c:pt idx="254">
                  <c:v>1.4000000000000004E-3</c:v>
                </c:pt>
                <c:pt idx="255">
                  <c:v>1.4000000000000004E-3</c:v>
                </c:pt>
                <c:pt idx="256">
                  <c:v>-9.8000000000000066E-3</c:v>
                </c:pt>
                <c:pt idx="257">
                  <c:v>-9.8000000000000066E-3</c:v>
                </c:pt>
                <c:pt idx="258">
                  <c:v>1.6299999999999999E-2</c:v>
                </c:pt>
                <c:pt idx="259">
                  <c:v>1.6299999999999999E-2</c:v>
                </c:pt>
                <c:pt idx="260">
                  <c:v>1.6299999999999999E-2</c:v>
                </c:pt>
                <c:pt idx="261">
                  <c:v>6.700000000000002E-3</c:v>
                </c:pt>
                <c:pt idx="262">
                  <c:v>6.700000000000002E-3</c:v>
                </c:pt>
                <c:pt idx="263">
                  <c:v>6.700000000000002E-3</c:v>
                </c:pt>
                <c:pt idx="264">
                  <c:v>3.95E-2</c:v>
                </c:pt>
                <c:pt idx="265">
                  <c:v>3.95E-2</c:v>
                </c:pt>
                <c:pt idx="266">
                  <c:v>9.4000000000000038E-3</c:v>
                </c:pt>
                <c:pt idx="267">
                  <c:v>9.4000000000000038E-3</c:v>
                </c:pt>
                <c:pt idx="268">
                  <c:v>9.4000000000000038E-3</c:v>
                </c:pt>
                <c:pt idx="269">
                  <c:v>-1.9800000000000009E-2</c:v>
                </c:pt>
                <c:pt idx="270">
                  <c:v>-1.9800000000000009E-2</c:v>
                </c:pt>
                <c:pt idx="271">
                  <c:v>-1.9800000000000009E-2</c:v>
                </c:pt>
                <c:pt idx="272">
                  <c:v>-7.4000000000000021E-3</c:v>
                </c:pt>
                <c:pt idx="273">
                  <c:v>-7.4000000000000021E-3</c:v>
                </c:pt>
                <c:pt idx="274">
                  <c:v>1.2600000000000004E-2</c:v>
                </c:pt>
                <c:pt idx="275">
                  <c:v>1.2600000000000004E-2</c:v>
                </c:pt>
                <c:pt idx="276">
                  <c:v>1.2600000000000004E-2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-4.3400000000000001E-2</c:v>
                </c:pt>
                <c:pt idx="281">
                  <c:v>-4.3400000000000001E-2</c:v>
                </c:pt>
                <c:pt idx="282">
                  <c:v>3.4599999999999999E-2</c:v>
                </c:pt>
                <c:pt idx="283">
                  <c:v>3.4599999999999999E-2</c:v>
                </c:pt>
                <c:pt idx="284">
                  <c:v>3.4599999999999999E-2</c:v>
                </c:pt>
                <c:pt idx="285">
                  <c:v>-1.5900000000000001E-2</c:v>
                </c:pt>
                <c:pt idx="286">
                  <c:v>-1.5900000000000001E-2</c:v>
                </c:pt>
                <c:pt idx="287">
                  <c:v>-1.5900000000000001E-2</c:v>
                </c:pt>
                <c:pt idx="288">
                  <c:v>-1.8000000000000008E-3</c:v>
                </c:pt>
                <c:pt idx="289">
                  <c:v>-1.8000000000000008E-3</c:v>
                </c:pt>
                <c:pt idx="290">
                  <c:v>-4.2000000000000016E-2</c:v>
                </c:pt>
                <c:pt idx="291">
                  <c:v>-4.2000000000000016E-2</c:v>
                </c:pt>
                <c:pt idx="292">
                  <c:v>-4.2000000000000016E-2</c:v>
                </c:pt>
                <c:pt idx="293">
                  <c:v>3.95E-2</c:v>
                </c:pt>
                <c:pt idx="294">
                  <c:v>3.95E-2</c:v>
                </c:pt>
                <c:pt idx="295">
                  <c:v>3.95E-2</c:v>
                </c:pt>
                <c:pt idx="296">
                  <c:v>7.3000000000000018E-3</c:v>
                </c:pt>
                <c:pt idx="297">
                  <c:v>7.3000000000000018E-3</c:v>
                </c:pt>
                <c:pt idx="298">
                  <c:v>1.6700000000000007E-2</c:v>
                </c:pt>
                <c:pt idx="299">
                  <c:v>1.6700000000000007E-2</c:v>
                </c:pt>
                <c:pt idx="300">
                  <c:v>-1.7100000000000001E-2</c:v>
                </c:pt>
                <c:pt idx="301">
                  <c:v>-1.7100000000000001E-2</c:v>
                </c:pt>
                <c:pt idx="302">
                  <c:v>-1.7100000000000001E-2</c:v>
                </c:pt>
                <c:pt idx="303">
                  <c:v>3.9000000000000011E-3</c:v>
                </c:pt>
                <c:pt idx="304">
                  <c:v>3.9000000000000011E-3</c:v>
                </c:pt>
                <c:pt idx="305">
                  <c:v>3.9000000000000011E-3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3.0100000000000002E-2</c:v>
                </c:pt>
                <c:pt idx="310">
                  <c:v>3.0100000000000002E-2</c:v>
                </c:pt>
                <c:pt idx="311">
                  <c:v>3.0100000000000002E-2</c:v>
                </c:pt>
                <c:pt idx="312">
                  <c:v>9.1000000000000004E-3</c:v>
                </c:pt>
                <c:pt idx="313">
                  <c:v>9.1000000000000004E-3</c:v>
                </c:pt>
                <c:pt idx="314">
                  <c:v>-4.5000000000000014E-3</c:v>
                </c:pt>
                <c:pt idx="315">
                  <c:v>-4.5000000000000014E-3</c:v>
                </c:pt>
                <c:pt idx="316">
                  <c:v>-4.5000000000000014E-3</c:v>
                </c:pt>
                <c:pt idx="317">
                  <c:v>2.5800000000000007E-2</c:v>
                </c:pt>
                <c:pt idx="318">
                  <c:v>2.5800000000000007E-2</c:v>
                </c:pt>
                <c:pt idx="319">
                  <c:v>2.5800000000000007E-2</c:v>
                </c:pt>
                <c:pt idx="320">
                  <c:v>1.2400000000000001E-2</c:v>
                </c:pt>
                <c:pt idx="321">
                  <c:v>1.2400000000000001E-2</c:v>
                </c:pt>
                <c:pt idx="322">
                  <c:v>2.7700000000000002E-2</c:v>
                </c:pt>
                <c:pt idx="323">
                  <c:v>2.7700000000000002E-2</c:v>
                </c:pt>
                <c:pt idx="324">
                  <c:v>2.7700000000000002E-2</c:v>
                </c:pt>
                <c:pt idx="325">
                  <c:v>-1.8000000000000008E-3</c:v>
                </c:pt>
                <c:pt idx="326">
                  <c:v>-1.8000000000000008E-3</c:v>
                </c:pt>
                <c:pt idx="327">
                  <c:v>-1.8000000000000008E-3</c:v>
                </c:pt>
                <c:pt idx="328">
                  <c:v>3.2800000000000017E-2</c:v>
                </c:pt>
                <c:pt idx="329">
                  <c:v>3.2800000000000017E-2</c:v>
                </c:pt>
                <c:pt idx="330">
                  <c:v>-9.8000000000000066E-3</c:v>
                </c:pt>
                <c:pt idx="331">
                  <c:v>-9.8000000000000066E-3</c:v>
                </c:pt>
                <c:pt idx="332">
                  <c:v>-9.8000000000000066E-3</c:v>
                </c:pt>
                <c:pt idx="333">
                  <c:v>-5.1000000000000004E-3</c:v>
                </c:pt>
                <c:pt idx="334">
                  <c:v>-5.1000000000000004E-3</c:v>
                </c:pt>
                <c:pt idx="335">
                  <c:v>-5.1000000000000004E-3</c:v>
                </c:pt>
                <c:pt idx="336">
                  <c:v>7.5000000000000032E-3</c:v>
                </c:pt>
                <c:pt idx="337">
                  <c:v>7.5000000000000032E-3</c:v>
                </c:pt>
                <c:pt idx="338">
                  <c:v>-3.1000000000000012E-3</c:v>
                </c:pt>
                <c:pt idx="339">
                  <c:v>-3.1000000000000012E-3</c:v>
                </c:pt>
                <c:pt idx="340">
                  <c:v>-3.1000000000000012E-3</c:v>
                </c:pt>
                <c:pt idx="341">
                  <c:v>2.0600000000000007E-2</c:v>
                </c:pt>
                <c:pt idx="342">
                  <c:v>2.0600000000000007E-2</c:v>
                </c:pt>
                <c:pt idx="343">
                  <c:v>2.0600000000000007E-2</c:v>
                </c:pt>
                <c:pt idx="344">
                  <c:v>2.5999999999999999E-3</c:v>
                </c:pt>
                <c:pt idx="345">
                  <c:v>2.5999999999999999E-3</c:v>
                </c:pt>
                <c:pt idx="346">
                  <c:v>-4.6599999999999996E-2</c:v>
                </c:pt>
                <c:pt idx="347">
                  <c:v>-4.6599999999999996E-2</c:v>
                </c:pt>
                <c:pt idx="348">
                  <c:v>-4.6599999999999996E-2</c:v>
                </c:pt>
                <c:pt idx="349">
                  <c:v>-1.77E-2</c:v>
                </c:pt>
                <c:pt idx="350">
                  <c:v>-1.77E-2</c:v>
                </c:pt>
                <c:pt idx="351">
                  <c:v>2.5999999999999999E-3</c:v>
                </c:pt>
                <c:pt idx="352">
                  <c:v>2.5999999999999999E-3</c:v>
                </c:pt>
                <c:pt idx="353">
                  <c:v>2.5999999999999999E-3</c:v>
                </c:pt>
                <c:pt idx="354">
                  <c:v>-1.8000000000000008E-3</c:v>
                </c:pt>
                <c:pt idx="355">
                  <c:v>-1.8000000000000008E-3</c:v>
                </c:pt>
                <c:pt idx="356">
                  <c:v>-1.8000000000000008E-3</c:v>
                </c:pt>
                <c:pt idx="357">
                  <c:v>-3.0200000000000008E-2</c:v>
                </c:pt>
                <c:pt idx="358">
                  <c:v>-3.0200000000000008E-2</c:v>
                </c:pt>
                <c:pt idx="359">
                  <c:v>-6.5000000000000023E-3</c:v>
                </c:pt>
                <c:pt idx="360">
                  <c:v>-6.5000000000000023E-3</c:v>
                </c:pt>
                <c:pt idx="361">
                  <c:v>-6.5000000000000023E-3</c:v>
                </c:pt>
                <c:pt idx="362">
                  <c:v>1.8000000000000008E-3</c:v>
                </c:pt>
                <c:pt idx="363">
                  <c:v>1.8000000000000008E-3</c:v>
                </c:pt>
                <c:pt idx="364">
                  <c:v>1.8000000000000008E-3</c:v>
                </c:pt>
                <c:pt idx="365">
                  <c:v>-1.8800000000000008E-2</c:v>
                </c:pt>
                <c:pt idx="366">
                  <c:v>-1.8800000000000008E-2</c:v>
                </c:pt>
                <c:pt idx="367">
                  <c:v>-1.8800000000000008E-2</c:v>
                </c:pt>
                <c:pt idx="368">
                  <c:v>6.700000000000002E-3</c:v>
                </c:pt>
                <c:pt idx="369">
                  <c:v>6.700000000000002E-3</c:v>
                </c:pt>
                <c:pt idx="370">
                  <c:v>1.0800000000000004E-2</c:v>
                </c:pt>
                <c:pt idx="371">
                  <c:v>1.0800000000000004E-2</c:v>
                </c:pt>
                <c:pt idx="372">
                  <c:v>1.0800000000000004E-2</c:v>
                </c:pt>
                <c:pt idx="373">
                  <c:v>-2.5100000000000001E-2</c:v>
                </c:pt>
                <c:pt idx="374">
                  <c:v>-2.5100000000000001E-2</c:v>
                </c:pt>
                <c:pt idx="375">
                  <c:v>-3.95E-2</c:v>
                </c:pt>
                <c:pt idx="376">
                  <c:v>-3.95E-2</c:v>
                </c:pt>
                <c:pt idx="377">
                  <c:v>-3.95E-2</c:v>
                </c:pt>
                <c:pt idx="378">
                  <c:v>-5.5000000000000014E-3</c:v>
                </c:pt>
                <c:pt idx="379">
                  <c:v>-5.5000000000000014E-3</c:v>
                </c:pt>
                <c:pt idx="380">
                  <c:v>-5.5000000000000014E-3</c:v>
                </c:pt>
                <c:pt idx="381">
                  <c:v>7.1999999999999995E-2</c:v>
                </c:pt>
                <c:pt idx="382">
                  <c:v>7.1999999999999995E-2</c:v>
                </c:pt>
                <c:pt idx="383">
                  <c:v>7.1999999999999995E-2</c:v>
                </c:pt>
                <c:pt idx="384">
                  <c:v>-3.4000000000000002E-2</c:v>
                </c:pt>
                <c:pt idx="385">
                  <c:v>-3.4000000000000002E-2</c:v>
                </c:pt>
                <c:pt idx="386">
                  <c:v>-0.111</c:v>
                </c:pt>
                <c:pt idx="387">
                  <c:v>-0.111</c:v>
                </c:pt>
                <c:pt idx="388">
                  <c:v>-0.111</c:v>
                </c:pt>
                <c:pt idx="389">
                  <c:v>-9.8000000000000032E-2</c:v>
                </c:pt>
                <c:pt idx="390">
                  <c:v>-9.8000000000000032E-2</c:v>
                </c:pt>
                <c:pt idx="391">
                  <c:v>-9.8000000000000032E-2</c:v>
                </c:pt>
                <c:pt idx="392">
                  <c:v>-4.8700000000000014E-2</c:v>
                </c:pt>
                <c:pt idx="393">
                  <c:v>-4.8700000000000014E-2</c:v>
                </c:pt>
                <c:pt idx="394">
                  <c:v>6.1699999999999998E-2</c:v>
                </c:pt>
                <c:pt idx="395">
                  <c:v>6.1699999999999998E-2</c:v>
                </c:pt>
                <c:pt idx="396">
                  <c:v>6.1699999999999998E-2</c:v>
                </c:pt>
                <c:pt idx="397">
                  <c:v>-5.740000000000002E-2</c:v>
                </c:pt>
                <c:pt idx="398">
                  <c:v>-5.740000000000002E-2</c:v>
                </c:pt>
                <c:pt idx="399">
                  <c:v>-9.7100000000000006E-2</c:v>
                </c:pt>
                <c:pt idx="400">
                  <c:v>-9.7100000000000006E-2</c:v>
                </c:pt>
                <c:pt idx="401">
                  <c:v>-9.7100000000000006E-2</c:v>
                </c:pt>
                <c:pt idx="402">
                  <c:v>-0.13789999999999999</c:v>
                </c:pt>
                <c:pt idx="403">
                  <c:v>-0.13789999999999999</c:v>
                </c:pt>
                <c:pt idx="404">
                  <c:v>-0.13789999999999999</c:v>
                </c:pt>
                <c:pt idx="405">
                  <c:v>1.8499999999999999E-2</c:v>
                </c:pt>
                <c:pt idx="406">
                  <c:v>1.8499999999999999E-2</c:v>
                </c:pt>
                <c:pt idx="407">
                  <c:v>-3.7100000000000001E-2</c:v>
                </c:pt>
                <c:pt idx="408">
                  <c:v>-3.7100000000000001E-2</c:v>
                </c:pt>
                <c:pt idx="409">
                  <c:v>-3.7100000000000001E-2</c:v>
                </c:pt>
                <c:pt idx="410">
                  <c:v>-2.240000000000001E-2</c:v>
                </c:pt>
                <c:pt idx="411">
                  <c:v>-2.240000000000001E-2</c:v>
                </c:pt>
                <c:pt idx="412">
                  <c:v>-2.240000000000001E-2</c:v>
                </c:pt>
                <c:pt idx="413">
                  <c:v>-6.7599999999999993E-2</c:v>
                </c:pt>
                <c:pt idx="414">
                  <c:v>-6.7599999999999993E-2</c:v>
                </c:pt>
                <c:pt idx="415">
                  <c:v>-8.1500000000000031E-2</c:v>
                </c:pt>
                <c:pt idx="416">
                  <c:v>-8.1500000000000031E-2</c:v>
                </c:pt>
                <c:pt idx="417">
                  <c:v>-8.1500000000000031E-2</c:v>
                </c:pt>
                <c:pt idx="418">
                  <c:v>-5.3199999999999997E-2</c:v>
                </c:pt>
                <c:pt idx="419">
                  <c:v>-5.3199999999999997E-2</c:v>
                </c:pt>
                <c:pt idx="420">
                  <c:v>-5.3199999999999997E-2</c:v>
                </c:pt>
                <c:pt idx="421">
                  <c:v>-5.1700000000000003E-2</c:v>
                </c:pt>
                <c:pt idx="422">
                  <c:v>-5.1700000000000003E-2</c:v>
                </c:pt>
                <c:pt idx="423">
                  <c:v>-5.7200000000000001E-2</c:v>
                </c:pt>
                <c:pt idx="424">
                  <c:v>-5.7200000000000001E-2</c:v>
                </c:pt>
                <c:pt idx="425">
                  <c:v>-5.7200000000000001E-2</c:v>
                </c:pt>
                <c:pt idx="426">
                  <c:v>-5.7200000000000001E-2</c:v>
                </c:pt>
                <c:pt idx="427">
                  <c:v>2.240000000000001E-2</c:v>
                </c:pt>
                <c:pt idx="428">
                  <c:v>2.240000000000001E-2</c:v>
                </c:pt>
                <c:pt idx="429">
                  <c:v>-3.2199999999999999E-2</c:v>
                </c:pt>
                <c:pt idx="430">
                  <c:v>-3.2199999999999999E-2</c:v>
                </c:pt>
                <c:pt idx="431">
                  <c:v>2.0799999999999999E-2</c:v>
                </c:pt>
                <c:pt idx="432">
                  <c:v>2.0799999999999999E-2</c:v>
                </c:pt>
                <c:pt idx="433">
                  <c:v>2.0799999999999999E-2</c:v>
                </c:pt>
                <c:pt idx="434">
                  <c:v>-6.4600000000000019E-2</c:v>
                </c:pt>
                <c:pt idx="435">
                  <c:v>-6.4600000000000019E-2</c:v>
                </c:pt>
                <c:pt idx="436">
                  <c:v>-6.4600000000000019E-2</c:v>
                </c:pt>
                <c:pt idx="437">
                  <c:v>-3.6500000000000005E-2</c:v>
                </c:pt>
                <c:pt idx="438">
                  <c:v>-3.6500000000000005E-2</c:v>
                </c:pt>
                <c:pt idx="439">
                  <c:v>-3.6500000000000005E-2</c:v>
                </c:pt>
                <c:pt idx="440">
                  <c:v>-3.0599999999999999E-2</c:v>
                </c:pt>
                <c:pt idx="441">
                  <c:v>-3.0599999999999999E-2</c:v>
                </c:pt>
                <c:pt idx="442">
                  <c:v>-7.6000000000000017E-3</c:v>
                </c:pt>
                <c:pt idx="443">
                  <c:v>-7.6000000000000017E-3</c:v>
                </c:pt>
                <c:pt idx="444">
                  <c:v>-7.6000000000000017E-3</c:v>
                </c:pt>
                <c:pt idx="445">
                  <c:v>-1.1400000000000004E-2</c:v>
                </c:pt>
                <c:pt idx="446">
                  <c:v>-1.1400000000000004E-2</c:v>
                </c:pt>
                <c:pt idx="447">
                  <c:v>-3.0800000000000008E-2</c:v>
                </c:pt>
                <c:pt idx="448">
                  <c:v>-3.0800000000000008E-2</c:v>
                </c:pt>
                <c:pt idx="449">
                  <c:v>-3.0800000000000008E-2</c:v>
                </c:pt>
                <c:pt idx="450">
                  <c:v>-3.8300000000000001E-2</c:v>
                </c:pt>
                <c:pt idx="451">
                  <c:v>-3.8300000000000001E-2</c:v>
                </c:pt>
                <c:pt idx="452">
                  <c:v>-3.8300000000000001E-2</c:v>
                </c:pt>
                <c:pt idx="453">
                  <c:v>-2.4199999999999992E-2</c:v>
                </c:pt>
                <c:pt idx="454">
                  <c:v>-2.4199999999999992E-2</c:v>
                </c:pt>
                <c:pt idx="455">
                  <c:v>-2.4199999999999992E-2</c:v>
                </c:pt>
                <c:pt idx="456" formatCode="0.00E+00">
                  <c:v>-6.0000000000000027E-4</c:v>
                </c:pt>
                <c:pt idx="457" formatCode="0.00E+00">
                  <c:v>-6.0000000000000027E-4</c:v>
                </c:pt>
                <c:pt idx="458">
                  <c:v>-1.0000000000000004E-2</c:v>
                </c:pt>
                <c:pt idx="459">
                  <c:v>-1.0000000000000004E-2</c:v>
                </c:pt>
                <c:pt idx="460">
                  <c:v>-1.0000000000000004E-2</c:v>
                </c:pt>
                <c:pt idx="461">
                  <c:v>-1.2E-2</c:v>
                </c:pt>
                <c:pt idx="462">
                  <c:v>-1.2E-2</c:v>
                </c:pt>
                <c:pt idx="463">
                  <c:v>-3.9000000000000011E-3</c:v>
                </c:pt>
                <c:pt idx="464">
                  <c:v>-3.9000000000000011E-3</c:v>
                </c:pt>
                <c:pt idx="465">
                  <c:v>-3.9000000000000011E-3</c:v>
                </c:pt>
                <c:pt idx="466">
                  <c:v>-2.5500000000000002E-2</c:v>
                </c:pt>
                <c:pt idx="467">
                  <c:v>-2.5500000000000002E-2</c:v>
                </c:pt>
                <c:pt idx="468">
                  <c:v>-2.5500000000000002E-2</c:v>
                </c:pt>
                <c:pt idx="469">
                  <c:v>2.8000000000000008E-3</c:v>
                </c:pt>
                <c:pt idx="470">
                  <c:v>2.8000000000000008E-3</c:v>
                </c:pt>
                <c:pt idx="471" formatCode="0.00E+00">
                  <c:v>-6.0000000000000027E-4</c:v>
                </c:pt>
                <c:pt idx="472" formatCode="0.00E+00">
                  <c:v>-6.0000000000000027E-4</c:v>
                </c:pt>
                <c:pt idx="473" formatCode="0.00E+00">
                  <c:v>-6.0000000000000027E-4</c:v>
                </c:pt>
                <c:pt idx="474">
                  <c:v>1.0000000000000005E-3</c:v>
                </c:pt>
                <c:pt idx="475">
                  <c:v>1.0000000000000005E-3</c:v>
                </c:pt>
                <c:pt idx="476">
                  <c:v>1.0000000000000005E-3</c:v>
                </c:pt>
                <c:pt idx="477">
                  <c:v>7.5000000000000032E-3</c:v>
                </c:pt>
                <c:pt idx="478">
                  <c:v>7.5000000000000032E-3</c:v>
                </c:pt>
                <c:pt idx="479">
                  <c:v>1.3200000000000005E-2</c:v>
                </c:pt>
                <c:pt idx="480">
                  <c:v>1.3200000000000005E-2</c:v>
                </c:pt>
                <c:pt idx="481">
                  <c:v>1.3200000000000005E-2</c:v>
                </c:pt>
                <c:pt idx="482">
                  <c:v>1.3200000000000005E-2</c:v>
                </c:pt>
                <c:pt idx="483">
                  <c:v>1.3200000000000005E-2</c:v>
                </c:pt>
                <c:pt idx="484">
                  <c:v>1.3200000000000005E-2</c:v>
                </c:pt>
                <c:pt idx="485">
                  <c:v>2.5600000000000008E-2</c:v>
                </c:pt>
                <c:pt idx="486">
                  <c:v>2.5600000000000008E-2</c:v>
                </c:pt>
                <c:pt idx="487">
                  <c:v>-2.8999999999999998E-3</c:v>
                </c:pt>
                <c:pt idx="488">
                  <c:v>-2.8999999999999998E-3</c:v>
                </c:pt>
                <c:pt idx="489">
                  <c:v>-2.8999999999999998E-3</c:v>
                </c:pt>
                <c:pt idx="490">
                  <c:v>1.6000000000000005E-3</c:v>
                </c:pt>
                <c:pt idx="491">
                  <c:v>1.6000000000000005E-3</c:v>
                </c:pt>
                <c:pt idx="492">
                  <c:v>1.6000000000000005E-3</c:v>
                </c:pt>
                <c:pt idx="493">
                  <c:v>3.32E-2</c:v>
                </c:pt>
                <c:pt idx="494">
                  <c:v>3.32E-2</c:v>
                </c:pt>
                <c:pt idx="495">
                  <c:v>-1.2600000000000004E-2</c:v>
                </c:pt>
                <c:pt idx="496">
                  <c:v>-1.2600000000000004E-2</c:v>
                </c:pt>
                <c:pt idx="497">
                  <c:v>-1.2600000000000004E-2</c:v>
                </c:pt>
                <c:pt idx="498">
                  <c:v>-6.9000000000000025E-3</c:v>
                </c:pt>
                <c:pt idx="499">
                  <c:v>-6.9000000000000025E-3</c:v>
                </c:pt>
                <c:pt idx="500">
                  <c:v>-6.9000000000000025E-3</c:v>
                </c:pt>
                <c:pt idx="501">
                  <c:v>1.5299999999999998E-2</c:v>
                </c:pt>
                <c:pt idx="502">
                  <c:v>1.5299999999999998E-2</c:v>
                </c:pt>
                <c:pt idx="503">
                  <c:v>8.9000000000000069E-3</c:v>
                </c:pt>
                <c:pt idx="504">
                  <c:v>8.9000000000000069E-3</c:v>
                </c:pt>
                <c:pt idx="505">
                  <c:v>8.9000000000000069E-3</c:v>
                </c:pt>
                <c:pt idx="506">
                  <c:v>-4.1000000000000003E-3</c:v>
                </c:pt>
                <c:pt idx="507">
                  <c:v>-4.1000000000000003E-3</c:v>
                </c:pt>
                <c:pt idx="508">
                  <c:v>-4.1000000000000003E-3</c:v>
                </c:pt>
                <c:pt idx="509">
                  <c:v>2.0299999999999999E-2</c:v>
                </c:pt>
                <c:pt idx="510">
                  <c:v>2.0299999999999999E-2</c:v>
                </c:pt>
                <c:pt idx="511">
                  <c:v>1.8100000000000008E-2</c:v>
                </c:pt>
                <c:pt idx="512">
                  <c:v>1.8100000000000008E-2</c:v>
                </c:pt>
                <c:pt idx="513">
                  <c:v>1.8100000000000008E-2</c:v>
                </c:pt>
                <c:pt idx="514">
                  <c:v>-1.5699999999999999E-2</c:v>
                </c:pt>
                <c:pt idx="515">
                  <c:v>-1.5699999999999999E-2</c:v>
                </c:pt>
                <c:pt idx="516">
                  <c:v>-1.5699999999999999E-2</c:v>
                </c:pt>
                <c:pt idx="517">
                  <c:v>-1.6299999999999999E-2</c:v>
                </c:pt>
                <c:pt idx="518">
                  <c:v>-1.6299999999999999E-2</c:v>
                </c:pt>
                <c:pt idx="519">
                  <c:v>2.1000000000000008E-2</c:v>
                </c:pt>
                <c:pt idx="520">
                  <c:v>2.1000000000000008E-2</c:v>
                </c:pt>
                <c:pt idx="521">
                  <c:v>2.1000000000000008E-2</c:v>
                </c:pt>
                <c:pt idx="522">
                  <c:v>3.8000000000000009E-3</c:v>
                </c:pt>
                <c:pt idx="523">
                  <c:v>3.8000000000000009E-3</c:v>
                </c:pt>
                <c:pt idx="524">
                  <c:v>3.8000000000000009E-3</c:v>
                </c:pt>
                <c:pt idx="525">
                  <c:v>-3.5000000000000009E-3</c:v>
                </c:pt>
                <c:pt idx="526">
                  <c:v>-3.5000000000000009E-3</c:v>
                </c:pt>
                <c:pt idx="527">
                  <c:v>-3.5000000000000009E-3</c:v>
                </c:pt>
                <c:pt idx="528">
                  <c:v>3.1800000000000002E-2</c:v>
                </c:pt>
                <c:pt idx="529">
                  <c:v>3.1800000000000002E-2</c:v>
                </c:pt>
                <c:pt idx="530">
                  <c:v>3.1800000000000002E-2</c:v>
                </c:pt>
                <c:pt idx="531">
                  <c:v>-9.0600000000000028E-2</c:v>
                </c:pt>
                <c:pt idx="532">
                  <c:v>-9.0600000000000028E-2</c:v>
                </c:pt>
                <c:pt idx="533">
                  <c:v>-9.0600000000000028E-2</c:v>
                </c:pt>
                <c:pt idx="534">
                  <c:v>6.5500000000000003E-2</c:v>
                </c:pt>
                <c:pt idx="535">
                  <c:v>6.5500000000000003E-2</c:v>
                </c:pt>
                <c:pt idx="536">
                  <c:v>6.5500000000000003E-2</c:v>
                </c:pt>
                <c:pt idx="537">
                  <c:v>3.3599999999999998E-2</c:v>
                </c:pt>
                <c:pt idx="538">
                  <c:v>3.3599999999999998E-2</c:v>
                </c:pt>
                <c:pt idx="539">
                  <c:v>-7.8400000000000011E-2</c:v>
                </c:pt>
                <c:pt idx="540">
                  <c:v>-7.8400000000000011E-2</c:v>
                </c:pt>
                <c:pt idx="541">
                  <c:v>-7.8400000000000011E-2</c:v>
                </c:pt>
                <c:pt idx="542">
                  <c:v>2.3599999999999993E-2</c:v>
                </c:pt>
                <c:pt idx="543">
                  <c:v>2.3599999999999993E-2</c:v>
                </c:pt>
                <c:pt idx="544">
                  <c:v>2.3599999999999993E-2</c:v>
                </c:pt>
                <c:pt idx="545">
                  <c:v>5.2299999999999999E-2</c:v>
                </c:pt>
                <c:pt idx="546">
                  <c:v>5.2299999999999999E-2</c:v>
                </c:pt>
                <c:pt idx="547">
                  <c:v>-1.2200000000000001E-2</c:v>
                </c:pt>
                <c:pt idx="548">
                  <c:v>-1.2200000000000001E-2</c:v>
                </c:pt>
                <c:pt idx="549">
                  <c:v>-1.2200000000000001E-2</c:v>
                </c:pt>
                <c:pt idx="550">
                  <c:v>1.6000000000000005E-3</c:v>
                </c:pt>
                <c:pt idx="551">
                  <c:v>1.6000000000000005E-3</c:v>
                </c:pt>
                <c:pt idx="552">
                  <c:v>1.6000000000000005E-3</c:v>
                </c:pt>
                <c:pt idx="553">
                  <c:v>3.0300000000000001E-2</c:v>
                </c:pt>
                <c:pt idx="554">
                  <c:v>3.0300000000000001E-2</c:v>
                </c:pt>
                <c:pt idx="555">
                  <c:v>4.7000000000000019E-3</c:v>
                </c:pt>
                <c:pt idx="556">
                  <c:v>4.7000000000000019E-3</c:v>
                </c:pt>
                <c:pt idx="557">
                  <c:v>4.7000000000000019E-3</c:v>
                </c:pt>
                <c:pt idx="558" formatCode="0.00E+00">
                  <c:v>-6.0000000000000027E-4</c:v>
                </c:pt>
                <c:pt idx="559" formatCode="0.00E+00">
                  <c:v>-6.0000000000000027E-4</c:v>
                </c:pt>
                <c:pt idx="560" formatCode="0.00E+00">
                  <c:v>-6.0000000000000027E-4</c:v>
                </c:pt>
                <c:pt idx="561">
                  <c:v>4.9000000000000024E-3</c:v>
                </c:pt>
                <c:pt idx="562">
                  <c:v>4.9000000000000024E-3</c:v>
                </c:pt>
                <c:pt idx="563">
                  <c:v>2.5600000000000008E-2</c:v>
                </c:pt>
                <c:pt idx="564">
                  <c:v>2.5600000000000008E-2</c:v>
                </c:pt>
                <c:pt idx="565">
                  <c:v>2.5600000000000008E-2</c:v>
                </c:pt>
                <c:pt idx="566">
                  <c:v>-7.4000000000000021E-3</c:v>
                </c:pt>
                <c:pt idx="567">
                  <c:v>-7.4000000000000021E-3</c:v>
                </c:pt>
                <c:pt idx="568">
                  <c:v>-7.4000000000000021E-3</c:v>
                </c:pt>
                <c:pt idx="569">
                  <c:v>-1.1200000000000005E-2</c:v>
                </c:pt>
                <c:pt idx="570">
                  <c:v>-1.1200000000000005E-2</c:v>
                </c:pt>
                <c:pt idx="571">
                  <c:v>1.4600000000000004E-2</c:v>
                </c:pt>
                <c:pt idx="572">
                  <c:v>1.4600000000000004E-2</c:v>
                </c:pt>
                <c:pt idx="573">
                  <c:v>1.4600000000000004E-2</c:v>
                </c:pt>
                <c:pt idx="574">
                  <c:v>-1.9599999999999999E-2</c:v>
                </c:pt>
                <c:pt idx="575">
                  <c:v>-1.9599999999999999E-2</c:v>
                </c:pt>
                <c:pt idx="576">
                  <c:v>-1.9599999999999999E-2</c:v>
                </c:pt>
                <c:pt idx="577">
                  <c:v>-7.9000000000000042E-3</c:v>
                </c:pt>
                <c:pt idx="578">
                  <c:v>-7.9000000000000042E-3</c:v>
                </c:pt>
                <c:pt idx="579">
                  <c:v>-1.2800000000000004E-2</c:v>
                </c:pt>
                <c:pt idx="580">
                  <c:v>-1.2800000000000004E-2</c:v>
                </c:pt>
                <c:pt idx="581">
                  <c:v>-1.2800000000000004E-2</c:v>
                </c:pt>
                <c:pt idx="582">
                  <c:v>-1.9199999999999998E-2</c:v>
                </c:pt>
                <c:pt idx="583">
                  <c:v>-1.9199999999999998E-2</c:v>
                </c:pt>
                <c:pt idx="584">
                  <c:v>-1.9199999999999998E-2</c:v>
                </c:pt>
                <c:pt idx="585">
                  <c:v>-6.700000000000002E-3</c:v>
                </c:pt>
                <c:pt idx="586">
                  <c:v>-6.700000000000002E-3</c:v>
                </c:pt>
                <c:pt idx="587">
                  <c:v>-7.6000000000000017E-3</c:v>
                </c:pt>
                <c:pt idx="588">
                  <c:v>-7.6000000000000017E-3</c:v>
                </c:pt>
                <c:pt idx="589">
                  <c:v>-7.6000000000000017E-3</c:v>
                </c:pt>
                <c:pt idx="590">
                  <c:v>-1.5299999999999998E-2</c:v>
                </c:pt>
                <c:pt idx="591">
                  <c:v>-1.5299999999999998E-2</c:v>
                </c:pt>
                <c:pt idx="592">
                  <c:v>-1.5299999999999998E-2</c:v>
                </c:pt>
                <c:pt idx="593">
                  <c:v>3.8100000000000002E-2</c:v>
                </c:pt>
                <c:pt idx="594">
                  <c:v>3.8100000000000002E-2</c:v>
                </c:pt>
                <c:pt idx="595">
                  <c:v>2.1200000000000007E-2</c:v>
                </c:pt>
                <c:pt idx="596">
                  <c:v>2.1200000000000007E-2</c:v>
                </c:pt>
                <c:pt idx="597">
                  <c:v>2.1200000000000007E-2</c:v>
                </c:pt>
                <c:pt idx="598" formatCode="0.00E+00">
                  <c:v>-8.0000000000000036E-4</c:v>
                </c:pt>
                <c:pt idx="599" formatCode="0.00E+00">
                  <c:v>-8.0000000000000036E-4</c:v>
                </c:pt>
                <c:pt idx="600">
                  <c:v>1.1400000000000004E-2</c:v>
                </c:pt>
                <c:pt idx="601">
                  <c:v>1.1400000000000004E-2</c:v>
                </c:pt>
                <c:pt idx="602">
                  <c:v>1.1400000000000004E-2</c:v>
                </c:pt>
                <c:pt idx="603">
                  <c:v>1.0000000000000004E-2</c:v>
                </c:pt>
                <c:pt idx="604">
                  <c:v>1.0000000000000004E-2</c:v>
                </c:pt>
                <c:pt idx="605">
                  <c:v>1.0000000000000004E-2</c:v>
                </c:pt>
                <c:pt idx="606">
                  <c:v>-2.93E-2</c:v>
                </c:pt>
                <c:pt idx="607">
                  <c:v>-2.93E-2</c:v>
                </c:pt>
                <c:pt idx="608">
                  <c:v>-2.93E-2</c:v>
                </c:pt>
                <c:pt idx="609">
                  <c:v>1.0800000000000004E-2</c:v>
                </c:pt>
                <c:pt idx="610">
                  <c:v>1.0800000000000004E-2</c:v>
                </c:pt>
                <c:pt idx="611">
                  <c:v>1.0800000000000004E-2</c:v>
                </c:pt>
                <c:pt idx="612">
                  <c:v>-1.4700000000000001E-2</c:v>
                </c:pt>
                <c:pt idx="613">
                  <c:v>-1.4700000000000001E-2</c:v>
                </c:pt>
                <c:pt idx="614">
                  <c:v>-1.4700000000000001E-2</c:v>
                </c:pt>
                <c:pt idx="615">
                  <c:v>-1.9400000000000008E-2</c:v>
                </c:pt>
                <c:pt idx="616">
                  <c:v>-1.9400000000000008E-2</c:v>
                </c:pt>
                <c:pt idx="617">
                  <c:v>-1.9400000000000008E-2</c:v>
                </c:pt>
                <c:pt idx="618">
                  <c:v>-4.3000000000000017E-3</c:v>
                </c:pt>
                <c:pt idx="619">
                  <c:v>-4.3000000000000017E-3</c:v>
                </c:pt>
                <c:pt idx="620">
                  <c:v>-4.3000000000000017E-3</c:v>
                </c:pt>
                <c:pt idx="621">
                  <c:v>1.0600000000000004E-2</c:v>
                </c:pt>
                <c:pt idx="622">
                  <c:v>1.0600000000000004E-2</c:v>
                </c:pt>
                <c:pt idx="623">
                  <c:v>-1.1999999999999999E-3</c:v>
                </c:pt>
                <c:pt idx="624">
                  <c:v>-1.1999999999999999E-3</c:v>
                </c:pt>
                <c:pt idx="625">
                  <c:v>-1.1999999999999999E-3</c:v>
                </c:pt>
                <c:pt idx="626">
                  <c:v>-1.1999999999999999E-3</c:v>
                </c:pt>
                <c:pt idx="627">
                  <c:v>9.200000000000005E-3</c:v>
                </c:pt>
                <c:pt idx="628">
                  <c:v>9.200000000000005E-3</c:v>
                </c:pt>
                <c:pt idx="629">
                  <c:v>9.200000000000005E-3</c:v>
                </c:pt>
                <c:pt idx="630">
                  <c:v>2.1200000000000007E-2</c:v>
                </c:pt>
                <c:pt idx="631">
                  <c:v>2.1200000000000007E-2</c:v>
                </c:pt>
                <c:pt idx="632">
                  <c:v>2.1200000000000007E-2</c:v>
                </c:pt>
                <c:pt idx="633">
                  <c:v>2.87E-2</c:v>
                </c:pt>
                <c:pt idx="634">
                  <c:v>2.87E-2</c:v>
                </c:pt>
                <c:pt idx="635">
                  <c:v>1.7100000000000001E-2</c:v>
                </c:pt>
                <c:pt idx="636">
                  <c:v>1.7100000000000001E-2</c:v>
                </c:pt>
                <c:pt idx="637">
                  <c:v>1.7100000000000001E-2</c:v>
                </c:pt>
                <c:pt idx="638">
                  <c:v>-2.5000000000000009E-3</c:v>
                </c:pt>
                <c:pt idx="639">
                  <c:v>-2.5000000000000009E-3</c:v>
                </c:pt>
                <c:pt idx="640">
                  <c:v>-2.5000000000000009E-3</c:v>
                </c:pt>
                <c:pt idx="641">
                  <c:v>2.7100000000000006E-2</c:v>
                </c:pt>
                <c:pt idx="642">
                  <c:v>2.7100000000000006E-2</c:v>
                </c:pt>
                <c:pt idx="643">
                  <c:v>2.7100000000000006E-2</c:v>
                </c:pt>
                <c:pt idx="644">
                  <c:v>6.1000000000000004E-3</c:v>
                </c:pt>
                <c:pt idx="645">
                  <c:v>6.1000000000000004E-3</c:v>
                </c:pt>
                <c:pt idx="646">
                  <c:v>6.1000000000000004E-3</c:v>
                </c:pt>
                <c:pt idx="647">
                  <c:v>-1.0200000000000001E-2</c:v>
                </c:pt>
                <c:pt idx="648">
                  <c:v>-1.0200000000000001E-2</c:v>
                </c:pt>
                <c:pt idx="649">
                  <c:v>-1.0200000000000001E-2</c:v>
                </c:pt>
                <c:pt idx="650">
                  <c:v>1.5100000000000004E-2</c:v>
                </c:pt>
                <c:pt idx="651">
                  <c:v>1.5100000000000004E-2</c:v>
                </c:pt>
                <c:pt idx="652">
                  <c:v>1.5100000000000004E-2</c:v>
                </c:pt>
                <c:pt idx="653">
                  <c:v>1.3200000000000005E-2</c:v>
                </c:pt>
                <c:pt idx="654">
                  <c:v>1.3200000000000005E-2</c:v>
                </c:pt>
                <c:pt idx="655">
                  <c:v>-3.700000000000001E-3</c:v>
                </c:pt>
                <c:pt idx="656">
                  <c:v>-3.700000000000001E-3</c:v>
                </c:pt>
                <c:pt idx="657">
                  <c:v>-3.700000000000001E-3</c:v>
                </c:pt>
                <c:pt idx="658">
                  <c:v>8.9000000000000069E-3</c:v>
                </c:pt>
                <c:pt idx="659">
                  <c:v>8.9000000000000069E-3</c:v>
                </c:pt>
                <c:pt idx="660">
                  <c:v>8.9000000000000069E-3</c:v>
                </c:pt>
                <c:pt idx="661">
                  <c:v>3.8900000000000004E-2</c:v>
                </c:pt>
                <c:pt idx="662">
                  <c:v>3.8900000000000004E-2</c:v>
                </c:pt>
                <c:pt idx="663">
                  <c:v>3.8900000000000004E-2</c:v>
                </c:pt>
                <c:pt idx="664">
                  <c:v>-4.5000000000000014E-3</c:v>
                </c:pt>
                <c:pt idx="665">
                  <c:v>-4.5000000000000014E-3</c:v>
                </c:pt>
                <c:pt idx="666">
                  <c:v>-8.0000000000000054E-3</c:v>
                </c:pt>
                <c:pt idx="667">
                  <c:v>-8.0000000000000054E-3</c:v>
                </c:pt>
                <c:pt idx="668">
                  <c:v>-8.0000000000000054E-3</c:v>
                </c:pt>
                <c:pt idx="669">
                  <c:v>1.0000000000000004E-2</c:v>
                </c:pt>
                <c:pt idx="670">
                  <c:v>1.0000000000000004E-2</c:v>
                </c:pt>
                <c:pt idx="671">
                  <c:v>-1.9800000000000009E-2</c:v>
                </c:pt>
                <c:pt idx="672">
                  <c:v>-1.9800000000000009E-2</c:v>
                </c:pt>
                <c:pt idx="673">
                  <c:v>-1.9800000000000009E-2</c:v>
                </c:pt>
                <c:pt idx="674">
                  <c:v>-2.1999999999999999E-2</c:v>
                </c:pt>
                <c:pt idx="675">
                  <c:v>-2.1999999999999999E-2</c:v>
                </c:pt>
                <c:pt idx="676">
                  <c:v>-2.1999999999999999E-2</c:v>
                </c:pt>
                <c:pt idx="677">
                  <c:v>4.3999999999999997E-2</c:v>
                </c:pt>
                <c:pt idx="678">
                  <c:v>4.3999999999999997E-2</c:v>
                </c:pt>
                <c:pt idx="679">
                  <c:v>-2.0999999999999999E-3</c:v>
                </c:pt>
                <c:pt idx="680">
                  <c:v>-2.0999999999999999E-3</c:v>
                </c:pt>
                <c:pt idx="681">
                  <c:v>-2.0999999999999999E-3</c:v>
                </c:pt>
                <c:pt idx="682">
                  <c:v>-5.3800000000000014E-2</c:v>
                </c:pt>
                <c:pt idx="683">
                  <c:v>-5.3800000000000014E-2</c:v>
                </c:pt>
                <c:pt idx="684">
                  <c:v>-5.3800000000000014E-2</c:v>
                </c:pt>
                <c:pt idx="685">
                  <c:v>7.700000000000002E-3</c:v>
                </c:pt>
                <c:pt idx="686">
                  <c:v>7.700000000000002E-3</c:v>
                </c:pt>
                <c:pt idx="687">
                  <c:v>7.700000000000002E-3</c:v>
                </c:pt>
                <c:pt idx="688">
                  <c:v>4.2900000000000015E-2</c:v>
                </c:pt>
                <c:pt idx="689">
                  <c:v>4.2900000000000015E-2</c:v>
                </c:pt>
                <c:pt idx="690">
                  <c:v>-2.0400000000000001E-2</c:v>
                </c:pt>
                <c:pt idx="691">
                  <c:v>-2.0400000000000001E-2</c:v>
                </c:pt>
                <c:pt idx="692">
                  <c:v>-2.0400000000000001E-2</c:v>
                </c:pt>
                <c:pt idx="693">
                  <c:v>7.5000000000000032E-3</c:v>
                </c:pt>
                <c:pt idx="694">
                  <c:v>7.5000000000000032E-3</c:v>
                </c:pt>
                <c:pt idx="695">
                  <c:v>6.5000000000000023E-3</c:v>
                </c:pt>
                <c:pt idx="696">
                  <c:v>6.5000000000000023E-3</c:v>
                </c:pt>
                <c:pt idx="697">
                  <c:v>6.5000000000000023E-3</c:v>
                </c:pt>
                <c:pt idx="698">
                  <c:v>2.01E-2</c:v>
                </c:pt>
                <c:pt idx="699">
                  <c:v>2.01E-2</c:v>
                </c:pt>
                <c:pt idx="700">
                  <c:v>1.0800000000000004E-2</c:v>
                </c:pt>
                <c:pt idx="701">
                  <c:v>1.0800000000000004E-2</c:v>
                </c:pt>
                <c:pt idx="702">
                  <c:v>1.0800000000000004E-2</c:v>
                </c:pt>
                <c:pt idx="703">
                  <c:v>1.0800000000000004E-2</c:v>
                </c:pt>
                <c:pt idx="704">
                  <c:v>1.0800000000000004E-2</c:v>
                </c:pt>
                <c:pt idx="705">
                  <c:v>-4.2600000000000013E-2</c:v>
                </c:pt>
                <c:pt idx="706">
                  <c:v>-4.2600000000000013E-2</c:v>
                </c:pt>
                <c:pt idx="707">
                  <c:v>3.6400000000000016E-2</c:v>
                </c:pt>
                <c:pt idx="708">
                  <c:v>3.6400000000000016E-2</c:v>
                </c:pt>
                <c:pt idx="709">
                  <c:v>3.6400000000000016E-2</c:v>
                </c:pt>
                <c:pt idx="710">
                  <c:v>-0.10100000000000002</c:v>
                </c:pt>
                <c:pt idx="711">
                  <c:v>-0.10100000000000002</c:v>
                </c:pt>
                <c:pt idx="712">
                  <c:v>-0.10100000000000002</c:v>
                </c:pt>
                <c:pt idx="713">
                  <c:v>7.7500000000000013E-2</c:v>
                </c:pt>
                <c:pt idx="714">
                  <c:v>7.7500000000000013E-2</c:v>
                </c:pt>
                <c:pt idx="715">
                  <c:v>-1.43E-2</c:v>
                </c:pt>
                <c:pt idx="716">
                  <c:v>-1.43E-2</c:v>
                </c:pt>
                <c:pt idx="717">
                  <c:v>-1.43E-2</c:v>
                </c:pt>
                <c:pt idx="718">
                  <c:v>-2.1800000000000007E-2</c:v>
                </c:pt>
                <c:pt idx="719">
                  <c:v>-2.1800000000000007E-2</c:v>
                </c:pt>
                <c:pt idx="720">
                  <c:v>-2.1800000000000007E-2</c:v>
                </c:pt>
                <c:pt idx="721">
                  <c:v>-6.6199999999999995E-2</c:v>
                </c:pt>
                <c:pt idx="722">
                  <c:v>-6.6199999999999995E-2</c:v>
                </c:pt>
                <c:pt idx="723">
                  <c:v>3.0000000000000009E-3</c:v>
                </c:pt>
                <c:pt idx="724">
                  <c:v>3.0000000000000009E-3</c:v>
                </c:pt>
                <c:pt idx="725">
                  <c:v>3.0000000000000009E-3</c:v>
                </c:pt>
                <c:pt idx="726">
                  <c:v>-0.10120000000000003</c:v>
                </c:pt>
                <c:pt idx="727">
                  <c:v>-0.10120000000000003</c:v>
                </c:pt>
                <c:pt idx="728">
                  <c:v>-0.10120000000000003</c:v>
                </c:pt>
                <c:pt idx="729">
                  <c:v>-3.4200000000000001E-2</c:v>
                </c:pt>
                <c:pt idx="730">
                  <c:v>-3.4200000000000001E-2</c:v>
                </c:pt>
                <c:pt idx="731">
                  <c:v>-3.4200000000000001E-2</c:v>
                </c:pt>
                <c:pt idx="732">
                  <c:v>-4.7500000000000014E-2</c:v>
                </c:pt>
                <c:pt idx="733">
                  <c:v>-4.7500000000000014E-2</c:v>
                </c:pt>
                <c:pt idx="734">
                  <c:v>-3.0300000000000001E-2</c:v>
                </c:pt>
                <c:pt idx="735">
                  <c:v>-3.0300000000000001E-2</c:v>
                </c:pt>
                <c:pt idx="736">
                  <c:v>-3.0300000000000001E-2</c:v>
                </c:pt>
                <c:pt idx="737">
                  <c:v>-2.0600000000000007E-2</c:v>
                </c:pt>
                <c:pt idx="738">
                  <c:v>-2.0600000000000007E-2</c:v>
                </c:pt>
                <c:pt idx="739">
                  <c:v>-5.7000000000000019E-3</c:v>
                </c:pt>
                <c:pt idx="740">
                  <c:v>-5.7000000000000019E-3</c:v>
                </c:pt>
                <c:pt idx="741">
                  <c:v>-5.7000000000000019E-3</c:v>
                </c:pt>
                <c:pt idx="742">
                  <c:v>-1.0000000000000004E-2</c:v>
                </c:pt>
                <c:pt idx="743">
                  <c:v>-1.0000000000000004E-2</c:v>
                </c:pt>
                <c:pt idx="744">
                  <c:v>-1.0000000000000004E-2</c:v>
                </c:pt>
                <c:pt idx="745">
                  <c:v>2.200000000000001E-3</c:v>
                </c:pt>
                <c:pt idx="746">
                  <c:v>2.200000000000001E-3</c:v>
                </c:pt>
                <c:pt idx="747">
                  <c:v>1.3800000000000005E-2</c:v>
                </c:pt>
                <c:pt idx="748">
                  <c:v>1.3800000000000005E-2</c:v>
                </c:pt>
                <c:pt idx="749">
                  <c:v>1.3800000000000005E-2</c:v>
                </c:pt>
                <c:pt idx="750">
                  <c:v>-3.1000000000000012E-3</c:v>
                </c:pt>
                <c:pt idx="751">
                  <c:v>-3.1000000000000012E-3</c:v>
                </c:pt>
                <c:pt idx="752">
                  <c:v>-3.1000000000000012E-3</c:v>
                </c:pt>
                <c:pt idx="753">
                  <c:v>4.1500000000000002E-2</c:v>
                </c:pt>
                <c:pt idx="754">
                  <c:v>4.1500000000000002E-2</c:v>
                </c:pt>
                <c:pt idx="755">
                  <c:v>7.1000000000000004E-3</c:v>
                </c:pt>
                <c:pt idx="756">
                  <c:v>7.1000000000000004E-3</c:v>
                </c:pt>
                <c:pt idx="757">
                  <c:v>7.1000000000000004E-3</c:v>
                </c:pt>
                <c:pt idx="758">
                  <c:v>1.9699999999999999E-2</c:v>
                </c:pt>
                <c:pt idx="759">
                  <c:v>1.9699999999999999E-2</c:v>
                </c:pt>
                <c:pt idx="760">
                  <c:v>1.9699999999999999E-2</c:v>
                </c:pt>
                <c:pt idx="761">
                  <c:v>8.3000000000000036E-3</c:v>
                </c:pt>
                <c:pt idx="762">
                  <c:v>8.3000000000000036E-3</c:v>
                </c:pt>
                <c:pt idx="763">
                  <c:v>2.8000000000000008E-3</c:v>
                </c:pt>
                <c:pt idx="764">
                  <c:v>2.8000000000000008E-3</c:v>
                </c:pt>
                <c:pt idx="765">
                  <c:v>2.8000000000000008E-3</c:v>
                </c:pt>
                <c:pt idx="766">
                  <c:v>-1.4700000000000001E-2</c:v>
                </c:pt>
                <c:pt idx="767">
                  <c:v>-1.4700000000000001E-2</c:v>
                </c:pt>
                <c:pt idx="768">
                  <c:v>-1.4700000000000001E-2</c:v>
                </c:pt>
                <c:pt idx="769">
                  <c:v>-6.5000000000000023E-3</c:v>
                </c:pt>
                <c:pt idx="770">
                  <c:v>-6.5000000000000023E-3</c:v>
                </c:pt>
                <c:pt idx="771">
                  <c:v>2.200000000000001E-3</c:v>
                </c:pt>
                <c:pt idx="772">
                  <c:v>2.200000000000001E-3</c:v>
                </c:pt>
                <c:pt idx="773">
                  <c:v>2.200000000000001E-3</c:v>
                </c:pt>
                <c:pt idx="774">
                  <c:v>4.3000000000000017E-3</c:v>
                </c:pt>
                <c:pt idx="775">
                  <c:v>4.3000000000000017E-3</c:v>
                </c:pt>
                <c:pt idx="776">
                  <c:v>4.3000000000000017E-3</c:v>
                </c:pt>
                <c:pt idx="777">
                  <c:v>-7.1000000000000004E-3</c:v>
                </c:pt>
                <c:pt idx="778">
                  <c:v>-7.1000000000000004E-3</c:v>
                </c:pt>
                <c:pt idx="779">
                  <c:v>-2.700000000000001E-3</c:v>
                </c:pt>
                <c:pt idx="780">
                  <c:v>-2.700000000000001E-3</c:v>
                </c:pt>
                <c:pt idx="781">
                  <c:v>-2.700000000000001E-3</c:v>
                </c:pt>
                <c:pt idx="782">
                  <c:v>-4.5000000000000014E-3</c:v>
                </c:pt>
                <c:pt idx="783">
                  <c:v>-4.5000000000000014E-3</c:v>
                </c:pt>
                <c:pt idx="784">
                  <c:v>-4.5000000000000014E-3</c:v>
                </c:pt>
                <c:pt idx="785">
                  <c:v>4.9000000000000024E-3</c:v>
                </c:pt>
                <c:pt idx="786">
                  <c:v>4.9000000000000024E-3</c:v>
                </c:pt>
                <c:pt idx="787">
                  <c:v>-5.7000000000000019E-3</c:v>
                </c:pt>
                <c:pt idx="788">
                  <c:v>-5.7000000000000019E-3</c:v>
                </c:pt>
                <c:pt idx="789">
                  <c:v>-5.7000000000000019E-3</c:v>
                </c:pt>
                <c:pt idx="790">
                  <c:v>1.1999999999999999E-3</c:v>
                </c:pt>
                <c:pt idx="791">
                  <c:v>1.1999999999999999E-3</c:v>
                </c:pt>
                <c:pt idx="792">
                  <c:v>1.1999999999999999E-3</c:v>
                </c:pt>
                <c:pt idx="793">
                  <c:v>1.6000000000000005E-3</c:v>
                </c:pt>
                <c:pt idx="794">
                  <c:v>1.6000000000000005E-3</c:v>
                </c:pt>
                <c:pt idx="795">
                  <c:v>-1.8100000000000008E-2</c:v>
                </c:pt>
                <c:pt idx="796">
                  <c:v>-1.8100000000000008E-2</c:v>
                </c:pt>
                <c:pt idx="797">
                  <c:v>-1.8100000000000008E-2</c:v>
                </c:pt>
                <c:pt idx="798">
                  <c:v>6.1000000000000004E-3</c:v>
                </c:pt>
                <c:pt idx="799">
                  <c:v>6.1000000000000004E-3</c:v>
                </c:pt>
                <c:pt idx="800">
                  <c:v>-3.1000000000000012E-3</c:v>
                </c:pt>
                <c:pt idx="801">
                  <c:v>-3.1000000000000012E-3</c:v>
                </c:pt>
                <c:pt idx="802">
                  <c:v>-3.1000000000000012E-3</c:v>
                </c:pt>
                <c:pt idx="803">
                  <c:v>-3.9000000000000011E-3</c:v>
                </c:pt>
                <c:pt idx="804">
                  <c:v>-3.9000000000000011E-3</c:v>
                </c:pt>
                <c:pt idx="805">
                  <c:v>-3.9000000000000011E-3</c:v>
                </c:pt>
                <c:pt idx="806">
                  <c:v>-5.7800000000000018E-2</c:v>
                </c:pt>
                <c:pt idx="807">
                  <c:v>-5.7800000000000018E-2</c:v>
                </c:pt>
                <c:pt idx="808">
                  <c:v>-5.7800000000000018E-2</c:v>
                </c:pt>
                <c:pt idx="809">
                  <c:v>2.5999999999999999E-3</c:v>
                </c:pt>
                <c:pt idx="810">
                  <c:v>2.5999999999999999E-3</c:v>
                </c:pt>
                <c:pt idx="811">
                  <c:v>-1.1999999999999999E-3</c:v>
                </c:pt>
                <c:pt idx="812">
                  <c:v>-1.1999999999999999E-3</c:v>
                </c:pt>
                <c:pt idx="813">
                  <c:v>-1.1999999999999999E-3</c:v>
                </c:pt>
                <c:pt idx="814">
                  <c:v>-4.1000000000000003E-3</c:v>
                </c:pt>
                <c:pt idx="815">
                  <c:v>-4.1000000000000003E-3</c:v>
                </c:pt>
                <c:pt idx="816">
                  <c:v>-4.1000000000000003E-3</c:v>
                </c:pt>
                <c:pt idx="817">
                  <c:v>-1.8000000000000008E-3</c:v>
                </c:pt>
                <c:pt idx="818">
                  <c:v>-1.8000000000000008E-3</c:v>
                </c:pt>
                <c:pt idx="819">
                  <c:v>-1.5299999999999998E-2</c:v>
                </c:pt>
                <c:pt idx="820">
                  <c:v>-1.5299999999999998E-2</c:v>
                </c:pt>
                <c:pt idx="821">
                  <c:v>-1.5299999999999998E-2</c:v>
                </c:pt>
                <c:pt idx="822">
                  <c:v>-2.2200000000000008E-2</c:v>
                </c:pt>
                <c:pt idx="823">
                  <c:v>-2.2200000000000008E-2</c:v>
                </c:pt>
                <c:pt idx="824">
                  <c:v>-2.2200000000000008E-2</c:v>
                </c:pt>
                <c:pt idx="825">
                  <c:v>-5.9500000000000018E-2</c:v>
                </c:pt>
                <c:pt idx="826">
                  <c:v>-5.9500000000000018E-2</c:v>
                </c:pt>
                <c:pt idx="827">
                  <c:v>-4.5000000000000014E-3</c:v>
                </c:pt>
                <c:pt idx="828">
                  <c:v>-4.5000000000000014E-3</c:v>
                </c:pt>
                <c:pt idx="829">
                  <c:v>-4.5000000000000014E-3</c:v>
                </c:pt>
                <c:pt idx="830">
                  <c:v>-1.9599999999999999E-2</c:v>
                </c:pt>
                <c:pt idx="831">
                  <c:v>-1.9599999999999999E-2</c:v>
                </c:pt>
                <c:pt idx="832">
                  <c:v>-1.9599999999999999E-2</c:v>
                </c:pt>
                <c:pt idx="833">
                  <c:v>-1.9400000000000008E-2</c:v>
                </c:pt>
                <c:pt idx="834">
                  <c:v>-1.9400000000000008E-2</c:v>
                </c:pt>
                <c:pt idx="835">
                  <c:v>3.7200000000000011E-2</c:v>
                </c:pt>
                <c:pt idx="836">
                  <c:v>3.7200000000000011E-2</c:v>
                </c:pt>
                <c:pt idx="837">
                  <c:v>3.7200000000000011E-2</c:v>
                </c:pt>
                <c:pt idx="838">
                  <c:v>-1.0000000000000004E-2</c:v>
                </c:pt>
                <c:pt idx="839">
                  <c:v>-1.0000000000000004E-2</c:v>
                </c:pt>
                <c:pt idx="840">
                  <c:v>-1.0000000000000004E-2</c:v>
                </c:pt>
                <c:pt idx="841">
                  <c:v>-1.1800000000000005E-2</c:v>
                </c:pt>
                <c:pt idx="842">
                  <c:v>-1.1800000000000005E-2</c:v>
                </c:pt>
                <c:pt idx="843">
                  <c:v>6.1000000000000004E-3</c:v>
                </c:pt>
                <c:pt idx="844">
                  <c:v>6.1000000000000004E-3</c:v>
                </c:pt>
                <c:pt idx="845">
                  <c:v>6.1000000000000004E-3</c:v>
                </c:pt>
                <c:pt idx="846">
                  <c:v>-1.1200000000000005E-2</c:v>
                </c:pt>
                <c:pt idx="847">
                  <c:v>-1.1200000000000005E-2</c:v>
                </c:pt>
                <c:pt idx="848">
                  <c:v>-1.1200000000000005E-2</c:v>
                </c:pt>
                <c:pt idx="849">
                  <c:v>-6.9200000000000012E-2</c:v>
                </c:pt>
                <c:pt idx="850">
                  <c:v>-6.9200000000000012E-2</c:v>
                </c:pt>
                <c:pt idx="851">
                  <c:v>-6.9200000000000012E-2</c:v>
                </c:pt>
                <c:pt idx="852">
                  <c:v>-8.800000000000004E-3</c:v>
                </c:pt>
                <c:pt idx="853">
                  <c:v>-8.800000000000004E-3</c:v>
                </c:pt>
                <c:pt idx="854">
                  <c:v>-8.800000000000004E-3</c:v>
                </c:pt>
                <c:pt idx="855">
                  <c:v>7.4300000000000033E-2</c:v>
                </c:pt>
                <c:pt idx="856">
                  <c:v>7.4300000000000033E-2</c:v>
                </c:pt>
                <c:pt idx="857">
                  <c:v>7.4300000000000033E-2</c:v>
                </c:pt>
                <c:pt idx="858">
                  <c:v>-7.9400000000000026E-2</c:v>
                </c:pt>
                <c:pt idx="859">
                  <c:v>-7.9400000000000026E-2</c:v>
                </c:pt>
                <c:pt idx="860">
                  <c:v>-7.9400000000000026E-2</c:v>
                </c:pt>
                <c:pt idx="861">
                  <c:v>-3.1600000000000017E-2</c:v>
                </c:pt>
                <c:pt idx="862">
                  <c:v>-3.1600000000000017E-2</c:v>
                </c:pt>
                <c:pt idx="863">
                  <c:v>-4.9100000000000019E-2</c:v>
                </c:pt>
                <c:pt idx="864">
                  <c:v>-4.9100000000000019E-2</c:v>
                </c:pt>
                <c:pt idx="865">
                  <c:v>-4.9100000000000019E-2</c:v>
                </c:pt>
                <c:pt idx="866">
                  <c:v>1.0000000000000005E-3</c:v>
                </c:pt>
                <c:pt idx="867">
                  <c:v>1.0000000000000005E-3</c:v>
                </c:pt>
                <c:pt idx="868">
                  <c:v>1.0000000000000005E-3</c:v>
                </c:pt>
                <c:pt idx="869">
                  <c:v>-4.1800000000000004E-2</c:v>
                </c:pt>
                <c:pt idx="870">
                  <c:v>-4.1800000000000004E-2</c:v>
                </c:pt>
                <c:pt idx="871">
                  <c:v>2.2600000000000006E-2</c:v>
                </c:pt>
                <c:pt idx="872">
                  <c:v>2.2600000000000006E-2</c:v>
                </c:pt>
                <c:pt idx="873">
                  <c:v>2.2600000000000006E-2</c:v>
                </c:pt>
                <c:pt idx="874">
                  <c:v>-5.3000000000000012E-2</c:v>
                </c:pt>
                <c:pt idx="875">
                  <c:v>-5.3000000000000012E-2</c:v>
                </c:pt>
                <c:pt idx="876">
                  <c:v>-5.3000000000000012E-2</c:v>
                </c:pt>
                <c:pt idx="877">
                  <c:v>8.1000000000000048E-3</c:v>
                </c:pt>
                <c:pt idx="878">
                  <c:v>8.1000000000000048E-3</c:v>
                </c:pt>
                <c:pt idx="879">
                  <c:v>-2.7300000000000001E-2</c:v>
                </c:pt>
                <c:pt idx="880">
                  <c:v>-2.7300000000000001E-2</c:v>
                </c:pt>
                <c:pt idx="881">
                  <c:v>-2.7300000000000001E-2</c:v>
                </c:pt>
                <c:pt idx="882">
                  <c:v>1.1800000000000005E-2</c:v>
                </c:pt>
                <c:pt idx="883">
                  <c:v>1.1800000000000005E-2</c:v>
                </c:pt>
                <c:pt idx="884">
                  <c:v>1.1800000000000005E-2</c:v>
                </c:pt>
                <c:pt idx="885">
                  <c:v>-5.9000000000000025E-3</c:v>
                </c:pt>
                <c:pt idx="886">
                  <c:v>-5.9000000000000025E-3</c:v>
                </c:pt>
                <c:pt idx="887">
                  <c:v>-5.9000000000000025E-3</c:v>
                </c:pt>
                <c:pt idx="888">
                  <c:v>6.5000000000000023E-3</c:v>
                </c:pt>
                <c:pt idx="889">
                  <c:v>6.5000000000000023E-3</c:v>
                </c:pt>
                <c:pt idx="890">
                  <c:v>-3.3799999999999997E-2</c:v>
                </c:pt>
                <c:pt idx="891">
                  <c:v>-3.3799999999999997E-2</c:v>
                </c:pt>
                <c:pt idx="892">
                  <c:v>-3.3799999999999997E-2</c:v>
                </c:pt>
                <c:pt idx="893">
                  <c:v>3.4200000000000001E-2</c:v>
                </c:pt>
                <c:pt idx="894">
                  <c:v>3.4200000000000001E-2</c:v>
                </c:pt>
                <c:pt idx="895">
                  <c:v>3.8000000000000009E-3</c:v>
                </c:pt>
                <c:pt idx="896">
                  <c:v>3.8000000000000009E-3</c:v>
                </c:pt>
                <c:pt idx="897">
                  <c:v>3.8000000000000009E-3</c:v>
                </c:pt>
                <c:pt idx="898">
                  <c:v>-1.5299999999999998E-2</c:v>
                </c:pt>
                <c:pt idx="899">
                  <c:v>-1.5299999999999998E-2</c:v>
                </c:pt>
                <c:pt idx="900">
                  <c:v>-1.3700000000000006E-2</c:v>
                </c:pt>
                <c:pt idx="901">
                  <c:v>-1.3700000000000006E-2</c:v>
                </c:pt>
                <c:pt idx="902">
                  <c:v>-1.3700000000000006E-2</c:v>
                </c:pt>
                <c:pt idx="903">
                  <c:v>2.7500000000000007E-2</c:v>
                </c:pt>
                <c:pt idx="904">
                  <c:v>2.7500000000000007E-2</c:v>
                </c:pt>
                <c:pt idx="905">
                  <c:v>2.7500000000000007E-2</c:v>
                </c:pt>
                <c:pt idx="906">
                  <c:v>2.3400000000000001E-2</c:v>
                </c:pt>
                <c:pt idx="907">
                  <c:v>2.3400000000000001E-2</c:v>
                </c:pt>
                <c:pt idx="908">
                  <c:v>2.3400000000000001E-2</c:v>
                </c:pt>
                <c:pt idx="909">
                  <c:v>1.0600000000000004E-2</c:v>
                </c:pt>
                <c:pt idx="910">
                  <c:v>1.0600000000000004E-2</c:v>
                </c:pt>
                <c:pt idx="911">
                  <c:v>9.1000000000000004E-3</c:v>
                </c:pt>
                <c:pt idx="912">
                  <c:v>9.1000000000000004E-3</c:v>
                </c:pt>
                <c:pt idx="913">
                  <c:v>9.1000000000000004E-3</c:v>
                </c:pt>
                <c:pt idx="914">
                  <c:v>2.2200000000000008E-2</c:v>
                </c:pt>
                <c:pt idx="915">
                  <c:v>2.2200000000000008E-2</c:v>
                </c:pt>
                <c:pt idx="916">
                  <c:v>2.2200000000000008E-2</c:v>
                </c:pt>
                <c:pt idx="917" formatCode="0.00E+00">
                  <c:v>-6.0000000000000027E-4</c:v>
                </c:pt>
                <c:pt idx="918" formatCode="0.00E+00">
                  <c:v>-6.0000000000000027E-4</c:v>
                </c:pt>
                <c:pt idx="919">
                  <c:v>2.200000000000001E-3</c:v>
                </c:pt>
                <c:pt idx="920">
                  <c:v>2.200000000000001E-3</c:v>
                </c:pt>
                <c:pt idx="921">
                  <c:v>2.200000000000001E-3</c:v>
                </c:pt>
                <c:pt idx="922">
                  <c:v>1.3599999999999998E-2</c:v>
                </c:pt>
                <c:pt idx="923">
                  <c:v>1.3599999999999998E-2</c:v>
                </c:pt>
                <c:pt idx="924">
                  <c:v>1.3599999999999998E-2</c:v>
                </c:pt>
                <c:pt idx="925">
                  <c:v>2.0000000000000009E-3</c:v>
                </c:pt>
                <c:pt idx="926">
                  <c:v>2.0000000000000009E-3</c:v>
                </c:pt>
                <c:pt idx="927">
                  <c:v>1.1800000000000005E-2</c:v>
                </c:pt>
                <c:pt idx="928">
                  <c:v>1.1800000000000005E-2</c:v>
                </c:pt>
                <c:pt idx="929">
                  <c:v>1.1800000000000005E-2</c:v>
                </c:pt>
                <c:pt idx="930">
                  <c:v>3.5799999999999998E-2</c:v>
                </c:pt>
                <c:pt idx="931">
                  <c:v>3.5799999999999998E-2</c:v>
                </c:pt>
                <c:pt idx="932">
                  <c:v>3.5799999999999998E-2</c:v>
                </c:pt>
                <c:pt idx="933">
                  <c:v>2.8000000000000008E-3</c:v>
                </c:pt>
                <c:pt idx="934">
                  <c:v>2.8000000000000008E-3</c:v>
                </c:pt>
                <c:pt idx="935">
                  <c:v>1.3200000000000005E-2</c:v>
                </c:pt>
                <c:pt idx="936">
                  <c:v>1.3200000000000005E-2</c:v>
                </c:pt>
                <c:pt idx="937">
                  <c:v>1.3200000000000005E-2</c:v>
                </c:pt>
                <c:pt idx="938">
                  <c:v>2.0799999999999999E-2</c:v>
                </c:pt>
                <c:pt idx="939">
                  <c:v>2.0799999999999999E-2</c:v>
                </c:pt>
                <c:pt idx="940">
                  <c:v>2.0799999999999999E-2</c:v>
                </c:pt>
                <c:pt idx="941">
                  <c:v>1.6100000000000007E-2</c:v>
                </c:pt>
                <c:pt idx="942">
                  <c:v>1.6100000000000007E-2</c:v>
                </c:pt>
                <c:pt idx="943">
                  <c:v>3.0000000000000009E-3</c:v>
                </c:pt>
                <c:pt idx="944">
                  <c:v>3.0000000000000009E-3</c:v>
                </c:pt>
                <c:pt idx="945">
                  <c:v>3.0000000000000009E-3</c:v>
                </c:pt>
                <c:pt idx="946">
                  <c:v>2.3999999999999998E-3</c:v>
                </c:pt>
                <c:pt idx="947">
                  <c:v>2.3999999999999998E-3</c:v>
                </c:pt>
                <c:pt idx="948">
                  <c:v>2.3999999999999998E-3</c:v>
                </c:pt>
                <c:pt idx="949">
                  <c:v>4.7000000000000019E-3</c:v>
                </c:pt>
                <c:pt idx="950">
                  <c:v>4.7000000000000019E-3</c:v>
                </c:pt>
                <c:pt idx="951">
                  <c:v>-5.5000000000000014E-3</c:v>
                </c:pt>
                <c:pt idx="952">
                  <c:v>-5.5000000000000014E-3</c:v>
                </c:pt>
                <c:pt idx="953">
                  <c:v>-5.5000000000000014E-3</c:v>
                </c:pt>
                <c:pt idx="954">
                  <c:v>-2.8999999999999998E-3</c:v>
                </c:pt>
                <c:pt idx="955">
                  <c:v>-2.8999999999999998E-3</c:v>
                </c:pt>
                <c:pt idx="956">
                  <c:v>-2.8999999999999998E-3</c:v>
                </c:pt>
                <c:pt idx="957">
                  <c:v>-1.77E-2</c:v>
                </c:pt>
                <c:pt idx="958">
                  <c:v>-1.77E-2</c:v>
                </c:pt>
                <c:pt idx="959">
                  <c:v>-3.700000000000001E-3</c:v>
                </c:pt>
                <c:pt idx="960">
                  <c:v>-3.700000000000001E-3</c:v>
                </c:pt>
                <c:pt idx="961">
                  <c:v>-3.700000000000001E-3</c:v>
                </c:pt>
                <c:pt idx="962">
                  <c:v>-2.1200000000000007E-2</c:v>
                </c:pt>
                <c:pt idx="963">
                  <c:v>-2.1200000000000007E-2</c:v>
                </c:pt>
                <c:pt idx="964">
                  <c:v>-2.1200000000000007E-2</c:v>
                </c:pt>
                <c:pt idx="965">
                  <c:v>-1.1999999999999999E-3</c:v>
                </c:pt>
                <c:pt idx="966">
                  <c:v>-1.1999999999999999E-3</c:v>
                </c:pt>
                <c:pt idx="967">
                  <c:v>-5.9000000000000025E-3</c:v>
                </c:pt>
                <c:pt idx="968">
                  <c:v>-5.9000000000000025E-3</c:v>
                </c:pt>
                <c:pt idx="969">
                  <c:v>-5.9000000000000025E-3</c:v>
                </c:pt>
                <c:pt idx="970">
                  <c:v>-4.7000000000000019E-3</c:v>
                </c:pt>
                <c:pt idx="971">
                  <c:v>-4.7000000000000019E-3</c:v>
                </c:pt>
                <c:pt idx="972">
                  <c:v>-4.7000000000000019E-3</c:v>
                </c:pt>
                <c:pt idx="973">
                  <c:v>3.500000000000001E-2</c:v>
                </c:pt>
                <c:pt idx="974">
                  <c:v>3.500000000000001E-2</c:v>
                </c:pt>
                <c:pt idx="975">
                  <c:v>1.6100000000000007E-2</c:v>
                </c:pt>
                <c:pt idx="976">
                  <c:v>1.6100000000000007E-2</c:v>
                </c:pt>
                <c:pt idx="977">
                  <c:v>1.6100000000000007E-2</c:v>
                </c:pt>
                <c:pt idx="978">
                  <c:v>1.6100000000000007E-2</c:v>
                </c:pt>
                <c:pt idx="979">
                  <c:v>2.8500000000000001E-2</c:v>
                </c:pt>
                <c:pt idx="980">
                  <c:v>2.8500000000000001E-2</c:v>
                </c:pt>
                <c:pt idx="981">
                  <c:v>2.8500000000000001E-2</c:v>
                </c:pt>
                <c:pt idx="982">
                  <c:v>4.1000000000000003E-3</c:v>
                </c:pt>
                <c:pt idx="983">
                  <c:v>4.1000000000000003E-3</c:v>
                </c:pt>
                <c:pt idx="984">
                  <c:v>4.1000000000000003E-3</c:v>
                </c:pt>
                <c:pt idx="985">
                  <c:v>-7.2700000000000028E-2</c:v>
                </c:pt>
                <c:pt idx="986">
                  <c:v>-7.2700000000000028E-2</c:v>
                </c:pt>
                <c:pt idx="987">
                  <c:v>8.9000000000000069E-3</c:v>
                </c:pt>
                <c:pt idx="988">
                  <c:v>8.9000000000000069E-3</c:v>
                </c:pt>
                <c:pt idx="989">
                  <c:v>8.9000000000000069E-3</c:v>
                </c:pt>
                <c:pt idx="990">
                  <c:v>-4.7900000000000012E-2</c:v>
                </c:pt>
                <c:pt idx="991">
                  <c:v>-4.7900000000000012E-2</c:v>
                </c:pt>
                <c:pt idx="992">
                  <c:v>-4.7900000000000012E-2</c:v>
                </c:pt>
                <c:pt idx="993">
                  <c:v>-4.2800000000000019E-2</c:v>
                </c:pt>
                <c:pt idx="994">
                  <c:v>-4.2800000000000019E-2</c:v>
                </c:pt>
                <c:pt idx="995">
                  <c:v>-3.3399999999999999E-2</c:v>
                </c:pt>
                <c:pt idx="996">
                  <c:v>-3.3399999999999999E-2</c:v>
                </c:pt>
                <c:pt idx="997">
                  <c:v>-3.3399999999999999E-2</c:v>
                </c:pt>
                <c:pt idx="998">
                  <c:v>-1.0400000000000001E-2</c:v>
                </c:pt>
                <c:pt idx="999">
                  <c:v>-1.0400000000000001E-2</c:v>
                </c:pt>
                <c:pt idx="1000">
                  <c:v>5.11E-2</c:v>
                </c:pt>
                <c:pt idx="1001">
                  <c:v>5.11E-2</c:v>
                </c:pt>
                <c:pt idx="1002">
                  <c:v>5.11E-2</c:v>
                </c:pt>
                <c:pt idx="1003">
                  <c:v>4.7000000000000014E-2</c:v>
                </c:pt>
                <c:pt idx="1004">
                  <c:v>4.7000000000000014E-2</c:v>
                </c:pt>
                <c:pt idx="1005">
                  <c:v>4.7000000000000014E-2</c:v>
                </c:pt>
                <c:pt idx="1006">
                  <c:v>2.8299999999999999E-2</c:v>
                </c:pt>
                <c:pt idx="1007">
                  <c:v>2.8299999999999999E-2</c:v>
                </c:pt>
                <c:pt idx="1008">
                  <c:v>2.8299999999999999E-2</c:v>
                </c:pt>
                <c:pt idx="1009">
                  <c:v>6.3000000000000018E-3</c:v>
                </c:pt>
                <c:pt idx="1010">
                  <c:v>6.3000000000000018E-3</c:v>
                </c:pt>
                <c:pt idx="1011">
                  <c:v>6.1000000000000004E-3</c:v>
                </c:pt>
                <c:pt idx="1012">
                  <c:v>6.1000000000000004E-3</c:v>
                </c:pt>
                <c:pt idx="1013">
                  <c:v>6.1000000000000004E-3</c:v>
                </c:pt>
                <c:pt idx="1014">
                  <c:v>-8.4000000000000047E-3</c:v>
                </c:pt>
                <c:pt idx="1015">
                  <c:v>-8.4000000000000047E-3</c:v>
                </c:pt>
                <c:pt idx="1016">
                  <c:v>-8.4000000000000047E-3</c:v>
                </c:pt>
                <c:pt idx="1017">
                  <c:v>3.8000000000000009E-3</c:v>
                </c:pt>
                <c:pt idx="1018">
                  <c:v>3.8000000000000009E-3</c:v>
                </c:pt>
                <c:pt idx="1019">
                  <c:v>-8.800000000000004E-3</c:v>
                </c:pt>
                <c:pt idx="1020">
                  <c:v>-8.800000000000004E-3</c:v>
                </c:pt>
                <c:pt idx="1021">
                  <c:v>-8.800000000000004E-3</c:v>
                </c:pt>
                <c:pt idx="1022">
                  <c:v>8.7000000000000046E-3</c:v>
                </c:pt>
                <c:pt idx="1023">
                  <c:v>8.7000000000000046E-3</c:v>
                </c:pt>
                <c:pt idx="1024">
                  <c:v>8.7000000000000046E-3</c:v>
                </c:pt>
                <c:pt idx="1025">
                  <c:v>8.9000000000000069E-3</c:v>
                </c:pt>
                <c:pt idx="1026">
                  <c:v>8.9000000000000069E-3</c:v>
                </c:pt>
                <c:pt idx="1027" formatCode="0.00E+00">
                  <c:v>8.0000000000000036E-4</c:v>
                </c:pt>
                <c:pt idx="1028" formatCode="0.00E+00">
                  <c:v>8.0000000000000036E-4</c:v>
                </c:pt>
                <c:pt idx="1029" formatCode="0.00E+00">
                  <c:v>8.0000000000000036E-4</c:v>
                </c:pt>
                <c:pt idx="1030">
                  <c:v>1.0600000000000004E-2</c:v>
                </c:pt>
                <c:pt idx="1031">
                  <c:v>1.0600000000000004E-2</c:v>
                </c:pt>
                <c:pt idx="1032">
                  <c:v>1.0600000000000004E-2</c:v>
                </c:pt>
                <c:pt idx="1033">
                  <c:v>-6.5000000000000023E-3</c:v>
                </c:pt>
                <c:pt idx="1034">
                  <c:v>-6.5000000000000023E-3</c:v>
                </c:pt>
                <c:pt idx="1035">
                  <c:v>1.2E-2</c:v>
                </c:pt>
                <c:pt idx="1036">
                  <c:v>1.2E-2</c:v>
                </c:pt>
                <c:pt idx="1037">
                  <c:v>1.2E-2</c:v>
                </c:pt>
                <c:pt idx="1038">
                  <c:v>-1.6899999999999998E-2</c:v>
                </c:pt>
                <c:pt idx="1039">
                  <c:v>-1.6899999999999998E-2</c:v>
                </c:pt>
                <c:pt idx="1040">
                  <c:v>-1.6899999999999998E-2</c:v>
                </c:pt>
                <c:pt idx="1041">
                  <c:v>1.3200000000000005E-2</c:v>
                </c:pt>
                <c:pt idx="1042">
                  <c:v>1.3200000000000005E-2</c:v>
                </c:pt>
                <c:pt idx="1043">
                  <c:v>3.09E-2</c:v>
                </c:pt>
                <c:pt idx="1044">
                  <c:v>3.09E-2</c:v>
                </c:pt>
                <c:pt idx="1045">
                  <c:v>3.09E-2</c:v>
                </c:pt>
                <c:pt idx="1046">
                  <c:v>3.09E-2</c:v>
                </c:pt>
                <c:pt idx="1047">
                  <c:v>-8.2000000000000007E-3</c:v>
                </c:pt>
                <c:pt idx="1048">
                  <c:v>-8.2000000000000007E-3</c:v>
                </c:pt>
                <c:pt idx="1049">
                  <c:v>-8.2000000000000007E-3</c:v>
                </c:pt>
                <c:pt idx="1050">
                  <c:v>3.4000000000000002E-2</c:v>
                </c:pt>
                <c:pt idx="1051">
                  <c:v>3.4000000000000002E-2</c:v>
                </c:pt>
                <c:pt idx="1052">
                  <c:v>3.4000000000000002E-2</c:v>
                </c:pt>
                <c:pt idx="1053">
                  <c:v>-1.4000000000000004E-3</c:v>
                </c:pt>
                <c:pt idx="1054">
                  <c:v>-1.4000000000000004E-3</c:v>
                </c:pt>
                <c:pt idx="1055">
                  <c:v>8.7000000000000046E-3</c:v>
                </c:pt>
                <c:pt idx="1056">
                  <c:v>8.7000000000000046E-3</c:v>
                </c:pt>
                <c:pt idx="1057">
                  <c:v>8.7000000000000046E-3</c:v>
                </c:pt>
                <c:pt idx="1058">
                  <c:v>7.9000000000000042E-3</c:v>
                </c:pt>
                <c:pt idx="1059">
                  <c:v>7.9000000000000042E-3</c:v>
                </c:pt>
                <c:pt idx="1060">
                  <c:v>7.9000000000000042E-3</c:v>
                </c:pt>
                <c:pt idx="1061">
                  <c:v>1.7899999999999999E-2</c:v>
                </c:pt>
                <c:pt idx="1062">
                  <c:v>1.7899999999999999E-2</c:v>
                </c:pt>
                <c:pt idx="1063">
                  <c:v>-1.4100000000000001E-2</c:v>
                </c:pt>
                <c:pt idx="1064">
                  <c:v>-1.4100000000000001E-2</c:v>
                </c:pt>
                <c:pt idx="1065">
                  <c:v>-1.4100000000000001E-2</c:v>
                </c:pt>
                <c:pt idx="1066">
                  <c:v>-6.9000000000000025E-3</c:v>
                </c:pt>
                <c:pt idx="1067">
                  <c:v>-6.9000000000000025E-3</c:v>
                </c:pt>
                <c:pt idx="1068">
                  <c:v>-6.9000000000000025E-3</c:v>
                </c:pt>
                <c:pt idx="1069">
                  <c:v>-1.7100000000000001E-2</c:v>
                </c:pt>
                <c:pt idx="1070">
                  <c:v>-1.7100000000000001E-2</c:v>
                </c:pt>
                <c:pt idx="1071">
                  <c:v>1.2999999999999998E-2</c:v>
                </c:pt>
                <c:pt idx="1072">
                  <c:v>1.2999999999999998E-2</c:v>
                </c:pt>
                <c:pt idx="1073">
                  <c:v>1.2999999999999998E-2</c:v>
                </c:pt>
                <c:pt idx="1074">
                  <c:v>1.2999999999999998E-2</c:v>
                </c:pt>
                <c:pt idx="1075">
                  <c:v>2.2200000000000008E-2</c:v>
                </c:pt>
                <c:pt idx="1076">
                  <c:v>2.2200000000000008E-2</c:v>
                </c:pt>
                <c:pt idx="1077">
                  <c:v>2.2200000000000008E-2</c:v>
                </c:pt>
                <c:pt idx="1078">
                  <c:v>2.7300000000000001E-2</c:v>
                </c:pt>
                <c:pt idx="1079">
                  <c:v>2.7300000000000001E-2</c:v>
                </c:pt>
                <c:pt idx="1080">
                  <c:v>2.7300000000000001E-2</c:v>
                </c:pt>
                <c:pt idx="1081">
                  <c:v>3.500000000000001E-2</c:v>
                </c:pt>
                <c:pt idx="1082">
                  <c:v>3.500000000000001E-2</c:v>
                </c:pt>
                <c:pt idx="1083">
                  <c:v>2.5399999999999999E-2</c:v>
                </c:pt>
                <c:pt idx="1084">
                  <c:v>2.5399999999999999E-2</c:v>
                </c:pt>
                <c:pt idx="1085">
                  <c:v>2.5399999999999999E-2</c:v>
                </c:pt>
                <c:pt idx="1086">
                  <c:v>-7.3000000000000018E-3</c:v>
                </c:pt>
                <c:pt idx="1087">
                  <c:v>-7.3000000000000018E-3</c:v>
                </c:pt>
                <c:pt idx="1088">
                  <c:v>-7.3000000000000018E-3</c:v>
                </c:pt>
                <c:pt idx="1089">
                  <c:v>5.7000000000000019E-3</c:v>
                </c:pt>
                <c:pt idx="1090">
                  <c:v>5.7000000000000019E-3</c:v>
                </c:pt>
                <c:pt idx="1091">
                  <c:v>4.3000000000000017E-3</c:v>
                </c:pt>
                <c:pt idx="1092">
                  <c:v>4.3000000000000017E-3</c:v>
                </c:pt>
                <c:pt idx="1093">
                  <c:v>4.3000000000000017E-3</c:v>
                </c:pt>
                <c:pt idx="1094">
                  <c:v>-7.3000000000000018E-3</c:v>
                </c:pt>
                <c:pt idx="1095">
                  <c:v>-7.3000000000000018E-3</c:v>
                </c:pt>
                <c:pt idx="1096">
                  <c:v>-7.3000000000000018E-3</c:v>
                </c:pt>
                <c:pt idx="1097">
                  <c:v>2.8000000000000008E-3</c:v>
                </c:pt>
                <c:pt idx="1098">
                  <c:v>2.8000000000000008E-3</c:v>
                </c:pt>
                <c:pt idx="1099">
                  <c:v>5.1000000000000004E-3</c:v>
                </c:pt>
                <c:pt idx="1100">
                  <c:v>2.1200000000000007E-2</c:v>
                </c:pt>
                <c:pt idx="1101">
                  <c:v>2.1200000000000007E-2</c:v>
                </c:pt>
                <c:pt idx="1102">
                  <c:v>2.1200000000000007E-2</c:v>
                </c:pt>
                <c:pt idx="1103">
                  <c:v>2.1200000000000007E-2</c:v>
                </c:pt>
                <c:pt idx="1104">
                  <c:v>2.1200000000000007E-2</c:v>
                </c:pt>
                <c:pt idx="1105">
                  <c:v>5.1000000000000004E-3</c:v>
                </c:pt>
                <c:pt idx="1106">
                  <c:v>5.1000000000000004E-3</c:v>
                </c:pt>
                <c:pt idx="1107">
                  <c:v>1.8700000000000008E-2</c:v>
                </c:pt>
                <c:pt idx="1108">
                  <c:v>1.8700000000000008E-2</c:v>
                </c:pt>
                <c:pt idx="1109">
                  <c:v>1.8700000000000008E-2</c:v>
                </c:pt>
                <c:pt idx="1110">
                  <c:v>-2.8999999999999998E-3</c:v>
                </c:pt>
                <c:pt idx="1111">
                  <c:v>-2.8999999999999998E-3</c:v>
                </c:pt>
                <c:pt idx="1112">
                  <c:v>-2.8999999999999998E-3</c:v>
                </c:pt>
                <c:pt idx="1113">
                  <c:v>7.5000000000000032E-3</c:v>
                </c:pt>
                <c:pt idx="1114">
                  <c:v>7.5000000000000032E-3</c:v>
                </c:pt>
                <c:pt idx="1115">
                  <c:v>-2.7900000000000008E-2</c:v>
                </c:pt>
                <c:pt idx="1116">
                  <c:v>-2.7900000000000008E-2</c:v>
                </c:pt>
                <c:pt idx="1117">
                  <c:v>-2.7900000000000008E-2</c:v>
                </c:pt>
                <c:pt idx="1118">
                  <c:v>-1.9800000000000009E-2</c:v>
                </c:pt>
                <c:pt idx="1119">
                  <c:v>-1.9800000000000009E-2</c:v>
                </c:pt>
                <c:pt idx="1120">
                  <c:v>-1.9800000000000009E-2</c:v>
                </c:pt>
                <c:pt idx="1121">
                  <c:v>1.8900000000000007E-2</c:v>
                </c:pt>
                <c:pt idx="1122">
                  <c:v>1.8900000000000007E-2</c:v>
                </c:pt>
                <c:pt idx="1123">
                  <c:v>2.9100000000000001E-2</c:v>
                </c:pt>
                <c:pt idx="1124">
                  <c:v>2.9100000000000001E-2</c:v>
                </c:pt>
                <c:pt idx="1125">
                  <c:v>2.9100000000000001E-2</c:v>
                </c:pt>
                <c:pt idx="1126">
                  <c:v>-2.4900000000000002E-2</c:v>
                </c:pt>
                <c:pt idx="1127">
                  <c:v>-2.4900000000000002E-2</c:v>
                </c:pt>
                <c:pt idx="1128">
                  <c:v>-2.4900000000000002E-2</c:v>
                </c:pt>
                <c:pt idx="1129">
                  <c:v>1.1599999999999996E-2</c:v>
                </c:pt>
                <c:pt idx="1130">
                  <c:v>1.1599999999999996E-2</c:v>
                </c:pt>
                <c:pt idx="1131">
                  <c:v>4.3999999999999997E-2</c:v>
                </c:pt>
                <c:pt idx="1132">
                  <c:v>4.3999999999999997E-2</c:v>
                </c:pt>
                <c:pt idx="1133">
                  <c:v>4.3999999999999997E-2</c:v>
                </c:pt>
                <c:pt idx="1134">
                  <c:v>-1.5500000000000005E-2</c:v>
                </c:pt>
                <c:pt idx="1135">
                  <c:v>-1.5500000000000005E-2</c:v>
                </c:pt>
                <c:pt idx="1136">
                  <c:v>-1.5500000000000005E-2</c:v>
                </c:pt>
                <c:pt idx="1137">
                  <c:v>2.200000000000001E-3</c:v>
                </c:pt>
                <c:pt idx="1138">
                  <c:v>2.200000000000001E-3</c:v>
                </c:pt>
                <c:pt idx="1139">
                  <c:v>2.0299999999999999E-2</c:v>
                </c:pt>
                <c:pt idx="1140">
                  <c:v>2.0299999999999999E-2</c:v>
                </c:pt>
                <c:pt idx="1141">
                  <c:v>2.0299999999999999E-2</c:v>
                </c:pt>
                <c:pt idx="1142" formatCode="0.00E+00">
                  <c:v>-8.0000000000000036E-4</c:v>
                </c:pt>
                <c:pt idx="1143" formatCode="0.00E+00">
                  <c:v>-8.0000000000000036E-4</c:v>
                </c:pt>
                <c:pt idx="1144" formatCode="0.00E+00">
                  <c:v>-8.0000000000000036E-4</c:v>
                </c:pt>
                <c:pt idx="1145">
                  <c:v>-2.8500000000000001E-2</c:v>
                </c:pt>
                <c:pt idx="1146">
                  <c:v>-2.8500000000000001E-2</c:v>
                </c:pt>
                <c:pt idx="1147">
                  <c:v>9.6000000000000026E-3</c:v>
                </c:pt>
                <c:pt idx="1148">
                  <c:v>9.6000000000000026E-3</c:v>
                </c:pt>
                <c:pt idx="1149">
                  <c:v>9.6000000000000026E-3</c:v>
                </c:pt>
                <c:pt idx="1150">
                  <c:v>9.6000000000000026E-3</c:v>
                </c:pt>
                <c:pt idx="1151">
                  <c:v>-1.0600000000000004E-2</c:v>
                </c:pt>
                <c:pt idx="1152">
                  <c:v>-1.0600000000000004E-2</c:v>
                </c:pt>
                <c:pt idx="1153">
                  <c:v>-1.0600000000000004E-2</c:v>
                </c:pt>
                <c:pt idx="1154">
                  <c:v>2.0000000000000009E-3</c:v>
                </c:pt>
                <c:pt idx="1155">
                  <c:v>2.0000000000000009E-3</c:v>
                </c:pt>
                <c:pt idx="1156">
                  <c:v>2.0000000000000009E-3</c:v>
                </c:pt>
                <c:pt idx="1157">
                  <c:v>4.3000000000000017E-3</c:v>
                </c:pt>
                <c:pt idx="1158">
                  <c:v>4.3000000000000017E-3</c:v>
                </c:pt>
                <c:pt idx="1159">
                  <c:v>-3.44E-2</c:v>
                </c:pt>
                <c:pt idx="1160">
                  <c:v>-3.44E-2</c:v>
                </c:pt>
                <c:pt idx="1161">
                  <c:v>-3.44E-2</c:v>
                </c:pt>
                <c:pt idx="1162">
                  <c:v>1.1200000000000005E-2</c:v>
                </c:pt>
                <c:pt idx="1163">
                  <c:v>1.1200000000000005E-2</c:v>
                </c:pt>
                <c:pt idx="1164">
                  <c:v>1.1200000000000005E-2</c:v>
                </c:pt>
                <c:pt idx="1165">
                  <c:v>1.1200000000000005E-2</c:v>
                </c:pt>
                <c:pt idx="1166">
                  <c:v>-1.4000000000000004E-3</c:v>
                </c:pt>
                <c:pt idx="1167">
                  <c:v>-1.4000000000000004E-3</c:v>
                </c:pt>
                <c:pt idx="1168">
                  <c:v>-1.4000000000000004E-3</c:v>
                </c:pt>
                <c:pt idx="1169">
                  <c:v>-9.4000000000000038E-3</c:v>
                </c:pt>
                <c:pt idx="1170">
                  <c:v>-9.4000000000000038E-3</c:v>
                </c:pt>
                <c:pt idx="1171" formatCode="0.00E+00">
                  <c:v>-2.0000000000000009E-4</c:v>
                </c:pt>
                <c:pt idx="1172" formatCode="0.00E+00">
                  <c:v>-2.0000000000000009E-4</c:v>
                </c:pt>
                <c:pt idx="1173" formatCode="0.00E+00">
                  <c:v>-2.0000000000000009E-4</c:v>
                </c:pt>
                <c:pt idx="1174">
                  <c:v>3.9000000000000011E-3</c:v>
                </c:pt>
                <c:pt idx="1175">
                  <c:v>3.9000000000000011E-3</c:v>
                </c:pt>
                <c:pt idx="1176">
                  <c:v>3.9000000000000011E-3</c:v>
                </c:pt>
                <c:pt idx="1177">
                  <c:v>2.3999999999999998E-3</c:v>
                </c:pt>
                <c:pt idx="1178">
                  <c:v>2.3999999999999998E-3</c:v>
                </c:pt>
                <c:pt idx="1179">
                  <c:v>-1.3899999999999999E-2</c:v>
                </c:pt>
                <c:pt idx="1180">
                  <c:v>-1.3899999999999999E-2</c:v>
                </c:pt>
                <c:pt idx="1181">
                  <c:v>-1.3899999999999999E-2</c:v>
                </c:pt>
                <c:pt idx="1182" formatCode="0.00E+00">
                  <c:v>6.0000000000000027E-4</c:v>
                </c:pt>
                <c:pt idx="1183" formatCode="0.00E+00">
                  <c:v>6.0000000000000027E-4</c:v>
                </c:pt>
                <c:pt idx="1184" formatCode="0.00E+00">
                  <c:v>6.0000000000000027E-4</c:v>
                </c:pt>
                <c:pt idx="1185">
                  <c:v>1.2400000000000001E-2</c:v>
                </c:pt>
                <c:pt idx="1186">
                  <c:v>1.2400000000000001E-2</c:v>
                </c:pt>
                <c:pt idx="1187">
                  <c:v>1.4000000000000004E-3</c:v>
                </c:pt>
                <c:pt idx="1188">
                  <c:v>1.4000000000000004E-3</c:v>
                </c:pt>
                <c:pt idx="1189">
                  <c:v>1.4000000000000004E-3</c:v>
                </c:pt>
                <c:pt idx="1190">
                  <c:v>-2.2600000000000006E-2</c:v>
                </c:pt>
                <c:pt idx="1191">
                  <c:v>-2.2600000000000006E-2</c:v>
                </c:pt>
                <c:pt idx="1192">
                  <c:v>-2.2600000000000006E-2</c:v>
                </c:pt>
                <c:pt idx="1193">
                  <c:v>9.6000000000000026E-3</c:v>
                </c:pt>
                <c:pt idx="1194">
                  <c:v>9.6000000000000026E-3</c:v>
                </c:pt>
                <c:pt idx="1195">
                  <c:v>2.1200000000000007E-2</c:v>
                </c:pt>
                <c:pt idx="1196">
                  <c:v>2.1200000000000007E-2</c:v>
                </c:pt>
                <c:pt idx="1197">
                  <c:v>2.1200000000000007E-2</c:v>
                </c:pt>
                <c:pt idx="1198">
                  <c:v>-4.7000000000000019E-3</c:v>
                </c:pt>
                <c:pt idx="1199">
                  <c:v>-4.7000000000000019E-3</c:v>
                </c:pt>
                <c:pt idx="1200">
                  <c:v>1.0000000000000005E-3</c:v>
                </c:pt>
                <c:pt idx="1201">
                  <c:v>1.0000000000000005E-3</c:v>
                </c:pt>
                <c:pt idx="1202">
                  <c:v>1.0000000000000005E-3</c:v>
                </c:pt>
                <c:pt idx="1203">
                  <c:v>1.8300000000000007E-2</c:v>
                </c:pt>
                <c:pt idx="1204">
                  <c:v>1.8300000000000007E-2</c:v>
                </c:pt>
                <c:pt idx="1205">
                  <c:v>1.8300000000000007E-2</c:v>
                </c:pt>
                <c:pt idx="1206">
                  <c:v>1.4800000000000001E-2</c:v>
                </c:pt>
                <c:pt idx="1207">
                  <c:v>1.4800000000000001E-2</c:v>
                </c:pt>
                <c:pt idx="1208">
                  <c:v>1.4800000000000001E-2</c:v>
                </c:pt>
                <c:pt idx="1209">
                  <c:v>-7.6000000000000017E-3</c:v>
                </c:pt>
                <c:pt idx="1210">
                  <c:v>-7.6000000000000017E-3</c:v>
                </c:pt>
                <c:pt idx="1211">
                  <c:v>2.81E-2</c:v>
                </c:pt>
                <c:pt idx="1212">
                  <c:v>2.81E-2</c:v>
                </c:pt>
                <c:pt idx="1213">
                  <c:v>2.81E-2</c:v>
                </c:pt>
                <c:pt idx="1214">
                  <c:v>1.4000000000000004E-3</c:v>
                </c:pt>
                <c:pt idx="1215">
                  <c:v>1.4000000000000004E-3</c:v>
                </c:pt>
                <c:pt idx="1216">
                  <c:v>1.4000000000000004E-3</c:v>
                </c:pt>
                <c:pt idx="1217">
                  <c:v>6.9000000000000025E-3</c:v>
                </c:pt>
                <c:pt idx="1218">
                  <c:v>6.9000000000000025E-3</c:v>
                </c:pt>
                <c:pt idx="1219">
                  <c:v>9.6000000000000026E-3</c:v>
                </c:pt>
                <c:pt idx="1220">
                  <c:v>9.6000000000000026E-3</c:v>
                </c:pt>
                <c:pt idx="1221">
                  <c:v>9.6000000000000026E-3</c:v>
                </c:pt>
                <c:pt idx="1222">
                  <c:v>2.8000000000000008E-3</c:v>
                </c:pt>
                <c:pt idx="1223">
                  <c:v>2.8000000000000008E-3</c:v>
                </c:pt>
                <c:pt idx="1224">
                  <c:v>2.8000000000000008E-3</c:v>
                </c:pt>
                <c:pt idx="1225">
                  <c:v>3.3000000000000008E-3</c:v>
                </c:pt>
                <c:pt idx="1226">
                  <c:v>3.3000000000000008E-3</c:v>
                </c:pt>
                <c:pt idx="1227">
                  <c:v>8.1000000000000048E-3</c:v>
                </c:pt>
                <c:pt idx="1228">
                  <c:v>8.1000000000000048E-3</c:v>
                </c:pt>
                <c:pt idx="1229">
                  <c:v>8.1000000000000048E-3</c:v>
                </c:pt>
                <c:pt idx="1230">
                  <c:v>1.7500000000000005E-2</c:v>
                </c:pt>
                <c:pt idx="1231">
                  <c:v>1.7500000000000005E-2</c:v>
                </c:pt>
                <c:pt idx="1232">
                  <c:v>1.7500000000000005E-2</c:v>
                </c:pt>
                <c:pt idx="1233">
                  <c:v>2.01E-2</c:v>
                </c:pt>
                <c:pt idx="1234">
                  <c:v>2.01E-2</c:v>
                </c:pt>
                <c:pt idx="1235">
                  <c:v>2.9700000000000001E-2</c:v>
                </c:pt>
                <c:pt idx="1236">
                  <c:v>2.9700000000000001E-2</c:v>
                </c:pt>
                <c:pt idx="1237">
                  <c:v>2.9700000000000001E-2</c:v>
                </c:pt>
                <c:pt idx="1238">
                  <c:v>5.4700000000000019E-2</c:v>
                </c:pt>
                <c:pt idx="1239">
                  <c:v>5.4700000000000019E-2</c:v>
                </c:pt>
                <c:pt idx="1240">
                  <c:v>5.4700000000000019E-2</c:v>
                </c:pt>
                <c:pt idx="1241">
                  <c:v>1.6500000000000008E-2</c:v>
                </c:pt>
                <c:pt idx="1242">
                  <c:v>1.6500000000000008E-2</c:v>
                </c:pt>
                <c:pt idx="1243">
                  <c:v>2.0799999999999999E-2</c:v>
                </c:pt>
                <c:pt idx="1244">
                  <c:v>2.0799999999999999E-2</c:v>
                </c:pt>
                <c:pt idx="1245">
                  <c:v>2.0799999999999999E-2</c:v>
                </c:pt>
                <c:pt idx="1246">
                  <c:v>3.7600000000000015E-2</c:v>
                </c:pt>
                <c:pt idx="1247">
                  <c:v>3.7600000000000015E-2</c:v>
                </c:pt>
                <c:pt idx="1248">
                  <c:v>3.7600000000000015E-2</c:v>
                </c:pt>
                <c:pt idx="1249">
                  <c:v>-6.1000000000000004E-3</c:v>
                </c:pt>
                <c:pt idx="1250">
                  <c:v>-6.1000000000000004E-3</c:v>
                </c:pt>
                <c:pt idx="1251">
                  <c:v>-2.0000000000000007E-2</c:v>
                </c:pt>
                <c:pt idx="1252">
                  <c:v>-2.0000000000000007E-2</c:v>
                </c:pt>
                <c:pt idx="1253">
                  <c:v>-2.0000000000000007E-2</c:v>
                </c:pt>
                <c:pt idx="1254">
                  <c:v>-1.3700000000000006E-2</c:v>
                </c:pt>
                <c:pt idx="1255">
                  <c:v>-1.3700000000000006E-2</c:v>
                </c:pt>
                <c:pt idx="1256">
                  <c:v>-1.3700000000000006E-2</c:v>
                </c:pt>
                <c:pt idx="1257">
                  <c:v>1.2200000000000001E-2</c:v>
                </c:pt>
                <c:pt idx="1258">
                  <c:v>1.2200000000000001E-2</c:v>
                </c:pt>
                <c:pt idx="1259">
                  <c:v>1.4600000000000004E-2</c:v>
                </c:pt>
                <c:pt idx="1260">
                  <c:v>1.4600000000000004E-2</c:v>
                </c:pt>
                <c:pt idx="1261">
                  <c:v>1.4600000000000004E-2</c:v>
                </c:pt>
                <c:pt idx="1262">
                  <c:v>-1.2600000000000004E-2</c:v>
                </c:pt>
                <c:pt idx="1263">
                  <c:v>-1.2600000000000004E-2</c:v>
                </c:pt>
                <c:pt idx="1264">
                  <c:v>-1.2600000000000004E-2</c:v>
                </c:pt>
                <c:pt idx="1265">
                  <c:v>2.4600000000000007E-2</c:v>
                </c:pt>
                <c:pt idx="1266">
                  <c:v>2.4600000000000007E-2</c:v>
                </c:pt>
                <c:pt idx="1267">
                  <c:v>2.200000000000001E-3</c:v>
                </c:pt>
                <c:pt idx="1268">
                  <c:v>2.200000000000001E-3</c:v>
                </c:pt>
                <c:pt idx="1269">
                  <c:v>2.200000000000001E-3</c:v>
                </c:pt>
                <c:pt idx="1270">
                  <c:v>4.8000000000000001E-2</c:v>
                </c:pt>
                <c:pt idx="1271">
                  <c:v>4.8000000000000001E-2</c:v>
                </c:pt>
                <c:pt idx="1272">
                  <c:v>4.8000000000000001E-2</c:v>
                </c:pt>
                <c:pt idx="1273">
                  <c:v>-9.1000000000000025E-2</c:v>
                </c:pt>
                <c:pt idx="1274">
                  <c:v>-9.1000000000000025E-2</c:v>
                </c:pt>
                <c:pt idx="1275">
                  <c:v>-4.8700000000000014E-2</c:v>
                </c:pt>
                <c:pt idx="1276">
                  <c:v>-4.8700000000000014E-2</c:v>
                </c:pt>
                <c:pt idx="1277">
                  <c:v>-4.8700000000000014E-2</c:v>
                </c:pt>
                <c:pt idx="1278">
                  <c:v>-8.0900000000000027E-2</c:v>
                </c:pt>
                <c:pt idx="1279">
                  <c:v>-8.0900000000000027E-2</c:v>
                </c:pt>
                <c:pt idx="1280">
                  <c:v>-8.0900000000000027E-2</c:v>
                </c:pt>
                <c:pt idx="1281">
                  <c:v>-3.1600000000000017E-2</c:v>
                </c:pt>
                <c:pt idx="1282">
                  <c:v>-3.1600000000000017E-2</c:v>
                </c:pt>
                <c:pt idx="1283">
                  <c:v>-4.2200000000000001E-2</c:v>
                </c:pt>
                <c:pt idx="1284">
                  <c:v>-4.2200000000000001E-2</c:v>
                </c:pt>
                <c:pt idx="1285">
                  <c:v>-4.2200000000000001E-2</c:v>
                </c:pt>
                <c:pt idx="1286">
                  <c:v>-7.6200000000000004E-2</c:v>
                </c:pt>
                <c:pt idx="1287">
                  <c:v>-7.6200000000000004E-2</c:v>
                </c:pt>
                <c:pt idx="1288">
                  <c:v>-7.6200000000000004E-2</c:v>
                </c:pt>
                <c:pt idx="1289">
                  <c:v>-0.10100000000000002</c:v>
                </c:pt>
                <c:pt idx="1290">
                  <c:v>-0.10100000000000002</c:v>
                </c:pt>
                <c:pt idx="1291">
                  <c:v>-8.0700000000000049E-2</c:v>
                </c:pt>
                <c:pt idx="1292">
                  <c:v>-8.0700000000000049E-2</c:v>
                </c:pt>
                <c:pt idx="1293">
                  <c:v>-8.0700000000000049E-2</c:v>
                </c:pt>
                <c:pt idx="1294">
                  <c:v>-2.7100000000000006E-2</c:v>
                </c:pt>
                <c:pt idx="1295">
                  <c:v>-2.7100000000000006E-2</c:v>
                </c:pt>
                <c:pt idx="1296">
                  <c:v>-2.7100000000000006E-2</c:v>
                </c:pt>
                <c:pt idx="1297">
                  <c:v>-7.2500000000000023E-2</c:v>
                </c:pt>
                <c:pt idx="1298">
                  <c:v>-7.2500000000000023E-2</c:v>
                </c:pt>
                <c:pt idx="1299">
                  <c:v>-5.0500000000000003E-2</c:v>
                </c:pt>
                <c:pt idx="1300">
                  <c:v>-5.0500000000000003E-2</c:v>
                </c:pt>
                <c:pt idx="1301">
                  <c:v>-5.0500000000000003E-2</c:v>
                </c:pt>
                <c:pt idx="1302">
                  <c:v>-2.1999999999999999E-2</c:v>
                </c:pt>
                <c:pt idx="1303">
                  <c:v>-2.1999999999999999E-2</c:v>
                </c:pt>
                <c:pt idx="1304">
                  <c:v>-2.1999999999999999E-2</c:v>
                </c:pt>
                <c:pt idx="1305">
                  <c:v>7.1000000000000004E-3</c:v>
                </c:pt>
                <c:pt idx="1306">
                  <c:v>7.1000000000000004E-3</c:v>
                </c:pt>
                <c:pt idx="1307" formatCode="0.00E+00">
                  <c:v>6.0000000000000027E-4</c:v>
                </c:pt>
                <c:pt idx="1308" formatCode="0.00E+00">
                  <c:v>6.0000000000000027E-4</c:v>
                </c:pt>
                <c:pt idx="1309" formatCode="0.00E+00">
                  <c:v>6.0000000000000027E-4</c:v>
                </c:pt>
                <c:pt idx="1310">
                  <c:v>2.9100000000000001E-2</c:v>
                </c:pt>
                <c:pt idx="1311">
                  <c:v>2.9100000000000001E-2</c:v>
                </c:pt>
                <c:pt idx="1312">
                  <c:v>2.9100000000000001E-2</c:v>
                </c:pt>
                <c:pt idx="1313">
                  <c:v>4.9700000000000029E-2</c:v>
                </c:pt>
                <c:pt idx="1314">
                  <c:v>4.9700000000000029E-2</c:v>
                </c:pt>
                <c:pt idx="1315">
                  <c:v>3.5400000000000001E-2</c:v>
                </c:pt>
                <c:pt idx="1316">
                  <c:v>3.5400000000000001E-2</c:v>
                </c:pt>
                <c:pt idx="1317">
                  <c:v>3.5400000000000001E-2</c:v>
                </c:pt>
                <c:pt idx="1318">
                  <c:v>1.6000000000000005E-3</c:v>
                </c:pt>
                <c:pt idx="1319">
                  <c:v>1.6000000000000005E-3</c:v>
                </c:pt>
                <c:pt idx="1320">
                  <c:v>1.6000000000000005E-3</c:v>
                </c:pt>
                <c:pt idx="1321">
                  <c:v>-9.4000000000000038E-3</c:v>
                </c:pt>
                <c:pt idx="1322">
                  <c:v>-9.4000000000000038E-3</c:v>
                </c:pt>
                <c:pt idx="1323">
                  <c:v>-7.1000000000000004E-3</c:v>
                </c:pt>
                <c:pt idx="1324">
                  <c:v>-7.1000000000000004E-3</c:v>
                </c:pt>
                <c:pt idx="1325">
                  <c:v>-7.1000000000000004E-3</c:v>
                </c:pt>
                <c:pt idx="1326">
                  <c:v>1.2999999999999998E-2</c:v>
                </c:pt>
                <c:pt idx="1327">
                  <c:v>1.2999999999999998E-2</c:v>
                </c:pt>
                <c:pt idx="1328">
                  <c:v>1.2999999999999998E-2</c:v>
                </c:pt>
                <c:pt idx="1329">
                  <c:v>5.1299999999999998E-2</c:v>
                </c:pt>
                <c:pt idx="1330">
                  <c:v>5.1299999999999998E-2</c:v>
                </c:pt>
                <c:pt idx="1331">
                  <c:v>-2.4E-2</c:v>
                </c:pt>
                <c:pt idx="1332">
                  <c:v>-2.4E-2</c:v>
                </c:pt>
                <c:pt idx="1333">
                  <c:v>-2.4E-2</c:v>
                </c:pt>
                <c:pt idx="1334">
                  <c:v>-1.7299999999999996E-2</c:v>
                </c:pt>
                <c:pt idx="1335">
                  <c:v>-1.7299999999999996E-2</c:v>
                </c:pt>
                <c:pt idx="1336">
                  <c:v>-1.7299999999999996E-2</c:v>
                </c:pt>
                <c:pt idx="1337">
                  <c:v>2.5399999999999999E-2</c:v>
                </c:pt>
                <c:pt idx="1338">
                  <c:v>2.5399999999999999E-2</c:v>
                </c:pt>
                <c:pt idx="1339">
                  <c:v>2.9899999999999999E-2</c:v>
                </c:pt>
                <c:pt idx="1340">
                  <c:v>2.9899999999999999E-2</c:v>
                </c:pt>
                <c:pt idx="1341">
                  <c:v>2.9899999999999999E-2</c:v>
                </c:pt>
                <c:pt idx="1342">
                  <c:v>-4.0500000000000001E-2</c:v>
                </c:pt>
                <c:pt idx="1343">
                  <c:v>-4.0500000000000001E-2</c:v>
                </c:pt>
                <c:pt idx="1344">
                  <c:v>-4.0500000000000001E-2</c:v>
                </c:pt>
                <c:pt idx="1345">
                  <c:v>1.1200000000000005E-2</c:v>
                </c:pt>
                <c:pt idx="1346">
                  <c:v>1.1200000000000005E-2</c:v>
                </c:pt>
                <c:pt idx="1347">
                  <c:v>1.8100000000000008E-2</c:v>
                </c:pt>
                <c:pt idx="1348">
                  <c:v>1.8100000000000008E-2</c:v>
                </c:pt>
                <c:pt idx="1349">
                  <c:v>1.8100000000000008E-2</c:v>
                </c:pt>
                <c:pt idx="1350">
                  <c:v>3.32E-2</c:v>
                </c:pt>
                <c:pt idx="1351">
                  <c:v>3.32E-2</c:v>
                </c:pt>
                <c:pt idx="1352">
                  <c:v>3.32E-2</c:v>
                </c:pt>
                <c:pt idx="1353">
                  <c:v>3.5600000000000014E-2</c:v>
                </c:pt>
                <c:pt idx="1354">
                  <c:v>3.5600000000000014E-2</c:v>
                </c:pt>
                <c:pt idx="1355">
                  <c:v>7.700000000000002E-3</c:v>
                </c:pt>
                <c:pt idx="1356">
                  <c:v>7.700000000000002E-3</c:v>
                </c:pt>
                <c:pt idx="1357">
                  <c:v>7.700000000000002E-3</c:v>
                </c:pt>
                <c:pt idx="1358">
                  <c:v>1.2200000000000001E-2</c:v>
                </c:pt>
                <c:pt idx="1359">
                  <c:v>1.2200000000000001E-2</c:v>
                </c:pt>
                <c:pt idx="1360">
                  <c:v>1.2200000000000001E-2</c:v>
                </c:pt>
                <c:pt idx="1361">
                  <c:v>5.0299999999999997E-2</c:v>
                </c:pt>
                <c:pt idx="1362">
                  <c:v>5.0299999999999997E-2</c:v>
                </c:pt>
                <c:pt idx="1363">
                  <c:v>9.200000000000005E-3</c:v>
                </c:pt>
                <c:pt idx="1364">
                  <c:v>9.200000000000005E-3</c:v>
                </c:pt>
                <c:pt idx="1365">
                  <c:v>9.200000000000005E-3</c:v>
                </c:pt>
                <c:pt idx="1366">
                  <c:v>1.8000000000000008E-3</c:v>
                </c:pt>
                <c:pt idx="1367">
                  <c:v>1.8000000000000008E-3</c:v>
                </c:pt>
                <c:pt idx="1368">
                  <c:v>1.8000000000000008E-3</c:v>
                </c:pt>
                <c:pt idx="1369">
                  <c:v>3.7600000000000015E-2</c:v>
                </c:pt>
                <c:pt idx="1370">
                  <c:v>3.7600000000000015E-2</c:v>
                </c:pt>
                <c:pt idx="1371">
                  <c:v>4.4600000000000015E-2</c:v>
                </c:pt>
                <c:pt idx="1372">
                  <c:v>4.4600000000000015E-2</c:v>
                </c:pt>
                <c:pt idx="1373">
                  <c:v>4.4600000000000015E-2</c:v>
                </c:pt>
                <c:pt idx="1374">
                  <c:v>2.1200000000000007E-2</c:v>
                </c:pt>
                <c:pt idx="1375">
                  <c:v>2.1200000000000007E-2</c:v>
                </c:pt>
                <c:pt idx="1376">
                  <c:v>2.1200000000000007E-2</c:v>
                </c:pt>
                <c:pt idx="1377">
                  <c:v>2.7100000000000006E-2</c:v>
                </c:pt>
                <c:pt idx="1378">
                  <c:v>2.7100000000000006E-2</c:v>
                </c:pt>
                <c:pt idx="1379">
                  <c:v>5.0700000000000016E-2</c:v>
                </c:pt>
                <c:pt idx="1380">
                  <c:v>5.0700000000000016E-2</c:v>
                </c:pt>
                <c:pt idx="1381">
                  <c:v>5.0700000000000016E-2</c:v>
                </c:pt>
                <c:pt idx="1382">
                  <c:v>6.4699999999999994E-2</c:v>
                </c:pt>
                <c:pt idx="1383">
                  <c:v>6.4699999999999994E-2</c:v>
                </c:pt>
                <c:pt idx="1384">
                  <c:v>6.4699999999999994E-2</c:v>
                </c:pt>
                <c:pt idx="1385">
                  <c:v>4.9700000000000029E-2</c:v>
                </c:pt>
                <c:pt idx="1386">
                  <c:v>4.9700000000000029E-2</c:v>
                </c:pt>
                <c:pt idx="1387">
                  <c:v>4.1300000000000003E-2</c:v>
                </c:pt>
                <c:pt idx="1388">
                  <c:v>4.1300000000000003E-2</c:v>
                </c:pt>
                <c:pt idx="1389">
                  <c:v>4.1300000000000003E-2</c:v>
                </c:pt>
                <c:pt idx="1390">
                  <c:v>4.7400000000000019E-2</c:v>
                </c:pt>
                <c:pt idx="1391">
                  <c:v>4.7400000000000019E-2</c:v>
                </c:pt>
                <c:pt idx="1392">
                  <c:v>4.7400000000000019E-2</c:v>
                </c:pt>
                <c:pt idx="1393">
                  <c:v>6.5299999999999997E-2</c:v>
                </c:pt>
                <c:pt idx="1394">
                  <c:v>6.5299999999999997E-2</c:v>
                </c:pt>
                <c:pt idx="1395">
                  <c:v>2.0799999999999999E-2</c:v>
                </c:pt>
                <c:pt idx="1396">
                  <c:v>2.0799999999999999E-2</c:v>
                </c:pt>
                <c:pt idx="1397">
                  <c:v>2.0799999999999999E-2</c:v>
                </c:pt>
                <c:pt idx="1398">
                  <c:v>-1.3200000000000005E-2</c:v>
                </c:pt>
                <c:pt idx="1399">
                  <c:v>-1.3200000000000005E-2</c:v>
                </c:pt>
                <c:pt idx="1400">
                  <c:v>-2.6700000000000002E-2</c:v>
                </c:pt>
                <c:pt idx="1401">
                  <c:v>-2.6700000000000002E-2</c:v>
                </c:pt>
                <c:pt idx="1402">
                  <c:v>-2.6700000000000002E-2</c:v>
                </c:pt>
                <c:pt idx="1403">
                  <c:v>-3.7500000000000006E-2</c:v>
                </c:pt>
                <c:pt idx="1404">
                  <c:v>-3.7500000000000006E-2</c:v>
                </c:pt>
                <c:pt idx="1405">
                  <c:v>-3.7500000000000006E-2</c:v>
                </c:pt>
                <c:pt idx="1406">
                  <c:v>-2.0600000000000007E-2</c:v>
                </c:pt>
                <c:pt idx="1407">
                  <c:v>-2.0600000000000007E-2</c:v>
                </c:pt>
                <c:pt idx="1408">
                  <c:v>-2.0600000000000007E-2</c:v>
                </c:pt>
                <c:pt idx="1409">
                  <c:v>-1.7299999999999996E-2</c:v>
                </c:pt>
                <c:pt idx="1410">
                  <c:v>-1.7299999999999996E-2</c:v>
                </c:pt>
                <c:pt idx="1411">
                  <c:v>-1.7299999999999996E-2</c:v>
                </c:pt>
                <c:pt idx="1412">
                  <c:v>-1.5500000000000005E-2</c:v>
                </c:pt>
                <c:pt idx="1413">
                  <c:v>-1.5500000000000005E-2</c:v>
                </c:pt>
                <c:pt idx="1414">
                  <c:v>-2.87E-2</c:v>
                </c:pt>
                <c:pt idx="1415">
                  <c:v>-2.87E-2</c:v>
                </c:pt>
                <c:pt idx="1416">
                  <c:v>-2.87E-2</c:v>
                </c:pt>
                <c:pt idx="1417">
                  <c:v>-8.4000000000000047E-3</c:v>
                </c:pt>
                <c:pt idx="1418">
                  <c:v>-8.4000000000000047E-3</c:v>
                </c:pt>
                <c:pt idx="1419">
                  <c:v>3.6400000000000016E-2</c:v>
                </c:pt>
                <c:pt idx="1420">
                  <c:v>3.6400000000000016E-2</c:v>
                </c:pt>
                <c:pt idx="1421">
                  <c:v>3.6400000000000016E-2</c:v>
                </c:pt>
                <c:pt idx="1422">
                  <c:v>2.1399999999999999E-2</c:v>
                </c:pt>
                <c:pt idx="1423">
                  <c:v>2.1399999999999999E-2</c:v>
                </c:pt>
                <c:pt idx="1424">
                  <c:v>2.1399999999999999E-2</c:v>
                </c:pt>
                <c:pt idx="1425">
                  <c:v>-2.3000000000000008E-3</c:v>
                </c:pt>
                <c:pt idx="1426">
                  <c:v>-2.3000000000000008E-3</c:v>
                </c:pt>
                <c:pt idx="1427">
                  <c:v>1.6899999999999998E-2</c:v>
                </c:pt>
                <c:pt idx="1428">
                  <c:v>1.6899999999999998E-2</c:v>
                </c:pt>
                <c:pt idx="1429">
                  <c:v>1.6899999999999998E-2</c:v>
                </c:pt>
                <c:pt idx="1430">
                  <c:v>-3.3000000000000008E-3</c:v>
                </c:pt>
                <c:pt idx="1431">
                  <c:v>-3.3000000000000008E-3</c:v>
                </c:pt>
                <c:pt idx="1432">
                  <c:v>-3.3000000000000008E-3</c:v>
                </c:pt>
                <c:pt idx="1433">
                  <c:v>-7.3000000000000018E-3</c:v>
                </c:pt>
                <c:pt idx="1434">
                  <c:v>-7.3000000000000018E-3</c:v>
                </c:pt>
                <c:pt idx="1435">
                  <c:v>-1.6000000000000005E-3</c:v>
                </c:pt>
                <c:pt idx="1436">
                  <c:v>-1.6000000000000005E-3</c:v>
                </c:pt>
                <c:pt idx="1437">
                  <c:v>-1.6000000000000005E-3</c:v>
                </c:pt>
                <c:pt idx="1438">
                  <c:v>-5.3000000000000018E-3</c:v>
                </c:pt>
                <c:pt idx="1439">
                  <c:v>-5.3000000000000018E-3</c:v>
                </c:pt>
                <c:pt idx="1440">
                  <c:v>-5.3000000000000018E-3</c:v>
                </c:pt>
                <c:pt idx="1441">
                  <c:v>5.1000000000000004E-3</c:v>
                </c:pt>
                <c:pt idx="1442">
                  <c:v>5.1000000000000004E-3</c:v>
                </c:pt>
                <c:pt idx="1443">
                  <c:v>5.1000000000000004E-3</c:v>
                </c:pt>
                <c:pt idx="1444">
                  <c:v>2.1800000000000007E-2</c:v>
                </c:pt>
                <c:pt idx="1445">
                  <c:v>2.1800000000000007E-2</c:v>
                </c:pt>
                <c:pt idx="1446">
                  <c:v>2.1800000000000007E-2</c:v>
                </c:pt>
                <c:pt idx="1447">
                  <c:v>1.0000000000000004E-2</c:v>
                </c:pt>
                <c:pt idx="1448">
                  <c:v>1.0000000000000004E-2</c:v>
                </c:pt>
                <c:pt idx="1449">
                  <c:v>1.0000000000000004E-2</c:v>
                </c:pt>
                <c:pt idx="1450">
                  <c:v>1.0000000000000005E-3</c:v>
                </c:pt>
                <c:pt idx="1451">
                  <c:v>1.0000000000000005E-3</c:v>
                </c:pt>
                <c:pt idx="1452">
                  <c:v>1.0000000000000005E-3</c:v>
                </c:pt>
                <c:pt idx="1453">
                  <c:v>1.0000000000000005E-3</c:v>
                </c:pt>
                <c:pt idx="1454">
                  <c:v>-1.4700000000000001E-2</c:v>
                </c:pt>
                <c:pt idx="1455">
                  <c:v>-1.4700000000000001E-2</c:v>
                </c:pt>
                <c:pt idx="1456">
                  <c:v>-1.4700000000000001E-2</c:v>
                </c:pt>
                <c:pt idx="1457">
                  <c:v>-9.0000000000000028E-3</c:v>
                </c:pt>
                <c:pt idx="1458">
                  <c:v>-9.0000000000000028E-3</c:v>
                </c:pt>
                <c:pt idx="1459">
                  <c:v>2.1200000000000007E-2</c:v>
                </c:pt>
                <c:pt idx="1460">
                  <c:v>2.1200000000000007E-2</c:v>
                </c:pt>
                <c:pt idx="1461">
                  <c:v>2.1200000000000007E-2</c:v>
                </c:pt>
                <c:pt idx="1462">
                  <c:v>4.0700000000000014E-2</c:v>
                </c:pt>
                <c:pt idx="1463">
                  <c:v>4.0700000000000014E-2</c:v>
                </c:pt>
                <c:pt idx="1464">
                  <c:v>4.0700000000000014E-2</c:v>
                </c:pt>
                <c:pt idx="1465">
                  <c:v>2.9700000000000001E-2</c:v>
                </c:pt>
                <c:pt idx="1466">
                  <c:v>2.9700000000000001E-2</c:v>
                </c:pt>
                <c:pt idx="1467">
                  <c:v>1.5200000000000003E-2</c:v>
                </c:pt>
                <c:pt idx="1468">
                  <c:v>1.5200000000000003E-2</c:v>
                </c:pt>
                <c:pt idx="1469">
                  <c:v>1.5200000000000003E-2</c:v>
                </c:pt>
                <c:pt idx="1470">
                  <c:v>9.8000000000000066E-3</c:v>
                </c:pt>
                <c:pt idx="1471">
                  <c:v>9.8000000000000066E-3</c:v>
                </c:pt>
                <c:pt idx="1472">
                  <c:v>9.8000000000000066E-3</c:v>
                </c:pt>
                <c:pt idx="1473">
                  <c:v>-1.5100000000000004E-2</c:v>
                </c:pt>
                <c:pt idx="1474">
                  <c:v>-1.5100000000000004E-2</c:v>
                </c:pt>
                <c:pt idx="1475">
                  <c:v>-4.2200000000000001E-2</c:v>
                </c:pt>
                <c:pt idx="1476">
                  <c:v>-4.2200000000000001E-2</c:v>
                </c:pt>
                <c:pt idx="1477">
                  <c:v>-4.2200000000000001E-2</c:v>
                </c:pt>
                <c:pt idx="1478" formatCode="0.00E+00">
                  <c:v>-2.0000000000000009E-4</c:v>
                </c:pt>
                <c:pt idx="1479" formatCode="0.00E+00">
                  <c:v>-2.0000000000000009E-4</c:v>
                </c:pt>
                <c:pt idx="1480" formatCode="0.00E+00">
                  <c:v>-2.0000000000000009E-4</c:v>
                </c:pt>
                <c:pt idx="1481">
                  <c:v>-5.3000000000000018E-3</c:v>
                </c:pt>
                <c:pt idx="1482">
                  <c:v>-5.3000000000000018E-3</c:v>
                </c:pt>
                <c:pt idx="1483">
                  <c:v>1.6899999999999998E-2</c:v>
                </c:pt>
                <c:pt idx="1484">
                  <c:v>1.6899999999999998E-2</c:v>
                </c:pt>
                <c:pt idx="1485">
                  <c:v>1.6899999999999998E-2</c:v>
                </c:pt>
                <c:pt idx="1486">
                  <c:v>5.9000000000000025E-3</c:v>
                </c:pt>
                <c:pt idx="1487">
                  <c:v>5.9000000000000025E-3</c:v>
                </c:pt>
                <c:pt idx="1488">
                  <c:v>5.9000000000000025E-3</c:v>
                </c:pt>
                <c:pt idx="1489">
                  <c:v>2.1000000000000008E-2</c:v>
                </c:pt>
                <c:pt idx="1490">
                  <c:v>2.1000000000000008E-2</c:v>
                </c:pt>
                <c:pt idx="1491">
                  <c:v>2.1000000000000008E-2</c:v>
                </c:pt>
                <c:pt idx="1492">
                  <c:v>2.3599999999999993E-2</c:v>
                </c:pt>
                <c:pt idx="1493">
                  <c:v>2.3599999999999993E-2</c:v>
                </c:pt>
                <c:pt idx="1494">
                  <c:v>4.4600000000000015E-2</c:v>
                </c:pt>
                <c:pt idx="1495">
                  <c:v>4.4600000000000015E-2</c:v>
                </c:pt>
                <c:pt idx="1496">
                  <c:v>4.4600000000000015E-2</c:v>
                </c:pt>
                <c:pt idx="1497">
                  <c:v>1.6500000000000008E-2</c:v>
                </c:pt>
                <c:pt idx="1498">
                  <c:v>1.6500000000000008E-2</c:v>
                </c:pt>
                <c:pt idx="1499">
                  <c:v>8.1000000000000048E-3</c:v>
                </c:pt>
                <c:pt idx="1500">
                  <c:v>5.3699999999999998E-2</c:v>
                </c:pt>
                <c:pt idx="1501">
                  <c:v>5.3699999999999998E-2</c:v>
                </c:pt>
                <c:pt idx="1502">
                  <c:v>5.3699999999999998E-2</c:v>
                </c:pt>
                <c:pt idx="1503">
                  <c:v>5.3699999999999998E-2</c:v>
                </c:pt>
                <c:pt idx="1504">
                  <c:v>5.3699999999999998E-2</c:v>
                </c:pt>
                <c:pt idx="1505">
                  <c:v>-2.3000000000000008E-3</c:v>
                </c:pt>
                <c:pt idx="1506">
                  <c:v>-2.3000000000000008E-3</c:v>
                </c:pt>
                <c:pt idx="1507">
                  <c:v>4.3800000000000013E-2</c:v>
                </c:pt>
                <c:pt idx="1508">
                  <c:v>4.3800000000000013E-2</c:v>
                </c:pt>
                <c:pt idx="1509">
                  <c:v>4.3800000000000013E-2</c:v>
                </c:pt>
                <c:pt idx="1510">
                  <c:v>2.0600000000000007E-2</c:v>
                </c:pt>
                <c:pt idx="1511">
                  <c:v>2.0600000000000007E-2</c:v>
                </c:pt>
                <c:pt idx="1512">
                  <c:v>2.0600000000000007E-2</c:v>
                </c:pt>
                <c:pt idx="1513">
                  <c:v>3.3599999999999998E-2</c:v>
                </c:pt>
                <c:pt idx="1514">
                  <c:v>3.3599999999999998E-2</c:v>
                </c:pt>
                <c:pt idx="1515">
                  <c:v>-8.0000000000000054E-3</c:v>
                </c:pt>
                <c:pt idx="1516">
                  <c:v>-8.0000000000000054E-3</c:v>
                </c:pt>
                <c:pt idx="1517">
                  <c:v>-8.0000000000000054E-3</c:v>
                </c:pt>
                <c:pt idx="1518">
                  <c:v>2.5399999999999999E-2</c:v>
                </c:pt>
                <c:pt idx="1519">
                  <c:v>2.5399999999999999E-2</c:v>
                </c:pt>
                <c:pt idx="1520">
                  <c:v>2.5399999999999999E-2</c:v>
                </c:pt>
                <c:pt idx="1521">
                  <c:v>-5.3000000000000018E-3</c:v>
                </c:pt>
                <c:pt idx="1522">
                  <c:v>-5.3000000000000018E-3</c:v>
                </c:pt>
                <c:pt idx="1523">
                  <c:v>-7.6000000000000017E-3</c:v>
                </c:pt>
                <c:pt idx="1524">
                  <c:v>-7.6000000000000017E-3</c:v>
                </c:pt>
                <c:pt idx="1525">
                  <c:v>-7.6000000000000017E-3</c:v>
                </c:pt>
                <c:pt idx="1526">
                  <c:v>3.95E-2</c:v>
                </c:pt>
                <c:pt idx="1527">
                  <c:v>3.95E-2</c:v>
                </c:pt>
                <c:pt idx="1528">
                  <c:v>3.95E-2</c:v>
                </c:pt>
                <c:pt idx="1529">
                  <c:v>9.6000000000000026E-3</c:v>
                </c:pt>
                <c:pt idx="1530">
                  <c:v>9.6000000000000026E-3</c:v>
                </c:pt>
                <c:pt idx="1531">
                  <c:v>1.9099999999999999E-2</c:v>
                </c:pt>
                <c:pt idx="1532">
                  <c:v>1.9099999999999999E-2</c:v>
                </c:pt>
                <c:pt idx="1533">
                  <c:v>1.9099999999999999E-2</c:v>
                </c:pt>
                <c:pt idx="1534">
                  <c:v>1.8000000000000008E-3</c:v>
                </c:pt>
                <c:pt idx="1535">
                  <c:v>1.8000000000000008E-3</c:v>
                </c:pt>
                <c:pt idx="1536">
                  <c:v>1.8000000000000008E-3</c:v>
                </c:pt>
                <c:pt idx="1537">
                  <c:v>3.0000000000000009E-3</c:v>
                </c:pt>
                <c:pt idx="1538">
                  <c:v>3.0000000000000009E-3</c:v>
                </c:pt>
                <c:pt idx="1539">
                  <c:v>3.200000000000001E-3</c:v>
                </c:pt>
                <c:pt idx="1540">
                  <c:v>3.200000000000001E-3</c:v>
                </c:pt>
                <c:pt idx="1541">
                  <c:v>3.200000000000001E-3</c:v>
                </c:pt>
                <c:pt idx="1542">
                  <c:v>2.01E-2</c:v>
                </c:pt>
                <c:pt idx="1543">
                  <c:v>2.01E-2</c:v>
                </c:pt>
                <c:pt idx="1544">
                  <c:v>2.01E-2</c:v>
                </c:pt>
                <c:pt idx="1545">
                  <c:v>1.1599999999999996E-2</c:v>
                </c:pt>
                <c:pt idx="1546">
                  <c:v>1.1599999999999996E-2</c:v>
                </c:pt>
                <c:pt idx="1547">
                  <c:v>2.3E-2</c:v>
                </c:pt>
                <c:pt idx="1548">
                  <c:v>2.3E-2</c:v>
                </c:pt>
                <c:pt idx="1549">
                  <c:v>2.3E-2</c:v>
                </c:pt>
                <c:pt idx="1550">
                  <c:v>-6.700000000000002E-3</c:v>
                </c:pt>
                <c:pt idx="1551">
                  <c:v>-6.700000000000002E-3</c:v>
                </c:pt>
                <c:pt idx="1552">
                  <c:v>-6.700000000000002E-3</c:v>
                </c:pt>
                <c:pt idx="1553">
                  <c:v>-3.9900000000000005E-2</c:v>
                </c:pt>
                <c:pt idx="1554">
                  <c:v>-3.9900000000000005E-2</c:v>
                </c:pt>
                <c:pt idx="1555">
                  <c:v>-2.3800000000000002E-2</c:v>
                </c:pt>
                <c:pt idx="1556">
                  <c:v>-2.3800000000000002E-2</c:v>
                </c:pt>
                <c:pt idx="1557">
                  <c:v>-2.3800000000000002E-2</c:v>
                </c:pt>
                <c:pt idx="1558">
                  <c:v>-1.4500000000000001E-2</c:v>
                </c:pt>
                <c:pt idx="1559">
                  <c:v>-1.4500000000000001E-2</c:v>
                </c:pt>
                <c:pt idx="1560">
                  <c:v>-1.4500000000000001E-2</c:v>
                </c:pt>
                <c:pt idx="1561">
                  <c:v>-2.81E-2</c:v>
                </c:pt>
                <c:pt idx="1562">
                  <c:v>-2.81E-2</c:v>
                </c:pt>
                <c:pt idx="1563" formatCode="0.00E+00">
                  <c:v>8.0000000000000036E-4</c:v>
                </c:pt>
                <c:pt idx="1564" formatCode="0.00E+00">
                  <c:v>8.0000000000000036E-4</c:v>
                </c:pt>
                <c:pt idx="1565" formatCode="0.00E+00">
                  <c:v>8.0000000000000036E-4</c:v>
                </c:pt>
                <c:pt idx="1566">
                  <c:v>6.9000000000000025E-3</c:v>
                </c:pt>
                <c:pt idx="1567">
                  <c:v>6.9000000000000025E-3</c:v>
                </c:pt>
                <c:pt idx="1568">
                  <c:v>6.9000000000000025E-3</c:v>
                </c:pt>
                <c:pt idx="1569">
                  <c:v>2.7700000000000002E-2</c:v>
                </c:pt>
                <c:pt idx="1570">
                  <c:v>2.7700000000000002E-2</c:v>
                </c:pt>
                <c:pt idx="1571">
                  <c:v>9.1000000000000004E-3</c:v>
                </c:pt>
                <c:pt idx="1572">
                  <c:v>9.1000000000000004E-3</c:v>
                </c:pt>
                <c:pt idx="1573">
                  <c:v>9.1000000000000004E-3</c:v>
                </c:pt>
                <c:pt idx="1574">
                  <c:v>-1.1599999999999996E-2</c:v>
                </c:pt>
                <c:pt idx="1575">
                  <c:v>-1.1599999999999996E-2</c:v>
                </c:pt>
                <c:pt idx="1576">
                  <c:v>-1.1599999999999996E-2</c:v>
                </c:pt>
                <c:pt idx="1577">
                  <c:v>-2.5000000000000009E-3</c:v>
                </c:pt>
                <c:pt idx="1578">
                  <c:v>-2.5000000000000009E-3</c:v>
                </c:pt>
                <c:pt idx="1579">
                  <c:v>-3.95E-2</c:v>
                </c:pt>
                <c:pt idx="1580">
                  <c:v>-3.95E-2</c:v>
                </c:pt>
                <c:pt idx="1581">
                  <c:v>-3.95E-2</c:v>
                </c:pt>
                <c:pt idx="1582">
                  <c:v>8.1000000000000048E-3</c:v>
                </c:pt>
                <c:pt idx="1583">
                  <c:v>8.1000000000000048E-3</c:v>
                </c:pt>
                <c:pt idx="1584">
                  <c:v>8.1000000000000048E-3</c:v>
                </c:pt>
                <c:pt idx="1585">
                  <c:v>-2.0600000000000007E-2</c:v>
                </c:pt>
                <c:pt idx="1586">
                  <c:v>-2.0600000000000007E-2</c:v>
                </c:pt>
                <c:pt idx="1587">
                  <c:v>2.3599999999999993E-2</c:v>
                </c:pt>
                <c:pt idx="1588">
                  <c:v>2.3599999999999993E-2</c:v>
                </c:pt>
                <c:pt idx="1589">
                  <c:v>2.3599999999999993E-2</c:v>
                </c:pt>
                <c:pt idx="1590">
                  <c:v>-1.3700000000000006E-2</c:v>
                </c:pt>
                <c:pt idx="1591">
                  <c:v>-1.3700000000000006E-2</c:v>
                </c:pt>
                <c:pt idx="1592">
                  <c:v>-1.3700000000000006E-2</c:v>
                </c:pt>
                <c:pt idx="1593">
                  <c:v>3.0000000000000009E-3</c:v>
                </c:pt>
                <c:pt idx="1594">
                  <c:v>3.0000000000000009E-3</c:v>
                </c:pt>
                <c:pt idx="1595">
                  <c:v>1.2999999999999998E-2</c:v>
                </c:pt>
                <c:pt idx="1596">
                  <c:v>1.2999999999999998E-2</c:v>
                </c:pt>
                <c:pt idx="1597">
                  <c:v>1.2999999999999998E-2</c:v>
                </c:pt>
                <c:pt idx="1598">
                  <c:v>-2.7700000000000002E-2</c:v>
                </c:pt>
                <c:pt idx="1599">
                  <c:v>-2.7700000000000002E-2</c:v>
                </c:pt>
                <c:pt idx="1600">
                  <c:v>2.8500000000000001E-2</c:v>
                </c:pt>
                <c:pt idx="1601">
                  <c:v>2.8500000000000001E-2</c:v>
                </c:pt>
                <c:pt idx="1602">
                  <c:v>2.8500000000000001E-2</c:v>
                </c:pt>
                <c:pt idx="1603">
                  <c:v>8.77E-2</c:v>
                </c:pt>
                <c:pt idx="1604">
                  <c:v>8.77E-2</c:v>
                </c:pt>
                <c:pt idx="1605">
                  <c:v>8.77E-2</c:v>
                </c:pt>
                <c:pt idx="1606">
                  <c:v>-7.8000000000000022E-3</c:v>
                </c:pt>
                <c:pt idx="1607">
                  <c:v>-7.8000000000000022E-3</c:v>
                </c:pt>
                <c:pt idx="1608">
                  <c:v>-7.8000000000000022E-3</c:v>
                </c:pt>
                <c:pt idx="1609">
                  <c:v>2.01E-2</c:v>
                </c:pt>
                <c:pt idx="1610">
                  <c:v>2.01E-2</c:v>
                </c:pt>
                <c:pt idx="1611">
                  <c:v>-4.8300000000000003E-2</c:v>
                </c:pt>
                <c:pt idx="1612">
                  <c:v>-4.8300000000000003E-2</c:v>
                </c:pt>
                <c:pt idx="1613">
                  <c:v>-4.8300000000000003E-2</c:v>
                </c:pt>
                <c:pt idx="1614">
                  <c:v>1.7100000000000001E-2</c:v>
                </c:pt>
                <c:pt idx="1615">
                  <c:v>1.7100000000000001E-2</c:v>
                </c:pt>
                <c:pt idx="1616">
                  <c:v>1.7100000000000001E-2</c:v>
                </c:pt>
                <c:pt idx="1617">
                  <c:v>-8.6000000000000035E-3</c:v>
                </c:pt>
                <c:pt idx="1618">
                  <c:v>-8.6000000000000035E-3</c:v>
                </c:pt>
                <c:pt idx="1619">
                  <c:v>-1.1800000000000005E-2</c:v>
                </c:pt>
                <c:pt idx="1620">
                  <c:v>-1.1800000000000005E-2</c:v>
                </c:pt>
                <c:pt idx="1621">
                  <c:v>-1.1800000000000005E-2</c:v>
                </c:pt>
                <c:pt idx="1622">
                  <c:v>-2.5700000000000001E-2</c:v>
                </c:pt>
                <c:pt idx="1623">
                  <c:v>-2.5700000000000001E-2</c:v>
                </c:pt>
                <c:pt idx="1624">
                  <c:v>-2.5700000000000001E-2</c:v>
                </c:pt>
                <c:pt idx="1625">
                  <c:v>2.3199999999999991E-2</c:v>
                </c:pt>
                <c:pt idx="1626">
                  <c:v>2.3199999999999991E-2</c:v>
                </c:pt>
                <c:pt idx="1627">
                  <c:v>-1.5500000000000005E-2</c:v>
                </c:pt>
                <c:pt idx="1628">
                  <c:v>-1.5500000000000005E-2</c:v>
                </c:pt>
                <c:pt idx="1629">
                  <c:v>-1.5500000000000005E-2</c:v>
                </c:pt>
                <c:pt idx="1630">
                  <c:v>2.7500000000000007E-2</c:v>
                </c:pt>
                <c:pt idx="1631">
                  <c:v>2.7500000000000007E-2</c:v>
                </c:pt>
                <c:pt idx="1632">
                  <c:v>2.7500000000000007E-2</c:v>
                </c:pt>
                <c:pt idx="1633">
                  <c:v>2.5000000000000001E-2</c:v>
                </c:pt>
                <c:pt idx="1634">
                  <c:v>2.5000000000000001E-2</c:v>
                </c:pt>
                <c:pt idx="1635">
                  <c:v>6.1000000000000004E-3</c:v>
                </c:pt>
                <c:pt idx="1636">
                  <c:v>6.1000000000000004E-3</c:v>
                </c:pt>
                <c:pt idx="1637">
                  <c:v>6.1000000000000004E-3</c:v>
                </c:pt>
                <c:pt idx="1638">
                  <c:v>-2.9700000000000001E-2</c:v>
                </c:pt>
                <c:pt idx="1639">
                  <c:v>-2.9700000000000001E-2</c:v>
                </c:pt>
                <c:pt idx="1640">
                  <c:v>-2.9700000000000001E-2</c:v>
                </c:pt>
                <c:pt idx="1641">
                  <c:v>7.5000000000000032E-3</c:v>
                </c:pt>
                <c:pt idx="1642">
                  <c:v>7.5000000000000032E-3</c:v>
                </c:pt>
                <c:pt idx="1643">
                  <c:v>-6.9000000000000025E-3</c:v>
                </c:pt>
                <c:pt idx="1644">
                  <c:v>-6.9000000000000025E-3</c:v>
                </c:pt>
                <c:pt idx="1645">
                  <c:v>-6.9000000000000025E-3</c:v>
                </c:pt>
                <c:pt idx="1646">
                  <c:v>1.3200000000000005E-2</c:v>
                </c:pt>
                <c:pt idx="1647">
                  <c:v>1.3200000000000005E-2</c:v>
                </c:pt>
                <c:pt idx="1648">
                  <c:v>1.3200000000000005E-2</c:v>
                </c:pt>
                <c:pt idx="1649">
                  <c:v>0.10870000000000003</c:v>
                </c:pt>
                <c:pt idx="1650">
                  <c:v>0.10870000000000003</c:v>
                </c:pt>
                <c:pt idx="1651">
                  <c:v>2.0799999999999999E-2</c:v>
                </c:pt>
                <c:pt idx="1652">
                  <c:v>2.0799999999999999E-2</c:v>
                </c:pt>
                <c:pt idx="1653">
                  <c:v>2.0799999999999999E-2</c:v>
                </c:pt>
                <c:pt idx="1654">
                  <c:v>-5.7000000000000019E-3</c:v>
                </c:pt>
                <c:pt idx="1655">
                  <c:v>-5.7000000000000019E-3</c:v>
                </c:pt>
                <c:pt idx="1656">
                  <c:v>-5.7000000000000019E-3</c:v>
                </c:pt>
                <c:pt idx="1657">
                  <c:v>-3.1199999999999999E-2</c:v>
                </c:pt>
                <c:pt idx="1658">
                  <c:v>-3.1199999999999999E-2</c:v>
                </c:pt>
                <c:pt idx="1659">
                  <c:v>-3.1199999999999999E-2</c:v>
                </c:pt>
                <c:pt idx="1660">
                  <c:v>3.9900000000000005E-2</c:v>
                </c:pt>
                <c:pt idx="1661">
                  <c:v>3.9900000000000005E-2</c:v>
                </c:pt>
                <c:pt idx="1662">
                  <c:v>-3.6300000000000006E-2</c:v>
                </c:pt>
                <c:pt idx="1663">
                  <c:v>-3.6300000000000006E-2</c:v>
                </c:pt>
                <c:pt idx="1664">
                  <c:v>-3.6300000000000006E-2</c:v>
                </c:pt>
                <c:pt idx="1665">
                  <c:v>-1.0600000000000004E-2</c:v>
                </c:pt>
                <c:pt idx="1666">
                  <c:v>-1.0600000000000004E-2</c:v>
                </c:pt>
                <c:pt idx="1667">
                  <c:v>1.8499999999999999E-2</c:v>
                </c:pt>
                <c:pt idx="1668">
                  <c:v>1.8499999999999999E-2</c:v>
                </c:pt>
                <c:pt idx="1669">
                  <c:v>1.8499999999999999E-2</c:v>
                </c:pt>
                <c:pt idx="1670">
                  <c:v>1.6700000000000007E-2</c:v>
                </c:pt>
                <c:pt idx="1671">
                  <c:v>1.6700000000000007E-2</c:v>
                </c:pt>
                <c:pt idx="1672">
                  <c:v>1.6700000000000007E-2</c:v>
                </c:pt>
                <c:pt idx="1673">
                  <c:v>-1.6899999999999998E-2</c:v>
                </c:pt>
                <c:pt idx="1674">
                  <c:v>-1.6899999999999998E-2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6.700000000000002E-3</c:v>
                </c:pt>
                <c:pt idx="1679">
                  <c:v>6.700000000000002E-3</c:v>
                </c:pt>
                <c:pt idx="1680">
                  <c:v>6.700000000000002E-3</c:v>
                </c:pt>
                <c:pt idx="1681" formatCode="0.00E+00">
                  <c:v>-4.0000000000000018E-4</c:v>
                </c:pt>
                <c:pt idx="1682" formatCode="0.00E+00">
                  <c:v>-4.0000000000000018E-4</c:v>
                </c:pt>
                <c:pt idx="1683" formatCode="0.00E+00">
                  <c:v>-4.0000000000000018E-4</c:v>
                </c:pt>
                <c:pt idx="1684" formatCode="0.00E+00">
                  <c:v>-4.0000000000000018E-4</c:v>
                </c:pt>
                <c:pt idx="1685">
                  <c:v>1.7899999999999999E-2</c:v>
                </c:pt>
                <c:pt idx="1686">
                  <c:v>1.7899999999999999E-2</c:v>
                </c:pt>
                <c:pt idx="1687">
                  <c:v>-5.1000000000000004E-3</c:v>
                </c:pt>
                <c:pt idx="1688">
                  <c:v>-5.1000000000000004E-3</c:v>
                </c:pt>
                <c:pt idx="1689">
                  <c:v>-5.1000000000000004E-3</c:v>
                </c:pt>
                <c:pt idx="1690">
                  <c:v>4.5000000000000014E-3</c:v>
                </c:pt>
                <c:pt idx="1691">
                  <c:v>4.5000000000000014E-3</c:v>
                </c:pt>
                <c:pt idx="1692">
                  <c:v>4.5000000000000014E-3</c:v>
                </c:pt>
                <c:pt idx="1693">
                  <c:v>-5.9000000000000025E-3</c:v>
                </c:pt>
                <c:pt idx="1694">
                  <c:v>-5.9000000000000025E-3</c:v>
                </c:pt>
                <c:pt idx="1695">
                  <c:v>1.0200000000000001E-2</c:v>
                </c:pt>
                <c:pt idx="1696">
                  <c:v>1.0200000000000001E-2</c:v>
                </c:pt>
                <c:pt idx="1697">
                  <c:v>1.0200000000000001E-2</c:v>
                </c:pt>
                <c:pt idx="1698" formatCode="0.00E+00">
                  <c:v>2.0000000000000009E-4</c:v>
                </c:pt>
                <c:pt idx="1699" formatCode="0.00E+00">
                  <c:v>2.0000000000000009E-4</c:v>
                </c:pt>
                <c:pt idx="1700">
                  <c:v>-1.4000000000000004E-3</c:v>
                </c:pt>
                <c:pt idx="1701">
                  <c:v>-1.4000000000000004E-3</c:v>
                </c:pt>
                <c:pt idx="1702">
                  <c:v>-1.4000000000000004E-3</c:v>
                </c:pt>
                <c:pt idx="1703">
                  <c:v>-1.0200000000000001E-2</c:v>
                </c:pt>
                <c:pt idx="1704">
                  <c:v>-1.0200000000000001E-2</c:v>
                </c:pt>
                <c:pt idx="1705">
                  <c:v>-1.0200000000000001E-2</c:v>
                </c:pt>
                <c:pt idx="1706">
                  <c:v>-4.7000000000000019E-3</c:v>
                </c:pt>
                <c:pt idx="1707">
                  <c:v>-4.7000000000000019E-3</c:v>
                </c:pt>
                <c:pt idx="1708">
                  <c:v>-4.7000000000000019E-3</c:v>
                </c:pt>
                <c:pt idx="1709">
                  <c:v>8.7000000000000046E-3</c:v>
                </c:pt>
                <c:pt idx="1710">
                  <c:v>8.7000000000000046E-3</c:v>
                </c:pt>
                <c:pt idx="1711">
                  <c:v>-9.8000000000000066E-3</c:v>
                </c:pt>
                <c:pt idx="1712">
                  <c:v>-9.8000000000000066E-3</c:v>
                </c:pt>
                <c:pt idx="1713">
                  <c:v>-9.8000000000000066E-3</c:v>
                </c:pt>
                <c:pt idx="1714">
                  <c:v>5.9000000000000025E-3</c:v>
                </c:pt>
                <c:pt idx="1715">
                  <c:v>5.9000000000000025E-3</c:v>
                </c:pt>
                <c:pt idx="1716">
                  <c:v>3.8000000000000009E-3</c:v>
                </c:pt>
                <c:pt idx="1717">
                  <c:v>3.8000000000000009E-3</c:v>
                </c:pt>
                <c:pt idx="1718">
                  <c:v>3.8000000000000009E-3</c:v>
                </c:pt>
                <c:pt idx="1719">
                  <c:v>2.1999999999999999E-2</c:v>
                </c:pt>
                <c:pt idx="1720">
                  <c:v>2.1999999999999999E-2</c:v>
                </c:pt>
                <c:pt idx="1721">
                  <c:v>2.1999999999999999E-2</c:v>
                </c:pt>
                <c:pt idx="1722">
                  <c:v>1.3400000000000004E-2</c:v>
                </c:pt>
                <c:pt idx="1723">
                  <c:v>1.3400000000000004E-2</c:v>
                </c:pt>
                <c:pt idx="1724">
                  <c:v>1.3400000000000004E-2</c:v>
                </c:pt>
                <c:pt idx="1725">
                  <c:v>1.6100000000000007E-2</c:v>
                </c:pt>
                <c:pt idx="1726">
                  <c:v>1.6100000000000007E-2</c:v>
                </c:pt>
                <c:pt idx="1727">
                  <c:v>1.1800000000000005E-2</c:v>
                </c:pt>
                <c:pt idx="1728">
                  <c:v>1.1800000000000005E-2</c:v>
                </c:pt>
                <c:pt idx="1729">
                  <c:v>1.1800000000000005E-2</c:v>
                </c:pt>
                <c:pt idx="1730">
                  <c:v>1.5699999999999999E-2</c:v>
                </c:pt>
                <c:pt idx="1731">
                  <c:v>1.5699999999999999E-2</c:v>
                </c:pt>
                <c:pt idx="1732">
                  <c:v>1.5699999999999999E-2</c:v>
                </c:pt>
                <c:pt idx="1733">
                  <c:v>1.6299999999999999E-2</c:v>
                </c:pt>
                <c:pt idx="1734">
                  <c:v>1.6299999999999999E-2</c:v>
                </c:pt>
                <c:pt idx="1735">
                  <c:v>1.6899999999999998E-2</c:v>
                </c:pt>
                <c:pt idx="1736">
                  <c:v>1.6899999999999998E-2</c:v>
                </c:pt>
                <c:pt idx="1737">
                  <c:v>1.6899999999999998E-2</c:v>
                </c:pt>
                <c:pt idx="1738">
                  <c:v>5.9000000000000025E-3</c:v>
                </c:pt>
                <c:pt idx="1739">
                  <c:v>5.9000000000000025E-3</c:v>
                </c:pt>
                <c:pt idx="1740">
                  <c:v>5.9000000000000025E-3</c:v>
                </c:pt>
                <c:pt idx="1741">
                  <c:v>-3.2600000000000011E-2</c:v>
                </c:pt>
                <c:pt idx="1742">
                  <c:v>-3.2600000000000011E-2</c:v>
                </c:pt>
                <c:pt idx="1743">
                  <c:v>-2.4900000000000002E-2</c:v>
                </c:pt>
                <c:pt idx="1744">
                  <c:v>-2.4900000000000002E-2</c:v>
                </c:pt>
                <c:pt idx="1745">
                  <c:v>-2.4900000000000002E-2</c:v>
                </c:pt>
                <c:pt idx="1746">
                  <c:v>-3.6900000000000002E-2</c:v>
                </c:pt>
                <c:pt idx="1747">
                  <c:v>-3.6900000000000002E-2</c:v>
                </c:pt>
                <c:pt idx="1748">
                  <c:v>-3.9699999999999999E-2</c:v>
                </c:pt>
                <c:pt idx="1749">
                  <c:v>-3.9699999999999999E-2</c:v>
                </c:pt>
                <c:pt idx="1750">
                  <c:v>-3.9699999999999999E-2</c:v>
                </c:pt>
                <c:pt idx="1751">
                  <c:v>-8.6000000000000035E-3</c:v>
                </c:pt>
                <c:pt idx="1752">
                  <c:v>-8.6000000000000035E-3</c:v>
                </c:pt>
                <c:pt idx="1753">
                  <c:v>-8.6000000000000035E-3</c:v>
                </c:pt>
                <c:pt idx="1754">
                  <c:v>-1.6299999999999999E-2</c:v>
                </c:pt>
                <c:pt idx="1755">
                  <c:v>-1.6299999999999999E-2</c:v>
                </c:pt>
                <c:pt idx="1756">
                  <c:v>-1.6299999999999999E-2</c:v>
                </c:pt>
                <c:pt idx="1757">
                  <c:v>-2.4900000000000002E-2</c:v>
                </c:pt>
                <c:pt idx="1758">
                  <c:v>-2.4900000000000002E-2</c:v>
                </c:pt>
                <c:pt idx="1759">
                  <c:v>6.3299999999999995E-2</c:v>
                </c:pt>
                <c:pt idx="1760">
                  <c:v>6.3299999999999995E-2</c:v>
                </c:pt>
                <c:pt idx="1761">
                  <c:v>6.3299999999999995E-2</c:v>
                </c:pt>
                <c:pt idx="1762">
                  <c:v>2.1000000000000008E-2</c:v>
                </c:pt>
                <c:pt idx="1763">
                  <c:v>2.1000000000000008E-2</c:v>
                </c:pt>
                <c:pt idx="1764">
                  <c:v>2.1000000000000008E-2</c:v>
                </c:pt>
                <c:pt idx="1765">
                  <c:v>2.3E-2</c:v>
                </c:pt>
                <c:pt idx="1766">
                  <c:v>2.3E-2</c:v>
                </c:pt>
                <c:pt idx="1767">
                  <c:v>1.6299999999999999E-2</c:v>
                </c:pt>
                <c:pt idx="1768">
                  <c:v>1.6299999999999999E-2</c:v>
                </c:pt>
                <c:pt idx="1769">
                  <c:v>1.6299999999999999E-2</c:v>
                </c:pt>
                <c:pt idx="1770">
                  <c:v>1.77E-2</c:v>
                </c:pt>
                <c:pt idx="1771">
                  <c:v>1.77E-2</c:v>
                </c:pt>
                <c:pt idx="1772">
                  <c:v>1.77E-2</c:v>
                </c:pt>
                <c:pt idx="1773">
                  <c:v>8.9000000000000069E-3</c:v>
                </c:pt>
                <c:pt idx="1774">
                  <c:v>8.9000000000000069E-3</c:v>
                </c:pt>
                <c:pt idx="1775">
                  <c:v>3.15E-2</c:v>
                </c:pt>
                <c:pt idx="1776">
                  <c:v>3.15E-2</c:v>
                </c:pt>
                <c:pt idx="1777">
                  <c:v>3.15E-2</c:v>
                </c:pt>
                <c:pt idx="1778">
                  <c:v>2.240000000000001E-2</c:v>
                </c:pt>
                <c:pt idx="1779">
                  <c:v>2.240000000000001E-2</c:v>
                </c:pt>
                <c:pt idx="1780">
                  <c:v>1.77E-2</c:v>
                </c:pt>
                <c:pt idx="1781">
                  <c:v>1.77E-2</c:v>
                </c:pt>
                <c:pt idx="1782">
                  <c:v>1.77E-2</c:v>
                </c:pt>
                <c:pt idx="1783">
                  <c:v>7.3300000000000004E-2</c:v>
                </c:pt>
                <c:pt idx="1784">
                  <c:v>7.3300000000000004E-2</c:v>
                </c:pt>
                <c:pt idx="1785">
                  <c:v>7.3300000000000004E-2</c:v>
                </c:pt>
                <c:pt idx="1786">
                  <c:v>-4.7900000000000012E-2</c:v>
                </c:pt>
                <c:pt idx="1787">
                  <c:v>-4.7900000000000012E-2</c:v>
                </c:pt>
                <c:pt idx="1788">
                  <c:v>2.3199999999999991E-2</c:v>
                </c:pt>
                <c:pt idx="1789">
                  <c:v>2.3199999999999991E-2</c:v>
                </c:pt>
                <c:pt idx="1790">
                  <c:v>2.3199999999999991E-2</c:v>
                </c:pt>
                <c:pt idx="1791">
                  <c:v>-1.3899999999999999E-2</c:v>
                </c:pt>
                <c:pt idx="1792">
                  <c:v>-1.3899999999999999E-2</c:v>
                </c:pt>
                <c:pt idx="1793">
                  <c:v>-1.3899999999999999E-2</c:v>
                </c:pt>
                <c:pt idx="1794">
                  <c:v>2.87E-2</c:v>
                </c:pt>
                <c:pt idx="1795">
                  <c:v>2.87E-2</c:v>
                </c:pt>
                <c:pt idx="1796">
                  <c:v>2.87E-2</c:v>
                </c:pt>
                <c:pt idx="1797" formatCode="0.00E+00">
                  <c:v>-8.0000000000000036E-4</c:v>
                </c:pt>
                <c:pt idx="1798" formatCode="0.00E+00">
                  <c:v>-8.0000000000000036E-4</c:v>
                </c:pt>
                <c:pt idx="1799">
                  <c:v>3.4000000000000007E-3</c:v>
                </c:pt>
                <c:pt idx="1800">
                  <c:v>3.4000000000000007E-3</c:v>
                </c:pt>
                <c:pt idx="1801">
                  <c:v>3.4000000000000007E-3</c:v>
                </c:pt>
                <c:pt idx="1802">
                  <c:v>-1.9599999999999999E-2</c:v>
                </c:pt>
                <c:pt idx="1803">
                  <c:v>-1.9599999999999999E-2</c:v>
                </c:pt>
                <c:pt idx="1804">
                  <c:v>7.700000000000002E-3</c:v>
                </c:pt>
                <c:pt idx="1805">
                  <c:v>7.700000000000002E-3</c:v>
                </c:pt>
                <c:pt idx="1806">
                  <c:v>7.700000000000002E-3</c:v>
                </c:pt>
                <c:pt idx="1807">
                  <c:v>-4.9000000000000024E-3</c:v>
                </c:pt>
                <c:pt idx="1808">
                  <c:v>-4.9000000000000024E-3</c:v>
                </c:pt>
                <c:pt idx="1809">
                  <c:v>-4.9000000000000024E-3</c:v>
                </c:pt>
                <c:pt idx="1810">
                  <c:v>8.5000000000000006E-3</c:v>
                </c:pt>
                <c:pt idx="1811">
                  <c:v>8.5000000000000006E-3</c:v>
                </c:pt>
                <c:pt idx="1812" formatCode="0.00E+00">
                  <c:v>2.0000000000000009E-4</c:v>
                </c:pt>
                <c:pt idx="1813" formatCode="0.00E+00">
                  <c:v>2.0000000000000009E-4</c:v>
                </c:pt>
                <c:pt idx="1814" formatCode="0.00E+00">
                  <c:v>2.0000000000000009E-4</c:v>
                </c:pt>
                <c:pt idx="1815">
                  <c:v>-8.2000000000000007E-3</c:v>
                </c:pt>
                <c:pt idx="1816">
                  <c:v>-8.2000000000000007E-3</c:v>
                </c:pt>
                <c:pt idx="1817">
                  <c:v>-8.2000000000000007E-3</c:v>
                </c:pt>
                <c:pt idx="1818">
                  <c:v>-1.5500000000000005E-2</c:v>
                </c:pt>
                <c:pt idx="1819">
                  <c:v>-1.5500000000000005E-2</c:v>
                </c:pt>
                <c:pt idx="1820">
                  <c:v>-1.5500000000000005E-2</c:v>
                </c:pt>
                <c:pt idx="1821">
                  <c:v>-1.8000000000000008E-3</c:v>
                </c:pt>
                <c:pt idx="1822">
                  <c:v>-1.8000000000000008E-3</c:v>
                </c:pt>
                <c:pt idx="1823">
                  <c:v>6.2900000000000011E-2</c:v>
                </c:pt>
                <c:pt idx="1824">
                  <c:v>6.2900000000000011E-2</c:v>
                </c:pt>
                <c:pt idx="1825">
                  <c:v>6.2900000000000011E-2</c:v>
                </c:pt>
                <c:pt idx="1826">
                  <c:v>-2.9500000000000002E-2</c:v>
                </c:pt>
                <c:pt idx="1827">
                  <c:v>-2.9500000000000002E-2</c:v>
                </c:pt>
                <c:pt idx="1828">
                  <c:v>-2.9500000000000002E-2</c:v>
                </c:pt>
                <c:pt idx="1829">
                  <c:v>1.8499999999999999E-2</c:v>
                </c:pt>
                <c:pt idx="1830">
                  <c:v>1.8499999999999999E-2</c:v>
                </c:pt>
                <c:pt idx="1831">
                  <c:v>-3.8900000000000004E-2</c:v>
                </c:pt>
                <c:pt idx="1832">
                  <c:v>-3.8900000000000004E-2</c:v>
                </c:pt>
                <c:pt idx="1833">
                  <c:v>-3.8900000000000004E-2</c:v>
                </c:pt>
                <c:pt idx="1834">
                  <c:v>-3.700000000000001E-3</c:v>
                </c:pt>
                <c:pt idx="1835">
                  <c:v>-3.700000000000001E-3</c:v>
                </c:pt>
                <c:pt idx="1836">
                  <c:v>-2.6100000000000002E-2</c:v>
                </c:pt>
                <c:pt idx="1837">
                  <c:v>-2.6100000000000002E-2</c:v>
                </c:pt>
                <c:pt idx="1838">
                  <c:v>-2.6100000000000002E-2</c:v>
                </c:pt>
                <c:pt idx="1839">
                  <c:v>-5.3000000000000018E-3</c:v>
                </c:pt>
                <c:pt idx="1840">
                  <c:v>-5.3000000000000018E-3</c:v>
                </c:pt>
                <c:pt idx="1841">
                  <c:v>-5.3000000000000018E-3</c:v>
                </c:pt>
                <c:pt idx="1842">
                  <c:v>-2.0199999999999999E-2</c:v>
                </c:pt>
                <c:pt idx="1843">
                  <c:v>-2.0199999999999999E-2</c:v>
                </c:pt>
                <c:pt idx="1844">
                  <c:v>-3.700000000000001E-3</c:v>
                </c:pt>
                <c:pt idx="1845">
                  <c:v>-3.700000000000001E-3</c:v>
                </c:pt>
                <c:pt idx="1846">
                  <c:v>-3.700000000000001E-3</c:v>
                </c:pt>
                <c:pt idx="1847" formatCode="0.00E+00">
                  <c:v>-4.0000000000000018E-4</c:v>
                </c:pt>
                <c:pt idx="1848" formatCode="0.00E+00">
                  <c:v>-4.0000000000000018E-4</c:v>
                </c:pt>
                <c:pt idx="1849" formatCode="0.00E+00">
                  <c:v>-4.0000000000000018E-4</c:v>
                </c:pt>
                <c:pt idx="1850">
                  <c:v>4.5000000000000014E-3</c:v>
                </c:pt>
                <c:pt idx="1851">
                  <c:v>4.5000000000000014E-3</c:v>
                </c:pt>
                <c:pt idx="1852">
                  <c:v>4.36E-2</c:v>
                </c:pt>
                <c:pt idx="1853">
                  <c:v>4.36E-2</c:v>
                </c:pt>
                <c:pt idx="1854">
                  <c:v>4.36E-2</c:v>
                </c:pt>
                <c:pt idx="1855">
                  <c:v>5.9200000000000003E-2</c:v>
                </c:pt>
                <c:pt idx="1856">
                  <c:v>5.9200000000000003E-2</c:v>
                </c:pt>
                <c:pt idx="1857">
                  <c:v>5.9200000000000003E-2</c:v>
                </c:pt>
                <c:pt idx="1858">
                  <c:v>2.2800000000000008E-2</c:v>
                </c:pt>
                <c:pt idx="1859">
                  <c:v>2.2800000000000008E-2</c:v>
                </c:pt>
                <c:pt idx="1860">
                  <c:v>2.6900000000000007E-2</c:v>
                </c:pt>
                <c:pt idx="1861">
                  <c:v>2.6900000000000007E-2</c:v>
                </c:pt>
                <c:pt idx="1862">
                  <c:v>2.6900000000000007E-2</c:v>
                </c:pt>
                <c:pt idx="1863">
                  <c:v>1.2600000000000004E-2</c:v>
                </c:pt>
                <c:pt idx="1864">
                  <c:v>1.2600000000000004E-2</c:v>
                </c:pt>
                <c:pt idx="1865">
                  <c:v>1.2600000000000004E-2</c:v>
                </c:pt>
                <c:pt idx="1866">
                  <c:v>-2.3400000000000001E-2</c:v>
                </c:pt>
                <c:pt idx="1867">
                  <c:v>-2.3400000000000001E-2</c:v>
                </c:pt>
                <c:pt idx="1868">
                  <c:v>-2.3400000000000001E-2</c:v>
                </c:pt>
                <c:pt idx="1869">
                  <c:v>4.3000000000000017E-3</c:v>
                </c:pt>
                <c:pt idx="1870">
                  <c:v>4.3000000000000017E-3</c:v>
                </c:pt>
                <c:pt idx="1871">
                  <c:v>-1.0999999999999998E-2</c:v>
                </c:pt>
                <c:pt idx="1872">
                  <c:v>-1.0999999999999998E-2</c:v>
                </c:pt>
                <c:pt idx="1873">
                  <c:v>-1.0999999999999998E-2</c:v>
                </c:pt>
                <c:pt idx="1874">
                  <c:v>-1.9199999999999998E-2</c:v>
                </c:pt>
                <c:pt idx="1875">
                  <c:v>-1.9199999999999998E-2</c:v>
                </c:pt>
                <c:pt idx="1876">
                  <c:v>-1.1599999999999996E-2</c:v>
                </c:pt>
                <c:pt idx="1877">
                  <c:v>-1.1599999999999996E-2</c:v>
                </c:pt>
                <c:pt idx="1878">
                  <c:v>-1.1599999999999996E-2</c:v>
                </c:pt>
                <c:pt idx="1879">
                  <c:v>-1.5500000000000005E-2</c:v>
                </c:pt>
                <c:pt idx="1880">
                  <c:v>-1.5500000000000005E-2</c:v>
                </c:pt>
                <c:pt idx="1881">
                  <c:v>-1.5500000000000005E-2</c:v>
                </c:pt>
                <c:pt idx="1882">
                  <c:v>1.6000000000000005E-3</c:v>
                </c:pt>
                <c:pt idx="1883">
                  <c:v>1.6000000000000005E-3</c:v>
                </c:pt>
                <c:pt idx="1884">
                  <c:v>1.5500000000000005E-2</c:v>
                </c:pt>
                <c:pt idx="1885">
                  <c:v>1.5500000000000005E-2</c:v>
                </c:pt>
                <c:pt idx="1886">
                  <c:v>1.5500000000000005E-2</c:v>
                </c:pt>
                <c:pt idx="1887">
                  <c:v>2.1000000000000008E-2</c:v>
                </c:pt>
                <c:pt idx="1888">
                  <c:v>2.1000000000000008E-2</c:v>
                </c:pt>
                <c:pt idx="1889">
                  <c:v>2.1000000000000008E-2</c:v>
                </c:pt>
                <c:pt idx="1890">
                  <c:v>3.4000000000000002E-2</c:v>
                </c:pt>
                <c:pt idx="1891">
                  <c:v>3.4000000000000002E-2</c:v>
                </c:pt>
                <c:pt idx="1892">
                  <c:v>-1.5500000000000005E-2</c:v>
                </c:pt>
                <c:pt idx="1893">
                  <c:v>-1.5500000000000005E-2</c:v>
                </c:pt>
                <c:pt idx="1894">
                  <c:v>-1.5500000000000005E-2</c:v>
                </c:pt>
                <c:pt idx="1895">
                  <c:v>2.7500000000000007E-2</c:v>
                </c:pt>
                <c:pt idx="1896">
                  <c:v>2.7500000000000007E-2</c:v>
                </c:pt>
                <c:pt idx="1897">
                  <c:v>2.7500000000000007E-2</c:v>
                </c:pt>
                <c:pt idx="1898">
                  <c:v>7.1000000000000004E-3</c:v>
                </c:pt>
                <c:pt idx="1899">
                  <c:v>7.1000000000000004E-3</c:v>
                </c:pt>
                <c:pt idx="1900">
                  <c:v>1.8700000000000008E-2</c:v>
                </c:pt>
                <c:pt idx="1901">
                  <c:v>1.8700000000000008E-2</c:v>
                </c:pt>
                <c:pt idx="1902">
                  <c:v>1.8700000000000008E-2</c:v>
                </c:pt>
                <c:pt idx="1903">
                  <c:v>2.6900000000000007E-2</c:v>
                </c:pt>
                <c:pt idx="1904">
                  <c:v>2.6900000000000007E-2</c:v>
                </c:pt>
                <c:pt idx="1905">
                  <c:v>2.6900000000000007E-2</c:v>
                </c:pt>
                <c:pt idx="1906">
                  <c:v>-3.2800000000000017E-2</c:v>
                </c:pt>
                <c:pt idx="1907">
                  <c:v>-3.2800000000000017E-2</c:v>
                </c:pt>
                <c:pt idx="1908">
                  <c:v>1.5900000000000001E-2</c:v>
                </c:pt>
                <c:pt idx="1909">
                  <c:v>1.5900000000000001E-2</c:v>
                </c:pt>
                <c:pt idx="1910">
                  <c:v>1.5900000000000001E-2</c:v>
                </c:pt>
                <c:pt idx="1911">
                  <c:v>2.9500000000000002E-2</c:v>
                </c:pt>
                <c:pt idx="1912">
                  <c:v>2.9500000000000002E-2</c:v>
                </c:pt>
                <c:pt idx="1913">
                  <c:v>2.9500000000000002E-2</c:v>
                </c:pt>
                <c:pt idx="1914">
                  <c:v>-4.5000000000000014E-3</c:v>
                </c:pt>
                <c:pt idx="1915">
                  <c:v>-4.5000000000000014E-3</c:v>
                </c:pt>
                <c:pt idx="1916">
                  <c:v>2.7300000000000001E-2</c:v>
                </c:pt>
                <c:pt idx="1917">
                  <c:v>2.7300000000000001E-2</c:v>
                </c:pt>
                <c:pt idx="1918">
                  <c:v>2.7300000000000001E-2</c:v>
                </c:pt>
                <c:pt idx="1919">
                  <c:v>-1.7100000000000001E-2</c:v>
                </c:pt>
                <c:pt idx="1920">
                  <c:v>-1.7100000000000001E-2</c:v>
                </c:pt>
                <c:pt idx="1921">
                  <c:v>-1.7100000000000001E-2</c:v>
                </c:pt>
                <c:pt idx="1922">
                  <c:v>-5.0700000000000016E-2</c:v>
                </c:pt>
                <c:pt idx="1923">
                  <c:v>-5.0700000000000016E-2</c:v>
                </c:pt>
                <c:pt idx="1924">
                  <c:v>-3.4799999999999998E-2</c:v>
                </c:pt>
                <c:pt idx="1925">
                  <c:v>-3.4799999999999998E-2</c:v>
                </c:pt>
                <c:pt idx="1926">
                  <c:v>-3.4799999999999998E-2</c:v>
                </c:pt>
                <c:pt idx="1927">
                  <c:v>-1.8800000000000008E-2</c:v>
                </c:pt>
                <c:pt idx="1928">
                  <c:v>-1.8800000000000008E-2</c:v>
                </c:pt>
                <c:pt idx="1929">
                  <c:v>-3.2199999999999999E-2</c:v>
                </c:pt>
                <c:pt idx="1930">
                  <c:v>-3.2199999999999999E-2</c:v>
                </c:pt>
                <c:pt idx="1931">
                  <c:v>-3.2199999999999999E-2</c:v>
                </c:pt>
                <c:pt idx="1932">
                  <c:v>-1.5900000000000001E-2</c:v>
                </c:pt>
                <c:pt idx="1933">
                  <c:v>-1.5900000000000001E-2</c:v>
                </c:pt>
                <c:pt idx="1934">
                  <c:v>-1.5900000000000001E-2</c:v>
                </c:pt>
                <c:pt idx="1935" formatCode="0.00E+00">
                  <c:v>6.0000000000000027E-4</c:v>
                </c:pt>
                <c:pt idx="1936" formatCode="0.00E+00">
                  <c:v>6.0000000000000027E-4</c:v>
                </c:pt>
                <c:pt idx="1937" formatCode="0.00E+00">
                  <c:v>6.0000000000000027E-4</c:v>
                </c:pt>
                <c:pt idx="1938">
                  <c:v>-1.5299999999999998E-2</c:v>
                </c:pt>
                <c:pt idx="1939">
                  <c:v>-1.5299999999999998E-2</c:v>
                </c:pt>
                <c:pt idx="1940">
                  <c:v>1.8000000000000008E-3</c:v>
                </c:pt>
                <c:pt idx="1941">
                  <c:v>1.8000000000000008E-3</c:v>
                </c:pt>
                <c:pt idx="1942">
                  <c:v>1.8000000000000008E-3</c:v>
                </c:pt>
                <c:pt idx="1943">
                  <c:v>5.7000000000000019E-3</c:v>
                </c:pt>
                <c:pt idx="1944">
                  <c:v>5.7000000000000019E-3</c:v>
                </c:pt>
                <c:pt idx="1945">
                  <c:v>5.7000000000000019E-3</c:v>
                </c:pt>
                <c:pt idx="1946">
                  <c:v>6.1000000000000004E-3</c:v>
                </c:pt>
                <c:pt idx="1947">
                  <c:v>6.1000000000000004E-3</c:v>
                </c:pt>
                <c:pt idx="1948">
                  <c:v>6.1000000000000004E-3</c:v>
                </c:pt>
                <c:pt idx="1949">
                  <c:v>-9.4000000000000038E-3</c:v>
                </c:pt>
                <c:pt idx="1950">
                  <c:v>-9.4000000000000038E-3</c:v>
                </c:pt>
                <c:pt idx="1951">
                  <c:v>8.5000000000000006E-3</c:v>
                </c:pt>
                <c:pt idx="1952">
                  <c:v>8.5000000000000006E-3</c:v>
                </c:pt>
                <c:pt idx="1953">
                  <c:v>8.5000000000000006E-3</c:v>
                </c:pt>
                <c:pt idx="1954">
                  <c:v>-1.2E-2</c:v>
                </c:pt>
                <c:pt idx="1955">
                  <c:v>-1.2E-2</c:v>
                </c:pt>
                <c:pt idx="1956">
                  <c:v>7.3000000000000018E-3</c:v>
                </c:pt>
                <c:pt idx="1957">
                  <c:v>7.3000000000000018E-3</c:v>
                </c:pt>
                <c:pt idx="1958">
                  <c:v>7.3000000000000018E-3</c:v>
                </c:pt>
                <c:pt idx="1959">
                  <c:v>-1.1999999999999999E-3</c:v>
                </c:pt>
                <c:pt idx="1960">
                  <c:v>-1.1999999999999999E-3</c:v>
                </c:pt>
                <c:pt idx="1961">
                  <c:v>1.9300000000000008E-2</c:v>
                </c:pt>
                <c:pt idx="1962">
                  <c:v>1.9300000000000008E-2</c:v>
                </c:pt>
                <c:pt idx="1963">
                  <c:v>1.9300000000000008E-2</c:v>
                </c:pt>
                <c:pt idx="1964">
                  <c:v>-5.5000000000000014E-3</c:v>
                </c:pt>
                <c:pt idx="1965">
                  <c:v>-5.5000000000000014E-3</c:v>
                </c:pt>
                <c:pt idx="1966">
                  <c:v>-5.5000000000000014E-3</c:v>
                </c:pt>
                <c:pt idx="1967">
                  <c:v>1.6000000000000005E-3</c:v>
                </c:pt>
                <c:pt idx="1968">
                  <c:v>1.6000000000000005E-3</c:v>
                </c:pt>
                <c:pt idx="1969">
                  <c:v>1.6000000000000005E-3</c:v>
                </c:pt>
                <c:pt idx="1970">
                  <c:v>3.0000000000000009E-3</c:v>
                </c:pt>
                <c:pt idx="1971">
                  <c:v>3.0000000000000009E-3</c:v>
                </c:pt>
                <c:pt idx="1972" formatCode="0.00E+00">
                  <c:v>-4.0000000000000018E-4</c:v>
                </c:pt>
                <c:pt idx="1973" formatCode="0.00E+00">
                  <c:v>-4.0000000000000018E-4</c:v>
                </c:pt>
                <c:pt idx="1974" formatCode="0.00E+00">
                  <c:v>-4.0000000000000018E-4</c:v>
                </c:pt>
                <c:pt idx="1975">
                  <c:v>-1.1200000000000005E-2</c:v>
                </c:pt>
                <c:pt idx="1976">
                  <c:v>-1.1200000000000005E-2</c:v>
                </c:pt>
                <c:pt idx="1977">
                  <c:v>-1.1200000000000005E-2</c:v>
                </c:pt>
                <c:pt idx="1978">
                  <c:v>2.5999999999999999E-3</c:v>
                </c:pt>
                <c:pt idx="1979">
                  <c:v>2.5999999999999999E-3</c:v>
                </c:pt>
                <c:pt idx="1980">
                  <c:v>-7.9000000000000042E-3</c:v>
                </c:pt>
                <c:pt idx="1981">
                  <c:v>-7.9000000000000042E-3</c:v>
                </c:pt>
                <c:pt idx="1982">
                  <c:v>-7.9000000000000042E-3</c:v>
                </c:pt>
                <c:pt idx="1983">
                  <c:v>-6.1000000000000004E-3</c:v>
                </c:pt>
                <c:pt idx="1984">
                  <c:v>-6.1000000000000004E-3</c:v>
                </c:pt>
                <c:pt idx="1985">
                  <c:v>-6.1000000000000004E-3</c:v>
                </c:pt>
                <c:pt idx="1986">
                  <c:v>-7.9000000000000042E-3</c:v>
                </c:pt>
                <c:pt idx="1987">
                  <c:v>-7.9000000000000042E-3</c:v>
                </c:pt>
                <c:pt idx="1988">
                  <c:v>5.9000000000000025E-3</c:v>
                </c:pt>
                <c:pt idx="1989">
                  <c:v>5.9000000000000025E-3</c:v>
                </c:pt>
                <c:pt idx="1990">
                  <c:v>5.9000000000000025E-3</c:v>
                </c:pt>
                <c:pt idx="1991" formatCode="0.00E+00">
                  <c:v>-4.0000000000000018E-4</c:v>
                </c:pt>
                <c:pt idx="1992" formatCode="0.00E+00">
                  <c:v>-4.0000000000000018E-4</c:v>
                </c:pt>
                <c:pt idx="1993" formatCode="0.00E+00">
                  <c:v>-4.0000000000000018E-4</c:v>
                </c:pt>
                <c:pt idx="1994">
                  <c:v>5.5000000000000014E-3</c:v>
                </c:pt>
                <c:pt idx="1995">
                  <c:v>5.5000000000000014E-3</c:v>
                </c:pt>
                <c:pt idx="1996">
                  <c:v>5.5000000000000014E-3</c:v>
                </c:pt>
                <c:pt idx="1997" formatCode="0.00E+00">
                  <c:v>-8.0000000000000036E-4</c:v>
                </c:pt>
                <c:pt idx="1998" formatCode="0.00E+00">
                  <c:v>-8.0000000000000036E-4</c:v>
                </c:pt>
                <c:pt idx="1999">
                  <c:v>5.9000000000000025E-3</c:v>
                </c:pt>
                <c:pt idx="2000">
                  <c:v>5.9000000000000025E-3</c:v>
                </c:pt>
                <c:pt idx="2001">
                  <c:v>5.9000000000000025E-3</c:v>
                </c:pt>
                <c:pt idx="2002">
                  <c:v>1.6100000000000007E-2</c:v>
                </c:pt>
                <c:pt idx="2003">
                  <c:v>1.6100000000000007E-2</c:v>
                </c:pt>
                <c:pt idx="2004">
                  <c:v>1.6100000000000007E-2</c:v>
                </c:pt>
                <c:pt idx="2005">
                  <c:v>-1.0000000000000005E-3</c:v>
                </c:pt>
                <c:pt idx="2006">
                  <c:v>-1.0000000000000005E-3</c:v>
                </c:pt>
                <c:pt idx="2007">
                  <c:v>-1.0000000000000005E-3</c:v>
                </c:pt>
                <c:pt idx="2008">
                  <c:v>9.1000000000000004E-3</c:v>
                </c:pt>
                <c:pt idx="2009">
                  <c:v>9.1000000000000004E-3</c:v>
                </c:pt>
                <c:pt idx="2010">
                  <c:v>9.1000000000000004E-3</c:v>
                </c:pt>
                <c:pt idx="2011">
                  <c:v>1.2999999999999998E-2</c:v>
                </c:pt>
                <c:pt idx="2012">
                  <c:v>1.2999999999999998E-2</c:v>
                </c:pt>
                <c:pt idx="2013">
                  <c:v>1.2999999999999998E-2</c:v>
                </c:pt>
                <c:pt idx="2014">
                  <c:v>1.2999999999999998E-2</c:v>
                </c:pt>
                <c:pt idx="2015">
                  <c:v>9.200000000000005E-3</c:v>
                </c:pt>
                <c:pt idx="2016">
                  <c:v>9.200000000000005E-3</c:v>
                </c:pt>
                <c:pt idx="2017">
                  <c:v>-7.1000000000000004E-3</c:v>
                </c:pt>
                <c:pt idx="2018">
                  <c:v>-7.1000000000000004E-3</c:v>
                </c:pt>
                <c:pt idx="2019">
                  <c:v>1.0200000000000001E-2</c:v>
                </c:pt>
                <c:pt idx="2020">
                  <c:v>1.0200000000000001E-2</c:v>
                </c:pt>
                <c:pt idx="2021">
                  <c:v>1.0200000000000001E-2</c:v>
                </c:pt>
                <c:pt idx="2022">
                  <c:v>1.0600000000000004E-2</c:v>
                </c:pt>
                <c:pt idx="2023">
                  <c:v>1.0600000000000004E-2</c:v>
                </c:pt>
                <c:pt idx="2024">
                  <c:v>-2.8999999999999998E-3</c:v>
                </c:pt>
                <c:pt idx="2025">
                  <c:v>-2.8999999999999998E-3</c:v>
                </c:pt>
                <c:pt idx="2026">
                  <c:v>-2.8999999999999998E-3</c:v>
                </c:pt>
                <c:pt idx="2027">
                  <c:v>-2.5000000000000009E-3</c:v>
                </c:pt>
                <c:pt idx="2028">
                  <c:v>-2.5000000000000009E-3</c:v>
                </c:pt>
                <c:pt idx="2029">
                  <c:v>-2.5000000000000009E-3</c:v>
                </c:pt>
                <c:pt idx="2030">
                  <c:v>-3.3000000000000008E-3</c:v>
                </c:pt>
                <c:pt idx="2031">
                  <c:v>-3.3000000000000008E-3</c:v>
                </c:pt>
                <c:pt idx="2032">
                  <c:v>9.4000000000000038E-3</c:v>
                </c:pt>
                <c:pt idx="2033">
                  <c:v>9.4000000000000038E-3</c:v>
                </c:pt>
                <c:pt idx="2034">
                  <c:v>9.4000000000000038E-3</c:v>
                </c:pt>
                <c:pt idx="2035">
                  <c:v>-1.2600000000000004E-2</c:v>
                </c:pt>
                <c:pt idx="2036">
                  <c:v>-1.2600000000000004E-2</c:v>
                </c:pt>
                <c:pt idx="2037">
                  <c:v>-1.2600000000000004E-2</c:v>
                </c:pt>
                <c:pt idx="2038">
                  <c:v>1.4E-2</c:v>
                </c:pt>
                <c:pt idx="2039">
                  <c:v>1.4E-2</c:v>
                </c:pt>
                <c:pt idx="2040">
                  <c:v>1.1999999999999999E-3</c:v>
                </c:pt>
                <c:pt idx="2041">
                  <c:v>1.1999999999999999E-3</c:v>
                </c:pt>
                <c:pt idx="2042">
                  <c:v>1.1999999999999999E-3</c:v>
                </c:pt>
                <c:pt idx="2043">
                  <c:v>-5.3000000000000018E-3</c:v>
                </c:pt>
                <c:pt idx="2044">
                  <c:v>-5.3000000000000018E-3</c:v>
                </c:pt>
                <c:pt idx="2045">
                  <c:v>-5.3000000000000018E-3</c:v>
                </c:pt>
                <c:pt idx="2046">
                  <c:v>-7.1000000000000004E-3</c:v>
                </c:pt>
                <c:pt idx="2047">
                  <c:v>-7.1000000000000004E-3</c:v>
                </c:pt>
                <c:pt idx="2048">
                  <c:v>5.3000000000000018E-3</c:v>
                </c:pt>
                <c:pt idx="2049">
                  <c:v>5.3000000000000018E-3</c:v>
                </c:pt>
                <c:pt idx="2050">
                  <c:v>5.3000000000000018E-3</c:v>
                </c:pt>
                <c:pt idx="2051">
                  <c:v>1.5900000000000001E-2</c:v>
                </c:pt>
                <c:pt idx="2052">
                  <c:v>1.5900000000000001E-2</c:v>
                </c:pt>
                <c:pt idx="2053">
                  <c:v>1.5900000000000001E-2</c:v>
                </c:pt>
                <c:pt idx="2054">
                  <c:v>7.1000000000000004E-3</c:v>
                </c:pt>
                <c:pt idx="2055">
                  <c:v>7.1000000000000004E-3</c:v>
                </c:pt>
                <c:pt idx="2056">
                  <c:v>-9.200000000000005E-3</c:v>
                </c:pt>
                <c:pt idx="2057">
                  <c:v>-9.200000000000005E-3</c:v>
                </c:pt>
                <c:pt idx="2058">
                  <c:v>-9.200000000000005E-3</c:v>
                </c:pt>
                <c:pt idx="2059">
                  <c:v>2.0799999999999999E-2</c:v>
                </c:pt>
                <c:pt idx="2060">
                  <c:v>2.0799999999999999E-2</c:v>
                </c:pt>
                <c:pt idx="2061">
                  <c:v>2.0799999999999999E-2</c:v>
                </c:pt>
                <c:pt idx="2062">
                  <c:v>1.8000000000000008E-3</c:v>
                </c:pt>
                <c:pt idx="2063">
                  <c:v>1.8000000000000008E-3</c:v>
                </c:pt>
                <c:pt idx="2064">
                  <c:v>2.3999999999999998E-3</c:v>
                </c:pt>
                <c:pt idx="2065">
                  <c:v>2.3999999999999998E-3</c:v>
                </c:pt>
                <c:pt idx="2066">
                  <c:v>2.3999999999999998E-3</c:v>
                </c:pt>
                <c:pt idx="2067">
                  <c:v>1.2200000000000001E-2</c:v>
                </c:pt>
                <c:pt idx="2068">
                  <c:v>1.2200000000000001E-2</c:v>
                </c:pt>
                <c:pt idx="2069">
                  <c:v>1.2200000000000001E-2</c:v>
                </c:pt>
                <c:pt idx="2070" formatCode="0.00E+00">
                  <c:v>-2.0000000000000009E-4</c:v>
                </c:pt>
                <c:pt idx="2071" formatCode="0.00E+00">
                  <c:v>-2.0000000000000009E-4</c:v>
                </c:pt>
                <c:pt idx="2072">
                  <c:v>8.5000000000000006E-3</c:v>
                </c:pt>
                <c:pt idx="2073">
                  <c:v>8.5000000000000006E-3</c:v>
                </c:pt>
                <c:pt idx="2074">
                  <c:v>8.5000000000000006E-3</c:v>
                </c:pt>
                <c:pt idx="2075" formatCode="0.00E+00">
                  <c:v>4.0000000000000018E-4</c:v>
                </c:pt>
                <c:pt idx="2076" formatCode="0.00E+00">
                  <c:v>4.0000000000000018E-4</c:v>
                </c:pt>
                <c:pt idx="2077" formatCode="0.00E+00">
                  <c:v>4.0000000000000018E-4</c:v>
                </c:pt>
                <c:pt idx="2078">
                  <c:v>8.1000000000000048E-3</c:v>
                </c:pt>
                <c:pt idx="2079">
                  <c:v>8.1000000000000048E-3</c:v>
                </c:pt>
                <c:pt idx="2080">
                  <c:v>8.1000000000000048E-3</c:v>
                </c:pt>
                <c:pt idx="2081">
                  <c:v>-9.4000000000000038E-3</c:v>
                </c:pt>
                <c:pt idx="2082">
                  <c:v>-9.4000000000000038E-3</c:v>
                </c:pt>
                <c:pt idx="2083">
                  <c:v>3.9000000000000011E-3</c:v>
                </c:pt>
                <c:pt idx="2084">
                  <c:v>3.9000000000000011E-3</c:v>
                </c:pt>
                <c:pt idx="2085">
                  <c:v>3.9000000000000011E-3</c:v>
                </c:pt>
                <c:pt idx="2086">
                  <c:v>5.1000000000000004E-3</c:v>
                </c:pt>
                <c:pt idx="2087">
                  <c:v>5.1000000000000004E-3</c:v>
                </c:pt>
                <c:pt idx="2088">
                  <c:v>-4.9000000000000024E-3</c:v>
                </c:pt>
                <c:pt idx="2089">
                  <c:v>-4.9000000000000024E-3</c:v>
                </c:pt>
                <c:pt idx="2090">
                  <c:v>-4.9000000000000024E-3</c:v>
                </c:pt>
                <c:pt idx="2091">
                  <c:v>-2.700000000000001E-3</c:v>
                </c:pt>
                <c:pt idx="2092">
                  <c:v>-2.700000000000001E-3</c:v>
                </c:pt>
                <c:pt idx="2093">
                  <c:v>-2.700000000000001E-3</c:v>
                </c:pt>
                <c:pt idx="2094">
                  <c:v>5.7000000000000019E-3</c:v>
                </c:pt>
                <c:pt idx="2095">
                  <c:v>5.7000000000000019E-3</c:v>
                </c:pt>
                <c:pt idx="2096">
                  <c:v>9.3000000000000044E-3</c:v>
                </c:pt>
                <c:pt idx="2097">
                  <c:v>9.3000000000000044E-3</c:v>
                </c:pt>
                <c:pt idx="2098">
                  <c:v>9.3000000000000044E-3</c:v>
                </c:pt>
                <c:pt idx="2099">
                  <c:v>9.3000000000000044E-3</c:v>
                </c:pt>
                <c:pt idx="2100" formatCode="0.00E+00">
                  <c:v>-2.0000000000000009E-4</c:v>
                </c:pt>
                <c:pt idx="2101" formatCode="0.00E+00">
                  <c:v>-2.0000000000000009E-4</c:v>
                </c:pt>
                <c:pt idx="2102" formatCode="0.00E+00">
                  <c:v>-2.0000000000000009E-4</c:v>
                </c:pt>
                <c:pt idx="2103">
                  <c:v>-4.9000000000000024E-3</c:v>
                </c:pt>
                <c:pt idx="2104">
                  <c:v>-4.9000000000000024E-3</c:v>
                </c:pt>
                <c:pt idx="2105">
                  <c:v>-4.9000000000000024E-3</c:v>
                </c:pt>
                <c:pt idx="2106">
                  <c:v>-1.5900000000000001E-2</c:v>
                </c:pt>
                <c:pt idx="2107">
                  <c:v>-1.5900000000000001E-2</c:v>
                </c:pt>
                <c:pt idx="2108">
                  <c:v>1.6000000000000005E-3</c:v>
                </c:pt>
                <c:pt idx="2109">
                  <c:v>1.6000000000000005E-3</c:v>
                </c:pt>
                <c:pt idx="2110">
                  <c:v>1.6000000000000005E-3</c:v>
                </c:pt>
                <c:pt idx="2111">
                  <c:v>-2.5000000000000009E-3</c:v>
                </c:pt>
                <c:pt idx="2112">
                  <c:v>-2.5000000000000009E-3</c:v>
                </c:pt>
                <c:pt idx="2113">
                  <c:v>-2.5000000000000009E-3</c:v>
                </c:pt>
                <c:pt idx="2114">
                  <c:v>1.0000000000000005E-3</c:v>
                </c:pt>
                <c:pt idx="2115">
                  <c:v>1.0000000000000005E-3</c:v>
                </c:pt>
                <c:pt idx="2116">
                  <c:v>1.0000000000000005E-3</c:v>
                </c:pt>
                <c:pt idx="2117">
                  <c:v>2.5999999999999999E-3</c:v>
                </c:pt>
                <c:pt idx="2118">
                  <c:v>2.5999999999999999E-3</c:v>
                </c:pt>
                <c:pt idx="2119">
                  <c:v>-5.9000000000000025E-3</c:v>
                </c:pt>
                <c:pt idx="2120">
                  <c:v>-5.9000000000000025E-3</c:v>
                </c:pt>
                <c:pt idx="2121">
                  <c:v>-5.9000000000000025E-3</c:v>
                </c:pt>
                <c:pt idx="2122">
                  <c:v>1.0200000000000001E-2</c:v>
                </c:pt>
                <c:pt idx="2123">
                  <c:v>1.0200000000000001E-2</c:v>
                </c:pt>
                <c:pt idx="2124">
                  <c:v>-2.0999999999999999E-3</c:v>
                </c:pt>
                <c:pt idx="2125">
                  <c:v>-2.0999999999999999E-3</c:v>
                </c:pt>
                <c:pt idx="2126">
                  <c:v>-2.0999999999999999E-3</c:v>
                </c:pt>
                <c:pt idx="2127" formatCode="0.00E+00">
                  <c:v>-6.0000000000000027E-4</c:v>
                </c:pt>
                <c:pt idx="2128" formatCode="0.00E+00">
                  <c:v>-6.0000000000000027E-4</c:v>
                </c:pt>
                <c:pt idx="2129" formatCode="0.00E+00">
                  <c:v>-6.0000000000000027E-4</c:v>
                </c:pt>
                <c:pt idx="2130">
                  <c:v>-1.0000000000000005E-3</c:v>
                </c:pt>
                <c:pt idx="2131">
                  <c:v>-1.0000000000000005E-3</c:v>
                </c:pt>
                <c:pt idx="2132">
                  <c:v>3.200000000000001E-3</c:v>
                </c:pt>
                <c:pt idx="2133">
                  <c:v>3.200000000000001E-3</c:v>
                </c:pt>
                <c:pt idx="2134">
                  <c:v>3.200000000000001E-3</c:v>
                </c:pt>
                <c:pt idx="2135">
                  <c:v>1.0999999999999998E-2</c:v>
                </c:pt>
                <c:pt idx="2136">
                  <c:v>1.0999999999999998E-2</c:v>
                </c:pt>
                <c:pt idx="2137">
                  <c:v>1.0999999999999998E-2</c:v>
                </c:pt>
                <c:pt idx="2138">
                  <c:v>-1.8000000000000008E-3</c:v>
                </c:pt>
                <c:pt idx="2139">
                  <c:v>-1.8000000000000008E-3</c:v>
                </c:pt>
                <c:pt idx="2140">
                  <c:v>-1.8000000000000008E-3</c:v>
                </c:pt>
                <c:pt idx="2141" formatCode="0.00E+00">
                  <c:v>-8.0000000000000036E-4</c:v>
                </c:pt>
                <c:pt idx="2142" formatCode="0.00E+00">
                  <c:v>-8.0000000000000036E-4</c:v>
                </c:pt>
                <c:pt idx="2143" formatCode="0.00E+00">
                  <c:v>-8.0000000000000036E-4</c:v>
                </c:pt>
                <c:pt idx="2144" formatCode="0.00E+00">
                  <c:v>-8.0000000000000036E-4</c:v>
                </c:pt>
                <c:pt idx="2145" formatCode="0.00E+00">
                  <c:v>-8.0000000000000036E-4</c:v>
                </c:pt>
                <c:pt idx="2146" formatCode="0.00E+00">
                  <c:v>-8.0000000000000036E-4</c:v>
                </c:pt>
                <c:pt idx="2147" formatCode="0.00E+00">
                  <c:v>-8.0000000000000036E-4</c:v>
                </c:pt>
                <c:pt idx="2148">
                  <c:v>-4.9000000000000024E-3</c:v>
                </c:pt>
                <c:pt idx="2149">
                  <c:v>-4.9000000000000024E-3</c:v>
                </c:pt>
                <c:pt idx="2150">
                  <c:v>-8.4000000000000047E-3</c:v>
                </c:pt>
                <c:pt idx="2151">
                  <c:v>-8.4000000000000047E-3</c:v>
                </c:pt>
                <c:pt idx="2152">
                  <c:v>1.6299999999999999E-2</c:v>
                </c:pt>
                <c:pt idx="2153">
                  <c:v>1.6299999999999999E-2</c:v>
                </c:pt>
                <c:pt idx="2154">
                  <c:v>1.6299999999999999E-2</c:v>
                </c:pt>
                <c:pt idx="2155">
                  <c:v>-1.6000000000000005E-3</c:v>
                </c:pt>
                <c:pt idx="2156">
                  <c:v>-1.6000000000000005E-3</c:v>
                </c:pt>
                <c:pt idx="2157">
                  <c:v>-1.6000000000000005E-3</c:v>
                </c:pt>
                <c:pt idx="2158">
                  <c:v>-1.7500000000000005E-2</c:v>
                </c:pt>
                <c:pt idx="2159">
                  <c:v>-1.7500000000000005E-2</c:v>
                </c:pt>
                <c:pt idx="2160">
                  <c:v>-2.7100000000000006E-2</c:v>
                </c:pt>
                <c:pt idx="2161">
                  <c:v>-2.7100000000000006E-2</c:v>
                </c:pt>
                <c:pt idx="2162">
                  <c:v>-2.7100000000000006E-2</c:v>
                </c:pt>
                <c:pt idx="2163">
                  <c:v>-2.0999999999999999E-3</c:v>
                </c:pt>
                <c:pt idx="2164">
                  <c:v>-2.0999999999999999E-3</c:v>
                </c:pt>
                <c:pt idx="2165">
                  <c:v>-2.0999999999999999E-3</c:v>
                </c:pt>
                <c:pt idx="2166">
                  <c:v>5.7000000000000019E-3</c:v>
                </c:pt>
                <c:pt idx="2167">
                  <c:v>5.7000000000000019E-3</c:v>
                </c:pt>
                <c:pt idx="2168">
                  <c:v>1.8000000000000008E-3</c:v>
                </c:pt>
                <c:pt idx="2169">
                  <c:v>1.8000000000000008E-3</c:v>
                </c:pt>
                <c:pt idx="2170">
                  <c:v>1.8000000000000008E-3</c:v>
                </c:pt>
                <c:pt idx="2171">
                  <c:v>6.5000000000000023E-3</c:v>
                </c:pt>
                <c:pt idx="2172">
                  <c:v>6.5000000000000023E-3</c:v>
                </c:pt>
                <c:pt idx="2173">
                  <c:v>6.5000000000000023E-3</c:v>
                </c:pt>
                <c:pt idx="2174" formatCode="0.00E+00">
                  <c:v>-2.0000000000000009E-4</c:v>
                </c:pt>
                <c:pt idx="2175" formatCode="0.00E+00">
                  <c:v>-2.0000000000000009E-4</c:v>
                </c:pt>
                <c:pt idx="2176">
                  <c:v>-8.7600000000000025E-2</c:v>
                </c:pt>
                <c:pt idx="2177">
                  <c:v>-8.7600000000000025E-2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Sensor_record_20141129_182206_A!$L$1</c:f>
              <c:strCache>
                <c:ptCount val="1"/>
                <c:pt idx="0">
                  <c:v>GYROSCOPE Z (rad/s)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yVal>
            <c:numRef>
              <c:f>Sensor_record_20141129_182206_A!$L$2:$L$2179</c:f>
              <c:numCache>
                <c:formatCode>General</c:formatCode>
                <c:ptCount val="2178"/>
                <c:pt idx="0">
                  <c:v>2.5000000000000009E-3</c:v>
                </c:pt>
                <c:pt idx="1">
                  <c:v>2.5000000000000009E-3</c:v>
                </c:pt>
                <c:pt idx="2" formatCode="0.00E+00">
                  <c:v>6.0000000000000027E-4</c:v>
                </c:pt>
                <c:pt idx="3" formatCode="0.00E+00">
                  <c:v>6.0000000000000027E-4</c:v>
                </c:pt>
                <c:pt idx="4" formatCode="0.00E+00">
                  <c:v>6.0000000000000027E-4</c:v>
                </c:pt>
                <c:pt idx="5">
                  <c:v>1.8000000000000008E-3</c:v>
                </c:pt>
                <c:pt idx="6">
                  <c:v>1.8000000000000008E-3</c:v>
                </c:pt>
                <c:pt idx="7">
                  <c:v>1.8000000000000008E-3</c:v>
                </c:pt>
                <c:pt idx="8">
                  <c:v>3.700000000000001E-3</c:v>
                </c:pt>
                <c:pt idx="9">
                  <c:v>3.700000000000001E-3</c:v>
                </c:pt>
                <c:pt idx="10">
                  <c:v>-7.700000000000002E-3</c:v>
                </c:pt>
                <c:pt idx="11">
                  <c:v>-7.700000000000002E-3</c:v>
                </c:pt>
                <c:pt idx="12">
                  <c:v>-7.700000000000002E-3</c:v>
                </c:pt>
                <c:pt idx="13" formatCode="0.00E+00">
                  <c:v>-6.0000000000000027E-4</c:v>
                </c:pt>
                <c:pt idx="14" formatCode="0.00E+00">
                  <c:v>-6.0000000000000027E-4</c:v>
                </c:pt>
                <c:pt idx="15" formatCode="0.00E+00">
                  <c:v>-6.0000000000000027E-4</c:v>
                </c:pt>
                <c:pt idx="16">
                  <c:v>-4.7000000000000019E-3</c:v>
                </c:pt>
                <c:pt idx="17">
                  <c:v>-4.7000000000000019E-3</c:v>
                </c:pt>
                <c:pt idx="18">
                  <c:v>-4.7000000000000019E-3</c:v>
                </c:pt>
                <c:pt idx="19">
                  <c:v>-1.0000000000000005E-3</c:v>
                </c:pt>
                <c:pt idx="20">
                  <c:v>-1.0000000000000005E-3</c:v>
                </c:pt>
                <c:pt idx="21">
                  <c:v>-1.0000000000000005E-3</c:v>
                </c:pt>
                <c:pt idx="22">
                  <c:v>1.4000000000000004E-3</c:v>
                </c:pt>
                <c:pt idx="23">
                  <c:v>1.4000000000000004E-3</c:v>
                </c:pt>
                <c:pt idx="24">
                  <c:v>1.4000000000000004E-3</c:v>
                </c:pt>
                <c:pt idx="25">
                  <c:v>-5.5000000000000014E-3</c:v>
                </c:pt>
                <c:pt idx="26">
                  <c:v>-5.5000000000000014E-3</c:v>
                </c:pt>
                <c:pt idx="27">
                  <c:v>-5.5000000000000014E-3</c:v>
                </c:pt>
                <c:pt idx="28">
                  <c:v>1.6000000000000005E-3</c:v>
                </c:pt>
                <c:pt idx="29">
                  <c:v>1.6000000000000005E-3</c:v>
                </c:pt>
                <c:pt idx="30">
                  <c:v>-3.4000000000000007E-3</c:v>
                </c:pt>
                <c:pt idx="31">
                  <c:v>-3.4000000000000007E-3</c:v>
                </c:pt>
                <c:pt idx="32">
                  <c:v>-3.4000000000000007E-3</c:v>
                </c:pt>
                <c:pt idx="33" formatCode="0.00E+00">
                  <c:v>-2.0000000000000009E-4</c:v>
                </c:pt>
                <c:pt idx="34" formatCode="0.00E+00">
                  <c:v>-2.0000000000000009E-4</c:v>
                </c:pt>
                <c:pt idx="35" formatCode="0.00E+00">
                  <c:v>-2.0000000000000009E-4</c:v>
                </c:pt>
                <c:pt idx="36" formatCode="0.00E+00">
                  <c:v>-2.0000000000000009E-4</c:v>
                </c:pt>
                <c:pt idx="37" formatCode="0.00E+00">
                  <c:v>-2.0000000000000009E-4</c:v>
                </c:pt>
                <c:pt idx="38" formatCode="0.00E+00">
                  <c:v>-2.0000000000000009E-4</c:v>
                </c:pt>
                <c:pt idx="39">
                  <c:v>-4.5000000000000014E-3</c:v>
                </c:pt>
                <c:pt idx="40">
                  <c:v>-4.5000000000000014E-3</c:v>
                </c:pt>
                <c:pt idx="41">
                  <c:v>-4.5000000000000014E-3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-2.8000000000000008E-3</c:v>
                </c:pt>
                <c:pt idx="49">
                  <c:v>-2.8000000000000008E-3</c:v>
                </c:pt>
                <c:pt idx="50" formatCode="0.00E+00">
                  <c:v>-4.0000000000000018E-4</c:v>
                </c:pt>
                <c:pt idx="51" formatCode="0.00E+00">
                  <c:v>-4.0000000000000018E-4</c:v>
                </c:pt>
                <c:pt idx="52" formatCode="0.00E+00">
                  <c:v>-4.0000000000000018E-4</c:v>
                </c:pt>
                <c:pt idx="53">
                  <c:v>2.200000000000001E-3</c:v>
                </c:pt>
                <c:pt idx="54">
                  <c:v>2.200000000000001E-3</c:v>
                </c:pt>
                <c:pt idx="55">
                  <c:v>2.200000000000001E-3</c:v>
                </c:pt>
                <c:pt idx="56">
                  <c:v>-1.0000000000000005E-3</c:v>
                </c:pt>
                <c:pt idx="57">
                  <c:v>-1.0000000000000005E-3</c:v>
                </c:pt>
                <c:pt idx="58">
                  <c:v>-1.8000000000000008E-3</c:v>
                </c:pt>
                <c:pt idx="59">
                  <c:v>-1.8000000000000008E-3</c:v>
                </c:pt>
                <c:pt idx="60">
                  <c:v>-1.8000000000000008E-3</c:v>
                </c:pt>
                <c:pt idx="61">
                  <c:v>-1.1999999999999999E-3</c:v>
                </c:pt>
                <c:pt idx="62">
                  <c:v>-1.1999999999999999E-3</c:v>
                </c:pt>
                <c:pt idx="63">
                  <c:v>-1.1999999999999999E-3</c:v>
                </c:pt>
                <c:pt idx="64">
                  <c:v>7.5000000000000032E-3</c:v>
                </c:pt>
                <c:pt idx="65">
                  <c:v>7.5000000000000032E-3</c:v>
                </c:pt>
                <c:pt idx="66">
                  <c:v>-4.9000000000000024E-3</c:v>
                </c:pt>
                <c:pt idx="67">
                  <c:v>-4.9000000000000024E-3</c:v>
                </c:pt>
                <c:pt idx="68">
                  <c:v>-4.9000000000000024E-3</c:v>
                </c:pt>
                <c:pt idx="69">
                  <c:v>-2.8000000000000008E-3</c:v>
                </c:pt>
                <c:pt idx="70">
                  <c:v>-2.8000000000000008E-3</c:v>
                </c:pt>
                <c:pt idx="71">
                  <c:v>-2.8000000000000008E-3</c:v>
                </c:pt>
                <c:pt idx="72">
                  <c:v>2.8999999999999998E-3</c:v>
                </c:pt>
                <c:pt idx="73">
                  <c:v>2.8999999999999998E-3</c:v>
                </c:pt>
                <c:pt idx="74">
                  <c:v>1.0800000000000004E-2</c:v>
                </c:pt>
                <c:pt idx="75">
                  <c:v>1.0800000000000004E-2</c:v>
                </c:pt>
                <c:pt idx="76">
                  <c:v>1.0800000000000004E-2</c:v>
                </c:pt>
                <c:pt idx="77" formatCode="0.00E+00">
                  <c:v>-2.0000000000000009E-4</c:v>
                </c:pt>
                <c:pt idx="78" formatCode="0.00E+00">
                  <c:v>-2.0000000000000009E-4</c:v>
                </c:pt>
                <c:pt idx="79" formatCode="0.00E+00">
                  <c:v>-2.0000000000000009E-4</c:v>
                </c:pt>
                <c:pt idx="80">
                  <c:v>-5.3000000000000018E-3</c:v>
                </c:pt>
                <c:pt idx="81">
                  <c:v>-5.3000000000000018E-3</c:v>
                </c:pt>
                <c:pt idx="82">
                  <c:v>-3.1000000000000012E-3</c:v>
                </c:pt>
                <c:pt idx="83">
                  <c:v>-3.1000000000000012E-3</c:v>
                </c:pt>
                <c:pt idx="84">
                  <c:v>-3.1000000000000012E-3</c:v>
                </c:pt>
                <c:pt idx="85">
                  <c:v>1.2800000000000004E-2</c:v>
                </c:pt>
                <c:pt idx="86">
                  <c:v>1.2800000000000004E-2</c:v>
                </c:pt>
                <c:pt idx="87">
                  <c:v>1.2800000000000004E-2</c:v>
                </c:pt>
                <c:pt idx="88">
                  <c:v>-8.5000000000000006E-3</c:v>
                </c:pt>
                <c:pt idx="89">
                  <c:v>-8.5000000000000006E-3</c:v>
                </c:pt>
                <c:pt idx="90">
                  <c:v>2.0000000000000009E-3</c:v>
                </c:pt>
                <c:pt idx="91">
                  <c:v>2.0000000000000009E-3</c:v>
                </c:pt>
                <c:pt idx="92">
                  <c:v>2.0000000000000009E-3</c:v>
                </c:pt>
                <c:pt idx="93">
                  <c:v>-1.0800000000000004E-2</c:v>
                </c:pt>
                <c:pt idx="94">
                  <c:v>-1.0800000000000004E-2</c:v>
                </c:pt>
                <c:pt idx="95">
                  <c:v>-1.0800000000000004E-2</c:v>
                </c:pt>
                <c:pt idx="96">
                  <c:v>1.4000000000000004E-3</c:v>
                </c:pt>
                <c:pt idx="97">
                  <c:v>1.4000000000000004E-3</c:v>
                </c:pt>
                <c:pt idx="98">
                  <c:v>3.1000000000000012E-3</c:v>
                </c:pt>
                <c:pt idx="99">
                  <c:v>3.1000000000000012E-3</c:v>
                </c:pt>
                <c:pt idx="100">
                  <c:v>-4.3000000000000017E-3</c:v>
                </c:pt>
                <c:pt idx="101">
                  <c:v>-4.3000000000000017E-3</c:v>
                </c:pt>
                <c:pt idx="102">
                  <c:v>-4.3000000000000017E-3</c:v>
                </c:pt>
                <c:pt idx="103">
                  <c:v>-4.3000000000000017E-3</c:v>
                </c:pt>
                <c:pt idx="104">
                  <c:v>-2.4199999999999992E-2</c:v>
                </c:pt>
                <c:pt idx="105">
                  <c:v>-2.4199999999999992E-2</c:v>
                </c:pt>
                <c:pt idx="106">
                  <c:v>8.6000000000000035E-3</c:v>
                </c:pt>
                <c:pt idx="107">
                  <c:v>8.6000000000000035E-3</c:v>
                </c:pt>
                <c:pt idx="108">
                  <c:v>8.6000000000000035E-3</c:v>
                </c:pt>
                <c:pt idx="109">
                  <c:v>1.5299999999999998E-2</c:v>
                </c:pt>
                <c:pt idx="110">
                  <c:v>1.5299999999999998E-2</c:v>
                </c:pt>
                <c:pt idx="111">
                  <c:v>1.5299999999999998E-2</c:v>
                </c:pt>
                <c:pt idx="112">
                  <c:v>2.2600000000000006E-2</c:v>
                </c:pt>
                <c:pt idx="113">
                  <c:v>2.2600000000000006E-2</c:v>
                </c:pt>
                <c:pt idx="114">
                  <c:v>2.7900000000000008E-2</c:v>
                </c:pt>
                <c:pt idx="115">
                  <c:v>2.7900000000000008E-2</c:v>
                </c:pt>
                <c:pt idx="116">
                  <c:v>2.7900000000000008E-2</c:v>
                </c:pt>
                <c:pt idx="117">
                  <c:v>3.9900000000000005E-2</c:v>
                </c:pt>
                <c:pt idx="118">
                  <c:v>3.9900000000000005E-2</c:v>
                </c:pt>
                <c:pt idx="119">
                  <c:v>3.9900000000000005E-2</c:v>
                </c:pt>
                <c:pt idx="120">
                  <c:v>5.9500000000000018E-2</c:v>
                </c:pt>
                <c:pt idx="121">
                  <c:v>5.9500000000000018E-2</c:v>
                </c:pt>
                <c:pt idx="122">
                  <c:v>6.7599999999999993E-2</c:v>
                </c:pt>
                <c:pt idx="123">
                  <c:v>6.7599999999999993E-2</c:v>
                </c:pt>
                <c:pt idx="124">
                  <c:v>6.7599999999999993E-2</c:v>
                </c:pt>
                <c:pt idx="125">
                  <c:v>7.350000000000001E-2</c:v>
                </c:pt>
                <c:pt idx="126">
                  <c:v>7.350000000000001E-2</c:v>
                </c:pt>
                <c:pt idx="127">
                  <c:v>7.350000000000001E-2</c:v>
                </c:pt>
                <c:pt idx="128">
                  <c:v>0.113</c:v>
                </c:pt>
                <c:pt idx="129">
                  <c:v>0.113</c:v>
                </c:pt>
                <c:pt idx="130">
                  <c:v>9.8400000000000029E-2</c:v>
                </c:pt>
                <c:pt idx="131">
                  <c:v>9.8400000000000029E-2</c:v>
                </c:pt>
                <c:pt idx="132">
                  <c:v>9.8400000000000029E-2</c:v>
                </c:pt>
                <c:pt idx="133">
                  <c:v>8.3100000000000049E-2</c:v>
                </c:pt>
                <c:pt idx="134">
                  <c:v>8.3100000000000049E-2</c:v>
                </c:pt>
                <c:pt idx="135">
                  <c:v>8.3100000000000049E-2</c:v>
                </c:pt>
                <c:pt idx="136">
                  <c:v>0.18610000000000004</c:v>
                </c:pt>
                <c:pt idx="137">
                  <c:v>0.18610000000000004</c:v>
                </c:pt>
                <c:pt idx="138">
                  <c:v>0.22620000000000001</c:v>
                </c:pt>
                <c:pt idx="139">
                  <c:v>0.22620000000000001</c:v>
                </c:pt>
                <c:pt idx="140">
                  <c:v>0.22620000000000001</c:v>
                </c:pt>
                <c:pt idx="141">
                  <c:v>0.21080000000000004</c:v>
                </c:pt>
                <c:pt idx="142">
                  <c:v>0.21080000000000004</c:v>
                </c:pt>
                <c:pt idx="143">
                  <c:v>0.21080000000000004</c:v>
                </c:pt>
                <c:pt idx="144">
                  <c:v>0.23419999999999999</c:v>
                </c:pt>
                <c:pt idx="145">
                  <c:v>0.23419999999999999</c:v>
                </c:pt>
                <c:pt idx="146">
                  <c:v>0.25840000000000002</c:v>
                </c:pt>
                <c:pt idx="147">
                  <c:v>0.25840000000000002</c:v>
                </c:pt>
                <c:pt idx="148">
                  <c:v>0.25840000000000002</c:v>
                </c:pt>
                <c:pt idx="149">
                  <c:v>0.28530000000000011</c:v>
                </c:pt>
                <c:pt idx="150">
                  <c:v>0.28530000000000011</c:v>
                </c:pt>
                <c:pt idx="151">
                  <c:v>0.28530000000000011</c:v>
                </c:pt>
                <c:pt idx="152">
                  <c:v>0.23500000000000001</c:v>
                </c:pt>
                <c:pt idx="153">
                  <c:v>0.23500000000000001</c:v>
                </c:pt>
                <c:pt idx="154">
                  <c:v>0.26250000000000001</c:v>
                </c:pt>
                <c:pt idx="155">
                  <c:v>0.26250000000000001</c:v>
                </c:pt>
                <c:pt idx="156">
                  <c:v>0.26250000000000001</c:v>
                </c:pt>
                <c:pt idx="157">
                  <c:v>0.33310000000000012</c:v>
                </c:pt>
                <c:pt idx="158">
                  <c:v>0.33310000000000012</c:v>
                </c:pt>
                <c:pt idx="159">
                  <c:v>0.33310000000000012</c:v>
                </c:pt>
                <c:pt idx="160">
                  <c:v>0.28830000000000011</c:v>
                </c:pt>
                <c:pt idx="161">
                  <c:v>0.28830000000000011</c:v>
                </c:pt>
                <c:pt idx="162">
                  <c:v>0.36730000000000013</c:v>
                </c:pt>
                <c:pt idx="163">
                  <c:v>0.36730000000000013</c:v>
                </c:pt>
                <c:pt idx="164">
                  <c:v>0.36730000000000013</c:v>
                </c:pt>
                <c:pt idx="165">
                  <c:v>0.31440000000000012</c:v>
                </c:pt>
                <c:pt idx="166">
                  <c:v>0.31440000000000012</c:v>
                </c:pt>
                <c:pt idx="167">
                  <c:v>0.31440000000000012</c:v>
                </c:pt>
                <c:pt idx="168">
                  <c:v>0.37690000000000012</c:v>
                </c:pt>
                <c:pt idx="169">
                  <c:v>0.37690000000000012</c:v>
                </c:pt>
                <c:pt idx="170">
                  <c:v>0.44469999999999998</c:v>
                </c:pt>
                <c:pt idx="171">
                  <c:v>0.44469999999999998</c:v>
                </c:pt>
                <c:pt idx="172">
                  <c:v>0.44469999999999998</c:v>
                </c:pt>
                <c:pt idx="173">
                  <c:v>0.36390000000000011</c:v>
                </c:pt>
                <c:pt idx="174">
                  <c:v>0.36390000000000011</c:v>
                </c:pt>
                <c:pt idx="175">
                  <c:v>0.36390000000000011</c:v>
                </c:pt>
                <c:pt idx="176">
                  <c:v>0.38080000000000025</c:v>
                </c:pt>
                <c:pt idx="177">
                  <c:v>0.38080000000000025</c:v>
                </c:pt>
                <c:pt idx="178">
                  <c:v>0.44740000000000002</c:v>
                </c:pt>
                <c:pt idx="179">
                  <c:v>0.44740000000000002</c:v>
                </c:pt>
                <c:pt idx="180">
                  <c:v>0.44740000000000002</c:v>
                </c:pt>
                <c:pt idx="181">
                  <c:v>0.28610000000000002</c:v>
                </c:pt>
                <c:pt idx="182">
                  <c:v>0.28610000000000002</c:v>
                </c:pt>
                <c:pt idx="183">
                  <c:v>0.28610000000000002</c:v>
                </c:pt>
                <c:pt idx="184">
                  <c:v>0.2782</c:v>
                </c:pt>
                <c:pt idx="185">
                  <c:v>0.2782</c:v>
                </c:pt>
                <c:pt idx="186">
                  <c:v>0.32740000000000014</c:v>
                </c:pt>
                <c:pt idx="187">
                  <c:v>0.32740000000000014</c:v>
                </c:pt>
                <c:pt idx="188">
                  <c:v>0.32740000000000014</c:v>
                </c:pt>
                <c:pt idx="189">
                  <c:v>0.32480000000000014</c:v>
                </c:pt>
                <c:pt idx="190">
                  <c:v>0.32480000000000014</c:v>
                </c:pt>
                <c:pt idx="191">
                  <c:v>0.32480000000000014</c:v>
                </c:pt>
                <c:pt idx="192">
                  <c:v>0.28960000000000002</c:v>
                </c:pt>
                <c:pt idx="193">
                  <c:v>0.28960000000000002</c:v>
                </c:pt>
                <c:pt idx="194">
                  <c:v>0.30480000000000013</c:v>
                </c:pt>
                <c:pt idx="195">
                  <c:v>0.30480000000000013</c:v>
                </c:pt>
                <c:pt idx="196">
                  <c:v>0.30480000000000013</c:v>
                </c:pt>
                <c:pt idx="197">
                  <c:v>0.29260000000000008</c:v>
                </c:pt>
                <c:pt idx="198">
                  <c:v>0.29260000000000008</c:v>
                </c:pt>
                <c:pt idx="199">
                  <c:v>0.29260000000000008</c:v>
                </c:pt>
                <c:pt idx="200">
                  <c:v>0.24680000000000005</c:v>
                </c:pt>
                <c:pt idx="201">
                  <c:v>0.24680000000000005</c:v>
                </c:pt>
                <c:pt idx="202">
                  <c:v>0.25779999999999997</c:v>
                </c:pt>
                <c:pt idx="203">
                  <c:v>0.25779999999999997</c:v>
                </c:pt>
                <c:pt idx="204">
                  <c:v>0.25779999999999997</c:v>
                </c:pt>
                <c:pt idx="205">
                  <c:v>0.24760000000000001</c:v>
                </c:pt>
                <c:pt idx="206">
                  <c:v>0.24760000000000001</c:v>
                </c:pt>
                <c:pt idx="207">
                  <c:v>0.24760000000000001</c:v>
                </c:pt>
                <c:pt idx="208">
                  <c:v>0.21790000000000007</c:v>
                </c:pt>
                <c:pt idx="209">
                  <c:v>0.21790000000000007</c:v>
                </c:pt>
                <c:pt idx="210">
                  <c:v>0.18900000000000006</c:v>
                </c:pt>
                <c:pt idx="211">
                  <c:v>0.18900000000000006</c:v>
                </c:pt>
                <c:pt idx="212">
                  <c:v>0.18900000000000006</c:v>
                </c:pt>
                <c:pt idx="213">
                  <c:v>0.20770000000000005</c:v>
                </c:pt>
                <c:pt idx="214">
                  <c:v>0.20770000000000005</c:v>
                </c:pt>
                <c:pt idx="215">
                  <c:v>0.20770000000000005</c:v>
                </c:pt>
                <c:pt idx="216">
                  <c:v>0.19059999999999999</c:v>
                </c:pt>
                <c:pt idx="217">
                  <c:v>0.19059999999999999</c:v>
                </c:pt>
                <c:pt idx="218">
                  <c:v>0.19059999999999999</c:v>
                </c:pt>
                <c:pt idx="219">
                  <c:v>0.20119999999999999</c:v>
                </c:pt>
                <c:pt idx="220">
                  <c:v>0.20119999999999999</c:v>
                </c:pt>
                <c:pt idx="221">
                  <c:v>0.16619999999999999</c:v>
                </c:pt>
                <c:pt idx="222">
                  <c:v>0.16619999999999999</c:v>
                </c:pt>
                <c:pt idx="223">
                  <c:v>0.16619999999999999</c:v>
                </c:pt>
                <c:pt idx="224">
                  <c:v>0.1918</c:v>
                </c:pt>
                <c:pt idx="225">
                  <c:v>0.1918</c:v>
                </c:pt>
                <c:pt idx="226">
                  <c:v>0.1368</c:v>
                </c:pt>
                <c:pt idx="227">
                  <c:v>0.1368</c:v>
                </c:pt>
                <c:pt idx="228">
                  <c:v>0.1368</c:v>
                </c:pt>
                <c:pt idx="229">
                  <c:v>0.16639999999999999</c:v>
                </c:pt>
                <c:pt idx="230">
                  <c:v>0.16639999999999999</c:v>
                </c:pt>
                <c:pt idx="231">
                  <c:v>0.16639999999999999</c:v>
                </c:pt>
                <c:pt idx="232">
                  <c:v>9.8600000000000063E-2</c:v>
                </c:pt>
                <c:pt idx="233">
                  <c:v>9.8600000000000063E-2</c:v>
                </c:pt>
                <c:pt idx="234">
                  <c:v>0.17960000000000001</c:v>
                </c:pt>
                <c:pt idx="235">
                  <c:v>0.17960000000000001</c:v>
                </c:pt>
                <c:pt idx="236">
                  <c:v>0.17960000000000001</c:v>
                </c:pt>
                <c:pt idx="237">
                  <c:v>6.6799999999999998E-2</c:v>
                </c:pt>
                <c:pt idx="238">
                  <c:v>6.6799999999999998E-2</c:v>
                </c:pt>
                <c:pt idx="239">
                  <c:v>6.6799999999999998E-2</c:v>
                </c:pt>
                <c:pt idx="240">
                  <c:v>8.9600000000000068E-2</c:v>
                </c:pt>
                <c:pt idx="241">
                  <c:v>8.9600000000000068E-2</c:v>
                </c:pt>
                <c:pt idx="242">
                  <c:v>-3.15E-2</c:v>
                </c:pt>
                <c:pt idx="243">
                  <c:v>-3.15E-2</c:v>
                </c:pt>
                <c:pt idx="244">
                  <c:v>-3.15E-2</c:v>
                </c:pt>
                <c:pt idx="245">
                  <c:v>8.43E-2</c:v>
                </c:pt>
                <c:pt idx="246">
                  <c:v>8.43E-2</c:v>
                </c:pt>
                <c:pt idx="247">
                  <c:v>8.43E-2</c:v>
                </c:pt>
                <c:pt idx="248">
                  <c:v>8.1600000000000006E-2</c:v>
                </c:pt>
                <c:pt idx="249">
                  <c:v>8.1600000000000006E-2</c:v>
                </c:pt>
                <c:pt idx="250">
                  <c:v>4.7500000000000014E-2</c:v>
                </c:pt>
                <c:pt idx="251">
                  <c:v>4.7500000000000014E-2</c:v>
                </c:pt>
                <c:pt idx="252">
                  <c:v>4.7500000000000014E-2</c:v>
                </c:pt>
                <c:pt idx="253">
                  <c:v>-8.3000000000000036E-3</c:v>
                </c:pt>
                <c:pt idx="254">
                  <c:v>-8.3000000000000036E-3</c:v>
                </c:pt>
                <c:pt idx="255">
                  <c:v>-8.3000000000000036E-3</c:v>
                </c:pt>
                <c:pt idx="256">
                  <c:v>2.5500000000000002E-2</c:v>
                </c:pt>
                <c:pt idx="257">
                  <c:v>2.5500000000000002E-2</c:v>
                </c:pt>
                <c:pt idx="258">
                  <c:v>5.11E-2</c:v>
                </c:pt>
                <c:pt idx="259">
                  <c:v>5.11E-2</c:v>
                </c:pt>
                <c:pt idx="260">
                  <c:v>5.11E-2</c:v>
                </c:pt>
                <c:pt idx="261">
                  <c:v>5.8900000000000001E-2</c:v>
                </c:pt>
                <c:pt idx="262">
                  <c:v>5.8900000000000001E-2</c:v>
                </c:pt>
                <c:pt idx="263">
                  <c:v>5.8900000000000001E-2</c:v>
                </c:pt>
                <c:pt idx="264">
                  <c:v>-1.0800000000000004E-2</c:v>
                </c:pt>
                <c:pt idx="265">
                  <c:v>-1.0800000000000004E-2</c:v>
                </c:pt>
                <c:pt idx="266">
                  <c:v>-1.1800000000000005E-2</c:v>
                </c:pt>
                <c:pt idx="267">
                  <c:v>-1.1800000000000005E-2</c:v>
                </c:pt>
                <c:pt idx="268">
                  <c:v>-1.1800000000000005E-2</c:v>
                </c:pt>
                <c:pt idx="269">
                  <c:v>1.8700000000000008E-2</c:v>
                </c:pt>
                <c:pt idx="270">
                  <c:v>1.8700000000000008E-2</c:v>
                </c:pt>
                <c:pt idx="271">
                  <c:v>1.8700000000000008E-2</c:v>
                </c:pt>
                <c:pt idx="272">
                  <c:v>2.240000000000001E-2</c:v>
                </c:pt>
                <c:pt idx="273">
                  <c:v>2.240000000000001E-2</c:v>
                </c:pt>
                <c:pt idx="274">
                  <c:v>1.5299999999999998E-2</c:v>
                </c:pt>
                <c:pt idx="275">
                  <c:v>1.5299999999999998E-2</c:v>
                </c:pt>
                <c:pt idx="276">
                  <c:v>1.5299999999999998E-2</c:v>
                </c:pt>
                <c:pt idx="277">
                  <c:v>-9.8000000000000066E-3</c:v>
                </c:pt>
                <c:pt idx="278">
                  <c:v>-9.8000000000000066E-3</c:v>
                </c:pt>
                <c:pt idx="279">
                  <c:v>-9.8000000000000066E-3</c:v>
                </c:pt>
                <c:pt idx="280">
                  <c:v>-5.1000000000000004E-3</c:v>
                </c:pt>
                <c:pt idx="281">
                  <c:v>-5.1000000000000004E-3</c:v>
                </c:pt>
                <c:pt idx="282">
                  <c:v>-1.3200000000000005E-2</c:v>
                </c:pt>
                <c:pt idx="283">
                  <c:v>-1.3200000000000005E-2</c:v>
                </c:pt>
                <c:pt idx="284">
                  <c:v>-1.3200000000000005E-2</c:v>
                </c:pt>
                <c:pt idx="285">
                  <c:v>0.1043</c:v>
                </c:pt>
                <c:pt idx="286">
                  <c:v>0.1043</c:v>
                </c:pt>
                <c:pt idx="287">
                  <c:v>0.1043</c:v>
                </c:pt>
                <c:pt idx="288">
                  <c:v>-8.280000000000004E-2</c:v>
                </c:pt>
                <c:pt idx="289">
                  <c:v>-8.280000000000004E-2</c:v>
                </c:pt>
                <c:pt idx="290">
                  <c:v>-2.7500000000000007E-2</c:v>
                </c:pt>
                <c:pt idx="291">
                  <c:v>-2.7500000000000007E-2</c:v>
                </c:pt>
                <c:pt idx="292">
                  <c:v>-2.7500000000000007E-2</c:v>
                </c:pt>
                <c:pt idx="293">
                  <c:v>-1.0000000000000005E-3</c:v>
                </c:pt>
                <c:pt idx="294">
                  <c:v>-1.0000000000000005E-3</c:v>
                </c:pt>
                <c:pt idx="295">
                  <c:v>-1.0000000000000005E-3</c:v>
                </c:pt>
                <c:pt idx="296">
                  <c:v>7.0900000000000019E-2</c:v>
                </c:pt>
                <c:pt idx="297">
                  <c:v>7.0900000000000019E-2</c:v>
                </c:pt>
                <c:pt idx="298">
                  <c:v>-8.8300000000000031E-2</c:v>
                </c:pt>
                <c:pt idx="299">
                  <c:v>-8.8300000000000031E-2</c:v>
                </c:pt>
                <c:pt idx="300">
                  <c:v>-2.0400000000000001E-2</c:v>
                </c:pt>
                <c:pt idx="301">
                  <c:v>-2.0400000000000001E-2</c:v>
                </c:pt>
                <c:pt idx="302">
                  <c:v>-2.0400000000000001E-2</c:v>
                </c:pt>
                <c:pt idx="303">
                  <c:v>2.0600000000000007E-2</c:v>
                </c:pt>
                <c:pt idx="304">
                  <c:v>2.0600000000000007E-2</c:v>
                </c:pt>
                <c:pt idx="305">
                  <c:v>2.0600000000000007E-2</c:v>
                </c:pt>
                <c:pt idx="306">
                  <c:v>4.9000000000000024E-3</c:v>
                </c:pt>
                <c:pt idx="307">
                  <c:v>4.9000000000000024E-3</c:v>
                </c:pt>
                <c:pt idx="308">
                  <c:v>4.9000000000000024E-3</c:v>
                </c:pt>
                <c:pt idx="309">
                  <c:v>-3.2600000000000011E-2</c:v>
                </c:pt>
                <c:pt idx="310">
                  <c:v>-3.2600000000000011E-2</c:v>
                </c:pt>
                <c:pt idx="311">
                  <c:v>-3.2600000000000011E-2</c:v>
                </c:pt>
                <c:pt idx="312">
                  <c:v>-1.5900000000000001E-2</c:v>
                </c:pt>
                <c:pt idx="313">
                  <c:v>-1.5900000000000001E-2</c:v>
                </c:pt>
                <c:pt idx="314">
                  <c:v>-6.1000000000000004E-3</c:v>
                </c:pt>
                <c:pt idx="315">
                  <c:v>-6.1000000000000004E-3</c:v>
                </c:pt>
                <c:pt idx="316">
                  <c:v>-6.1000000000000004E-3</c:v>
                </c:pt>
                <c:pt idx="317" formatCode="0.00E+00">
                  <c:v>6.0000000000000027E-4</c:v>
                </c:pt>
                <c:pt idx="318" formatCode="0.00E+00">
                  <c:v>6.0000000000000027E-4</c:v>
                </c:pt>
                <c:pt idx="319" formatCode="0.00E+00">
                  <c:v>6.0000000000000027E-4</c:v>
                </c:pt>
                <c:pt idx="320">
                  <c:v>7.9000000000000042E-3</c:v>
                </c:pt>
                <c:pt idx="321">
                  <c:v>7.9000000000000042E-3</c:v>
                </c:pt>
                <c:pt idx="322">
                  <c:v>-9.9700000000000066E-2</c:v>
                </c:pt>
                <c:pt idx="323">
                  <c:v>-9.9700000000000066E-2</c:v>
                </c:pt>
                <c:pt idx="324">
                  <c:v>-9.9700000000000066E-2</c:v>
                </c:pt>
                <c:pt idx="325">
                  <c:v>1.0600000000000004E-2</c:v>
                </c:pt>
                <c:pt idx="326">
                  <c:v>1.0600000000000004E-2</c:v>
                </c:pt>
                <c:pt idx="327">
                  <c:v>1.0600000000000004E-2</c:v>
                </c:pt>
                <c:pt idx="328">
                  <c:v>2.5900000000000006E-2</c:v>
                </c:pt>
                <c:pt idx="329">
                  <c:v>2.5900000000000006E-2</c:v>
                </c:pt>
                <c:pt idx="330">
                  <c:v>-7.2300000000000031E-2</c:v>
                </c:pt>
                <c:pt idx="331">
                  <c:v>-7.2300000000000031E-2</c:v>
                </c:pt>
                <c:pt idx="332">
                  <c:v>-7.2300000000000031E-2</c:v>
                </c:pt>
                <c:pt idx="333">
                  <c:v>-5.6400000000000013E-2</c:v>
                </c:pt>
                <c:pt idx="334">
                  <c:v>-5.6400000000000013E-2</c:v>
                </c:pt>
                <c:pt idx="335">
                  <c:v>-5.6400000000000013E-2</c:v>
                </c:pt>
                <c:pt idx="336">
                  <c:v>1.0999999999999998E-2</c:v>
                </c:pt>
                <c:pt idx="337">
                  <c:v>1.0999999999999998E-2</c:v>
                </c:pt>
                <c:pt idx="338">
                  <c:v>-1.2400000000000001E-2</c:v>
                </c:pt>
                <c:pt idx="339">
                  <c:v>-1.2400000000000001E-2</c:v>
                </c:pt>
                <c:pt idx="340">
                  <c:v>-1.2400000000000001E-2</c:v>
                </c:pt>
                <c:pt idx="341">
                  <c:v>-3.3799999999999997E-2</c:v>
                </c:pt>
                <c:pt idx="342">
                  <c:v>-3.3799999999999997E-2</c:v>
                </c:pt>
                <c:pt idx="343">
                  <c:v>-3.3799999999999997E-2</c:v>
                </c:pt>
                <c:pt idx="344">
                  <c:v>-3.0700000000000002E-2</c:v>
                </c:pt>
                <c:pt idx="345">
                  <c:v>-3.0700000000000002E-2</c:v>
                </c:pt>
                <c:pt idx="346">
                  <c:v>-4.5400000000000003E-2</c:v>
                </c:pt>
                <c:pt idx="347">
                  <c:v>-4.5400000000000003E-2</c:v>
                </c:pt>
                <c:pt idx="348">
                  <c:v>-4.5400000000000003E-2</c:v>
                </c:pt>
                <c:pt idx="349">
                  <c:v>-6.0900000000000003E-2</c:v>
                </c:pt>
                <c:pt idx="350">
                  <c:v>-6.0900000000000003E-2</c:v>
                </c:pt>
                <c:pt idx="351">
                  <c:v>-3.9699999999999999E-2</c:v>
                </c:pt>
                <c:pt idx="352">
                  <c:v>-3.9699999999999999E-2</c:v>
                </c:pt>
                <c:pt idx="353">
                  <c:v>-3.9699999999999999E-2</c:v>
                </c:pt>
                <c:pt idx="354">
                  <c:v>-8.8300000000000031E-2</c:v>
                </c:pt>
                <c:pt idx="355">
                  <c:v>-8.8300000000000031E-2</c:v>
                </c:pt>
                <c:pt idx="356">
                  <c:v>-8.8300000000000031E-2</c:v>
                </c:pt>
                <c:pt idx="357">
                  <c:v>-0.1278</c:v>
                </c:pt>
                <c:pt idx="358">
                  <c:v>-0.1278</c:v>
                </c:pt>
                <c:pt idx="359">
                  <c:v>-0.12820000000000001</c:v>
                </c:pt>
                <c:pt idx="360">
                  <c:v>-0.12820000000000001</c:v>
                </c:pt>
                <c:pt idx="361">
                  <c:v>-0.12820000000000001</c:v>
                </c:pt>
                <c:pt idx="362">
                  <c:v>-0.11660000000000002</c:v>
                </c:pt>
                <c:pt idx="363">
                  <c:v>-0.11660000000000002</c:v>
                </c:pt>
                <c:pt idx="364">
                  <c:v>-0.11660000000000002</c:v>
                </c:pt>
                <c:pt idx="365">
                  <c:v>-0.1716</c:v>
                </c:pt>
                <c:pt idx="366">
                  <c:v>-0.1716</c:v>
                </c:pt>
                <c:pt idx="367">
                  <c:v>-0.1716</c:v>
                </c:pt>
                <c:pt idx="368">
                  <c:v>-0.17119999999999999</c:v>
                </c:pt>
                <c:pt idx="369">
                  <c:v>-0.17119999999999999</c:v>
                </c:pt>
                <c:pt idx="370">
                  <c:v>-0.15650000000000006</c:v>
                </c:pt>
                <c:pt idx="371">
                  <c:v>-0.15650000000000006</c:v>
                </c:pt>
                <c:pt idx="372">
                  <c:v>-0.15650000000000006</c:v>
                </c:pt>
                <c:pt idx="373">
                  <c:v>-0.18160000000000001</c:v>
                </c:pt>
                <c:pt idx="374">
                  <c:v>-0.18160000000000001</c:v>
                </c:pt>
                <c:pt idx="375">
                  <c:v>-0.24670000000000006</c:v>
                </c:pt>
                <c:pt idx="376">
                  <c:v>-0.24670000000000006</c:v>
                </c:pt>
                <c:pt idx="377">
                  <c:v>-0.24670000000000006</c:v>
                </c:pt>
                <c:pt idx="378">
                  <c:v>-0.24040000000000006</c:v>
                </c:pt>
                <c:pt idx="379">
                  <c:v>-0.24040000000000006</c:v>
                </c:pt>
                <c:pt idx="380">
                  <c:v>-0.24040000000000006</c:v>
                </c:pt>
                <c:pt idx="381">
                  <c:v>-0.26870000000000005</c:v>
                </c:pt>
                <c:pt idx="382">
                  <c:v>-0.26870000000000005</c:v>
                </c:pt>
                <c:pt idx="383">
                  <c:v>-0.26870000000000005</c:v>
                </c:pt>
                <c:pt idx="384">
                  <c:v>-0.29890000000000011</c:v>
                </c:pt>
                <c:pt idx="385">
                  <c:v>-0.29890000000000011</c:v>
                </c:pt>
                <c:pt idx="386">
                  <c:v>-0.38440000000000013</c:v>
                </c:pt>
                <c:pt idx="387">
                  <c:v>-0.38440000000000013</c:v>
                </c:pt>
                <c:pt idx="388">
                  <c:v>-0.38440000000000013</c:v>
                </c:pt>
                <c:pt idx="389">
                  <c:v>-0.28990000000000016</c:v>
                </c:pt>
                <c:pt idx="390">
                  <c:v>-0.28990000000000016</c:v>
                </c:pt>
                <c:pt idx="391">
                  <c:v>-0.28990000000000016</c:v>
                </c:pt>
                <c:pt idx="392">
                  <c:v>-0.1653</c:v>
                </c:pt>
                <c:pt idx="393">
                  <c:v>-0.1653</c:v>
                </c:pt>
                <c:pt idx="394">
                  <c:v>-0.32210000000000011</c:v>
                </c:pt>
                <c:pt idx="395">
                  <c:v>-0.32210000000000011</c:v>
                </c:pt>
                <c:pt idx="396">
                  <c:v>-0.32210000000000011</c:v>
                </c:pt>
                <c:pt idx="397">
                  <c:v>-0.43610000000000015</c:v>
                </c:pt>
                <c:pt idx="398">
                  <c:v>-0.43610000000000015</c:v>
                </c:pt>
                <c:pt idx="399">
                  <c:v>-0.50880000000000003</c:v>
                </c:pt>
                <c:pt idx="400">
                  <c:v>-0.50880000000000003</c:v>
                </c:pt>
                <c:pt idx="401">
                  <c:v>-0.50880000000000003</c:v>
                </c:pt>
                <c:pt idx="402">
                  <c:v>-0.2738000000000001</c:v>
                </c:pt>
                <c:pt idx="403">
                  <c:v>-0.2738000000000001</c:v>
                </c:pt>
                <c:pt idx="404">
                  <c:v>-0.2738000000000001</c:v>
                </c:pt>
                <c:pt idx="405">
                  <c:v>-0.2366</c:v>
                </c:pt>
                <c:pt idx="406">
                  <c:v>-0.2366</c:v>
                </c:pt>
                <c:pt idx="407">
                  <c:v>-0.25979999999999998</c:v>
                </c:pt>
                <c:pt idx="408">
                  <c:v>-0.25979999999999998</c:v>
                </c:pt>
                <c:pt idx="409">
                  <c:v>-0.25979999999999998</c:v>
                </c:pt>
                <c:pt idx="410">
                  <c:v>-0.45120000000000005</c:v>
                </c:pt>
                <c:pt idx="411">
                  <c:v>-0.45120000000000005</c:v>
                </c:pt>
                <c:pt idx="412">
                  <c:v>-0.45120000000000005</c:v>
                </c:pt>
                <c:pt idx="413">
                  <c:v>-0.34310000000000002</c:v>
                </c:pt>
                <c:pt idx="414">
                  <c:v>-0.34310000000000002</c:v>
                </c:pt>
                <c:pt idx="415">
                  <c:v>-0.2661</c:v>
                </c:pt>
                <c:pt idx="416">
                  <c:v>-0.2661</c:v>
                </c:pt>
                <c:pt idx="417">
                  <c:v>-0.2661</c:v>
                </c:pt>
                <c:pt idx="418">
                  <c:v>-0.33450000000000013</c:v>
                </c:pt>
                <c:pt idx="419">
                  <c:v>-0.33450000000000013</c:v>
                </c:pt>
                <c:pt idx="420">
                  <c:v>-0.33450000000000013</c:v>
                </c:pt>
                <c:pt idx="421">
                  <c:v>-0.31960000000000011</c:v>
                </c:pt>
                <c:pt idx="422">
                  <c:v>-0.31960000000000011</c:v>
                </c:pt>
                <c:pt idx="423">
                  <c:v>-0.31560000000000016</c:v>
                </c:pt>
                <c:pt idx="424">
                  <c:v>-0.31560000000000016</c:v>
                </c:pt>
                <c:pt idx="425">
                  <c:v>-0.31560000000000016</c:v>
                </c:pt>
                <c:pt idx="426">
                  <c:v>-0.31560000000000016</c:v>
                </c:pt>
                <c:pt idx="427">
                  <c:v>-0.442</c:v>
                </c:pt>
                <c:pt idx="428">
                  <c:v>-0.442</c:v>
                </c:pt>
                <c:pt idx="429">
                  <c:v>-0.30540000000000012</c:v>
                </c:pt>
                <c:pt idx="430">
                  <c:v>-0.30540000000000012</c:v>
                </c:pt>
                <c:pt idx="431">
                  <c:v>-0.20700000000000005</c:v>
                </c:pt>
                <c:pt idx="432">
                  <c:v>-0.20700000000000005</c:v>
                </c:pt>
                <c:pt idx="433">
                  <c:v>-0.20700000000000005</c:v>
                </c:pt>
                <c:pt idx="434">
                  <c:v>-0.17490000000000006</c:v>
                </c:pt>
                <c:pt idx="435">
                  <c:v>-0.17490000000000006</c:v>
                </c:pt>
                <c:pt idx="436">
                  <c:v>-0.17490000000000006</c:v>
                </c:pt>
                <c:pt idx="437">
                  <c:v>-0.20180000000000001</c:v>
                </c:pt>
                <c:pt idx="438">
                  <c:v>-0.20180000000000001</c:v>
                </c:pt>
                <c:pt idx="439">
                  <c:v>-0.20180000000000001</c:v>
                </c:pt>
                <c:pt idx="440">
                  <c:v>-0.22620000000000001</c:v>
                </c:pt>
                <c:pt idx="441">
                  <c:v>-0.22620000000000001</c:v>
                </c:pt>
                <c:pt idx="442">
                  <c:v>-0.23800000000000004</c:v>
                </c:pt>
                <c:pt idx="443">
                  <c:v>-0.23800000000000004</c:v>
                </c:pt>
                <c:pt idx="444">
                  <c:v>-0.23800000000000004</c:v>
                </c:pt>
                <c:pt idx="445">
                  <c:v>-0.15330000000000005</c:v>
                </c:pt>
                <c:pt idx="446">
                  <c:v>-0.15330000000000005</c:v>
                </c:pt>
                <c:pt idx="447">
                  <c:v>-0.15040000000000006</c:v>
                </c:pt>
                <c:pt idx="448">
                  <c:v>-0.15040000000000006</c:v>
                </c:pt>
                <c:pt idx="449">
                  <c:v>-0.15040000000000006</c:v>
                </c:pt>
                <c:pt idx="450">
                  <c:v>-0.13800000000000001</c:v>
                </c:pt>
                <c:pt idx="451">
                  <c:v>-0.13800000000000001</c:v>
                </c:pt>
                <c:pt idx="452">
                  <c:v>-0.13800000000000001</c:v>
                </c:pt>
                <c:pt idx="453">
                  <c:v>-8.4700000000000067E-2</c:v>
                </c:pt>
                <c:pt idx="454">
                  <c:v>-8.4700000000000067E-2</c:v>
                </c:pt>
                <c:pt idx="455">
                  <c:v>-8.4700000000000067E-2</c:v>
                </c:pt>
                <c:pt idx="456">
                  <c:v>-0.12970000000000001</c:v>
                </c:pt>
                <c:pt idx="457">
                  <c:v>-0.12970000000000001</c:v>
                </c:pt>
                <c:pt idx="458">
                  <c:v>-0.14030000000000001</c:v>
                </c:pt>
                <c:pt idx="459">
                  <c:v>-0.14030000000000001</c:v>
                </c:pt>
                <c:pt idx="460">
                  <c:v>-0.14030000000000001</c:v>
                </c:pt>
                <c:pt idx="461">
                  <c:v>-0.1018</c:v>
                </c:pt>
                <c:pt idx="462">
                  <c:v>-0.1018</c:v>
                </c:pt>
                <c:pt idx="463">
                  <c:v>-5.4900000000000018E-2</c:v>
                </c:pt>
                <c:pt idx="464">
                  <c:v>-5.4900000000000018E-2</c:v>
                </c:pt>
                <c:pt idx="465">
                  <c:v>-5.4900000000000018E-2</c:v>
                </c:pt>
                <c:pt idx="466">
                  <c:v>-3.3599999999999998E-2</c:v>
                </c:pt>
                <c:pt idx="467">
                  <c:v>-3.3599999999999998E-2</c:v>
                </c:pt>
                <c:pt idx="468">
                  <c:v>-3.3599999999999998E-2</c:v>
                </c:pt>
                <c:pt idx="469">
                  <c:v>-7.3700000000000029E-2</c:v>
                </c:pt>
                <c:pt idx="470">
                  <c:v>-7.3700000000000029E-2</c:v>
                </c:pt>
                <c:pt idx="471">
                  <c:v>-5.4300000000000029E-2</c:v>
                </c:pt>
                <c:pt idx="472">
                  <c:v>-5.4300000000000029E-2</c:v>
                </c:pt>
                <c:pt idx="473">
                  <c:v>-5.4300000000000029E-2</c:v>
                </c:pt>
                <c:pt idx="474">
                  <c:v>-6.370000000000002E-2</c:v>
                </c:pt>
                <c:pt idx="475">
                  <c:v>-6.370000000000002E-2</c:v>
                </c:pt>
                <c:pt idx="476">
                  <c:v>-6.370000000000002E-2</c:v>
                </c:pt>
                <c:pt idx="477">
                  <c:v>-3.4799999999999998E-2</c:v>
                </c:pt>
                <c:pt idx="478">
                  <c:v>-3.4799999999999998E-2</c:v>
                </c:pt>
                <c:pt idx="479">
                  <c:v>-3.9699999999999999E-2</c:v>
                </c:pt>
                <c:pt idx="480">
                  <c:v>-3.9699999999999999E-2</c:v>
                </c:pt>
                <c:pt idx="481">
                  <c:v>-3.9699999999999999E-2</c:v>
                </c:pt>
                <c:pt idx="482">
                  <c:v>-1.77E-2</c:v>
                </c:pt>
                <c:pt idx="483">
                  <c:v>-1.77E-2</c:v>
                </c:pt>
                <c:pt idx="484">
                  <c:v>-1.77E-2</c:v>
                </c:pt>
                <c:pt idx="485">
                  <c:v>-4.6599999999999996E-2</c:v>
                </c:pt>
                <c:pt idx="486">
                  <c:v>-4.6599999999999996E-2</c:v>
                </c:pt>
                <c:pt idx="487">
                  <c:v>-4.2700000000000016E-2</c:v>
                </c:pt>
                <c:pt idx="488">
                  <c:v>-4.2700000000000016E-2</c:v>
                </c:pt>
                <c:pt idx="489">
                  <c:v>-4.2700000000000016E-2</c:v>
                </c:pt>
                <c:pt idx="490">
                  <c:v>-3.85E-2</c:v>
                </c:pt>
                <c:pt idx="491">
                  <c:v>-3.85E-2</c:v>
                </c:pt>
                <c:pt idx="492">
                  <c:v>-3.85E-2</c:v>
                </c:pt>
                <c:pt idx="493">
                  <c:v>-1.6700000000000007E-2</c:v>
                </c:pt>
                <c:pt idx="494">
                  <c:v>-1.6700000000000007E-2</c:v>
                </c:pt>
                <c:pt idx="495">
                  <c:v>-5.3000000000000018E-3</c:v>
                </c:pt>
                <c:pt idx="496">
                  <c:v>-5.3000000000000018E-3</c:v>
                </c:pt>
                <c:pt idx="497">
                  <c:v>-5.3000000000000018E-3</c:v>
                </c:pt>
                <c:pt idx="498">
                  <c:v>-4.7000000000000014E-2</c:v>
                </c:pt>
                <c:pt idx="499">
                  <c:v>-4.7000000000000014E-2</c:v>
                </c:pt>
                <c:pt idx="500">
                  <c:v>-4.7000000000000014E-2</c:v>
                </c:pt>
                <c:pt idx="501">
                  <c:v>-4.3000000000000017E-3</c:v>
                </c:pt>
                <c:pt idx="502">
                  <c:v>-4.3000000000000017E-3</c:v>
                </c:pt>
                <c:pt idx="503">
                  <c:v>-7.1000000000000004E-3</c:v>
                </c:pt>
                <c:pt idx="504">
                  <c:v>-7.1000000000000004E-3</c:v>
                </c:pt>
                <c:pt idx="505">
                  <c:v>-7.1000000000000004E-3</c:v>
                </c:pt>
                <c:pt idx="506">
                  <c:v>-5.4100000000000016E-2</c:v>
                </c:pt>
                <c:pt idx="507">
                  <c:v>-5.4100000000000016E-2</c:v>
                </c:pt>
                <c:pt idx="508">
                  <c:v>-5.4100000000000016E-2</c:v>
                </c:pt>
                <c:pt idx="509">
                  <c:v>2.200000000000001E-3</c:v>
                </c:pt>
                <c:pt idx="510">
                  <c:v>2.200000000000001E-3</c:v>
                </c:pt>
                <c:pt idx="511">
                  <c:v>-3.700000000000001E-3</c:v>
                </c:pt>
                <c:pt idx="512">
                  <c:v>-3.700000000000001E-3</c:v>
                </c:pt>
                <c:pt idx="513">
                  <c:v>-3.700000000000001E-3</c:v>
                </c:pt>
                <c:pt idx="514">
                  <c:v>-5.3499999999999999E-2</c:v>
                </c:pt>
                <c:pt idx="515">
                  <c:v>-5.3499999999999999E-2</c:v>
                </c:pt>
                <c:pt idx="516">
                  <c:v>-5.3499999999999999E-2</c:v>
                </c:pt>
                <c:pt idx="517" formatCode="0.00E+00">
                  <c:v>-8.0000000000000036E-4</c:v>
                </c:pt>
                <c:pt idx="518" formatCode="0.00E+00">
                  <c:v>-8.0000000000000036E-4</c:v>
                </c:pt>
                <c:pt idx="519">
                  <c:v>2.53E-2</c:v>
                </c:pt>
                <c:pt idx="520">
                  <c:v>2.53E-2</c:v>
                </c:pt>
                <c:pt idx="521">
                  <c:v>2.53E-2</c:v>
                </c:pt>
                <c:pt idx="522">
                  <c:v>7.1000000000000004E-3</c:v>
                </c:pt>
                <c:pt idx="523">
                  <c:v>7.1000000000000004E-3</c:v>
                </c:pt>
                <c:pt idx="524">
                  <c:v>7.1000000000000004E-3</c:v>
                </c:pt>
                <c:pt idx="525">
                  <c:v>-4.5400000000000003E-2</c:v>
                </c:pt>
                <c:pt idx="526">
                  <c:v>-4.5400000000000003E-2</c:v>
                </c:pt>
                <c:pt idx="527">
                  <c:v>-4.5400000000000003E-2</c:v>
                </c:pt>
                <c:pt idx="528">
                  <c:v>2.4600000000000007E-2</c:v>
                </c:pt>
                <c:pt idx="529">
                  <c:v>2.4600000000000007E-2</c:v>
                </c:pt>
                <c:pt idx="530">
                  <c:v>2.4600000000000007E-2</c:v>
                </c:pt>
                <c:pt idx="531">
                  <c:v>-1.77E-2</c:v>
                </c:pt>
                <c:pt idx="532">
                  <c:v>-1.77E-2</c:v>
                </c:pt>
                <c:pt idx="533">
                  <c:v>-1.77E-2</c:v>
                </c:pt>
                <c:pt idx="534">
                  <c:v>-1.8900000000000007E-2</c:v>
                </c:pt>
                <c:pt idx="535">
                  <c:v>-1.8900000000000007E-2</c:v>
                </c:pt>
                <c:pt idx="536">
                  <c:v>-1.8900000000000007E-2</c:v>
                </c:pt>
                <c:pt idx="537">
                  <c:v>7.010000000000001E-2</c:v>
                </c:pt>
                <c:pt idx="538">
                  <c:v>7.010000000000001E-2</c:v>
                </c:pt>
                <c:pt idx="539">
                  <c:v>-7.1800000000000003E-2</c:v>
                </c:pt>
                <c:pt idx="540">
                  <c:v>-7.1800000000000003E-2</c:v>
                </c:pt>
                <c:pt idx="541">
                  <c:v>-7.1800000000000003E-2</c:v>
                </c:pt>
                <c:pt idx="542">
                  <c:v>-2.5000000000000001E-2</c:v>
                </c:pt>
                <c:pt idx="543">
                  <c:v>-2.5000000000000001E-2</c:v>
                </c:pt>
                <c:pt idx="544">
                  <c:v>-2.5000000000000001E-2</c:v>
                </c:pt>
                <c:pt idx="545">
                  <c:v>8.0600000000000047E-2</c:v>
                </c:pt>
                <c:pt idx="546">
                  <c:v>8.0600000000000047E-2</c:v>
                </c:pt>
                <c:pt idx="547">
                  <c:v>-5.1299999999999998E-2</c:v>
                </c:pt>
                <c:pt idx="548">
                  <c:v>-5.1299999999999998E-2</c:v>
                </c:pt>
                <c:pt idx="549">
                  <c:v>-5.1299999999999998E-2</c:v>
                </c:pt>
                <c:pt idx="550">
                  <c:v>-1.5900000000000001E-2</c:v>
                </c:pt>
                <c:pt idx="551">
                  <c:v>-1.5900000000000001E-2</c:v>
                </c:pt>
                <c:pt idx="552">
                  <c:v>-1.5900000000000001E-2</c:v>
                </c:pt>
                <c:pt idx="553">
                  <c:v>2.7300000000000001E-2</c:v>
                </c:pt>
                <c:pt idx="554">
                  <c:v>2.7300000000000001E-2</c:v>
                </c:pt>
                <c:pt idx="555">
                  <c:v>-6.700000000000002E-3</c:v>
                </c:pt>
                <c:pt idx="556">
                  <c:v>-6.700000000000002E-3</c:v>
                </c:pt>
                <c:pt idx="557">
                  <c:v>-6.700000000000002E-3</c:v>
                </c:pt>
                <c:pt idx="558">
                  <c:v>-2.1399999999999999E-2</c:v>
                </c:pt>
                <c:pt idx="559">
                  <c:v>-2.1399999999999999E-2</c:v>
                </c:pt>
                <c:pt idx="560">
                  <c:v>-2.1399999999999999E-2</c:v>
                </c:pt>
                <c:pt idx="561">
                  <c:v>3.1000000000000012E-3</c:v>
                </c:pt>
                <c:pt idx="562">
                  <c:v>3.1000000000000012E-3</c:v>
                </c:pt>
                <c:pt idx="563">
                  <c:v>1.2E-2</c:v>
                </c:pt>
                <c:pt idx="564">
                  <c:v>1.2E-2</c:v>
                </c:pt>
                <c:pt idx="565">
                  <c:v>1.2E-2</c:v>
                </c:pt>
                <c:pt idx="566">
                  <c:v>-1.9099999999999999E-2</c:v>
                </c:pt>
                <c:pt idx="567">
                  <c:v>-1.9099999999999999E-2</c:v>
                </c:pt>
                <c:pt idx="568">
                  <c:v>-1.9099999999999999E-2</c:v>
                </c:pt>
                <c:pt idx="569">
                  <c:v>-5.9000000000000025E-3</c:v>
                </c:pt>
                <c:pt idx="570">
                  <c:v>-5.9000000000000025E-3</c:v>
                </c:pt>
                <c:pt idx="571">
                  <c:v>4.5000000000000014E-3</c:v>
                </c:pt>
                <c:pt idx="572">
                  <c:v>4.5000000000000014E-3</c:v>
                </c:pt>
                <c:pt idx="573">
                  <c:v>4.5000000000000014E-3</c:v>
                </c:pt>
                <c:pt idx="574" formatCode="0.00E+00">
                  <c:v>-2.0000000000000009E-4</c:v>
                </c:pt>
                <c:pt idx="575" formatCode="0.00E+00">
                  <c:v>-2.0000000000000009E-4</c:v>
                </c:pt>
                <c:pt idx="576" formatCode="0.00E+00">
                  <c:v>-2.0000000000000009E-4</c:v>
                </c:pt>
                <c:pt idx="577">
                  <c:v>-1.3200000000000005E-2</c:v>
                </c:pt>
                <c:pt idx="578">
                  <c:v>-1.3200000000000005E-2</c:v>
                </c:pt>
                <c:pt idx="579">
                  <c:v>1.4500000000000001E-2</c:v>
                </c:pt>
                <c:pt idx="580">
                  <c:v>1.4500000000000001E-2</c:v>
                </c:pt>
                <c:pt idx="581">
                  <c:v>1.4500000000000001E-2</c:v>
                </c:pt>
                <c:pt idx="582">
                  <c:v>-2.1999999999999999E-2</c:v>
                </c:pt>
                <c:pt idx="583">
                  <c:v>-2.1999999999999999E-2</c:v>
                </c:pt>
                <c:pt idx="584">
                  <c:v>-2.1999999999999999E-2</c:v>
                </c:pt>
                <c:pt idx="585">
                  <c:v>9.4000000000000038E-3</c:v>
                </c:pt>
                <c:pt idx="586">
                  <c:v>9.4000000000000038E-3</c:v>
                </c:pt>
                <c:pt idx="587">
                  <c:v>5.5000000000000014E-3</c:v>
                </c:pt>
                <c:pt idx="588">
                  <c:v>5.5000000000000014E-3</c:v>
                </c:pt>
                <c:pt idx="589">
                  <c:v>5.5000000000000014E-3</c:v>
                </c:pt>
                <c:pt idx="590">
                  <c:v>-1.2999999999999998E-2</c:v>
                </c:pt>
                <c:pt idx="591">
                  <c:v>-1.2999999999999998E-2</c:v>
                </c:pt>
                <c:pt idx="592">
                  <c:v>-1.2999999999999998E-2</c:v>
                </c:pt>
                <c:pt idx="593">
                  <c:v>4.7000000000000019E-3</c:v>
                </c:pt>
                <c:pt idx="594">
                  <c:v>4.7000000000000019E-3</c:v>
                </c:pt>
                <c:pt idx="595">
                  <c:v>2.4900000000000002E-2</c:v>
                </c:pt>
                <c:pt idx="596">
                  <c:v>2.4900000000000002E-2</c:v>
                </c:pt>
                <c:pt idx="597">
                  <c:v>2.4900000000000002E-2</c:v>
                </c:pt>
                <c:pt idx="598">
                  <c:v>-3.9900000000000005E-2</c:v>
                </c:pt>
                <c:pt idx="599">
                  <c:v>-3.9900000000000005E-2</c:v>
                </c:pt>
                <c:pt idx="600">
                  <c:v>1.7899999999999999E-2</c:v>
                </c:pt>
                <c:pt idx="601">
                  <c:v>1.7899999999999999E-2</c:v>
                </c:pt>
                <c:pt idx="602">
                  <c:v>1.7899999999999999E-2</c:v>
                </c:pt>
                <c:pt idx="603">
                  <c:v>-5.3000000000000018E-3</c:v>
                </c:pt>
                <c:pt idx="604">
                  <c:v>-5.3000000000000018E-3</c:v>
                </c:pt>
                <c:pt idx="605">
                  <c:v>-5.3000000000000018E-3</c:v>
                </c:pt>
                <c:pt idx="606">
                  <c:v>6.9000000000000025E-3</c:v>
                </c:pt>
                <c:pt idx="607">
                  <c:v>6.9000000000000025E-3</c:v>
                </c:pt>
                <c:pt idx="608">
                  <c:v>6.9000000000000025E-3</c:v>
                </c:pt>
                <c:pt idx="609">
                  <c:v>-1.8000000000000008E-3</c:v>
                </c:pt>
                <c:pt idx="610">
                  <c:v>-1.8000000000000008E-3</c:v>
                </c:pt>
                <c:pt idx="611">
                  <c:v>-1.8000000000000008E-3</c:v>
                </c:pt>
                <c:pt idx="612">
                  <c:v>3.9300000000000002E-2</c:v>
                </c:pt>
                <c:pt idx="613">
                  <c:v>3.9300000000000002E-2</c:v>
                </c:pt>
                <c:pt idx="614">
                  <c:v>3.9300000000000002E-2</c:v>
                </c:pt>
                <c:pt idx="615">
                  <c:v>-6.1000000000000004E-3</c:v>
                </c:pt>
                <c:pt idx="616">
                  <c:v>-6.1000000000000004E-3</c:v>
                </c:pt>
                <c:pt idx="617">
                  <c:v>-6.1000000000000004E-3</c:v>
                </c:pt>
                <c:pt idx="618">
                  <c:v>2.3599999999999993E-2</c:v>
                </c:pt>
                <c:pt idx="619">
                  <c:v>2.3599999999999993E-2</c:v>
                </c:pt>
                <c:pt idx="620">
                  <c:v>2.3599999999999993E-2</c:v>
                </c:pt>
                <c:pt idx="621">
                  <c:v>-6.700000000000002E-3</c:v>
                </c:pt>
                <c:pt idx="622">
                  <c:v>-6.700000000000002E-3</c:v>
                </c:pt>
                <c:pt idx="623">
                  <c:v>-7.700000000000002E-3</c:v>
                </c:pt>
                <c:pt idx="624">
                  <c:v>-7.700000000000002E-3</c:v>
                </c:pt>
                <c:pt idx="625">
                  <c:v>-7.700000000000002E-3</c:v>
                </c:pt>
                <c:pt idx="626">
                  <c:v>-7.700000000000002E-3</c:v>
                </c:pt>
                <c:pt idx="627">
                  <c:v>7.9000000000000042E-3</c:v>
                </c:pt>
                <c:pt idx="628">
                  <c:v>7.9000000000000042E-3</c:v>
                </c:pt>
                <c:pt idx="629">
                  <c:v>7.9000000000000042E-3</c:v>
                </c:pt>
                <c:pt idx="630" formatCode="0.00E+00">
                  <c:v>2.0000000000000009E-4</c:v>
                </c:pt>
                <c:pt idx="631" formatCode="0.00E+00">
                  <c:v>2.0000000000000009E-4</c:v>
                </c:pt>
                <c:pt idx="632" formatCode="0.00E+00">
                  <c:v>2.0000000000000009E-4</c:v>
                </c:pt>
                <c:pt idx="633">
                  <c:v>-5.3000000000000018E-3</c:v>
                </c:pt>
                <c:pt idx="634">
                  <c:v>-5.3000000000000018E-3</c:v>
                </c:pt>
                <c:pt idx="635">
                  <c:v>-6.3000000000000018E-3</c:v>
                </c:pt>
                <c:pt idx="636">
                  <c:v>-6.3000000000000018E-3</c:v>
                </c:pt>
                <c:pt idx="637">
                  <c:v>-6.3000000000000018E-3</c:v>
                </c:pt>
                <c:pt idx="638">
                  <c:v>2.8999999999999998E-3</c:v>
                </c:pt>
                <c:pt idx="639">
                  <c:v>2.8999999999999998E-3</c:v>
                </c:pt>
                <c:pt idx="640">
                  <c:v>2.8999999999999998E-3</c:v>
                </c:pt>
                <c:pt idx="641">
                  <c:v>1.3599999999999998E-2</c:v>
                </c:pt>
                <c:pt idx="642">
                  <c:v>1.3599999999999998E-2</c:v>
                </c:pt>
                <c:pt idx="643">
                  <c:v>1.3599999999999998E-2</c:v>
                </c:pt>
                <c:pt idx="644">
                  <c:v>-1.3800000000000005E-2</c:v>
                </c:pt>
                <c:pt idx="645">
                  <c:v>-1.3800000000000005E-2</c:v>
                </c:pt>
                <c:pt idx="646">
                  <c:v>-1.3800000000000005E-2</c:v>
                </c:pt>
                <c:pt idx="647">
                  <c:v>1.1400000000000004E-2</c:v>
                </c:pt>
                <c:pt idx="648">
                  <c:v>1.1400000000000004E-2</c:v>
                </c:pt>
                <c:pt idx="649">
                  <c:v>1.1400000000000004E-2</c:v>
                </c:pt>
                <c:pt idx="650">
                  <c:v>-1.0200000000000001E-2</c:v>
                </c:pt>
                <c:pt idx="651">
                  <c:v>-1.0200000000000001E-2</c:v>
                </c:pt>
                <c:pt idx="652">
                  <c:v>-1.0200000000000001E-2</c:v>
                </c:pt>
                <c:pt idx="653">
                  <c:v>1.2E-2</c:v>
                </c:pt>
                <c:pt idx="654">
                  <c:v>1.2E-2</c:v>
                </c:pt>
                <c:pt idx="655">
                  <c:v>-2.93E-2</c:v>
                </c:pt>
                <c:pt idx="656">
                  <c:v>-2.93E-2</c:v>
                </c:pt>
                <c:pt idx="657">
                  <c:v>-2.93E-2</c:v>
                </c:pt>
                <c:pt idx="658">
                  <c:v>-1.6000000000000005E-3</c:v>
                </c:pt>
                <c:pt idx="659">
                  <c:v>-1.6000000000000005E-3</c:v>
                </c:pt>
                <c:pt idx="660">
                  <c:v>-1.6000000000000005E-3</c:v>
                </c:pt>
                <c:pt idx="661">
                  <c:v>4.0700000000000014E-2</c:v>
                </c:pt>
                <c:pt idx="662">
                  <c:v>4.0700000000000014E-2</c:v>
                </c:pt>
                <c:pt idx="663">
                  <c:v>4.0700000000000014E-2</c:v>
                </c:pt>
                <c:pt idx="664">
                  <c:v>-6.9200000000000012E-2</c:v>
                </c:pt>
                <c:pt idx="665">
                  <c:v>-6.9200000000000012E-2</c:v>
                </c:pt>
                <c:pt idx="666">
                  <c:v>-7.9000000000000042E-3</c:v>
                </c:pt>
                <c:pt idx="667">
                  <c:v>-7.9000000000000042E-3</c:v>
                </c:pt>
                <c:pt idx="668">
                  <c:v>-7.9000000000000042E-3</c:v>
                </c:pt>
                <c:pt idx="669">
                  <c:v>2.7100000000000006E-2</c:v>
                </c:pt>
                <c:pt idx="670">
                  <c:v>2.7100000000000006E-2</c:v>
                </c:pt>
                <c:pt idx="671">
                  <c:v>-2.1200000000000007E-2</c:v>
                </c:pt>
                <c:pt idx="672">
                  <c:v>-2.1200000000000007E-2</c:v>
                </c:pt>
                <c:pt idx="673">
                  <c:v>-2.1200000000000007E-2</c:v>
                </c:pt>
                <c:pt idx="674">
                  <c:v>1.2E-2</c:v>
                </c:pt>
                <c:pt idx="675">
                  <c:v>1.2E-2</c:v>
                </c:pt>
                <c:pt idx="676">
                  <c:v>1.2E-2</c:v>
                </c:pt>
                <c:pt idx="677">
                  <c:v>-1.0999999999999998E-2</c:v>
                </c:pt>
                <c:pt idx="678">
                  <c:v>-1.0999999999999998E-2</c:v>
                </c:pt>
                <c:pt idx="679">
                  <c:v>2.3400000000000001E-2</c:v>
                </c:pt>
                <c:pt idx="680">
                  <c:v>2.3400000000000001E-2</c:v>
                </c:pt>
                <c:pt idx="681">
                  <c:v>2.3400000000000001E-2</c:v>
                </c:pt>
                <c:pt idx="682">
                  <c:v>-8.3000000000000036E-3</c:v>
                </c:pt>
                <c:pt idx="683">
                  <c:v>-8.3000000000000036E-3</c:v>
                </c:pt>
                <c:pt idx="684">
                  <c:v>-8.3000000000000036E-3</c:v>
                </c:pt>
                <c:pt idx="685">
                  <c:v>1.0000000000000005E-3</c:v>
                </c:pt>
                <c:pt idx="686">
                  <c:v>1.0000000000000005E-3</c:v>
                </c:pt>
                <c:pt idx="687">
                  <c:v>1.0000000000000005E-3</c:v>
                </c:pt>
                <c:pt idx="688">
                  <c:v>9.0000000000000028E-3</c:v>
                </c:pt>
                <c:pt idx="689">
                  <c:v>9.0000000000000028E-3</c:v>
                </c:pt>
                <c:pt idx="690">
                  <c:v>2.3E-2</c:v>
                </c:pt>
                <c:pt idx="691">
                  <c:v>2.3E-2</c:v>
                </c:pt>
                <c:pt idx="692">
                  <c:v>2.3E-2</c:v>
                </c:pt>
                <c:pt idx="693">
                  <c:v>-0.10100000000000002</c:v>
                </c:pt>
                <c:pt idx="694">
                  <c:v>-0.10100000000000002</c:v>
                </c:pt>
                <c:pt idx="695">
                  <c:v>5.7000000000000019E-3</c:v>
                </c:pt>
                <c:pt idx="696">
                  <c:v>5.7000000000000019E-3</c:v>
                </c:pt>
                <c:pt idx="697">
                  <c:v>5.7000000000000019E-3</c:v>
                </c:pt>
                <c:pt idx="698">
                  <c:v>4.0500000000000001E-2</c:v>
                </c:pt>
                <c:pt idx="699">
                  <c:v>4.0500000000000001E-2</c:v>
                </c:pt>
                <c:pt idx="700">
                  <c:v>-2.6900000000000007E-2</c:v>
                </c:pt>
                <c:pt idx="701">
                  <c:v>-2.6900000000000007E-2</c:v>
                </c:pt>
                <c:pt idx="702">
                  <c:v>-2.6900000000000007E-2</c:v>
                </c:pt>
                <c:pt idx="703">
                  <c:v>-2.6900000000000007E-2</c:v>
                </c:pt>
                <c:pt idx="704">
                  <c:v>-2.6900000000000007E-2</c:v>
                </c:pt>
                <c:pt idx="705">
                  <c:v>1.6700000000000007E-2</c:v>
                </c:pt>
                <c:pt idx="706">
                  <c:v>1.6700000000000007E-2</c:v>
                </c:pt>
                <c:pt idx="707">
                  <c:v>-4.3299999999999998E-2</c:v>
                </c:pt>
                <c:pt idx="708">
                  <c:v>-4.3299999999999998E-2</c:v>
                </c:pt>
                <c:pt idx="709">
                  <c:v>-4.3299999999999998E-2</c:v>
                </c:pt>
                <c:pt idx="710">
                  <c:v>5.0500000000000003E-2</c:v>
                </c:pt>
                <c:pt idx="711">
                  <c:v>5.0500000000000003E-2</c:v>
                </c:pt>
                <c:pt idx="712">
                  <c:v>5.0500000000000003E-2</c:v>
                </c:pt>
                <c:pt idx="713">
                  <c:v>-6.720000000000001E-2</c:v>
                </c:pt>
                <c:pt idx="714">
                  <c:v>-6.720000000000001E-2</c:v>
                </c:pt>
                <c:pt idx="715">
                  <c:v>0.12559999999999999</c:v>
                </c:pt>
                <c:pt idx="716">
                  <c:v>0.12559999999999999</c:v>
                </c:pt>
                <c:pt idx="717">
                  <c:v>0.12559999999999999</c:v>
                </c:pt>
                <c:pt idx="718">
                  <c:v>-0.13189999999999999</c:v>
                </c:pt>
                <c:pt idx="719">
                  <c:v>-0.13189999999999999</c:v>
                </c:pt>
                <c:pt idx="720">
                  <c:v>-0.13189999999999999</c:v>
                </c:pt>
                <c:pt idx="721">
                  <c:v>-8.1000000000000048E-3</c:v>
                </c:pt>
                <c:pt idx="722">
                  <c:v>-8.1000000000000048E-3</c:v>
                </c:pt>
                <c:pt idx="723">
                  <c:v>4.3400000000000001E-2</c:v>
                </c:pt>
                <c:pt idx="724">
                  <c:v>4.3400000000000001E-2</c:v>
                </c:pt>
                <c:pt idx="725">
                  <c:v>4.3400000000000001E-2</c:v>
                </c:pt>
                <c:pt idx="726">
                  <c:v>0.10410000000000003</c:v>
                </c:pt>
                <c:pt idx="727">
                  <c:v>0.10410000000000003</c:v>
                </c:pt>
                <c:pt idx="728">
                  <c:v>0.10410000000000003</c:v>
                </c:pt>
                <c:pt idx="729">
                  <c:v>-4.1300000000000003E-2</c:v>
                </c:pt>
                <c:pt idx="730">
                  <c:v>-4.1300000000000003E-2</c:v>
                </c:pt>
                <c:pt idx="731">
                  <c:v>-4.1300000000000003E-2</c:v>
                </c:pt>
                <c:pt idx="732">
                  <c:v>-5.1000000000000004E-3</c:v>
                </c:pt>
                <c:pt idx="733">
                  <c:v>-5.1000000000000004E-3</c:v>
                </c:pt>
                <c:pt idx="734">
                  <c:v>1.8300000000000007E-2</c:v>
                </c:pt>
                <c:pt idx="735">
                  <c:v>1.8300000000000007E-2</c:v>
                </c:pt>
                <c:pt idx="736">
                  <c:v>1.8300000000000007E-2</c:v>
                </c:pt>
                <c:pt idx="737">
                  <c:v>8.1000000000000048E-3</c:v>
                </c:pt>
                <c:pt idx="738">
                  <c:v>8.1000000000000048E-3</c:v>
                </c:pt>
                <c:pt idx="739">
                  <c:v>1.0000000000000005E-3</c:v>
                </c:pt>
                <c:pt idx="740">
                  <c:v>1.0000000000000005E-3</c:v>
                </c:pt>
                <c:pt idx="741">
                  <c:v>1.0000000000000005E-3</c:v>
                </c:pt>
                <c:pt idx="742">
                  <c:v>-7.9000000000000042E-3</c:v>
                </c:pt>
                <c:pt idx="743">
                  <c:v>-7.9000000000000042E-3</c:v>
                </c:pt>
                <c:pt idx="744">
                  <c:v>-7.9000000000000042E-3</c:v>
                </c:pt>
                <c:pt idx="745">
                  <c:v>1.1400000000000004E-2</c:v>
                </c:pt>
                <c:pt idx="746">
                  <c:v>1.1400000000000004E-2</c:v>
                </c:pt>
                <c:pt idx="747">
                  <c:v>-5.3000000000000018E-3</c:v>
                </c:pt>
                <c:pt idx="748">
                  <c:v>-5.3000000000000018E-3</c:v>
                </c:pt>
                <c:pt idx="749">
                  <c:v>-5.3000000000000018E-3</c:v>
                </c:pt>
                <c:pt idx="750">
                  <c:v>1.6700000000000007E-2</c:v>
                </c:pt>
                <c:pt idx="751">
                  <c:v>1.6700000000000007E-2</c:v>
                </c:pt>
                <c:pt idx="752">
                  <c:v>1.6700000000000007E-2</c:v>
                </c:pt>
                <c:pt idx="753">
                  <c:v>8.1000000000000048E-3</c:v>
                </c:pt>
                <c:pt idx="754">
                  <c:v>8.1000000000000048E-3</c:v>
                </c:pt>
                <c:pt idx="755" formatCode="0.00E+00">
                  <c:v>-4.0000000000000018E-4</c:v>
                </c:pt>
                <c:pt idx="756" formatCode="0.00E+00">
                  <c:v>-4.0000000000000018E-4</c:v>
                </c:pt>
                <c:pt idx="757" formatCode="0.00E+00">
                  <c:v>-4.0000000000000018E-4</c:v>
                </c:pt>
                <c:pt idx="758">
                  <c:v>-2.6500000000000006E-2</c:v>
                </c:pt>
                <c:pt idx="759">
                  <c:v>-2.6500000000000006E-2</c:v>
                </c:pt>
                <c:pt idx="760">
                  <c:v>-2.6500000000000006E-2</c:v>
                </c:pt>
                <c:pt idx="761">
                  <c:v>1.2999999999999998E-2</c:v>
                </c:pt>
                <c:pt idx="762">
                  <c:v>1.2999999999999998E-2</c:v>
                </c:pt>
                <c:pt idx="763">
                  <c:v>1.77E-2</c:v>
                </c:pt>
                <c:pt idx="764">
                  <c:v>1.77E-2</c:v>
                </c:pt>
                <c:pt idx="765">
                  <c:v>1.77E-2</c:v>
                </c:pt>
                <c:pt idx="766">
                  <c:v>9.8000000000000066E-3</c:v>
                </c:pt>
                <c:pt idx="767">
                  <c:v>9.8000000000000066E-3</c:v>
                </c:pt>
                <c:pt idx="768">
                  <c:v>9.8000000000000066E-3</c:v>
                </c:pt>
                <c:pt idx="769">
                  <c:v>-2.8000000000000008E-3</c:v>
                </c:pt>
                <c:pt idx="770">
                  <c:v>-2.8000000000000008E-3</c:v>
                </c:pt>
                <c:pt idx="771">
                  <c:v>-1.6899999999999998E-2</c:v>
                </c:pt>
                <c:pt idx="772">
                  <c:v>-1.6899999999999998E-2</c:v>
                </c:pt>
                <c:pt idx="773">
                  <c:v>-1.6899999999999998E-2</c:v>
                </c:pt>
                <c:pt idx="774">
                  <c:v>-1.0000000000000004E-2</c:v>
                </c:pt>
                <c:pt idx="775">
                  <c:v>-1.0000000000000004E-2</c:v>
                </c:pt>
                <c:pt idx="776">
                  <c:v>-1.0000000000000004E-2</c:v>
                </c:pt>
                <c:pt idx="777">
                  <c:v>1.4000000000000004E-3</c:v>
                </c:pt>
                <c:pt idx="778">
                  <c:v>1.4000000000000004E-3</c:v>
                </c:pt>
                <c:pt idx="779">
                  <c:v>-1.1999999999999999E-3</c:v>
                </c:pt>
                <c:pt idx="780">
                  <c:v>-1.1999999999999999E-3</c:v>
                </c:pt>
                <c:pt idx="781">
                  <c:v>-1.1999999999999999E-3</c:v>
                </c:pt>
                <c:pt idx="782" formatCode="0.00E+00">
                  <c:v>8.0000000000000036E-4</c:v>
                </c:pt>
                <c:pt idx="783" formatCode="0.00E+00">
                  <c:v>8.0000000000000036E-4</c:v>
                </c:pt>
                <c:pt idx="784" formatCode="0.00E+00">
                  <c:v>8.0000000000000036E-4</c:v>
                </c:pt>
                <c:pt idx="785">
                  <c:v>-7.700000000000002E-3</c:v>
                </c:pt>
                <c:pt idx="786">
                  <c:v>-7.700000000000002E-3</c:v>
                </c:pt>
                <c:pt idx="787">
                  <c:v>2.5000000000000009E-3</c:v>
                </c:pt>
                <c:pt idx="788">
                  <c:v>2.5000000000000009E-3</c:v>
                </c:pt>
                <c:pt idx="789">
                  <c:v>2.5000000000000009E-3</c:v>
                </c:pt>
                <c:pt idx="790">
                  <c:v>-7.3000000000000018E-3</c:v>
                </c:pt>
                <c:pt idx="791">
                  <c:v>-7.3000000000000018E-3</c:v>
                </c:pt>
                <c:pt idx="792">
                  <c:v>-7.3000000000000018E-3</c:v>
                </c:pt>
                <c:pt idx="793">
                  <c:v>8.4000000000000047E-3</c:v>
                </c:pt>
                <c:pt idx="794">
                  <c:v>8.4000000000000047E-3</c:v>
                </c:pt>
                <c:pt idx="795">
                  <c:v>-5.2500000000000012E-2</c:v>
                </c:pt>
                <c:pt idx="796">
                  <c:v>-5.2500000000000012E-2</c:v>
                </c:pt>
                <c:pt idx="797">
                  <c:v>-5.2500000000000012E-2</c:v>
                </c:pt>
                <c:pt idx="798">
                  <c:v>-1.1200000000000005E-2</c:v>
                </c:pt>
                <c:pt idx="799">
                  <c:v>-1.1200000000000005E-2</c:v>
                </c:pt>
                <c:pt idx="800">
                  <c:v>2.700000000000001E-3</c:v>
                </c:pt>
                <c:pt idx="801">
                  <c:v>2.700000000000001E-3</c:v>
                </c:pt>
                <c:pt idx="802">
                  <c:v>2.700000000000001E-3</c:v>
                </c:pt>
                <c:pt idx="803" formatCode="0.00E+00">
                  <c:v>2.0000000000000009E-4</c:v>
                </c:pt>
                <c:pt idx="804" formatCode="0.00E+00">
                  <c:v>2.0000000000000009E-4</c:v>
                </c:pt>
                <c:pt idx="805" formatCode="0.00E+00">
                  <c:v>2.0000000000000009E-4</c:v>
                </c:pt>
                <c:pt idx="806">
                  <c:v>-1.0000000000000004E-2</c:v>
                </c:pt>
                <c:pt idx="807">
                  <c:v>-1.0000000000000004E-2</c:v>
                </c:pt>
                <c:pt idx="808">
                  <c:v>-1.0000000000000004E-2</c:v>
                </c:pt>
                <c:pt idx="809">
                  <c:v>-3.4000000000000007E-3</c:v>
                </c:pt>
                <c:pt idx="810">
                  <c:v>-3.4000000000000007E-3</c:v>
                </c:pt>
                <c:pt idx="811">
                  <c:v>1.0000000000000005E-3</c:v>
                </c:pt>
                <c:pt idx="812">
                  <c:v>1.0000000000000005E-3</c:v>
                </c:pt>
                <c:pt idx="813">
                  <c:v>1.0000000000000005E-3</c:v>
                </c:pt>
                <c:pt idx="814">
                  <c:v>2.200000000000001E-3</c:v>
                </c:pt>
                <c:pt idx="815">
                  <c:v>2.200000000000001E-3</c:v>
                </c:pt>
                <c:pt idx="816">
                  <c:v>2.200000000000001E-3</c:v>
                </c:pt>
                <c:pt idx="817">
                  <c:v>-7.8200000000000006E-2</c:v>
                </c:pt>
                <c:pt idx="818">
                  <c:v>-7.8200000000000006E-2</c:v>
                </c:pt>
                <c:pt idx="819">
                  <c:v>-3.1300000000000001E-2</c:v>
                </c:pt>
                <c:pt idx="820">
                  <c:v>-3.1300000000000001E-2</c:v>
                </c:pt>
                <c:pt idx="821">
                  <c:v>-3.1300000000000001E-2</c:v>
                </c:pt>
                <c:pt idx="822">
                  <c:v>-2.0600000000000007E-2</c:v>
                </c:pt>
                <c:pt idx="823">
                  <c:v>-2.0600000000000007E-2</c:v>
                </c:pt>
                <c:pt idx="824">
                  <c:v>-2.0600000000000007E-2</c:v>
                </c:pt>
                <c:pt idx="825">
                  <c:v>-1.9300000000000008E-2</c:v>
                </c:pt>
                <c:pt idx="826">
                  <c:v>-1.9300000000000008E-2</c:v>
                </c:pt>
                <c:pt idx="827">
                  <c:v>-9.2800000000000021E-2</c:v>
                </c:pt>
                <c:pt idx="828">
                  <c:v>-9.2800000000000021E-2</c:v>
                </c:pt>
                <c:pt idx="829">
                  <c:v>-9.2800000000000021E-2</c:v>
                </c:pt>
                <c:pt idx="830">
                  <c:v>-0.12379999999999999</c:v>
                </c:pt>
                <c:pt idx="831">
                  <c:v>-0.12379999999999999</c:v>
                </c:pt>
                <c:pt idx="832">
                  <c:v>-0.12379999999999999</c:v>
                </c:pt>
                <c:pt idx="833">
                  <c:v>-0.13719999999999999</c:v>
                </c:pt>
                <c:pt idx="834">
                  <c:v>-0.13719999999999999</c:v>
                </c:pt>
                <c:pt idx="835">
                  <c:v>-9.990000000000003E-2</c:v>
                </c:pt>
                <c:pt idx="836">
                  <c:v>-9.990000000000003E-2</c:v>
                </c:pt>
                <c:pt idx="837">
                  <c:v>-9.990000000000003E-2</c:v>
                </c:pt>
                <c:pt idx="838">
                  <c:v>-8.5700000000000026E-2</c:v>
                </c:pt>
                <c:pt idx="839">
                  <c:v>-8.5700000000000026E-2</c:v>
                </c:pt>
                <c:pt idx="840">
                  <c:v>-8.5700000000000026E-2</c:v>
                </c:pt>
                <c:pt idx="841">
                  <c:v>-0.36300000000000016</c:v>
                </c:pt>
                <c:pt idx="842">
                  <c:v>-0.36300000000000016</c:v>
                </c:pt>
                <c:pt idx="843">
                  <c:v>-0.23680000000000001</c:v>
                </c:pt>
                <c:pt idx="844">
                  <c:v>-0.23680000000000001</c:v>
                </c:pt>
                <c:pt idx="845">
                  <c:v>-0.23680000000000001</c:v>
                </c:pt>
                <c:pt idx="846">
                  <c:v>-0.18320000000000006</c:v>
                </c:pt>
                <c:pt idx="847">
                  <c:v>-0.18320000000000006</c:v>
                </c:pt>
                <c:pt idx="848">
                  <c:v>-0.18320000000000006</c:v>
                </c:pt>
                <c:pt idx="849">
                  <c:v>-0.39520000000000011</c:v>
                </c:pt>
                <c:pt idx="850">
                  <c:v>-0.39520000000000011</c:v>
                </c:pt>
                <c:pt idx="851">
                  <c:v>-0.39520000000000011</c:v>
                </c:pt>
                <c:pt idx="852">
                  <c:v>-0.30340000000000011</c:v>
                </c:pt>
                <c:pt idx="853">
                  <c:v>-0.30340000000000011</c:v>
                </c:pt>
                <c:pt idx="854">
                  <c:v>-0.30340000000000011</c:v>
                </c:pt>
                <c:pt idx="855">
                  <c:v>-0.23050000000000001</c:v>
                </c:pt>
                <c:pt idx="856">
                  <c:v>-0.23050000000000001</c:v>
                </c:pt>
                <c:pt idx="857">
                  <c:v>-0.23050000000000001</c:v>
                </c:pt>
                <c:pt idx="858">
                  <c:v>-0.37930000000000025</c:v>
                </c:pt>
                <c:pt idx="859">
                  <c:v>-0.37930000000000025</c:v>
                </c:pt>
                <c:pt idx="860">
                  <c:v>-0.37930000000000025</c:v>
                </c:pt>
                <c:pt idx="861">
                  <c:v>-0.43140000000000012</c:v>
                </c:pt>
                <c:pt idx="862">
                  <c:v>-0.43140000000000012</c:v>
                </c:pt>
                <c:pt idx="863">
                  <c:v>-0.23069999999999999</c:v>
                </c:pt>
                <c:pt idx="864">
                  <c:v>-0.23069999999999999</c:v>
                </c:pt>
                <c:pt idx="865">
                  <c:v>-0.23069999999999999</c:v>
                </c:pt>
                <c:pt idx="866">
                  <c:v>-0.32510000000000011</c:v>
                </c:pt>
                <c:pt idx="867">
                  <c:v>-0.32510000000000011</c:v>
                </c:pt>
                <c:pt idx="868">
                  <c:v>-0.32510000000000011</c:v>
                </c:pt>
                <c:pt idx="869">
                  <c:v>-0.37220000000000009</c:v>
                </c:pt>
                <c:pt idx="870">
                  <c:v>-0.37220000000000009</c:v>
                </c:pt>
                <c:pt idx="871">
                  <c:v>-0.36510000000000009</c:v>
                </c:pt>
                <c:pt idx="872">
                  <c:v>-0.36510000000000009</c:v>
                </c:pt>
                <c:pt idx="873">
                  <c:v>-0.36510000000000009</c:v>
                </c:pt>
                <c:pt idx="874">
                  <c:v>-0.31640000000000013</c:v>
                </c:pt>
                <c:pt idx="875">
                  <c:v>-0.31640000000000013</c:v>
                </c:pt>
                <c:pt idx="876">
                  <c:v>-0.31640000000000013</c:v>
                </c:pt>
                <c:pt idx="877">
                  <c:v>-0.33110000000000012</c:v>
                </c:pt>
                <c:pt idx="878">
                  <c:v>-0.33110000000000012</c:v>
                </c:pt>
                <c:pt idx="879">
                  <c:v>-0.28480000000000011</c:v>
                </c:pt>
                <c:pt idx="880">
                  <c:v>-0.28480000000000011</c:v>
                </c:pt>
                <c:pt idx="881">
                  <c:v>-0.28480000000000011</c:v>
                </c:pt>
                <c:pt idx="882">
                  <c:v>-0.35080000000000011</c:v>
                </c:pt>
                <c:pt idx="883">
                  <c:v>-0.35080000000000011</c:v>
                </c:pt>
                <c:pt idx="884">
                  <c:v>-0.35080000000000011</c:v>
                </c:pt>
                <c:pt idx="885">
                  <c:v>-0.19339999999999999</c:v>
                </c:pt>
                <c:pt idx="886">
                  <c:v>-0.19339999999999999</c:v>
                </c:pt>
                <c:pt idx="887">
                  <c:v>-0.19339999999999999</c:v>
                </c:pt>
                <c:pt idx="888">
                  <c:v>-0.2366</c:v>
                </c:pt>
                <c:pt idx="889">
                  <c:v>-0.2366</c:v>
                </c:pt>
                <c:pt idx="890">
                  <c:v>-0.24610000000000001</c:v>
                </c:pt>
                <c:pt idx="891">
                  <c:v>-0.24610000000000001</c:v>
                </c:pt>
                <c:pt idx="892">
                  <c:v>-0.24610000000000001</c:v>
                </c:pt>
                <c:pt idx="893">
                  <c:v>-0.161</c:v>
                </c:pt>
                <c:pt idx="894">
                  <c:v>-0.161</c:v>
                </c:pt>
                <c:pt idx="895">
                  <c:v>1.0000000000000005E-3</c:v>
                </c:pt>
                <c:pt idx="896">
                  <c:v>1.0000000000000005E-3</c:v>
                </c:pt>
                <c:pt idx="897">
                  <c:v>1.0000000000000005E-3</c:v>
                </c:pt>
                <c:pt idx="898">
                  <c:v>-0.1641</c:v>
                </c:pt>
                <c:pt idx="899">
                  <c:v>-0.1641</c:v>
                </c:pt>
                <c:pt idx="900">
                  <c:v>-0.2288</c:v>
                </c:pt>
                <c:pt idx="901">
                  <c:v>-0.2288</c:v>
                </c:pt>
                <c:pt idx="902">
                  <c:v>-0.2288</c:v>
                </c:pt>
                <c:pt idx="903">
                  <c:v>-5.5300000000000016E-2</c:v>
                </c:pt>
                <c:pt idx="904">
                  <c:v>-5.5300000000000016E-2</c:v>
                </c:pt>
                <c:pt idx="905">
                  <c:v>-5.5300000000000016E-2</c:v>
                </c:pt>
                <c:pt idx="906">
                  <c:v>2.0400000000000001E-2</c:v>
                </c:pt>
                <c:pt idx="907">
                  <c:v>2.0400000000000001E-2</c:v>
                </c:pt>
                <c:pt idx="908">
                  <c:v>2.0400000000000001E-2</c:v>
                </c:pt>
                <c:pt idx="909">
                  <c:v>-9.9100000000000049E-2</c:v>
                </c:pt>
                <c:pt idx="910">
                  <c:v>-9.9100000000000049E-2</c:v>
                </c:pt>
                <c:pt idx="911">
                  <c:v>-0.15350000000000005</c:v>
                </c:pt>
                <c:pt idx="912">
                  <c:v>-0.15350000000000005</c:v>
                </c:pt>
                <c:pt idx="913">
                  <c:v>-0.15350000000000005</c:v>
                </c:pt>
                <c:pt idx="914">
                  <c:v>-4.5000000000000012E-2</c:v>
                </c:pt>
                <c:pt idx="915">
                  <c:v>-4.5000000000000012E-2</c:v>
                </c:pt>
                <c:pt idx="916">
                  <c:v>-4.5000000000000012E-2</c:v>
                </c:pt>
                <c:pt idx="917">
                  <c:v>-2.2800000000000008E-2</c:v>
                </c:pt>
                <c:pt idx="918">
                  <c:v>-2.2800000000000008E-2</c:v>
                </c:pt>
                <c:pt idx="919">
                  <c:v>-6.0600000000000001E-2</c:v>
                </c:pt>
                <c:pt idx="920">
                  <c:v>-6.0600000000000001E-2</c:v>
                </c:pt>
                <c:pt idx="921">
                  <c:v>-6.0600000000000001E-2</c:v>
                </c:pt>
                <c:pt idx="922">
                  <c:v>-5.6599999999999998E-2</c:v>
                </c:pt>
                <c:pt idx="923">
                  <c:v>-5.6599999999999998E-2</c:v>
                </c:pt>
                <c:pt idx="924">
                  <c:v>-5.6599999999999998E-2</c:v>
                </c:pt>
                <c:pt idx="925">
                  <c:v>-4.9200000000000015E-2</c:v>
                </c:pt>
                <c:pt idx="926">
                  <c:v>-4.9200000000000015E-2</c:v>
                </c:pt>
                <c:pt idx="927">
                  <c:v>-2.1999999999999999E-2</c:v>
                </c:pt>
                <c:pt idx="928">
                  <c:v>-2.1999999999999999E-2</c:v>
                </c:pt>
                <c:pt idx="929">
                  <c:v>-2.1999999999999999E-2</c:v>
                </c:pt>
                <c:pt idx="930">
                  <c:v>-1.4600000000000004E-2</c:v>
                </c:pt>
                <c:pt idx="931">
                  <c:v>-1.4600000000000004E-2</c:v>
                </c:pt>
                <c:pt idx="932">
                  <c:v>-1.4600000000000004E-2</c:v>
                </c:pt>
                <c:pt idx="933">
                  <c:v>-1.6299999999999999E-2</c:v>
                </c:pt>
                <c:pt idx="934">
                  <c:v>-1.6299999999999999E-2</c:v>
                </c:pt>
                <c:pt idx="935">
                  <c:v>-3.2800000000000017E-2</c:v>
                </c:pt>
                <c:pt idx="936">
                  <c:v>-3.2800000000000017E-2</c:v>
                </c:pt>
                <c:pt idx="937">
                  <c:v>-3.2800000000000017E-2</c:v>
                </c:pt>
                <c:pt idx="938">
                  <c:v>9.0000000000000028E-3</c:v>
                </c:pt>
                <c:pt idx="939">
                  <c:v>9.0000000000000028E-3</c:v>
                </c:pt>
                <c:pt idx="940">
                  <c:v>9.0000000000000028E-3</c:v>
                </c:pt>
                <c:pt idx="941">
                  <c:v>-1.3800000000000005E-2</c:v>
                </c:pt>
                <c:pt idx="942">
                  <c:v>-1.3800000000000005E-2</c:v>
                </c:pt>
                <c:pt idx="943">
                  <c:v>-5.1000000000000004E-3</c:v>
                </c:pt>
                <c:pt idx="944">
                  <c:v>-5.1000000000000004E-3</c:v>
                </c:pt>
                <c:pt idx="945">
                  <c:v>-5.1000000000000004E-3</c:v>
                </c:pt>
                <c:pt idx="946">
                  <c:v>1.4000000000000004E-3</c:v>
                </c:pt>
                <c:pt idx="947">
                  <c:v>1.4000000000000004E-3</c:v>
                </c:pt>
                <c:pt idx="948">
                  <c:v>1.4000000000000004E-3</c:v>
                </c:pt>
                <c:pt idx="949">
                  <c:v>-2.3800000000000002E-2</c:v>
                </c:pt>
                <c:pt idx="950">
                  <c:v>-2.3800000000000002E-2</c:v>
                </c:pt>
                <c:pt idx="951">
                  <c:v>6.700000000000002E-3</c:v>
                </c:pt>
                <c:pt idx="952">
                  <c:v>6.700000000000002E-3</c:v>
                </c:pt>
                <c:pt idx="953">
                  <c:v>6.700000000000002E-3</c:v>
                </c:pt>
                <c:pt idx="954">
                  <c:v>-1.2999999999999998E-2</c:v>
                </c:pt>
                <c:pt idx="955">
                  <c:v>-1.2999999999999998E-2</c:v>
                </c:pt>
                <c:pt idx="956">
                  <c:v>-1.2999999999999998E-2</c:v>
                </c:pt>
                <c:pt idx="957">
                  <c:v>1.0000000000000005E-3</c:v>
                </c:pt>
                <c:pt idx="958">
                  <c:v>1.0000000000000005E-3</c:v>
                </c:pt>
                <c:pt idx="959">
                  <c:v>-1.6500000000000008E-2</c:v>
                </c:pt>
                <c:pt idx="960">
                  <c:v>-1.6500000000000008E-2</c:v>
                </c:pt>
                <c:pt idx="961">
                  <c:v>-1.6500000000000008E-2</c:v>
                </c:pt>
                <c:pt idx="962">
                  <c:v>3.1000000000000012E-3</c:v>
                </c:pt>
                <c:pt idx="963">
                  <c:v>3.1000000000000012E-3</c:v>
                </c:pt>
                <c:pt idx="964">
                  <c:v>3.1000000000000012E-3</c:v>
                </c:pt>
                <c:pt idx="965">
                  <c:v>-1.6299999999999999E-2</c:v>
                </c:pt>
                <c:pt idx="966">
                  <c:v>-1.6299999999999999E-2</c:v>
                </c:pt>
                <c:pt idx="967">
                  <c:v>-4.3000000000000017E-3</c:v>
                </c:pt>
                <c:pt idx="968">
                  <c:v>-4.3000000000000017E-3</c:v>
                </c:pt>
                <c:pt idx="969">
                  <c:v>-4.3000000000000017E-3</c:v>
                </c:pt>
                <c:pt idx="970">
                  <c:v>1.1999999999999999E-3</c:v>
                </c:pt>
                <c:pt idx="971">
                  <c:v>1.1999999999999999E-3</c:v>
                </c:pt>
                <c:pt idx="972">
                  <c:v>1.1999999999999999E-3</c:v>
                </c:pt>
                <c:pt idx="973">
                  <c:v>-9.200000000000005E-3</c:v>
                </c:pt>
                <c:pt idx="974">
                  <c:v>-9.200000000000005E-3</c:v>
                </c:pt>
                <c:pt idx="975">
                  <c:v>-5.5000000000000014E-3</c:v>
                </c:pt>
                <c:pt idx="976">
                  <c:v>-5.5000000000000014E-3</c:v>
                </c:pt>
                <c:pt idx="977">
                  <c:v>-5.5000000000000014E-3</c:v>
                </c:pt>
                <c:pt idx="978">
                  <c:v>-5.5000000000000014E-3</c:v>
                </c:pt>
                <c:pt idx="979">
                  <c:v>-3.0100000000000002E-2</c:v>
                </c:pt>
                <c:pt idx="980">
                  <c:v>-3.0100000000000002E-2</c:v>
                </c:pt>
                <c:pt idx="981">
                  <c:v>-3.0100000000000002E-2</c:v>
                </c:pt>
                <c:pt idx="982">
                  <c:v>-1.4200000000000001E-2</c:v>
                </c:pt>
                <c:pt idx="983">
                  <c:v>-1.4200000000000001E-2</c:v>
                </c:pt>
                <c:pt idx="984">
                  <c:v>-1.4200000000000001E-2</c:v>
                </c:pt>
                <c:pt idx="985">
                  <c:v>-2.3E-2</c:v>
                </c:pt>
                <c:pt idx="986">
                  <c:v>-2.3E-2</c:v>
                </c:pt>
                <c:pt idx="987">
                  <c:v>-3.9100000000000003E-2</c:v>
                </c:pt>
                <c:pt idx="988">
                  <c:v>-3.9100000000000003E-2</c:v>
                </c:pt>
                <c:pt idx="989">
                  <c:v>-3.9100000000000003E-2</c:v>
                </c:pt>
                <c:pt idx="990">
                  <c:v>5.2900000000000016E-2</c:v>
                </c:pt>
                <c:pt idx="991">
                  <c:v>5.2900000000000016E-2</c:v>
                </c:pt>
                <c:pt idx="992">
                  <c:v>5.2900000000000016E-2</c:v>
                </c:pt>
                <c:pt idx="993">
                  <c:v>-3.0300000000000001E-2</c:v>
                </c:pt>
                <c:pt idx="994">
                  <c:v>-3.0300000000000001E-2</c:v>
                </c:pt>
                <c:pt idx="995">
                  <c:v>2.4400000000000002E-2</c:v>
                </c:pt>
                <c:pt idx="996">
                  <c:v>2.4400000000000002E-2</c:v>
                </c:pt>
                <c:pt idx="997">
                  <c:v>2.4400000000000002E-2</c:v>
                </c:pt>
                <c:pt idx="998">
                  <c:v>1.4500000000000001E-2</c:v>
                </c:pt>
                <c:pt idx="999">
                  <c:v>1.4500000000000001E-2</c:v>
                </c:pt>
                <c:pt idx="1000">
                  <c:v>-4.8800000000000003E-2</c:v>
                </c:pt>
                <c:pt idx="1001">
                  <c:v>-4.8800000000000003E-2</c:v>
                </c:pt>
                <c:pt idx="1002">
                  <c:v>-4.8800000000000003E-2</c:v>
                </c:pt>
                <c:pt idx="1003">
                  <c:v>5.1000000000000004E-3</c:v>
                </c:pt>
                <c:pt idx="1004">
                  <c:v>5.1000000000000004E-3</c:v>
                </c:pt>
                <c:pt idx="1005">
                  <c:v>5.1000000000000004E-3</c:v>
                </c:pt>
                <c:pt idx="1006">
                  <c:v>-2.0000000000000009E-3</c:v>
                </c:pt>
                <c:pt idx="1007">
                  <c:v>-2.0000000000000009E-3</c:v>
                </c:pt>
                <c:pt idx="1008">
                  <c:v>-2.0000000000000009E-3</c:v>
                </c:pt>
                <c:pt idx="1009">
                  <c:v>2.7300000000000001E-2</c:v>
                </c:pt>
                <c:pt idx="1010">
                  <c:v>2.7300000000000001E-2</c:v>
                </c:pt>
                <c:pt idx="1011">
                  <c:v>2.4E-2</c:v>
                </c:pt>
                <c:pt idx="1012">
                  <c:v>2.4E-2</c:v>
                </c:pt>
                <c:pt idx="1013">
                  <c:v>2.4E-2</c:v>
                </c:pt>
                <c:pt idx="1014">
                  <c:v>-1.4000000000000004E-3</c:v>
                </c:pt>
                <c:pt idx="1015">
                  <c:v>-1.4000000000000004E-3</c:v>
                </c:pt>
                <c:pt idx="1016">
                  <c:v>-1.4000000000000004E-3</c:v>
                </c:pt>
                <c:pt idx="1017">
                  <c:v>8.0000000000000054E-3</c:v>
                </c:pt>
                <c:pt idx="1018">
                  <c:v>8.0000000000000054E-3</c:v>
                </c:pt>
                <c:pt idx="1019">
                  <c:v>2.200000000000001E-3</c:v>
                </c:pt>
                <c:pt idx="1020">
                  <c:v>2.200000000000001E-3</c:v>
                </c:pt>
                <c:pt idx="1021">
                  <c:v>2.200000000000001E-3</c:v>
                </c:pt>
                <c:pt idx="1022">
                  <c:v>-2.5999999999999999E-3</c:v>
                </c:pt>
                <c:pt idx="1023">
                  <c:v>-2.5999999999999999E-3</c:v>
                </c:pt>
                <c:pt idx="1024">
                  <c:v>-2.5999999999999999E-3</c:v>
                </c:pt>
                <c:pt idx="1025">
                  <c:v>-8.7000000000000046E-3</c:v>
                </c:pt>
                <c:pt idx="1026">
                  <c:v>-8.7000000000000046E-3</c:v>
                </c:pt>
                <c:pt idx="1027">
                  <c:v>-1.5900000000000001E-2</c:v>
                </c:pt>
                <c:pt idx="1028">
                  <c:v>-1.5900000000000001E-2</c:v>
                </c:pt>
                <c:pt idx="1029">
                  <c:v>-1.5900000000000001E-2</c:v>
                </c:pt>
                <c:pt idx="1030">
                  <c:v>-8.7000000000000046E-3</c:v>
                </c:pt>
                <c:pt idx="1031">
                  <c:v>-8.7000000000000046E-3</c:v>
                </c:pt>
                <c:pt idx="1032">
                  <c:v>-8.7000000000000046E-3</c:v>
                </c:pt>
                <c:pt idx="1033">
                  <c:v>-1.2200000000000001E-2</c:v>
                </c:pt>
                <c:pt idx="1034">
                  <c:v>-1.2200000000000001E-2</c:v>
                </c:pt>
                <c:pt idx="1035">
                  <c:v>-6.3000000000000018E-3</c:v>
                </c:pt>
                <c:pt idx="1036">
                  <c:v>-6.3000000000000018E-3</c:v>
                </c:pt>
                <c:pt idx="1037">
                  <c:v>-6.3000000000000018E-3</c:v>
                </c:pt>
                <c:pt idx="1038">
                  <c:v>-1.2600000000000004E-2</c:v>
                </c:pt>
                <c:pt idx="1039">
                  <c:v>-1.2600000000000004E-2</c:v>
                </c:pt>
                <c:pt idx="1040">
                  <c:v>-1.2600000000000004E-2</c:v>
                </c:pt>
                <c:pt idx="1041">
                  <c:v>-1.3400000000000004E-2</c:v>
                </c:pt>
                <c:pt idx="1042">
                  <c:v>-1.3400000000000004E-2</c:v>
                </c:pt>
                <c:pt idx="1043">
                  <c:v>-1.7299999999999996E-2</c:v>
                </c:pt>
                <c:pt idx="1044">
                  <c:v>-1.7299999999999996E-2</c:v>
                </c:pt>
                <c:pt idx="1045">
                  <c:v>-1.7299999999999996E-2</c:v>
                </c:pt>
                <c:pt idx="1046">
                  <c:v>-1.7299999999999996E-2</c:v>
                </c:pt>
                <c:pt idx="1047">
                  <c:v>-5.5000000000000014E-3</c:v>
                </c:pt>
                <c:pt idx="1048">
                  <c:v>-5.5000000000000014E-3</c:v>
                </c:pt>
                <c:pt idx="1049">
                  <c:v>-5.5000000000000014E-3</c:v>
                </c:pt>
                <c:pt idx="1050">
                  <c:v>-2.5200000000000007E-2</c:v>
                </c:pt>
                <c:pt idx="1051">
                  <c:v>-2.5200000000000007E-2</c:v>
                </c:pt>
                <c:pt idx="1052">
                  <c:v>-2.5200000000000007E-2</c:v>
                </c:pt>
                <c:pt idx="1053">
                  <c:v>2.5100000000000001E-2</c:v>
                </c:pt>
                <c:pt idx="1054">
                  <c:v>2.5100000000000001E-2</c:v>
                </c:pt>
                <c:pt idx="1055">
                  <c:v>-3.6999999999999998E-2</c:v>
                </c:pt>
                <c:pt idx="1056">
                  <c:v>-3.6999999999999998E-2</c:v>
                </c:pt>
                <c:pt idx="1057">
                  <c:v>-3.6999999999999998E-2</c:v>
                </c:pt>
                <c:pt idx="1058" formatCode="0.00E+00">
                  <c:v>-6.0000000000000027E-4</c:v>
                </c:pt>
                <c:pt idx="1059" formatCode="0.00E+00">
                  <c:v>-6.0000000000000027E-4</c:v>
                </c:pt>
                <c:pt idx="1060" formatCode="0.00E+00">
                  <c:v>-6.0000000000000027E-4</c:v>
                </c:pt>
                <c:pt idx="1061">
                  <c:v>-2.3400000000000001E-2</c:v>
                </c:pt>
                <c:pt idx="1062">
                  <c:v>-2.3400000000000001E-2</c:v>
                </c:pt>
                <c:pt idx="1063">
                  <c:v>-2.0000000000000009E-3</c:v>
                </c:pt>
                <c:pt idx="1064">
                  <c:v>-2.0000000000000009E-3</c:v>
                </c:pt>
                <c:pt idx="1065">
                  <c:v>-2.0000000000000009E-3</c:v>
                </c:pt>
                <c:pt idx="1066">
                  <c:v>-8.7000000000000046E-3</c:v>
                </c:pt>
                <c:pt idx="1067">
                  <c:v>-8.7000000000000046E-3</c:v>
                </c:pt>
                <c:pt idx="1068">
                  <c:v>-8.7000000000000046E-3</c:v>
                </c:pt>
                <c:pt idx="1069">
                  <c:v>-7.5000000000000032E-3</c:v>
                </c:pt>
                <c:pt idx="1070">
                  <c:v>-7.5000000000000032E-3</c:v>
                </c:pt>
                <c:pt idx="1071">
                  <c:v>-7.9000000000000042E-3</c:v>
                </c:pt>
                <c:pt idx="1072">
                  <c:v>-7.9000000000000042E-3</c:v>
                </c:pt>
                <c:pt idx="1073">
                  <c:v>-7.9000000000000042E-3</c:v>
                </c:pt>
                <c:pt idx="1074">
                  <c:v>-7.9000000000000042E-3</c:v>
                </c:pt>
                <c:pt idx="1075">
                  <c:v>4.9000000000000024E-3</c:v>
                </c:pt>
                <c:pt idx="1076">
                  <c:v>4.9000000000000024E-3</c:v>
                </c:pt>
                <c:pt idx="1077">
                  <c:v>4.9000000000000024E-3</c:v>
                </c:pt>
                <c:pt idx="1078">
                  <c:v>-5.1000000000000004E-3</c:v>
                </c:pt>
                <c:pt idx="1079">
                  <c:v>-5.1000000000000004E-3</c:v>
                </c:pt>
                <c:pt idx="1080">
                  <c:v>-5.1000000000000004E-3</c:v>
                </c:pt>
                <c:pt idx="1081">
                  <c:v>-3.3000000000000008E-3</c:v>
                </c:pt>
                <c:pt idx="1082">
                  <c:v>-3.3000000000000008E-3</c:v>
                </c:pt>
                <c:pt idx="1083">
                  <c:v>6.9000000000000025E-3</c:v>
                </c:pt>
                <c:pt idx="1084">
                  <c:v>6.9000000000000025E-3</c:v>
                </c:pt>
                <c:pt idx="1085">
                  <c:v>6.9000000000000025E-3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 formatCode="0.00E+00">
                  <c:v>-4.0000000000000018E-4</c:v>
                </c:pt>
                <c:pt idx="1090" formatCode="0.00E+00">
                  <c:v>-4.0000000000000018E-4</c:v>
                </c:pt>
                <c:pt idx="1091">
                  <c:v>1.1400000000000004E-2</c:v>
                </c:pt>
                <c:pt idx="1092">
                  <c:v>1.1400000000000004E-2</c:v>
                </c:pt>
                <c:pt idx="1093">
                  <c:v>1.1400000000000004E-2</c:v>
                </c:pt>
                <c:pt idx="1094">
                  <c:v>3.3000000000000008E-3</c:v>
                </c:pt>
                <c:pt idx="1095">
                  <c:v>3.3000000000000008E-3</c:v>
                </c:pt>
                <c:pt idx="1096">
                  <c:v>3.3000000000000008E-3</c:v>
                </c:pt>
                <c:pt idx="1097">
                  <c:v>-3.9000000000000011E-3</c:v>
                </c:pt>
                <c:pt idx="1098">
                  <c:v>-3.9000000000000011E-3</c:v>
                </c:pt>
                <c:pt idx="1099">
                  <c:v>1.6299999999999999E-2</c:v>
                </c:pt>
                <c:pt idx="1100">
                  <c:v>3.5000000000000009E-3</c:v>
                </c:pt>
                <c:pt idx="1101">
                  <c:v>3.5000000000000009E-3</c:v>
                </c:pt>
                <c:pt idx="1102">
                  <c:v>3.5000000000000009E-3</c:v>
                </c:pt>
                <c:pt idx="1103">
                  <c:v>3.5000000000000009E-3</c:v>
                </c:pt>
                <c:pt idx="1104">
                  <c:v>3.5000000000000009E-3</c:v>
                </c:pt>
                <c:pt idx="1105">
                  <c:v>1.0800000000000004E-2</c:v>
                </c:pt>
                <c:pt idx="1106">
                  <c:v>1.0800000000000004E-2</c:v>
                </c:pt>
                <c:pt idx="1107">
                  <c:v>1.2600000000000004E-2</c:v>
                </c:pt>
                <c:pt idx="1108">
                  <c:v>1.2600000000000004E-2</c:v>
                </c:pt>
                <c:pt idx="1109">
                  <c:v>1.2600000000000004E-2</c:v>
                </c:pt>
                <c:pt idx="1110">
                  <c:v>1.1599999999999996E-2</c:v>
                </c:pt>
                <c:pt idx="1111">
                  <c:v>1.1599999999999996E-2</c:v>
                </c:pt>
                <c:pt idx="1112">
                  <c:v>1.1599999999999996E-2</c:v>
                </c:pt>
                <c:pt idx="1113">
                  <c:v>1.3899999999999999E-2</c:v>
                </c:pt>
                <c:pt idx="1114">
                  <c:v>1.3899999999999999E-2</c:v>
                </c:pt>
                <c:pt idx="1115">
                  <c:v>1.8499999999999999E-2</c:v>
                </c:pt>
                <c:pt idx="1116">
                  <c:v>1.8499999999999999E-2</c:v>
                </c:pt>
                <c:pt idx="1117">
                  <c:v>1.8499999999999999E-2</c:v>
                </c:pt>
                <c:pt idx="1118">
                  <c:v>2.4E-2</c:v>
                </c:pt>
                <c:pt idx="1119">
                  <c:v>2.4E-2</c:v>
                </c:pt>
                <c:pt idx="1120">
                  <c:v>2.4E-2</c:v>
                </c:pt>
                <c:pt idx="1121">
                  <c:v>7.8000000000000022E-3</c:v>
                </c:pt>
                <c:pt idx="1122">
                  <c:v>7.8000000000000022E-3</c:v>
                </c:pt>
                <c:pt idx="1123">
                  <c:v>5.9300000000000019E-2</c:v>
                </c:pt>
                <c:pt idx="1124">
                  <c:v>5.9300000000000019E-2</c:v>
                </c:pt>
                <c:pt idx="1125">
                  <c:v>5.9300000000000019E-2</c:v>
                </c:pt>
                <c:pt idx="1126">
                  <c:v>7.3000000000000018E-3</c:v>
                </c:pt>
                <c:pt idx="1127">
                  <c:v>7.3000000000000018E-3</c:v>
                </c:pt>
                <c:pt idx="1128">
                  <c:v>7.3000000000000018E-3</c:v>
                </c:pt>
                <c:pt idx="1129">
                  <c:v>1.0800000000000004E-2</c:v>
                </c:pt>
                <c:pt idx="1130">
                  <c:v>1.0800000000000004E-2</c:v>
                </c:pt>
                <c:pt idx="1131">
                  <c:v>7.580000000000002E-2</c:v>
                </c:pt>
                <c:pt idx="1132">
                  <c:v>7.580000000000002E-2</c:v>
                </c:pt>
                <c:pt idx="1133">
                  <c:v>7.580000000000002E-2</c:v>
                </c:pt>
                <c:pt idx="1134">
                  <c:v>6.9000000000000025E-3</c:v>
                </c:pt>
                <c:pt idx="1135">
                  <c:v>6.9000000000000025E-3</c:v>
                </c:pt>
                <c:pt idx="1136">
                  <c:v>6.9000000000000025E-3</c:v>
                </c:pt>
                <c:pt idx="1137">
                  <c:v>-2.1399999999999999E-2</c:v>
                </c:pt>
                <c:pt idx="1138">
                  <c:v>-2.1399999999999999E-2</c:v>
                </c:pt>
                <c:pt idx="1139">
                  <c:v>5.9900000000000016E-2</c:v>
                </c:pt>
                <c:pt idx="1140">
                  <c:v>5.9900000000000016E-2</c:v>
                </c:pt>
                <c:pt idx="1141">
                  <c:v>5.9900000000000016E-2</c:v>
                </c:pt>
                <c:pt idx="1142">
                  <c:v>2.8500000000000001E-2</c:v>
                </c:pt>
                <c:pt idx="1143">
                  <c:v>2.8500000000000001E-2</c:v>
                </c:pt>
                <c:pt idx="1144">
                  <c:v>2.8500000000000001E-2</c:v>
                </c:pt>
                <c:pt idx="1145" formatCode="0.00E+00">
                  <c:v>-6.0000000000000027E-4</c:v>
                </c:pt>
                <c:pt idx="1146" formatCode="0.00E+00">
                  <c:v>-6.0000000000000027E-4</c:v>
                </c:pt>
                <c:pt idx="1147">
                  <c:v>3.8699999999999998E-2</c:v>
                </c:pt>
                <c:pt idx="1148">
                  <c:v>3.8699999999999998E-2</c:v>
                </c:pt>
                <c:pt idx="1149">
                  <c:v>3.8699999999999998E-2</c:v>
                </c:pt>
                <c:pt idx="1150">
                  <c:v>3.8699999999999998E-2</c:v>
                </c:pt>
                <c:pt idx="1151">
                  <c:v>8.800000000000004E-3</c:v>
                </c:pt>
                <c:pt idx="1152">
                  <c:v>8.800000000000004E-3</c:v>
                </c:pt>
                <c:pt idx="1153">
                  <c:v>8.800000000000004E-3</c:v>
                </c:pt>
                <c:pt idx="1154">
                  <c:v>2.4400000000000002E-2</c:v>
                </c:pt>
                <c:pt idx="1155">
                  <c:v>2.4400000000000002E-2</c:v>
                </c:pt>
                <c:pt idx="1156">
                  <c:v>2.4400000000000002E-2</c:v>
                </c:pt>
                <c:pt idx="1157">
                  <c:v>2.4E-2</c:v>
                </c:pt>
                <c:pt idx="1158">
                  <c:v>2.4E-2</c:v>
                </c:pt>
                <c:pt idx="1159">
                  <c:v>-2.8000000000000008E-3</c:v>
                </c:pt>
                <c:pt idx="1160">
                  <c:v>-2.8000000000000008E-3</c:v>
                </c:pt>
                <c:pt idx="1161">
                  <c:v>-2.8000000000000008E-3</c:v>
                </c:pt>
                <c:pt idx="1162">
                  <c:v>2.3400000000000001E-2</c:v>
                </c:pt>
                <c:pt idx="1163">
                  <c:v>2.3400000000000001E-2</c:v>
                </c:pt>
                <c:pt idx="1164">
                  <c:v>2.3400000000000001E-2</c:v>
                </c:pt>
                <c:pt idx="1165">
                  <c:v>2.3400000000000001E-2</c:v>
                </c:pt>
                <c:pt idx="1166">
                  <c:v>4.7200000000000013E-2</c:v>
                </c:pt>
                <c:pt idx="1167">
                  <c:v>4.7200000000000013E-2</c:v>
                </c:pt>
                <c:pt idx="1168">
                  <c:v>4.7200000000000013E-2</c:v>
                </c:pt>
                <c:pt idx="1169">
                  <c:v>-1.6100000000000007E-2</c:v>
                </c:pt>
                <c:pt idx="1170">
                  <c:v>-1.6100000000000007E-2</c:v>
                </c:pt>
                <c:pt idx="1171">
                  <c:v>3.670000000000001E-2</c:v>
                </c:pt>
                <c:pt idx="1172">
                  <c:v>3.670000000000001E-2</c:v>
                </c:pt>
                <c:pt idx="1173">
                  <c:v>3.670000000000001E-2</c:v>
                </c:pt>
                <c:pt idx="1174">
                  <c:v>1.9800000000000009E-2</c:v>
                </c:pt>
                <c:pt idx="1175">
                  <c:v>1.9800000000000009E-2</c:v>
                </c:pt>
                <c:pt idx="1176">
                  <c:v>1.9800000000000009E-2</c:v>
                </c:pt>
                <c:pt idx="1177">
                  <c:v>-2.5700000000000001E-2</c:v>
                </c:pt>
                <c:pt idx="1178">
                  <c:v>-2.5700000000000001E-2</c:v>
                </c:pt>
                <c:pt idx="1179">
                  <c:v>1.7500000000000005E-2</c:v>
                </c:pt>
                <c:pt idx="1180">
                  <c:v>1.7500000000000005E-2</c:v>
                </c:pt>
                <c:pt idx="1181">
                  <c:v>1.7500000000000005E-2</c:v>
                </c:pt>
                <c:pt idx="1182">
                  <c:v>2.53E-2</c:v>
                </c:pt>
                <c:pt idx="1183">
                  <c:v>2.53E-2</c:v>
                </c:pt>
                <c:pt idx="1184">
                  <c:v>2.53E-2</c:v>
                </c:pt>
                <c:pt idx="1185">
                  <c:v>-1.2400000000000001E-2</c:v>
                </c:pt>
                <c:pt idx="1186">
                  <c:v>-1.2400000000000001E-2</c:v>
                </c:pt>
                <c:pt idx="1187">
                  <c:v>2.2600000000000006E-2</c:v>
                </c:pt>
                <c:pt idx="1188">
                  <c:v>2.2600000000000006E-2</c:v>
                </c:pt>
                <c:pt idx="1189">
                  <c:v>2.2600000000000006E-2</c:v>
                </c:pt>
                <c:pt idx="1190">
                  <c:v>-1.0400000000000001E-2</c:v>
                </c:pt>
                <c:pt idx="1191">
                  <c:v>-1.0400000000000001E-2</c:v>
                </c:pt>
                <c:pt idx="1192">
                  <c:v>-1.0400000000000001E-2</c:v>
                </c:pt>
                <c:pt idx="1193">
                  <c:v>1.0600000000000004E-2</c:v>
                </c:pt>
                <c:pt idx="1194">
                  <c:v>1.0600000000000004E-2</c:v>
                </c:pt>
                <c:pt idx="1195">
                  <c:v>5.7800000000000018E-2</c:v>
                </c:pt>
                <c:pt idx="1196">
                  <c:v>5.7800000000000018E-2</c:v>
                </c:pt>
                <c:pt idx="1197">
                  <c:v>5.7800000000000018E-2</c:v>
                </c:pt>
                <c:pt idx="1198">
                  <c:v>7.9000000000000042E-3</c:v>
                </c:pt>
                <c:pt idx="1199">
                  <c:v>7.9000000000000042E-3</c:v>
                </c:pt>
                <c:pt idx="1200">
                  <c:v>3.5999999999999997E-2</c:v>
                </c:pt>
                <c:pt idx="1201">
                  <c:v>3.5999999999999997E-2</c:v>
                </c:pt>
                <c:pt idx="1202">
                  <c:v>3.5999999999999997E-2</c:v>
                </c:pt>
                <c:pt idx="1203">
                  <c:v>4.930000000000001E-2</c:v>
                </c:pt>
                <c:pt idx="1204">
                  <c:v>4.930000000000001E-2</c:v>
                </c:pt>
                <c:pt idx="1205">
                  <c:v>4.930000000000001E-2</c:v>
                </c:pt>
                <c:pt idx="1206">
                  <c:v>3.1199999999999999E-2</c:v>
                </c:pt>
                <c:pt idx="1207">
                  <c:v>3.1199999999999999E-2</c:v>
                </c:pt>
                <c:pt idx="1208">
                  <c:v>3.1199999999999999E-2</c:v>
                </c:pt>
                <c:pt idx="1209">
                  <c:v>1.4900000000000004E-2</c:v>
                </c:pt>
                <c:pt idx="1210">
                  <c:v>1.4900000000000004E-2</c:v>
                </c:pt>
                <c:pt idx="1211">
                  <c:v>4.4400000000000016E-2</c:v>
                </c:pt>
                <c:pt idx="1212">
                  <c:v>4.4400000000000016E-2</c:v>
                </c:pt>
                <c:pt idx="1213">
                  <c:v>4.4400000000000016E-2</c:v>
                </c:pt>
                <c:pt idx="1214">
                  <c:v>4.6599999999999996E-2</c:v>
                </c:pt>
                <c:pt idx="1215">
                  <c:v>4.6599999999999996E-2</c:v>
                </c:pt>
                <c:pt idx="1216">
                  <c:v>4.6599999999999996E-2</c:v>
                </c:pt>
                <c:pt idx="1217">
                  <c:v>1.6100000000000007E-2</c:v>
                </c:pt>
                <c:pt idx="1218">
                  <c:v>1.6100000000000007E-2</c:v>
                </c:pt>
                <c:pt idx="1219">
                  <c:v>5.1299999999999998E-2</c:v>
                </c:pt>
                <c:pt idx="1220">
                  <c:v>5.1299999999999998E-2</c:v>
                </c:pt>
                <c:pt idx="1221">
                  <c:v>5.1299999999999998E-2</c:v>
                </c:pt>
                <c:pt idx="1222">
                  <c:v>2.0400000000000001E-2</c:v>
                </c:pt>
                <c:pt idx="1223">
                  <c:v>2.0400000000000001E-2</c:v>
                </c:pt>
                <c:pt idx="1224">
                  <c:v>2.0400000000000001E-2</c:v>
                </c:pt>
                <c:pt idx="1225">
                  <c:v>4.480000000000002E-2</c:v>
                </c:pt>
                <c:pt idx="1226">
                  <c:v>4.480000000000002E-2</c:v>
                </c:pt>
                <c:pt idx="1227">
                  <c:v>5.8000000000000003E-2</c:v>
                </c:pt>
                <c:pt idx="1228">
                  <c:v>5.8000000000000003E-2</c:v>
                </c:pt>
                <c:pt idx="1229">
                  <c:v>5.8000000000000003E-2</c:v>
                </c:pt>
                <c:pt idx="1230">
                  <c:v>5.4200000000000012E-2</c:v>
                </c:pt>
                <c:pt idx="1231">
                  <c:v>5.4200000000000012E-2</c:v>
                </c:pt>
                <c:pt idx="1232">
                  <c:v>5.4200000000000012E-2</c:v>
                </c:pt>
                <c:pt idx="1233">
                  <c:v>8.72E-2</c:v>
                </c:pt>
                <c:pt idx="1234">
                  <c:v>8.72E-2</c:v>
                </c:pt>
                <c:pt idx="1235">
                  <c:v>6.4600000000000019E-2</c:v>
                </c:pt>
                <c:pt idx="1236">
                  <c:v>6.4600000000000019E-2</c:v>
                </c:pt>
                <c:pt idx="1237">
                  <c:v>6.4600000000000019E-2</c:v>
                </c:pt>
                <c:pt idx="1238">
                  <c:v>7.7200000000000019E-2</c:v>
                </c:pt>
                <c:pt idx="1239">
                  <c:v>7.7200000000000019E-2</c:v>
                </c:pt>
                <c:pt idx="1240">
                  <c:v>7.7200000000000019E-2</c:v>
                </c:pt>
                <c:pt idx="1241">
                  <c:v>0.1108</c:v>
                </c:pt>
                <c:pt idx="1242">
                  <c:v>0.1108</c:v>
                </c:pt>
                <c:pt idx="1243">
                  <c:v>8.2700000000000023E-2</c:v>
                </c:pt>
                <c:pt idx="1244">
                  <c:v>8.2700000000000023E-2</c:v>
                </c:pt>
                <c:pt idx="1245">
                  <c:v>8.2700000000000023E-2</c:v>
                </c:pt>
                <c:pt idx="1246">
                  <c:v>0.10670000000000003</c:v>
                </c:pt>
                <c:pt idx="1247">
                  <c:v>0.10670000000000003</c:v>
                </c:pt>
                <c:pt idx="1248">
                  <c:v>0.10670000000000003</c:v>
                </c:pt>
                <c:pt idx="1249">
                  <c:v>8.72E-2</c:v>
                </c:pt>
                <c:pt idx="1250">
                  <c:v>8.72E-2</c:v>
                </c:pt>
                <c:pt idx="1251">
                  <c:v>6.4800000000000024E-2</c:v>
                </c:pt>
                <c:pt idx="1252">
                  <c:v>6.4800000000000024E-2</c:v>
                </c:pt>
                <c:pt idx="1253">
                  <c:v>6.4800000000000024E-2</c:v>
                </c:pt>
                <c:pt idx="1254">
                  <c:v>0.10670000000000003</c:v>
                </c:pt>
                <c:pt idx="1255">
                  <c:v>0.10670000000000003</c:v>
                </c:pt>
                <c:pt idx="1256">
                  <c:v>0.10670000000000003</c:v>
                </c:pt>
                <c:pt idx="1257">
                  <c:v>7.5300000000000034E-2</c:v>
                </c:pt>
                <c:pt idx="1258">
                  <c:v>7.5300000000000034E-2</c:v>
                </c:pt>
                <c:pt idx="1259">
                  <c:v>6.1000000000000004E-3</c:v>
                </c:pt>
                <c:pt idx="1260">
                  <c:v>6.1000000000000004E-3</c:v>
                </c:pt>
                <c:pt idx="1261">
                  <c:v>6.1000000000000004E-3</c:v>
                </c:pt>
                <c:pt idx="1262">
                  <c:v>-3.5400000000000001E-2</c:v>
                </c:pt>
                <c:pt idx="1263">
                  <c:v>-3.5400000000000001E-2</c:v>
                </c:pt>
                <c:pt idx="1264">
                  <c:v>-3.5400000000000001E-2</c:v>
                </c:pt>
                <c:pt idx="1265">
                  <c:v>-6.9000000000000025E-3</c:v>
                </c:pt>
                <c:pt idx="1266">
                  <c:v>-6.9000000000000025E-3</c:v>
                </c:pt>
                <c:pt idx="1267">
                  <c:v>2.9500000000000002E-2</c:v>
                </c:pt>
                <c:pt idx="1268">
                  <c:v>2.9500000000000002E-2</c:v>
                </c:pt>
                <c:pt idx="1269">
                  <c:v>2.9500000000000002E-2</c:v>
                </c:pt>
                <c:pt idx="1270">
                  <c:v>-0.125</c:v>
                </c:pt>
                <c:pt idx="1271">
                  <c:v>-0.125</c:v>
                </c:pt>
                <c:pt idx="1272">
                  <c:v>-0.125</c:v>
                </c:pt>
                <c:pt idx="1273">
                  <c:v>-0.12189999999999998</c:v>
                </c:pt>
                <c:pt idx="1274">
                  <c:v>-0.12189999999999998</c:v>
                </c:pt>
                <c:pt idx="1275">
                  <c:v>-0.15430000000000005</c:v>
                </c:pt>
                <c:pt idx="1276">
                  <c:v>-0.15430000000000005</c:v>
                </c:pt>
                <c:pt idx="1277">
                  <c:v>-0.15430000000000005</c:v>
                </c:pt>
                <c:pt idx="1278">
                  <c:v>-6.1499999999999999E-2</c:v>
                </c:pt>
                <c:pt idx="1279">
                  <c:v>-6.1499999999999999E-2</c:v>
                </c:pt>
                <c:pt idx="1280">
                  <c:v>-6.1499999999999999E-2</c:v>
                </c:pt>
                <c:pt idx="1281">
                  <c:v>-0.1103</c:v>
                </c:pt>
                <c:pt idx="1282">
                  <c:v>-0.1103</c:v>
                </c:pt>
                <c:pt idx="1283">
                  <c:v>-0.23960000000000001</c:v>
                </c:pt>
                <c:pt idx="1284">
                  <c:v>-0.23960000000000001</c:v>
                </c:pt>
                <c:pt idx="1285">
                  <c:v>-0.23960000000000001</c:v>
                </c:pt>
                <c:pt idx="1286">
                  <c:v>-0.24330000000000004</c:v>
                </c:pt>
                <c:pt idx="1287">
                  <c:v>-0.24330000000000004</c:v>
                </c:pt>
                <c:pt idx="1288">
                  <c:v>-0.24330000000000004</c:v>
                </c:pt>
                <c:pt idx="1289">
                  <c:v>-9.5000000000000029E-2</c:v>
                </c:pt>
                <c:pt idx="1290">
                  <c:v>-9.5000000000000029E-2</c:v>
                </c:pt>
                <c:pt idx="1291">
                  <c:v>-0.19769999999999999</c:v>
                </c:pt>
                <c:pt idx="1292">
                  <c:v>-0.19769999999999999</c:v>
                </c:pt>
                <c:pt idx="1293">
                  <c:v>-0.19769999999999999</c:v>
                </c:pt>
                <c:pt idx="1294">
                  <c:v>-0.36280000000000012</c:v>
                </c:pt>
                <c:pt idx="1295">
                  <c:v>-0.36280000000000012</c:v>
                </c:pt>
                <c:pt idx="1296">
                  <c:v>-0.36280000000000012</c:v>
                </c:pt>
                <c:pt idx="1297">
                  <c:v>-0.30540000000000012</c:v>
                </c:pt>
                <c:pt idx="1298">
                  <c:v>-0.30540000000000012</c:v>
                </c:pt>
                <c:pt idx="1299">
                  <c:v>-0.29580000000000012</c:v>
                </c:pt>
                <c:pt idx="1300">
                  <c:v>-0.29580000000000012</c:v>
                </c:pt>
                <c:pt idx="1301">
                  <c:v>-0.29580000000000012</c:v>
                </c:pt>
                <c:pt idx="1302">
                  <c:v>-0.38640000000000013</c:v>
                </c:pt>
                <c:pt idx="1303">
                  <c:v>-0.38640000000000013</c:v>
                </c:pt>
                <c:pt idx="1304">
                  <c:v>-0.38640000000000013</c:v>
                </c:pt>
                <c:pt idx="1305">
                  <c:v>-0.42780000000000012</c:v>
                </c:pt>
                <c:pt idx="1306">
                  <c:v>-0.42780000000000012</c:v>
                </c:pt>
                <c:pt idx="1307">
                  <c:v>-0.35320000000000001</c:v>
                </c:pt>
                <c:pt idx="1308">
                  <c:v>-0.35320000000000001</c:v>
                </c:pt>
                <c:pt idx="1309">
                  <c:v>-0.35320000000000001</c:v>
                </c:pt>
                <c:pt idx="1310">
                  <c:v>-0.3408000000000001</c:v>
                </c:pt>
                <c:pt idx="1311">
                  <c:v>-0.3408000000000001</c:v>
                </c:pt>
                <c:pt idx="1312">
                  <c:v>-0.3408000000000001</c:v>
                </c:pt>
                <c:pt idx="1313">
                  <c:v>-0.33330000000000021</c:v>
                </c:pt>
                <c:pt idx="1314">
                  <c:v>-0.33330000000000021</c:v>
                </c:pt>
                <c:pt idx="1315">
                  <c:v>-0.252</c:v>
                </c:pt>
                <c:pt idx="1316">
                  <c:v>-0.252</c:v>
                </c:pt>
                <c:pt idx="1317">
                  <c:v>-0.252</c:v>
                </c:pt>
                <c:pt idx="1318">
                  <c:v>-0.20970000000000005</c:v>
                </c:pt>
                <c:pt idx="1319">
                  <c:v>-0.20970000000000005</c:v>
                </c:pt>
                <c:pt idx="1320">
                  <c:v>-0.20970000000000005</c:v>
                </c:pt>
                <c:pt idx="1321">
                  <c:v>-0.12230000000000002</c:v>
                </c:pt>
                <c:pt idx="1322">
                  <c:v>-0.12230000000000002</c:v>
                </c:pt>
                <c:pt idx="1323">
                  <c:v>-0.10160000000000002</c:v>
                </c:pt>
                <c:pt idx="1324">
                  <c:v>-0.10160000000000002</c:v>
                </c:pt>
                <c:pt idx="1325">
                  <c:v>-0.10160000000000002</c:v>
                </c:pt>
                <c:pt idx="1326">
                  <c:v>-9.9100000000000049E-2</c:v>
                </c:pt>
                <c:pt idx="1327">
                  <c:v>-9.9100000000000049E-2</c:v>
                </c:pt>
                <c:pt idx="1328">
                  <c:v>-9.9100000000000049E-2</c:v>
                </c:pt>
                <c:pt idx="1329">
                  <c:v>-2.1200000000000007E-2</c:v>
                </c:pt>
                <c:pt idx="1330">
                  <c:v>-2.1200000000000007E-2</c:v>
                </c:pt>
                <c:pt idx="1331">
                  <c:v>-6.2700000000000033E-2</c:v>
                </c:pt>
                <c:pt idx="1332">
                  <c:v>-6.2700000000000033E-2</c:v>
                </c:pt>
                <c:pt idx="1333">
                  <c:v>-6.2700000000000033E-2</c:v>
                </c:pt>
                <c:pt idx="1334">
                  <c:v>-0.10690000000000002</c:v>
                </c:pt>
                <c:pt idx="1335">
                  <c:v>-0.10690000000000002</c:v>
                </c:pt>
                <c:pt idx="1336">
                  <c:v>-0.10690000000000002</c:v>
                </c:pt>
                <c:pt idx="1337">
                  <c:v>-2.3599999999999993E-2</c:v>
                </c:pt>
                <c:pt idx="1338">
                  <c:v>-2.3599999999999993E-2</c:v>
                </c:pt>
                <c:pt idx="1339">
                  <c:v>5.1700000000000003E-2</c:v>
                </c:pt>
                <c:pt idx="1340">
                  <c:v>5.1700000000000003E-2</c:v>
                </c:pt>
                <c:pt idx="1341">
                  <c:v>5.1700000000000003E-2</c:v>
                </c:pt>
                <c:pt idx="1342">
                  <c:v>-2.1200000000000007E-2</c:v>
                </c:pt>
                <c:pt idx="1343">
                  <c:v>-2.1200000000000007E-2</c:v>
                </c:pt>
                <c:pt idx="1344">
                  <c:v>-2.1200000000000007E-2</c:v>
                </c:pt>
                <c:pt idx="1345">
                  <c:v>-6.9800000000000029E-2</c:v>
                </c:pt>
                <c:pt idx="1346">
                  <c:v>-6.9800000000000029E-2</c:v>
                </c:pt>
                <c:pt idx="1347">
                  <c:v>4.4200000000000003E-2</c:v>
                </c:pt>
                <c:pt idx="1348">
                  <c:v>4.4200000000000003E-2</c:v>
                </c:pt>
                <c:pt idx="1349">
                  <c:v>4.4200000000000003E-2</c:v>
                </c:pt>
                <c:pt idx="1350">
                  <c:v>6.4400000000000027E-2</c:v>
                </c:pt>
                <c:pt idx="1351">
                  <c:v>6.4400000000000027E-2</c:v>
                </c:pt>
                <c:pt idx="1352">
                  <c:v>6.4400000000000027E-2</c:v>
                </c:pt>
                <c:pt idx="1353">
                  <c:v>-4.5999999999999999E-2</c:v>
                </c:pt>
                <c:pt idx="1354">
                  <c:v>-4.5999999999999999E-2</c:v>
                </c:pt>
                <c:pt idx="1355">
                  <c:v>-4.1099999999999998E-2</c:v>
                </c:pt>
                <c:pt idx="1356">
                  <c:v>-4.1099999999999998E-2</c:v>
                </c:pt>
                <c:pt idx="1357">
                  <c:v>-4.1099999999999998E-2</c:v>
                </c:pt>
                <c:pt idx="1358">
                  <c:v>2.8500000000000001E-2</c:v>
                </c:pt>
                <c:pt idx="1359">
                  <c:v>2.8500000000000001E-2</c:v>
                </c:pt>
                <c:pt idx="1360">
                  <c:v>2.8500000000000001E-2</c:v>
                </c:pt>
                <c:pt idx="1361">
                  <c:v>5.7600000000000012E-2</c:v>
                </c:pt>
                <c:pt idx="1362">
                  <c:v>5.7600000000000012E-2</c:v>
                </c:pt>
                <c:pt idx="1363">
                  <c:v>2.81E-2</c:v>
                </c:pt>
                <c:pt idx="1364">
                  <c:v>2.81E-2</c:v>
                </c:pt>
                <c:pt idx="1365">
                  <c:v>2.81E-2</c:v>
                </c:pt>
                <c:pt idx="1366">
                  <c:v>-7.0999999999999994E-2</c:v>
                </c:pt>
                <c:pt idx="1367">
                  <c:v>-7.0999999999999994E-2</c:v>
                </c:pt>
                <c:pt idx="1368">
                  <c:v>-7.0999999999999994E-2</c:v>
                </c:pt>
                <c:pt idx="1369">
                  <c:v>5.5600000000000004E-2</c:v>
                </c:pt>
                <c:pt idx="1370">
                  <c:v>5.5600000000000004E-2</c:v>
                </c:pt>
                <c:pt idx="1371">
                  <c:v>8.3300000000000041E-2</c:v>
                </c:pt>
                <c:pt idx="1372">
                  <c:v>8.3300000000000041E-2</c:v>
                </c:pt>
                <c:pt idx="1373">
                  <c:v>8.3300000000000041E-2</c:v>
                </c:pt>
                <c:pt idx="1374">
                  <c:v>-8.1800000000000025E-2</c:v>
                </c:pt>
                <c:pt idx="1375">
                  <c:v>-8.1800000000000025E-2</c:v>
                </c:pt>
                <c:pt idx="1376">
                  <c:v>-8.1800000000000025E-2</c:v>
                </c:pt>
                <c:pt idx="1377">
                  <c:v>-2.4600000000000007E-2</c:v>
                </c:pt>
                <c:pt idx="1378">
                  <c:v>-2.4600000000000007E-2</c:v>
                </c:pt>
                <c:pt idx="1379">
                  <c:v>9.200000000000005E-3</c:v>
                </c:pt>
                <c:pt idx="1380">
                  <c:v>9.200000000000005E-3</c:v>
                </c:pt>
                <c:pt idx="1381">
                  <c:v>9.200000000000005E-3</c:v>
                </c:pt>
                <c:pt idx="1382">
                  <c:v>-1.2999999999999998E-2</c:v>
                </c:pt>
                <c:pt idx="1383">
                  <c:v>-1.2999999999999998E-2</c:v>
                </c:pt>
                <c:pt idx="1384">
                  <c:v>-1.2999999999999998E-2</c:v>
                </c:pt>
                <c:pt idx="1385">
                  <c:v>-2.4400000000000002E-2</c:v>
                </c:pt>
                <c:pt idx="1386">
                  <c:v>-2.4400000000000002E-2</c:v>
                </c:pt>
                <c:pt idx="1387">
                  <c:v>-1.4E-2</c:v>
                </c:pt>
                <c:pt idx="1388">
                  <c:v>-1.4E-2</c:v>
                </c:pt>
                <c:pt idx="1389">
                  <c:v>-1.4E-2</c:v>
                </c:pt>
                <c:pt idx="1390">
                  <c:v>-1.5699999999999999E-2</c:v>
                </c:pt>
                <c:pt idx="1391">
                  <c:v>-1.5699999999999999E-2</c:v>
                </c:pt>
                <c:pt idx="1392">
                  <c:v>-1.5699999999999999E-2</c:v>
                </c:pt>
                <c:pt idx="1393">
                  <c:v>-1.5299999999999998E-2</c:v>
                </c:pt>
                <c:pt idx="1394">
                  <c:v>-1.5299999999999998E-2</c:v>
                </c:pt>
                <c:pt idx="1395">
                  <c:v>4.5000000000000014E-3</c:v>
                </c:pt>
                <c:pt idx="1396">
                  <c:v>4.5000000000000014E-3</c:v>
                </c:pt>
                <c:pt idx="1397">
                  <c:v>4.5000000000000014E-3</c:v>
                </c:pt>
                <c:pt idx="1398">
                  <c:v>-8.4900000000000031E-2</c:v>
                </c:pt>
                <c:pt idx="1399">
                  <c:v>-8.4900000000000031E-2</c:v>
                </c:pt>
                <c:pt idx="1400">
                  <c:v>-1.2999999999999998E-2</c:v>
                </c:pt>
                <c:pt idx="1401">
                  <c:v>-1.2999999999999998E-2</c:v>
                </c:pt>
                <c:pt idx="1402">
                  <c:v>-1.2999999999999998E-2</c:v>
                </c:pt>
                <c:pt idx="1403">
                  <c:v>8.2000000000000007E-3</c:v>
                </c:pt>
                <c:pt idx="1404">
                  <c:v>8.2000000000000007E-3</c:v>
                </c:pt>
                <c:pt idx="1405">
                  <c:v>8.2000000000000007E-3</c:v>
                </c:pt>
                <c:pt idx="1406">
                  <c:v>-4.4100000000000014E-2</c:v>
                </c:pt>
                <c:pt idx="1407">
                  <c:v>-4.4100000000000014E-2</c:v>
                </c:pt>
                <c:pt idx="1408">
                  <c:v>-4.4100000000000014E-2</c:v>
                </c:pt>
                <c:pt idx="1409">
                  <c:v>-6.5000000000000023E-3</c:v>
                </c:pt>
                <c:pt idx="1410">
                  <c:v>-6.5000000000000023E-3</c:v>
                </c:pt>
                <c:pt idx="1411">
                  <c:v>-6.5000000000000023E-3</c:v>
                </c:pt>
                <c:pt idx="1412">
                  <c:v>-1.4500000000000001E-2</c:v>
                </c:pt>
                <c:pt idx="1413">
                  <c:v>-1.4500000000000001E-2</c:v>
                </c:pt>
                <c:pt idx="1414">
                  <c:v>2.700000000000001E-3</c:v>
                </c:pt>
                <c:pt idx="1415">
                  <c:v>2.700000000000001E-3</c:v>
                </c:pt>
                <c:pt idx="1416">
                  <c:v>2.700000000000001E-3</c:v>
                </c:pt>
                <c:pt idx="1417">
                  <c:v>-4.0900000000000013E-2</c:v>
                </c:pt>
                <c:pt idx="1418">
                  <c:v>-4.0900000000000013E-2</c:v>
                </c:pt>
                <c:pt idx="1419">
                  <c:v>5.5000000000000014E-3</c:v>
                </c:pt>
                <c:pt idx="1420">
                  <c:v>5.5000000000000014E-3</c:v>
                </c:pt>
                <c:pt idx="1421">
                  <c:v>5.5000000000000014E-3</c:v>
                </c:pt>
                <c:pt idx="1422">
                  <c:v>-2.0600000000000007E-2</c:v>
                </c:pt>
                <c:pt idx="1423">
                  <c:v>-2.0600000000000007E-2</c:v>
                </c:pt>
                <c:pt idx="1424">
                  <c:v>-2.0600000000000007E-2</c:v>
                </c:pt>
                <c:pt idx="1425">
                  <c:v>-2.8500000000000001E-2</c:v>
                </c:pt>
                <c:pt idx="1426">
                  <c:v>-2.8500000000000001E-2</c:v>
                </c:pt>
                <c:pt idx="1427">
                  <c:v>2.2200000000000008E-2</c:v>
                </c:pt>
                <c:pt idx="1428">
                  <c:v>2.2200000000000008E-2</c:v>
                </c:pt>
                <c:pt idx="1429">
                  <c:v>2.2200000000000008E-2</c:v>
                </c:pt>
                <c:pt idx="1430">
                  <c:v>1.1200000000000005E-2</c:v>
                </c:pt>
                <c:pt idx="1431">
                  <c:v>1.1200000000000005E-2</c:v>
                </c:pt>
                <c:pt idx="1432">
                  <c:v>1.1200000000000005E-2</c:v>
                </c:pt>
                <c:pt idx="1433">
                  <c:v>-1.8499999999999999E-2</c:v>
                </c:pt>
                <c:pt idx="1434">
                  <c:v>-1.8499999999999999E-2</c:v>
                </c:pt>
                <c:pt idx="1435">
                  <c:v>1.5699999999999999E-2</c:v>
                </c:pt>
                <c:pt idx="1436">
                  <c:v>1.5699999999999999E-2</c:v>
                </c:pt>
                <c:pt idx="1437">
                  <c:v>1.5699999999999999E-2</c:v>
                </c:pt>
                <c:pt idx="1438">
                  <c:v>7.9000000000000042E-3</c:v>
                </c:pt>
                <c:pt idx="1439">
                  <c:v>7.9000000000000042E-3</c:v>
                </c:pt>
                <c:pt idx="1440">
                  <c:v>7.9000000000000042E-3</c:v>
                </c:pt>
                <c:pt idx="1441">
                  <c:v>-7.700000000000002E-3</c:v>
                </c:pt>
                <c:pt idx="1442">
                  <c:v>-7.700000000000002E-3</c:v>
                </c:pt>
                <c:pt idx="1443">
                  <c:v>-7.700000000000002E-3</c:v>
                </c:pt>
                <c:pt idx="1444">
                  <c:v>-1.1800000000000005E-2</c:v>
                </c:pt>
                <c:pt idx="1445">
                  <c:v>-1.1800000000000005E-2</c:v>
                </c:pt>
                <c:pt idx="1446">
                  <c:v>-1.1800000000000005E-2</c:v>
                </c:pt>
                <c:pt idx="1447">
                  <c:v>6.1000000000000004E-3</c:v>
                </c:pt>
                <c:pt idx="1448">
                  <c:v>6.1000000000000004E-3</c:v>
                </c:pt>
                <c:pt idx="1449">
                  <c:v>6.1000000000000004E-3</c:v>
                </c:pt>
                <c:pt idx="1450">
                  <c:v>-1.0600000000000004E-2</c:v>
                </c:pt>
                <c:pt idx="1451">
                  <c:v>-1.0600000000000004E-2</c:v>
                </c:pt>
                <c:pt idx="1452">
                  <c:v>-1.0600000000000004E-2</c:v>
                </c:pt>
                <c:pt idx="1453">
                  <c:v>-1.0600000000000004E-2</c:v>
                </c:pt>
                <c:pt idx="1454">
                  <c:v>-3.700000000000001E-3</c:v>
                </c:pt>
                <c:pt idx="1455">
                  <c:v>-3.700000000000001E-3</c:v>
                </c:pt>
                <c:pt idx="1456">
                  <c:v>-3.700000000000001E-3</c:v>
                </c:pt>
                <c:pt idx="1457">
                  <c:v>1.5100000000000004E-2</c:v>
                </c:pt>
                <c:pt idx="1458">
                  <c:v>1.5100000000000004E-2</c:v>
                </c:pt>
                <c:pt idx="1459">
                  <c:v>-1.2800000000000004E-2</c:v>
                </c:pt>
                <c:pt idx="1460">
                  <c:v>-1.2800000000000004E-2</c:v>
                </c:pt>
                <c:pt idx="1461">
                  <c:v>-1.2800000000000004E-2</c:v>
                </c:pt>
                <c:pt idx="1462" formatCode="0.00E+00">
                  <c:v>4.0000000000000018E-4</c:v>
                </c:pt>
                <c:pt idx="1463" formatCode="0.00E+00">
                  <c:v>4.0000000000000018E-4</c:v>
                </c:pt>
                <c:pt idx="1464" formatCode="0.00E+00">
                  <c:v>4.0000000000000018E-4</c:v>
                </c:pt>
                <c:pt idx="1465">
                  <c:v>-1.1599999999999996E-2</c:v>
                </c:pt>
                <c:pt idx="1466">
                  <c:v>-1.1599999999999996E-2</c:v>
                </c:pt>
                <c:pt idx="1467">
                  <c:v>-1.4E-2</c:v>
                </c:pt>
                <c:pt idx="1468">
                  <c:v>-1.4E-2</c:v>
                </c:pt>
                <c:pt idx="1469">
                  <c:v>-1.4E-2</c:v>
                </c:pt>
                <c:pt idx="1470">
                  <c:v>1.5500000000000005E-2</c:v>
                </c:pt>
                <c:pt idx="1471">
                  <c:v>1.5500000000000005E-2</c:v>
                </c:pt>
                <c:pt idx="1472">
                  <c:v>1.5500000000000005E-2</c:v>
                </c:pt>
                <c:pt idx="1473">
                  <c:v>-1.4500000000000001E-2</c:v>
                </c:pt>
                <c:pt idx="1474">
                  <c:v>-1.4500000000000001E-2</c:v>
                </c:pt>
                <c:pt idx="1475">
                  <c:v>-2.0000000000000009E-3</c:v>
                </c:pt>
                <c:pt idx="1476">
                  <c:v>-2.0000000000000009E-3</c:v>
                </c:pt>
                <c:pt idx="1477">
                  <c:v>-2.0000000000000009E-3</c:v>
                </c:pt>
                <c:pt idx="1478">
                  <c:v>1.7100000000000001E-2</c:v>
                </c:pt>
                <c:pt idx="1479">
                  <c:v>1.7100000000000001E-2</c:v>
                </c:pt>
                <c:pt idx="1480">
                  <c:v>1.7100000000000001E-2</c:v>
                </c:pt>
                <c:pt idx="1481">
                  <c:v>2.0199999999999999E-2</c:v>
                </c:pt>
                <c:pt idx="1482">
                  <c:v>2.0199999999999999E-2</c:v>
                </c:pt>
                <c:pt idx="1483">
                  <c:v>-6.0900000000000003E-2</c:v>
                </c:pt>
                <c:pt idx="1484">
                  <c:v>-6.0900000000000003E-2</c:v>
                </c:pt>
                <c:pt idx="1485">
                  <c:v>-6.0900000000000003E-2</c:v>
                </c:pt>
                <c:pt idx="1486">
                  <c:v>2.1999999999999999E-2</c:v>
                </c:pt>
                <c:pt idx="1487">
                  <c:v>2.1999999999999999E-2</c:v>
                </c:pt>
                <c:pt idx="1488">
                  <c:v>2.1999999999999999E-2</c:v>
                </c:pt>
                <c:pt idx="1489">
                  <c:v>5.1000000000000004E-3</c:v>
                </c:pt>
                <c:pt idx="1490">
                  <c:v>5.1000000000000004E-3</c:v>
                </c:pt>
                <c:pt idx="1491">
                  <c:v>5.1000000000000004E-3</c:v>
                </c:pt>
                <c:pt idx="1492">
                  <c:v>-2.9500000000000002E-2</c:v>
                </c:pt>
                <c:pt idx="1493">
                  <c:v>-2.9500000000000002E-2</c:v>
                </c:pt>
                <c:pt idx="1494">
                  <c:v>-2.9700000000000001E-2</c:v>
                </c:pt>
                <c:pt idx="1495">
                  <c:v>-2.9700000000000001E-2</c:v>
                </c:pt>
                <c:pt idx="1496">
                  <c:v>-2.9700000000000001E-2</c:v>
                </c:pt>
                <c:pt idx="1497">
                  <c:v>5.5000000000000014E-3</c:v>
                </c:pt>
                <c:pt idx="1498">
                  <c:v>5.5000000000000014E-3</c:v>
                </c:pt>
                <c:pt idx="1499">
                  <c:v>-4.5600000000000002E-2</c:v>
                </c:pt>
                <c:pt idx="1500" formatCode="0.00E+00">
                  <c:v>2.0000000000000009E-4</c:v>
                </c:pt>
                <c:pt idx="1501" formatCode="0.00E+00">
                  <c:v>2.0000000000000009E-4</c:v>
                </c:pt>
                <c:pt idx="1502" formatCode="0.00E+00">
                  <c:v>2.0000000000000009E-4</c:v>
                </c:pt>
                <c:pt idx="1503" formatCode="0.00E+00">
                  <c:v>2.0000000000000009E-4</c:v>
                </c:pt>
                <c:pt idx="1504" formatCode="0.00E+00">
                  <c:v>2.0000000000000009E-4</c:v>
                </c:pt>
                <c:pt idx="1505">
                  <c:v>-5.1700000000000003E-2</c:v>
                </c:pt>
                <c:pt idx="1506">
                  <c:v>-5.1700000000000003E-2</c:v>
                </c:pt>
                <c:pt idx="1507">
                  <c:v>-3.6799999999999999E-2</c:v>
                </c:pt>
                <c:pt idx="1508">
                  <c:v>-3.6799999999999999E-2</c:v>
                </c:pt>
                <c:pt idx="1509">
                  <c:v>-3.6799999999999999E-2</c:v>
                </c:pt>
                <c:pt idx="1510">
                  <c:v>1.6500000000000008E-2</c:v>
                </c:pt>
                <c:pt idx="1511">
                  <c:v>1.6500000000000008E-2</c:v>
                </c:pt>
                <c:pt idx="1512">
                  <c:v>1.6500000000000008E-2</c:v>
                </c:pt>
                <c:pt idx="1513">
                  <c:v>-5.0900000000000001E-2</c:v>
                </c:pt>
                <c:pt idx="1514">
                  <c:v>-5.0900000000000001E-2</c:v>
                </c:pt>
                <c:pt idx="1515">
                  <c:v>5.1000000000000004E-3</c:v>
                </c:pt>
                <c:pt idx="1516">
                  <c:v>5.1000000000000004E-3</c:v>
                </c:pt>
                <c:pt idx="1517">
                  <c:v>5.1000000000000004E-3</c:v>
                </c:pt>
                <c:pt idx="1518">
                  <c:v>-1.2999999999999998E-2</c:v>
                </c:pt>
                <c:pt idx="1519">
                  <c:v>-1.2999999999999998E-2</c:v>
                </c:pt>
                <c:pt idx="1520">
                  <c:v>-1.2999999999999998E-2</c:v>
                </c:pt>
                <c:pt idx="1521" formatCode="0.00E+00">
                  <c:v>6.0000000000000027E-4</c:v>
                </c:pt>
                <c:pt idx="1522" formatCode="0.00E+00">
                  <c:v>6.0000000000000027E-4</c:v>
                </c:pt>
                <c:pt idx="1523">
                  <c:v>-3.4200000000000001E-2</c:v>
                </c:pt>
                <c:pt idx="1524">
                  <c:v>-3.4200000000000001E-2</c:v>
                </c:pt>
                <c:pt idx="1525">
                  <c:v>-3.4200000000000001E-2</c:v>
                </c:pt>
                <c:pt idx="1526" formatCode="0.00E+00">
                  <c:v>8.0000000000000036E-4</c:v>
                </c:pt>
                <c:pt idx="1527" formatCode="0.00E+00">
                  <c:v>8.0000000000000036E-4</c:v>
                </c:pt>
                <c:pt idx="1528" formatCode="0.00E+00">
                  <c:v>8.0000000000000036E-4</c:v>
                </c:pt>
                <c:pt idx="1529">
                  <c:v>8.1000000000000048E-3</c:v>
                </c:pt>
                <c:pt idx="1530">
                  <c:v>8.1000000000000048E-3</c:v>
                </c:pt>
                <c:pt idx="1531">
                  <c:v>-3.0000000000000009E-3</c:v>
                </c:pt>
                <c:pt idx="1532">
                  <c:v>-3.0000000000000009E-3</c:v>
                </c:pt>
                <c:pt idx="1533">
                  <c:v>-3.0000000000000009E-3</c:v>
                </c:pt>
                <c:pt idx="1534">
                  <c:v>1.0400000000000001E-2</c:v>
                </c:pt>
                <c:pt idx="1535">
                  <c:v>1.0400000000000001E-2</c:v>
                </c:pt>
                <c:pt idx="1536">
                  <c:v>1.0400000000000001E-2</c:v>
                </c:pt>
                <c:pt idx="1537">
                  <c:v>-2.0199999999999999E-2</c:v>
                </c:pt>
                <c:pt idx="1538">
                  <c:v>-2.0199999999999999E-2</c:v>
                </c:pt>
                <c:pt idx="1539">
                  <c:v>-4.3000000000000017E-3</c:v>
                </c:pt>
                <c:pt idx="1540">
                  <c:v>-4.3000000000000017E-3</c:v>
                </c:pt>
                <c:pt idx="1541">
                  <c:v>-4.3000000000000017E-3</c:v>
                </c:pt>
                <c:pt idx="1542">
                  <c:v>-3.2399999999999998E-2</c:v>
                </c:pt>
                <c:pt idx="1543">
                  <c:v>-3.2399999999999998E-2</c:v>
                </c:pt>
                <c:pt idx="1544">
                  <c:v>-3.2399999999999998E-2</c:v>
                </c:pt>
                <c:pt idx="1545">
                  <c:v>-6.5000000000000023E-3</c:v>
                </c:pt>
                <c:pt idx="1546">
                  <c:v>-6.5000000000000023E-3</c:v>
                </c:pt>
                <c:pt idx="1547">
                  <c:v>-2.0799999999999999E-2</c:v>
                </c:pt>
                <c:pt idx="1548">
                  <c:v>-2.0799999999999999E-2</c:v>
                </c:pt>
                <c:pt idx="1549">
                  <c:v>-2.0799999999999999E-2</c:v>
                </c:pt>
                <c:pt idx="1550">
                  <c:v>-2.5999999999999999E-3</c:v>
                </c:pt>
                <c:pt idx="1551">
                  <c:v>-2.5999999999999999E-3</c:v>
                </c:pt>
                <c:pt idx="1552">
                  <c:v>-2.5999999999999999E-3</c:v>
                </c:pt>
                <c:pt idx="1553">
                  <c:v>-1.0000000000000005E-3</c:v>
                </c:pt>
                <c:pt idx="1554">
                  <c:v>-1.0000000000000005E-3</c:v>
                </c:pt>
                <c:pt idx="1555">
                  <c:v>-1.3800000000000005E-2</c:v>
                </c:pt>
                <c:pt idx="1556">
                  <c:v>-1.3800000000000005E-2</c:v>
                </c:pt>
                <c:pt idx="1557">
                  <c:v>-1.3800000000000005E-2</c:v>
                </c:pt>
                <c:pt idx="1558">
                  <c:v>-1.2600000000000004E-2</c:v>
                </c:pt>
                <c:pt idx="1559">
                  <c:v>-1.2600000000000004E-2</c:v>
                </c:pt>
                <c:pt idx="1560">
                  <c:v>-1.2600000000000004E-2</c:v>
                </c:pt>
                <c:pt idx="1561">
                  <c:v>5.7000000000000019E-3</c:v>
                </c:pt>
                <c:pt idx="1562">
                  <c:v>5.7000000000000019E-3</c:v>
                </c:pt>
                <c:pt idx="1563">
                  <c:v>-1.9300000000000008E-2</c:v>
                </c:pt>
                <c:pt idx="1564">
                  <c:v>-1.9300000000000008E-2</c:v>
                </c:pt>
                <c:pt idx="1565">
                  <c:v>-1.9300000000000008E-2</c:v>
                </c:pt>
                <c:pt idx="1566" formatCode="0.00E+00">
                  <c:v>-2.0000000000000009E-4</c:v>
                </c:pt>
                <c:pt idx="1567" formatCode="0.00E+00">
                  <c:v>-2.0000000000000009E-4</c:v>
                </c:pt>
                <c:pt idx="1568" formatCode="0.00E+00">
                  <c:v>-2.0000000000000009E-4</c:v>
                </c:pt>
                <c:pt idx="1569">
                  <c:v>-3.6200000000000017E-2</c:v>
                </c:pt>
                <c:pt idx="1570">
                  <c:v>-3.6200000000000017E-2</c:v>
                </c:pt>
                <c:pt idx="1571">
                  <c:v>1.0600000000000004E-2</c:v>
                </c:pt>
                <c:pt idx="1572">
                  <c:v>1.0600000000000004E-2</c:v>
                </c:pt>
                <c:pt idx="1573">
                  <c:v>1.0600000000000004E-2</c:v>
                </c:pt>
                <c:pt idx="1574">
                  <c:v>-3.6799999999999999E-2</c:v>
                </c:pt>
                <c:pt idx="1575">
                  <c:v>-3.6799999999999999E-2</c:v>
                </c:pt>
                <c:pt idx="1576">
                  <c:v>-3.6799999999999999E-2</c:v>
                </c:pt>
                <c:pt idx="1577">
                  <c:v>-2.5200000000000007E-2</c:v>
                </c:pt>
                <c:pt idx="1578">
                  <c:v>-2.5200000000000007E-2</c:v>
                </c:pt>
                <c:pt idx="1579">
                  <c:v>2.5700000000000001E-2</c:v>
                </c:pt>
                <c:pt idx="1580">
                  <c:v>2.5700000000000001E-2</c:v>
                </c:pt>
                <c:pt idx="1581">
                  <c:v>2.5700000000000001E-2</c:v>
                </c:pt>
                <c:pt idx="1582">
                  <c:v>-8.3800000000000069E-2</c:v>
                </c:pt>
                <c:pt idx="1583">
                  <c:v>-8.3800000000000069E-2</c:v>
                </c:pt>
                <c:pt idx="1584">
                  <c:v>-8.3800000000000069E-2</c:v>
                </c:pt>
                <c:pt idx="1585">
                  <c:v>1.0000000000000005E-3</c:v>
                </c:pt>
                <c:pt idx="1586">
                  <c:v>1.0000000000000005E-3</c:v>
                </c:pt>
                <c:pt idx="1587">
                  <c:v>-6.4100000000000004E-2</c:v>
                </c:pt>
                <c:pt idx="1588">
                  <c:v>-6.4100000000000004E-2</c:v>
                </c:pt>
                <c:pt idx="1589">
                  <c:v>-6.4100000000000004E-2</c:v>
                </c:pt>
                <c:pt idx="1590">
                  <c:v>-1.5100000000000004E-2</c:v>
                </c:pt>
                <c:pt idx="1591">
                  <c:v>-1.5100000000000004E-2</c:v>
                </c:pt>
                <c:pt idx="1592">
                  <c:v>-1.5100000000000004E-2</c:v>
                </c:pt>
                <c:pt idx="1593">
                  <c:v>-4.5600000000000002E-2</c:v>
                </c:pt>
                <c:pt idx="1594">
                  <c:v>-4.5600000000000002E-2</c:v>
                </c:pt>
                <c:pt idx="1595">
                  <c:v>5.9000000000000025E-3</c:v>
                </c:pt>
                <c:pt idx="1596">
                  <c:v>5.9000000000000025E-3</c:v>
                </c:pt>
                <c:pt idx="1597">
                  <c:v>5.9000000000000025E-3</c:v>
                </c:pt>
                <c:pt idx="1598">
                  <c:v>-7.1000000000000004E-3</c:v>
                </c:pt>
                <c:pt idx="1599">
                  <c:v>-7.1000000000000004E-3</c:v>
                </c:pt>
                <c:pt idx="1600">
                  <c:v>-4.0100000000000004E-2</c:v>
                </c:pt>
                <c:pt idx="1601">
                  <c:v>-4.0100000000000004E-2</c:v>
                </c:pt>
                <c:pt idx="1602">
                  <c:v>-4.0100000000000004E-2</c:v>
                </c:pt>
                <c:pt idx="1603">
                  <c:v>2.2600000000000006E-2</c:v>
                </c:pt>
                <c:pt idx="1604">
                  <c:v>2.2600000000000006E-2</c:v>
                </c:pt>
                <c:pt idx="1605">
                  <c:v>2.2600000000000006E-2</c:v>
                </c:pt>
                <c:pt idx="1606">
                  <c:v>-1.1800000000000005E-2</c:v>
                </c:pt>
                <c:pt idx="1607">
                  <c:v>-1.1800000000000005E-2</c:v>
                </c:pt>
                <c:pt idx="1608">
                  <c:v>-1.1800000000000005E-2</c:v>
                </c:pt>
                <c:pt idx="1609">
                  <c:v>-8.8100000000000067E-2</c:v>
                </c:pt>
                <c:pt idx="1610">
                  <c:v>-8.8100000000000067E-2</c:v>
                </c:pt>
                <c:pt idx="1611">
                  <c:v>7.9600000000000004E-2</c:v>
                </c:pt>
                <c:pt idx="1612">
                  <c:v>7.9600000000000004E-2</c:v>
                </c:pt>
                <c:pt idx="1613">
                  <c:v>7.9600000000000004E-2</c:v>
                </c:pt>
                <c:pt idx="1614">
                  <c:v>-1.5900000000000001E-2</c:v>
                </c:pt>
                <c:pt idx="1615">
                  <c:v>-1.5900000000000001E-2</c:v>
                </c:pt>
                <c:pt idx="1616">
                  <c:v>-1.5900000000000001E-2</c:v>
                </c:pt>
                <c:pt idx="1617">
                  <c:v>2.4E-2</c:v>
                </c:pt>
                <c:pt idx="1618">
                  <c:v>2.4E-2</c:v>
                </c:pt>
                <c:pt idx="1619">
                  <c:v>6.1000000000000004E-3</c:v>
                </c:pt>
                <c:pt idx="1620">
                  <c:v>6.1000000000000004E-3</c:v>
                </c:pt>
                <c:pt idx="1621">
                  <c:v>6.1000000000000004E-3</c:v>
                </c:pt>
                <c:pt idx="1622">
                  <c:v>6.5000000000000023E-3</c:v>
                </c:pt>
                <c:pt idx="1623">
                  <c:v>6.5000000000000023E-3</c:v>
                </c:pt>
                <c:pt idx="1624">
                  <c:v>6.5000000000000023E-3</c:v>
                </c:pt>
                <c:pt idx="1625">
                  <c:v>4.2400000000000014E-2</c:v>
                </c:pt>
                <c:pt idx="1626">
                  <c:v>4.2400000000000014E-2</c:v>
                </c:pt>
                <c:pt idx="1627" formatCode="0.00E+00">
                  <c:v>2.0000000000000009E-4</c:v>
                </c:pt>
                <c:pt idx="1628" formatCode="0.00E+00">
                  <c:v>2.0000000000000009E-4</c:v>
                </c:pt>
                <c:pt idx="1629" formatCode="0.00E+00">
                  <c:v>2.0000000000000009E-4</c:v>
                </c:pt>
                <c:pt idx="1630">
                  <c:v>-1.1200000000000005E-2</c:v>
                </c:pt>
                <c:pt idx="1631">
                  <c:v>-1.1200000000000005E-2</c:v>
                </c:pt>
                <c:pt idx="1632">
                  <c:v>-1.1200000000000005E-2</c:v>
                </c:pt>
                <c:pt idx="1633">
                  <c:v>2.4600000000000007E-2</c:v>
                </c:pt>
                <c:pt idx="1634">
                  <c:v>2.4600000000000007E-2</c:v>
                </c:pt>
                <c:pt idx="1635">
                  <c:v>-2.1399999999999999E-2</c:v>
                </c:pt>
                <c:pt idx="1636">
                  <c:v>-2.1399999999999999E-2</c:v>
                </c:pt>
                <c:pt idx="1637">
                  <c:v>-2.1399999999999999E-2</c:v>
                </c:pt>
                <c:pt idx="1638" formatCode="0.00E+00">
                  <c:v>8.0000000000000036E-4</c:v>
                </c:pt>
                <c:pt idx="1639" formatCode="0.00E+00">
                  <c:v>8.0000000000000036E-4</c:v>
                </c:pt>
                <c:pt idx="1640" formatCode="0.00E+00">
                  <c:v>8.0000000000000036E-4</c:v>
                </c:pt>
                <c:pt idx="1641">
                  <c:v>3.500000000000001E-2</c:v>
                </c:pt>
                <c:pt idx="1642">
                  <c:v>3.500000000000001E-2</c:v>
                </c:pt>
                <c:pt idx="1643">
                  <c:v>-5.7000000000000019E-3</c:v>
                </c:pt>
                <c:pt idx="1644">
                  <c:v>-5.7000000000000019E-3</c:v>
                </c:pt>
                <c:pt idx="1645">
                  <c:v>-5.7000000000000019E-3</c:v>
                </c:pt>
                <c:pt idx="1646">
                  <c:v>-1.0200000000000001E-2</c:v>
                </c:pt>
                <c:pt idx="1647">
                  <c:v>-1.0200000000000001E-2</c:v>
                </c:pt>
                <c:pt idx="1648">
                  <c:v>-1.0200000000000001E-2</c:v>
                </c:pt>
                <c:pt idx="1649">
                  <c:v>3.5600000000000014E-2</c:v>
                </c:pt>
                <c:pt idx="1650">
                  <c:v>3.5600000000000014E-2</c:v>
                </c:pt>
                <c:pt idx="1651">
                  <c:v>1.4000000000000004E-3</c:v>
                </c:pt>
                <c:pt idx="1652">
                  <c:v>1.4000000000000004E-3</c:v>
                </c:pt>
                <c:pt idx="1653">
                  <c:v>1.4000000000000004E-3</c:v>
                </c:pt>
                <c:pt idx="1654">
                  <c:v>-8.6900000000000005E-2</c:v>
                </c:pt>
                <c:pt idx="1655">
                  <c:v>-8.6900000000000005E-2</c:v>
                </c:pt>
                <c:pt idx="1656">
                  <c:v>-8.6900000000000005E-2</c:v>
                </c:pt>
                <c:pt idx="1657">
                  <c:v>2.4400000000000002E-2</c:v>
                </c:pt>
                <c:pt idx="1658">
                  <c:v>2.4400000000000002E-2</c:v>
                </c:pt>
                <c:pt idx="1659">
                  <c:v>2.4400000000000002E-2</c:v>
                </c:pt>
                <c:pt idx="1660">
                  <c:v>2.4199999999999992E-2</c:v>
                </c:pt>
                <c:pt idx="1661">
                  <c:v>2.4199999999999992E-2</c:v>
                </c:pt>
                <c:pt idx="1662">
                  <c:v>2.1399999999999999E-2</c:v>
                </c:pt>
                <c:pt idx="1663">
                  <c:v>2.1399999999999999E-2</c:v>
                </c:pt>
                <c:pt idx="1664">
                  <c:v>2.1399999999999999E-2</c:v>
                </c:pt>
                <c:pt idx="1665">
                  <c:v>-1.0000000000000004E-2</c:v>
                </c:pt>
                <c:pt idx="1666">
                  <c:v>-1.0000000000000004E-2</c:v>
                </c:pt>
                <c:pt idx="1667">
                  <c:v>3.670000000000001E-2</c:v>
                </c:pt>
                <c:pt idx="1668">
                  <c:v>3.670000000000001E-2</c:v>
                </c:pt>
                <c:pt idx="1669">
                  <c:v>3.670000000000001E-2</c:v>
                </c:pt>
                <c:pt idx="1670">
                  <c:v>2.700000000000001E-3</c:v>
                </c:pt>
                <c:pt idx="1671">
                  <c:v>2.700000000000001E-3</c:v>
                </c:pt>
                <c:pt idx="1672">
                  <c:v>2.700000000000001E-3</c:v>
                </c:pt>
                <c:pt idx="1673">
                  <c:v>-3.700000000000001E-3</c:v>
                </c:pt>
                <c:pt idx="1674">
                  <c:v>-3.700000000000001E-3</c:v>
                </c:pt>
                <c:pt idx="1675">
                  <c:v>1.0000000000000005E-3</c:v>
                </c:pt>
                <c:pt idx="1676">
                  <c:v>1.0000000000000005E-3</c:v>
                </c:pt>
                <c:pt idx="1677">
                  <c:v>1.0000000000000005E-3</c:v>
                </c:pt>
                <c:pt idx="1678">
                  <c:v>6.0500000000000012E-2</c:v>
                </c:pt>
                <c:pt idx="1679">
                  <c:v>6.0500000000000012E-2</c:v>
                </c:pt>
                <c:pt idx="1680">
                  <c:v>6.0500000000000012E-2</c:v>
                </c:pt>
                <c:pt idx="1681">
                  <c:v>-1.9699999999999999E-2</c:v>
                </c:pt>
                <c:pt idx="1682">
                  <c:v>-1.9699999999999999E-2</c:v>
                </c:pt>
                <c:pt idx="1683">
                  <c:v>-1.9699999999999999E-2</c:v>
                </c:pt>
                <c:pt idx="1684">
                  <c:v>-1.9699999999999999E-2</c:v>
                </c:pt>
                <c:pt idx="1685">
                  <c:v>3.2199999999999999E-2</c:v>
                </c:pt>
                <c:pt idx="1686">
                  <c:v>3.2199999999999999E-2</c:v>
                </c:pt>
                <c:pt idx="1687">
                  <c:v>-4.9000000000000024E-3</c:v>
                </c:pt>
                <c:pt idx="1688">
                  <c:v>-4.9000000000000024E-3</c:v>
                </c:pt>
                <c:pt idx="1689">
                  <c:v>-4.9000000000000024E-3</c:v>
                </c:pt>
                <c:pt idx="1690" formatCode="0.00E+00">
                  <c:v>2.0000000000000009E-4</c:v>
                </c:pt>
                <c:pt idx="1691" formatCode="0.00E+00">
                  <c:v>2.0000000000000009E-4</c:v>
                </c:pt>
                <c:pt idx="1692" formatCode="0.00E+00">
                  <c:v>2.0000000000000009E-4</c:v>
                </c:pt>
                <c:pt idx="1693">
                  <c:v>2.0000000000000009E-3</c:v>
                </c:pt>
                <c:pt idx="1694">
                  <c:v>2.0000000000000009E-3</c:v>
                </c:pt>
                <c:pt idx="1695">
                  <c:v>-8.1000000000000048E-3</c:v>
                </c:pt>
                <c:pt idx="1696">
                  <c:v>-8.1000000000000048E-3</c:v>
                </c:pt>
                <c:pt idx="1697">
                  <c:v>-8.1000000000000048E-3</c:v>
                </c:pt>
                <c:pt idx="1698">
                  <c:v>3.9000000000000011E-3</c:v>
                </c:pt>
                <c:pt idx="1699">
                  <c:v>3.9000000000000011E-3</c:v>
                </c:pt>
                <c:pt idx="1700">
                  <c:v>-4.7000000000000019E-3</c:v>
                </c:pt>
                <c:pt idx="1701">
                  <c:v>-4.7000000000000019E-3</c:v>
                </c:pt>
                <c:pt idx="1702">
                  <c:v>-4.7000000000000019E-3</c:v>
                </c:pt>
                <c:pt idx="1703">
                  <c:v>6.700000000000002E-3</c:v>
                </c:pt>
                <c:pt idx="1704">
                  <c:v>6.700000000000002E-3</c:v>
                </c:pt>
                <c:pt idx="1705">
                  <c:v>6.700000000000002E-3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-5.9000000000000025E-3</c:v>
                </c:pt>
                <c:pt idx="1710">
                  <c:v>-5.9000000000000025E-3</c:v>
                </c:pt>
                <c:pt idx="1711">
                  <c:v>6.9000000000000025E-3</c:v>
                </c:pt>
                <c:pt idx="1712">
                  <c:v>6.9000000000000025E-3</c:v>
                </c:pt>
                <c:pt idx="1713">
                  <c:v>6.9000000000000025E-3</c:v>
                </c:pt>
                <c:pt idx="1714">
                  <c:v>-9.200000000000005E-3</c:v>
                </c:pt>
                <c:pt idx="1715">
                  <c:v>-9.200000000000005E-3</c:v>
                </c:pt>
                <c:pt idx="1716">
                  <c:v>2.0000000000000009E-3</c:v>
                </c:pt>
                <c:pt idx="1717">
                  <c:v>2.0000000000000009E-3</c:v>
                </c:pt>
                <c:pt idx="1718">
                  <c:v>2.0000000000000009E-3</c:v>
                </c:pt>
                <c:pt idx="1719">
                  <c:v>1.6000000000000005E-3</c:v>
                </c:pt>
                <c:pt idx="1720">
                  <c:v>1.6000000000000005E-3</c:v>
                </c:pt>
                <c:pt idx="1721">
                  <c:v>1.6000000000000005E-3</c:v>
                </c:pt>
                <c:pt idx="1722">
                  <c:v>4.7000000000000019E-3</c:v>
                </c:pt>
                <c:pt idx="1723">
                  <c:v>4.7000000000000019E-3</c:v>
                </c:pt>
                <c:pt idx="1724">
                  <c:v>4.7000000000000019E-3</c:v>
                </c:pt>
                <c:pt idx="1725">
                  <c:v>-2.0000000000000009E-3</c:v>
                </c:pt>
                <c:pt idx="1726">
                  <c:v>-2.0000000000000009E-3</c:v>
                </c:pt>
                <c:pt idx="1727">
                  <c:v>9.8000000000000066E-3</c:v>
                </c:pt>
                <c:pt idx="1728">
                  <c:v>9.8000000000000066E-3</c:v>
                </c:pt>
                <c:pt idx="1729">
                  <c:v>9.8000000000000066E-3</c:v>
                </c:pt>
                <c:pt idx="1730">
                  <c:v>-5.7000000000000019E-3</c:v>
                </c:pt>
                <c:pt idx="1731">
                  <c:v>-5.7000000000000019E-3</c:v>
                </c:pt>
                <c:pt idx="1732">
                  <c:v>-5.7000000000000019E-3</c:v>
                </c:pt>
                <c:pt idx="1733">
                  <c:v>-4.5000000000000014E-3</c:v>
                </c:pt>
                <c:pt idx="1734">
                  <c:v>-4.5000000000000014E-3</c:v>
                </c:pt>
                <c:pt idx="1735">
                  <c:v>-4.1000000000000003E-3</c:v>
                </c:pt>
                <c:pt idx="1736">
                  <c:v>-4.1000000000000003E-3</c:v>
                </c:pt>
                <c:pt idx="1737">
                  <c:v>-4.1000000000000003E-3</c:v>
                </c:pt>
                <c:pt idx="1738">
                  <c:v>-1.8499999999999999E-2</c:v>
                </c:pt>
                <c:pt idx="1739">
                  <c:v>-1.8499999999999999E-2</c:v>
                </c:pt>
                <c:pt idx="1740">
                  <c:v>-1.8499999999999999E-2</c:v>
                </c:pt>
                <c:pt idx="1741">
                  <c:v>-1.6899999999999998E-2</c:v>
                </c:pt>
                <c:pt idx="1742">
                  <c:v>-1.6899999999999998E-2</c:v>
                </c:pt>
                <c:pt idx="1743">
                  <c:v>1.4900000000000004E-2</c:v>
                </c:pt>
                <c:pt idx="1744">
                  <c:v>1.4900000000000004E-2</c:v>
                </c:pt>
                <c:pt idx="1745">
                  <c:v>1.4900000000000004E-2</c:v>
                </c:pt>
                <c:pt idx="1746">
                  <c:v>2.5000000000000009E-3</c:v>
                </c:pt>
                <c:pt idx="1747">
                  <c:v>2.5000000000000009E-3</c:v>
                </c:pt>
                <c:pt idx="1748">
                  <c:v>-1.3599999999999998E-2</c:v>
                </c:pt>
                <c:pt idx="1749">
                  <c:v>-1.3599999999999998E-2</c:v>
                </c:pt>
                <c:pt idx="1750">
                  <c:v>-1.3599999999999998E-2</c:v>
                </c:pt>
                <c:pt idx="1751">
                  <c:v>1.8300000000000007E-2</c:v>
                </c:pt>
                <c:pt idx="1752">
                  <c:v>1.8300000000000007E-2</c:v>
                </c:pt>
                <c:pt idx="1753">
                  <c:v>1.8300000000000007E-2</c:v>
                </c:pt>
                <c:pt idx="1754">
                  <c:v>6.1000000000000004E-3</c:v>
                </c:pt>
                <c:pt idx="1755">
                  <c:v>6.1000000000000004E-3</c:v>
                </c:pt>
                <c:pt idx="1756">
                  <c:v>6.1000000000000004E-3</c:v>
                </c:pt>
                <c:pt idx="1757">
                  <c:v>-0.05</c:v>
                </c:pt>
                <c:pt idx="1758">
                  <c:v>-0.05</c:v>
                </c:pt>
                <c:pt idx="1759">
                  <c:v>1.1200000000000005E-2</c:v>
                </c:pt>
                <c:pt idx="1760">
                  <c:v>1.1200000000000005E-2</c:v>
                </c:pt>
                <c:pt idx="1761">
                  <c:v>1.1200000000000005E-2</c:v>
                </c:pt>
                <c:pt idx="1762">
                  <c:v>1.1800000000000005E-2</c:v>
                </c:pt>
                <c:pt idx="1763">
                  <c:v>1.1800000000000005E-2</c:v>
                </c:pt>
                <c:pt idx="1764">
                  <c:v>1.1800000000000005E-2</c:v>
                </c:pt>
                <c:pt idx="1765">
                  <c:v>-1.43E-2</c:v>
                </c:pt>
                <c:pt idx="1766">
                  <c:v>-1.43E-2</c:v>
                </c:pt>
                <c:pt idx="1767">
                  <c:v>6.0100000000000015E-2</c:v>
                </c:pt>
                <c:pt idx="1768">
                  <c:v>6.0100000000000015E-2</c:v>
                </c:pt>
                <c:pt idx="1769">
                  <c:v>6.0100000000000015E-2</c:v>
                </c:pt>
                <c:pt idx="1770">
                  <c:v>5.5600000000000004E-2</c:v>
                </c:pt>
                <c:pt idx="1771">
                  <c:v>5.5600000000000004E-2</c:v>
                </c:pt>
                <c:pt idx="1772">
                  <c:v>5.5600000000000004E-2</c:v>
                </c:pt>
                <c:pt idx="1773">
                  <c:v>5.4200000000000012E-2</c:v>
                </c:pt>
                <c:pt idx="1774">
                  <c:v>5.4200000000000012E-2</c:v>
                </c:pt>
                <c:pt idx="1775">
                  <c:v>5.9500000000000018E-2</c:v>
                </c:pt>
                <c:pt idx="1776">
                  <c:v>5.9500000000000018E-2</c:v>
                </c:pt>
                <c:pt idx="1777">
                  <c:v>5.9500000000000018E-2</c:v>
                </c:pt>
                <c:pt idx="1778">
                  <c:v>5.4400000000000018E-2</c:v>
                </c:pt>
                <c:pt idx="1779">
                  <c:v>5.4400000000000018E-2</c:v>
                </c:pt>
                <c:pt idx="1780">
                  <c:v>4.8500000000000001E-2</c:v>
                </c:pt>
                <c:pt idx="1781">
                  <c:v>4.8500000000000001E-2</c:v>
                </c:pt>
                <c:pt idx="1782">
                  <c:v>4.8500000000000001E-2</c:v>
                </c:pt>
                <c:pt idx="1783">
                  <c:v>7.2300000000000031E-2</c:v>
                </c:pt>
                <c:pt idx="1784">
                  <c:v>7.2300000000000031E-2</c:v>
                </c:pt>
                <c:pt idx="1785">
                  <c:v>7.2300000000000031E-2</c:v>
                </c:pt>
                <c:pt idx="1786">
                  <c:v>5.7000000000000016E-2</c:v>
                </c:pt>
                <c:pt idx="1787">
                  <c:v>5.7000000000000016E-2</c:v>
                </c:pt>
                <c:pt idx="1788">
                  <c:v>-0.1008</c:v>
                </c:pt>
                <c:pt idx="1789">
                  <c:v>-0.1008</c:v>
                </c:pt>
                <c:pt idx="1790">
                  <c:v>-0.1008</c:v>
                </c:pt>
                <c:pt idx="1791">
                  <c:v>7.1300000000000002E-2</c:v>
                </c:pt>
                <c:pt idx="1792">
                  <c:v>7.1300000000000002E-2</c:v>
                </c:pt>
                <c:pt idx="1793">
                  <c:v>7.1300000000000002E-2</c:v>
                </c:pt>
                <c:pt idx="1794">
                  <c:v>-0.1168</c:v>
                </c:pt>
                <c:pt idx="1795">
                  <c:v>-0.1168</c:v>
                </c:pt>
                <c:pt idx="1796">
                  <c:v>-0.1168</c:v>
                </c:pt>
                <c:pt idx="1797">
                  <c:v>-9.200000000000005E-3</c:v>
                </c:pt>
                <c:pt idx="1798">
                  <c:v>-9.200000000000005E-3</c:v>
                </c:pt>
                <c:pt idx="1799">
                  <c:v>1.0000000000000005E-3</c:v>
                </c:pt>
                <c:pt idx="1800">
                  <c:v>1.0000000000000005E-3</c:v>
                </c:pt>
                <c:pt idx="1801">
                  <c:v>1.0000000000000005E-3</c:v>
                </c:pt>
                <c:pt idx="1802">
                  <c:v>-5.0900000000000001E-2</c:v>
                </c:pt>
                <c:pt idx="1803">
                  <c:v>-5.0900000000000001E-2</c:v>
                </c:pt>
                <c:pt idx="1804">
                  <c:v>-4.9200000000000015E-2</c:v>
                </c:pt>
                <c:pt idx="1805">
                  <c:v>-4.9200000000000015E-2</c:v>
                </c:pt>
                <c:pt idx="1806">
                  <c:v>-4.9200000000000015E-2</c:v>
                </c:pt>
                <c:pt idx="1807">
                  <c:v>-2.7700000000000002E-2</c:v>
                </c:pt>
                <c:pt idx="1808">
                  <c:v>-2.7700000000000002E-2</c:v>
                </c:pt>
                <c:pt idx="1809">
                  <c:v>-2.7700000000000002E-2</c:v>
                </c:pt>
                <c:pt idx="1810">
                  <c:v>-5.2299999999999999E-2</c:v>
                </c:pt>
                <c:pt idx="1811">
                  <c:v>-5.2299999999999999E-2</c:v>
                </c:pt>
                <c:pt idx="1812">
                  <c:v>-4.1700000000000001E-2</c:v>
                </c:pt>
                <c:pt idx="1813">
                  <c:v>-4.1700000000000001E-2</c:v>
                </c:pt>
                <c:pt idx="1814">
                  <c:v>-4.1700000000000001E-2</c:v>
                </c:pt>
                <c:pt idx="1815">
                  <c:v>-4.2100000000000012E-2</c:v>
                </c:pt>
                <c:pt idx="1816">
                  <c:v>-4.2100000000000012E-2</c:v>
                </c:pt>
                <c:pt idx="1817">
                  <c:v>-4.2100000000000012E-2</c:v>
                </c:pt>
                <c:pt idx="1818">
                  <c:v>-1.9099999999999999E-2</c:v>
                </c:pt>
                <c:pt idx="1819">
                  <c:v>-1.9099999999999999E-2</c:v>
                </c:pt>
                <c:pt idx="1820">
                  <c:v>-1.9099999999999999E-2</c:v>
                </c:pt>
                <c:pt idx="1821">
                  <c:v>-4.5600000000000002E-2</c:v>
                </c:pt>
                <c:pt idx="1822">
                  <c:v>-4.5600000000000002E-2</c:v>
                </c:pt>
                <c:pt idx="1823">
                  <c:v>-3.5400000000000001E-2</c:v>
                </c:pt>
                <c:pt idx="1824">
                  <c:v>-3.5400000000000001E-2</c:v>
                </c:pt>
                <c:pt idx="1825">
                  <c:v>-3.5400000000000001E-2</c:v>
                </c:pt>
                <c:pt idx="1826">
                  <c:v>1.77E-2</c:v>
                </c:pt>
                <c:pt idx="1827">
                  <c:v>1.77E-2</c:v>
                </c:pt>
                <c:pt idx="1828">
                  <c:v>1.77E-2</c:v>
                </c:pt>
                <c:pt idx="1829">
                  <c:v>-0.1346</c:v>
                </c:pt>
                <c:pt idx="1830">
                  <c:v>-0.1346</c:v>
                </c:pt>
                <c:pt idx="1831">
                  <c:v>2.5700000000000001E-2</c:v>
                </c:pt>
                <c:pt idx="1832">
                  <c:v>2.5700000000000001E-2</c:v>
                </c:pt>
                <c:pt idx="1833">
                  <c:v>2.5700000000000001E-2</c:v>
                </c:pt>
                <c:pt idx="1834">
                  <c:v>-2.7700000000000002E-2</c:v>
                </c:pt>
                <c:pt idx="1835">
                  <c:v>-2.7700000000000002E-2</c:v>
                </c:pt>
                <c:pt idx="1836">
                  <c:v>2.1399999999999999E-2</c:v>
                </c:pt>
                <c:pt idx="1837">
                  <c:v>2.1399999999999999E-2</c:v>
                </c:pt>
                <c:pt idx="1838">
                  <c:v>2.1399999999999999E-2</c:v>
                </c:pt>
                <c:pt idx="1839">
                  <c:v>2.1800000000000007E-2</c:v>
                </c:pt>
                <c:pt idx="1840">
                  <c:v>2.1800000000000007E-2</c:v>
                </c:pt>
                <c:pt idx="1841">
                  <c:v>2.1800000000000007E-2</c:v>
                </c:pt>
                <c:pt idx="1842">
                  <c:v>2.4600000000000007E-2</c:v>
                </c:pt>
                <c:pt idx="1843">
                  <c:v>2.4600000000000007E-2</c:v>
                </c:pt>
                <c:pt idx="1844" formatCode="0.00E+00">
                  <c:v>6.0000000000000027E-4</c:v>
                </c:pt>
                <c:pt idx="1845" formatCode="0.00E+00">
                  <c:v>6.0000000000000027E-4</c:v>
                </c:pt>
                <c:pt idx="1846" formatCode="0.00E+00">
                  <c:v>6.0000000000000027E-4</c:v>
                </c:pt>
                <c:pt idx="1847">
                  <c:v>6.3000000000000018E-3</c:v>
                </c:pt>
                <c:pt idx="1848">
                  <c:v>6.3000000000000018E-3</c:v>
                </c:pt>
                <c:pt idx="1849">
                  <c:v>6.3000000000000018E-3</c:v>
                </c:pt>
                <c:pt idx="1850">
                  <c:v>-6.1000000000000004E-3</c:v>
                </c:pt>
                <c:pt idx="1851">
                  <c:v>-6.1000000000000004E-3</c:v>
                </c:pt>
                <c:pt idx="1852">
                  <c:v>-2.200000000000001E-3</c:v>
                </c:pt>
                <c:pt idx="1853">
                  <c:v>-2.200000000000001E-3</c:v>
                </c:pt>
                <c:pt idx="1854">
                  <c:v>-2.200000000000001E-3</c:v>
                </c:pt>
                <c:pt idx="1855">
                  <c:v>-1.6000000000000005E-3</c:v>
                </c:pt>
                <c:pt idx="1856">
                  <c:v>-1.6000000000000005E-3</c:v>
                </c:pt>
                <c:pt idx="1857">
                  <c:v>-1.6000000000000005E-3</c:v>
                </c:pt>
                <c:pt idx="1858">
                  <c:v>-1.3599999999999998E-2</c:v>
                </c:pt>
                <c:pt idx="1859">
                  <c:v>-1.3599999999999998E-2</c:v>
                </c:pt>
                <c:pt idx="1860">
                  <c:v>9.8000000000000066E-3</c:v>
                </c:pt>
                <c:pt idx="1861">
                  <c:v>9.8000000000000066E-3</c:v>
                </c:pt>
                <c:pt idx="1862">
                  <c:v>9.8000000000000066E-3</c:v>
                </c:pt>
                <c:pt idx="1863">
                  <c:v>1.0800000000000004E-2</c:v>
                </c:pt>
                <c:pt idx="1864">
                  <c:v>1.0800000000000004E-2</c:v>
                </c:pt>
                <c:pt idx="1865">
                  <c:v>1.0800000000000004E-2</c:v>
                </c:pt>
                <c:pt idx="1866">
                  <c:v>1.7299999999999996E-2</c:v>
                </c:pt>
                <c:pt idx="1867">
                  <c:v>1.7299999999999996E-2</c:v>
                </c:pt>
                <c:pt idx="1868">
                  <c:v>1.7299999999999996E-2</c:v>
                </c:pt>
                <c:pt idx="1869">
                  <c:v>1.5900000000000001E-2</c:v>
                </c:pt>
                <c:pt idx="1870">
                  <c:v>1.5900000000000001E-2</c:v>
                </c:pt>
                <c:pt idx="1871">
                  <c:v>2.87E-2</c:v>
                </c:pt>
                <c:pt idx="1872">
                  <c:v>2.87E-2</c:v>
                </c:pt>
                <c:pt idx="1873">
                  <c:v>2.87E-2</c:v>
                </c:pt>
                <c:pt idx="1874">
                  <c:v>-1.6899999999999998E-2</c:v>
                </c:pt>
                <c:pt idx="1875">
                  <c:v>-1.6899999999999998E-2</c:v>
                </c:pt>
                <c:pt idx="1876">
                  <c:v>4.4600000000000015E-2</c:v>
                </c:pt>
                <c:pt idx="1877">
                  <c:v>4.4600000000000015E-2</c:v>
                </c:pt>
                <c:pt idx="1878">
                  <c:v>4.4600000000000015E-2</c:v>
                </c:pt>
                <c:pt idx="1879">
                  <c:v>4.1000000000000003E-3</c:v>
                </c:pt>
                <c:pt idx="1880">
                  <c:v>4.1000000000000003E-3</c:v>
                </c:pt>
                <c:pt idx="1881">
                  <c:v>4.1000000000000003E-3</c:v>
                </c:pt>
                <c:pt idx="1882">
                  <c:v>1.0800000000000004E-2</c:v>
                </c:pt>
                <c:pt idx="1883">
                  <c:v>1.0800000000000004E-2</c:v>
                </c:pt>
                <c:pt idx="1884">
                  <c:v>1.4700000000000001E-2</c:v>
                </c:pt>
                <c:pt idx="1885">
                  <c:v>1.4700000000000001E-2</c:v>
                </c:pt>
                <c:pt idx="1886">
                  <c:v>1.4700000000000001E-2</c:v>
                </c:pt>
                <c:pt idx="1887">
                  <c:v>-9.6000000000000026E-3</c:v>
                </c:pt>
                <c:pt idx="1888">
                  <c:v>-9.6000000000000026E-3</c:v>
                </c:pt>
                <c:pt idx="1889">
                  <c:v>-9.6000000000000026E-3</c:v>
                </c:pt>
                <c:pt idx="1890">
                  <c:v>1.9800000000000009E-2</c:v>
                </c:pt>
                <c:pt idx="1891">
                  <c:v>1.9800000000000009E-2</c:v>
                </c:pt>
                <c:pt idx="1892">
                  <c:v>-2.3E-2</c:v>
                </c:pt>
                <c:pt idx="1893">
                  <c:v>-2.3E-2</c:v>
                </c:pt>
                <c:pt idx="1894">
                  <c:v>-2.3E-2</c:v>
                </c:pt>
                <c:pt idx="1895">
                  <c:v>9.0000000000000028E-3</c:v>
                </c:pt>
                <c:pt idx="1896">
                  <c:v>9.0000000000000028E-3</c:v>
                </c:pt>
                <c:pt idx="1897">
                  <c:v>9.0000000000000028E-3</c:v>
                </c:pt>
                <c:pt idx="1898">
                  <c:v>1.1400000000000004E-2</c:v>
                </c:pt>
                <c:pt idx="1899">
                  <c:v>1.1400000000000004E-2</c:v>
                </c:pt>
                <c:pt idx="1900">
                  <c:v>-4.2500000000000003E-2</c:v>
                </c:pt>
                <c:pt idx="1901">
                  <c:v>-4.2500000000000003E-2</c:v>
                </c:pt>
                <c:pt idx="1902">
                  <c:v>-4.2500000000000003E-2</c:v>
                </c:pt>
                <c:pt idx="1903">
                  <c:v>1.9800000000000009E-2</c:v>
                </c:pt>
                <c:pt idx="1904">
                  <c:v>1.9800000000000009E-2</c:v>
                </c:pt>
                <c:pt idx="1905">
                  <c:v>1.9800000000000009E-2</c:v>
                </c:pt>
                <c:pt idx="1906">
                  <c:v>-2.7500000000000007E-2</c:v>
                </c:pt>
                <c:pt idx="1907">
                  <c:v>-2.7500000000000007E-2</c:v>
                </c:pt>
                <c:pt idx="1908">
                  <c:v>-6.1000000000000004E-3</c:v>
                </c:pt>
                <c:pt idx="1909">
                  <c:v>-6.1000000000000004E-3</c:v>
                </c:pt>
                <c:pt idx="1910">
                  <c:v>-6.1000000000000004E-3</c:v>
                </c:pt>
                <c:pt idx="1911">
                  <c:v>4.480000000000002E-2</c:v>
                </c:pt>
                <c:pt idx="1912">
                  <c:v>4.480000000000002E-2</c:v>
                </c:pt>
                <c:pt idx="1913">
                  <c:v>4.480000000000002E-2</c:v>
                </c:pt>
                <c:pt idx="1914">
                  <c:v>-6.2300000000000022E-2</c:v>
                </c:pt>
                <c:pt idx="1915">
                  <c:v>-6.2300000000000022E-2</c:v>
                </c:pt>
                <c:pt idx="1916">
                  <c:v>-9.8000000000000066E-3</c:v>
                </c:pt>
                <c:pt idx="1917">
                  <c:v>-9.8000000000000066E-3</c:v>
                </c:pt>
                <c:pt idx="1918">
                  <c:v>-9.8000000000000066E-3</c:v>
                </c:pt>
                <c:pt idx="1919">
                  <c:v>-2.01E-2</c:v>
                </c:pt>
                <c:pt idx="1920">
                  <c:v>-2.01E-2</c:v>
                </c:pt>
                <c:pt idx="1921">
                  <c:v>-2.01E-2</c:v>
                </c:pt>
                <c:pt idx="1922">
                  <c:v>-1.0400000000000001E-2</c:v>
                </c:pt>
                <c:pt idx="1923">
                  <c:v>-1.0400000000000001E-2</c:v>
                </c:pt>
                <c:pt idx="1924">
                  <c:v>-1.0000000000000004E-2</c:v>
                </c:pt>
                <c:pt idx="1925">
                  <c:v>-1.0000000000000004E-2</c:v>
                </c:pt>
                <c:pt idx="1926">
                  <c:v>-1.0000000000000004E-2</c:v>
                </c:pt>
                <c:pt idx="1927">
                  <c:v>1.3700000000000006E-2</c:v>
                </c:pt>
                <c:pt idx="1928">
                  <c:v>1.3700000000000006E-2</c:v>
                </c:pt>
                <c:pt idx="1929">
                  <c:v>6.1000000000000004E-3</c:v>
                </c:pt>
                <c:pt idx="1930">
                  <c:v>6.1000000000000004E-3</c:v>
                </c:pt>
                <c:pt idx="1931">
                  <c:v>6.1000000000000004E-3</c:v>
                </c:pt>
                <c:pt idx="1932">
                  <c:v>1.0000000000000004E-2</c:v>
                </c:pt>
                <c:pt idx="1933">
                  <c:v>1.0000000000000004E-2</c:v>
                </c:pt>
                <c:pt idx="1934">
                  <c:v>1.0000000000000004E-2</c:v>
                </c:pt>
                <c:pt idx="1935">
                  <c:v>1.8000000000000008E-3</c:v>
                </c:pt>
                <c:pt idx="1936">
                  <c:v>1.8000000000000008E-3</c:v>
                </c:pt>
                <c:pt idx="1937">
                  <c:v>1.8000000000000008E-3</c:v>
                </c:pt>
                <c:pt idx="1938">
                  <c:v>1.4000000000000004E-3</c:v>
                </c:pt>
                <c:pt idx="1939">
                  <c:v>1.4000000000000004E-3</c:v>
                </c:pt>
                <c:pt idx="1940">
                  <c:v>8.6000000000000035E-3</c:v>
                </c:pt>
                <c:pt idx="1941">
                  <c:v>8.6000000000000035E-3</c:v>
                </c:pt>
                <c:pt idx="1942">
                  <c:v>8.6000000000000035E-3</c:v>
                </c:pt>
                <c:pt idx="1943">
                  <c:v>2.0400000000000001E-2</c:v>
                </c:pt>
                <c:pt idx="1944">
                  <c:v>2.0400000000000001E-2</c:v>
                </c:pt>
                <c:pt idx="1945">
                  <c:v>2.0400000000000001E-2</c:v>
                </c:pt>
                <c:pt idx="1946">
                  <c:v>-6.9000000000000025E-3</c:v>
                </c:pt>
                <c:pt idx="1947">
                  <c:v>-6.9000000000000025E-3</c:v>
                </c:pt>
                <c:pt idx="1948">
                  <c:v>-6.9000000000000025E-3</c:v>
                </c:pt>
                <c:pt idx="1949">
                  <c:v>3.1000000000000012E-3</c:v>
                </c:pt>
                <c:pt idx="1950">
                  <c:v>3.1000000000000012E-3</c:v>
                </c:pt>
                <c:pt idx="1951">
                  <c:v>9.0000000000000028E-3</c:v>
                </c:pt>
                <c:pt idx="1952">
                  <c:v>9.0000000000000028E-3</c:v>
                </c:pt>
                <c:pt idx="1953">
                  <c:v>9.0000000000000028E-3</c:v>
                </c:pt>
                <c:pt idx="1954">
                  <c:v>1.0000000000000004E-2</c:v>
                </c:pt>
                <c:pt idx="1955">
                  <c:v>1.0000000000000004E-2</c:v>
                </c:pt>
                <c:pt idx="1956">
                  <c:v>-1.0600000000000004E-2</c:v>
                </c:pt>
                <c:pt idx="1957">
                  <c:v>-1.0600000000000004E-2</c:v>
                </c:pt>
                <c:pt idx="1958">
                  <c:v>-1.0600000000000004E-2</c:v>
                </c:pt>
                <c:pt idx="1959">
                  <c:v>7.1000000000000004E-3</c:v>
                </c:pt>
                <c:pt idx="1960">
                  <c:v>7.1000000000000004E-3</c:v>
                </c:pt>
                <c:pt idx="1961">
                  <c:v>-5.7000000000000019E-3</c:v>
                </c:pt>
                <c:pt idx="1962">
                  <c:v>-5.7000000000000019E-3</c:v>
                </c:pt>
                <c:pt idx="1963">
                  <c:v>-5.7000000000000019E-3</c:v>
                </c:pt>
                <c:pt idx="1964">
                  <c:v>-1.77E-2</c:v>
                </c:pt>
                <c:pt idx="1965">
                  <c:v>-1.77E-2</c:v>
                </c:pt>
                <c:pt idx="1966">
                  <c:v>-1.77E-2</c:v>
                </c:pt>
                <c:pt idx="1967">
                  <c:v>3.5000000000000009E-3</c:v>
                </c:pt>
                <c:pt idx="1968">
                  <c:v>3.5000000000000009E-3</c:v>
                </c:pt>
                <c:pt idx="1969">
                  <c:v>3.5000000000000009E-3</c:v>
                </c:pt>
                <c:pt idx="1970">
                  <c:v>3.9000000000000011E-3</c:v>
                </c:pt>
                <c:pt idx="1971">
                  <c:v>3.9000000000000011E-3</c:v>
                </c:pt>
                <c:pt idx="1972">
                  <c:v>-3.0300000000000001E-2</c:v>
                </c:pt>
                <c:pt idx="1973">
                  <c:v>-3.0300000000000001E-2</c:v>
                </c:pt>
                <c:pt idx="1974">
                  <c:v>-3.0300000000000001E-2</c:v>
                </c:pt>
                <c:pt idx="1975">
                  <c:v>6.9000000000000025E-3</c:v>
                </c:pt>
                <c:pt idx="1976">
                  <c:v>6.9000000000000025E-3</c:v>
                </c:pt>
                <c:pt idx="1977">
                  <c:v>6.9000000000000025E-3</c:v>
                </c:pt>
                <c:pt idx="1978">
                  <c:v>-4.9000000000000024E-3</c:v>
                </c:pt>
                <c:pt idx="1979">
                  <c:v>-4.9000000000000024E-3</c:v>
                </c:pt>
                <c:pt idx="1980">
                  <c:v>-1.8499999999999999E-2</c:v>
                </c:pt>
                <c:pt idx="1981">
                  <c:v>-1.8499999999999999E-2</c:v>
                </c:pt>
                <c:pt idx="1982">
                  <c:v>-1.8499999999999999E-2</c:v>
                </c:pt>
                <c:pt idx="1983">
                  <c:v>-1.4E-2</c:v>
                </c:pt>
                <c:pt idx="1984">
                  <c:v>-1.4E-2</c:v>
                </c:pt>
                <c:pt idx="1985">
                  <c:v>-1.4E-2</c:v>
                </c:pt>
                <c:pt idx="1986">
                  <c:v>1.1800000000000005E-2</c:v>
                </c:pt>
                <c:pt idx="1987">
                  <c:v>1.1800000000000005E-2</c:v>
                </c:pt>
                <c:pt idx="1988">
                  <c:v>-1.4600000000000004E-2</c:v>
                </c:pt>
                <c:pt idx="1989">
                  <c:v>-1.4600000000000004E-2</c:v>
                </c:pt>
                <c:pt idx="1990">
                  <c:v>-1.4600000000000004E-2</c:v>
                </c:pt>
                <c:pt idx="1991">
                  <c:v>-1.6500000000000008E-2</c:v>
                </c:pt>
                <c:pt idx="1992">
                  <c:v>-1.6500000000000008E-2</c:v>
                </c:pt>
                <c:pt idx="1993">
                  <c:v>-1.6500000000000008E-2</c:v>
                </c:pt>
                <c:pt idx="1994">
                  <c:v>-5.9000000000000025E-3</c:v>
                </c:pt>
                <c:pt idx="1995">
                  <c:v>-5.9000000000000025E-3</c:v>
                </c:pt>
                <c:pt idx="1996">
                  <c:v>-5.9000000000000025E-3</c:v>
                </c:pt>
                <c:pt idx="1997">
                  <c:v>-1.1999999999999999E-3</c:v>
                </c:pt>
                <c:pt idx="1998">
                  <c:v>-1.1999999999999999E-3</c:v>
                </c:pt>
                <c:pt idx="1999">
                  <c:v>-1.4E-2</c:v>
                </c:pt>
                <c:pt idx="2000">
                  <c:v>-1.4E-2</c:v>
                </c:pt>
                <c:pt idx="2001">
                  <c:v>-1.4E-2</c:v>
                </c:pt>
                <c:pt idx="2002">
                  <c:v>-6.3000000000000018E-3</c:v>
                </c:pt>
                <c:pt idx="2003">
                  <c:v>-6.3000000000000018E-3</c:v>
                </c:pt>
                <c:pt idx="2004">
                  <c:v>-6.3000000000000018E-3</c:v>
                </c:pt>
                <c:pt idx="2005">
                  <c:v>-9.4000000000000038E-3</c:v>
                </c:pt>
                <c:pt idx="2006">
                  <c:v>-9.4000000000000038E-3</c:v>
                </c:pt>
                <c:pt idx="2007">
                  <c:v>-9.4000000000000038E-3</c:v>
                </c:pt>
                <c:pt idx="2008">
                  <c:v>1.6000000000000005E-3</c:v>
                </c:pt>
                <c:pt idx="2009">
                  <c:v>1.6000000000000005E-3</c:v>
                </c:pt>
                <c:pt idx="2010">
                  <c:v>1.6000000000000005E-3</c:v>
                </c:pt>
                <c:pt idx="2011">
                  <c:v>8.2000000000000007E-3</c:v>
                </c:pt>
                <c:pt idx="2012">
                  <c:v>8.2000000000000007E-3</c:v>
                </c:pt>
                <c:pt idx="2013">
                  <c:v>8.2000000000000007E-3</c:v>
                </c:pt>
                <c:pt idx="2014">
                  <c:v>8.2000000000000007E-3</c:v>
                </c:pt>
                <c:pt idx="2015">
                  <c:v>-3.2199999999999999E-2</c:v>
                </c:pt>
                <c:pt idx="2016">
                  <c:v>-3.2199999999999999E-2</c:v>
                </c:pt>
                <c:pt idx="2017">
                  <c:v>-4.9000000000000024E-3</c:v>
                </c:pt>
                <c:pt idx="2018">
                  <c:v>-4.9000000000000024E-3</c:v>
                </c:pt>
                <c:pt idx="2019" formatCode="0.00E+00">
                  <c:v>8.0000000000000036E-4</c:v>
                </c:pt>
                <c:pt idx="2020" formatCode="0.00E+00">
                  <c:v>8.0000000000000036E-4</c:v>
                </c:pt>
                <c:pt idx="2021" formatCode="0.00E+00">
                  <c:v>8.0000000000000036E-4</c:v>
                </c:pt>
                <c:pt idx="2022">
                  <c:v>-1.9099999999999999E-2</c:v>
                </c:pt>
                <c:pt idx="2023">
                  <c:v>-1.9099999999999999E-2</c:v>
                </c:pt>
                <c:pt idx="2024">
                  <c:v>-2.0600000000000007E-2</c:v>
                </c:pt>
                <c:pt idx="2025">
                  <c:v>-2.0600000000000007E-2</c:v>
                </c:pt>
                <c:pt idx="2026">
                  <c:v>-2.0600000000000007E-2</c:v>
                </c:pt>
                <c:pt idx="2027">
                  <c:v>-2.5999999999999999E-3</c:v>
                </c:pt>
                <c:pt idx="2028">
                  <c:v>-2.5999999999999999E-3</c:v>
                </c:pt>
                <c:pt idx="2029">
                  <c:v>-2.5999999999999999E-3</c:v>
                </c:pt>
                <c:pt idx="2030">
                  <c:v>-5.1000000000000004E-3</c:v>
                </c:pt>
                <c:pt idx="2031">
                  <c:v>-5.1000000000000004E-3</c:v>
                </c:pt>
                <c:pt idx="2032">
                  <c:v>-1.4E-2</c:v>
                </c:pt>
                <c:pt idx="2033">
                  <c:v>-1.4E-2</c:v>
                </c:pt>
                <c:pt idx="2034">
                  <c:v>-1.4E-2</c:v>
                </c:pt>
                <c:pt idx="2035">
                  <c:v>-1.7899999999999999E-2</c:v>
                </c:pt>
                <c:pt idx="2036">
                  <c:v>-1.7899999999999999E-2</c:v>
                </c:pt>
                <c:pt idx="2037">
                  <c:v>-1.7899999999999999E-2</c:v>
                </c:pt>
                <c:pt idx="2038">
                  <c:v>-1.1800000000000005E-2</c:v>
                </c:pt>
                <c:pt idx="2039">
                  <c:v>-1.1800000000000005E-2</c:v>
                </c:pt>
                <c:pt idx="2040">
                  <c:v>-1.3200000000000005E-2</c:v>
                </c:pt>
                <c:pt idx="2041">
                  <c:v>-1.3200000000000005E-2</c:v>
                </c:pt>
                <c:pt idx="2042">
                  <c:v>-1.3200000000000005E-2</c:v>
                </c:pt>
                <c:pt idx="2043">
                  <c:v>-2.63E-2</c:v>
                </c:pt>
                <c:pt idx="2044">
                  <c:v>-2.63E-2</c:v>
                </c:pt>
                <c:pt idx="2045">
                  <c:v>-2.63E-2</c:v>
                </c:pt>
                <c:pt idx="2046">
                  <c:v>-7.3000000000000018E-3</c:v>
                </c:pt>
                <c:pt idx="2047">
                  <c:v>-7.3000000000000018E-3</c:v>
                </c:pt>
                <c:pt idx="2048">
                  <c:v>-4.1000000000000003E-3</c:v>
                </c:pt>
                <c:pt idx="2049">
                  <c:v>-4.1000000000000003E-3</c:v>
                </c:pt>
                <c:pt idx="2050">
                  <c:v>-4.1000000000000003E-3</c:v>
                </c:pt>
                <c:pt idx="2051">
                  <c:v>-3.9000000000000011E-3</c:v>
                </c:pt>
                <c:pt idx="2052">
                  <c:v>-3.9000000000000011E-3</c:v>
                </c:pt>
                <c:pt idx="2053">
                  <c:v>-3.9000000000000011E-3</c:v>
                </c:pt>
                <c:pt idx="2054">
                  <c:v>-4.5600000000000002E-2</c:v>
                </c:pt>
                <c:pt idx="2055">
                  <c:v>-4.5600000000000002E-2</c:v>
                </c:pt>
                <c:pt idx="2056">
                  <c:v>-1.1400000000000004E-2</c:v>
                </c:pt>
                <c:pt idx="2057">
                  <c:v>-1.1400000000000004E-2</c:v>
                </c:pt>
                <c:pt idx="2058">
                  <c:v>-1.1400000000000004E-2</c:v>
                </c:pt>
                <c:pt idx="2059">
                  <c:v>1.6500000000000008E-2</c:v>
                </c:pt>
                <c:pt idx="2060">
                  <c:v>1.6500000000000008E-2</c:v>
                </c:pt>
                <c:pt idx="2061">
                  <c:v>1.6500000000000008E-2</c:v>
                </c:pt>
                <c:pt idx="2062">
                  <c:v>-7.1000000000000004E-3</c:v>
                </c:pt>
                <c:pt idx="2063">
                  <c:v>-7.1000000000000004E-3</c:v>
                </c:pt>
                <c:pt idx="2064">
                  <c:v>-4.5400000000000003E-2</c:v>
                </c:pt>
                <c:pt idx="2065">
                  <c:v>-4.5400000000000003E-2</c:v>
                </c:pt>
                <c:pt idx="2066">
                  <c:v>-4.5400000000000003E-2</c:v>
                </c:pt>
                <c:pt idx="2067">
                  <c:v>-2.0000000000000009E-3</c:v>
                </c:pt>
                <c:pt idx="2068">
                  <c:v>-2.0000000000000009E-3</c:v>
                </c:pt>
                <c:pt idx="2069">
                  <c:v>-2.0000000000000009E-3</c:v>
                </c:pt>
                <c:pt idx="2070">
                  <c:v>-2.8000000000000008E-3</c:v>
                </c:pt>
                <c:pt idx="2071">
                  <c:v>-2.8000000000000008E-3</c:v>
                </c:pt>
                <c:pt idx="2072">
                  <c:v>-7.9000000000000042E-3</c:v>
                </c:pt>
                <c:pt idx="2073">
                  <c:v>-7.9000000000000042E-3</c:v>
                </c:pt>
                <c:pt idx="2074">
                  <c:v>-7.9000000000000042E-3</c:v>
                </c:pt>
                <c:pt idx="2075">
                  <c:v>-1.6000000000000005E-3</c:v>
                </c:pt>
                <c:pt idx="2076">
                  <c:v>-1.6000000000000005E-3</c:v>
                </c:pt>
                <c:pt idx="2077">
                  <c:v>-1.6000000000000005E-3</c:v>
                </c:pt>
                <c:pt idx="2078">
                  <c:v>-1.8499999999999999E-2</c:v>
                </c:pt>
                <c:pt idx="2079">
                  <c:v>-1.8499999999999999E-2</c:v>
                </c:pt>
                <c:pt idx="2080">
                  <c:v>-1.8499999999999999E-2</c:v>
                </c:pt>
                <c:pt idx="2081">
                  <c:v>2.700000000000001E-3</c:v>
                </c:pt>
                <c:pt idx="2082">
                  <c:v>2.700000000000001E-3</c:v>
                </c:pt>
                <c:pt idx="2083">
                  <c:v>-1.0000000000000004E-2</c:v>
                </c:pt>
                <c:pt idx="2084">
                  <c:v>-1.0000000000000004E-2</c:v>
                </c:pt>
                <c:pt idx="2085">
                  <c:v>-1.0000000000000004E-2</c:v>
                </c:pt>
                <c:pt idx="2086">
                  <c:v>-1.6000000000000005E-3</c:v>
                </c:pt>
                <c:pt idx="2087">
                  <c:v>-1.6000000000000005E-3</c:v>
                </c:pt>
                <c:pt idx="2088">
                  <c:v>-4.3000000000000017E-3</c:v>
                </c:pt>
                <c:pt idx="2089">
                  <c:v>-4.3000000000000017E-3</c:v>
                </c:pt>
                <c:pt idx="2090">
                  <c:v>-4.3000000000000017E-3</c:v>
                </c:pt>
                <c:pt idx="2091">
                  <c:v>-5.1000000000000004E-3</c:v>
                </c:pt>
                <c:pt idx="2092">
                  <c:v>-5.1000000000000004E-3</c:v>
                </c:pt>
                <c:pt idx="2093">
                  <c:v>-5.1000000000000004E-3</c:v>
                </c:pt>
                <c:pt idx="2094">
                  <c:v>1.8000000000000008E-3</c:v>
                </c:pt>
                <c:pt idx="2095">
                  <c:v>1.8000000000000008E-3</c:v>
                </c:pt>
                <c:pt idx="2096">
                  <c:v>-5.7000000000000019E-3</c:v>
                </c:pt>
                <c:pt idx="2097">
                  <c:v>-5.7000000000000019E-3</c:v>
                </c:pt>
                <c:pt idx="2098">
                  <c:v>-5.7000000000000019E-3</c:v>
                </c:pt>
                <c:pt idx="2099">
                  <c:v>-5.7000000000000019E-3</c:v>
                </c:pt>
                <c:pt idx="2100">
                  <c:v>-1.4000000000000004E-3</c:v>
                </c:pt>
                <c:pt idx="2101">
                  <c:v>-1.4000000000000004E-3</c:v>
                </c:pt>
                <c:pt idx="2102">
                  <c:v>-1.4000000000000004E-3</c:v>
                </c:pt>
                <c:pt idx="2103">
                  <c:v>-4.5000000000000014E-3</c:v>
                </c:pt>
                <c:pt idx="2104">
                  <c:v>-4.5000000000000014E-3</c:v>
                </c:pt>
                <c:pt idx="2105">
                  <c:v>-4.5000000000000014E-3</c:v>
                </c:pt>
                <c:pt idx="2106">
                  <c:v>-5.1000000000000004E-3</c:v>
                </c:pt>
                <c:pt idx="2107">
                  <c:v>-5.1000000000000004E-3</c:v>
                </c:pt>
                <c:pt idx="2108">
                  <c:v>-6.5000000000000023E-3</c:v>
                </c:pt>
                <c:pt idx="2109">
                  <c:v>-6.5000000000000023E-3</c:v>
                </c:pt>
                <c:pt idx="2110">
                  <c:v>-6.5000000000000023E-3</c:v>
                </c:pt>
                <c:pt idx="2111" formatCode="0.00E+00">
                  <c:v>-6.0000000000000027E-4</c:v>
                </c:pt>
                <c:pt idx="2112" formatCode="0.00E+00">
                  <c:v>-6.0000000000000027E-4</c:v>
                </c:pt>
                <c:pt idx="2113" formatCode="0.00E+00">
                  <c:v>-6.0000000000000027E-4</c:v>
                </c:pt>
                <c:pt idx="2114">
                  <c:v>-9.8000000000000066E-3</c:v>
                </c:pt>
                <c:pt idx="2115">
                  <c:v>-9.8000000000000066E-3</c:v>
                </c:pt>
                <c:pt idx="2116">
                  <c:v>-9.8000000000000066E-3</c:v>
                </c:pt>
                <c:pt idx="2117">
                  <c:v>1.1999999999999999E-3</c:v>
                </c:pt>
                <c:pt idx="2118">
                  <c:v>1.1999999999999999E-3</c:v>
                </c:pt>
                <c:pt idx="2119">
                  <c:v>4.5000000000000014E-3</c:v>
                </c:pt>
                <c:pt idx="2120">
                  <c:v>4.5000000000000014E-3</c:v>
                </c:pt>
                <c:pt idx="2121">
                  <c:v>4.5000000000000014E-3</c:v>
                </c:pt>
                <c:pt idx="2122">
                  <c:v>-1.2999999999999998E-2</c:v>
                </c:pt>
                <c:pt idx="2123">
                  <c:v>-1.2999999999999998E-2</c:v>
                </c:pt>
                <c:pt idx="2124" formatCode="0.00E+00">
                  <c:v>-4.0000000000000018E-4</c:v>
                </c:pt>
                <c:pt idx="2125" formatCode="0.00E+00">
                  <c:v>-4.0000000000000018E-4</c:v>
                </c:pt>
                <c:pt idx="2126" formatCode="0.00E+00">
                  <c:v>-4.0000000000000018E-4</c:v>
                </c:pt>
                <c:pt idx="2127">
                  <c:v>2.0000000000000009E-3</c:v>
                </c:pt>
                <c:pt idx="2128">
                  <c:v>2.0000000000000009E-3</c:v>
                </c:pt>
                <c:pt idx="2129">
                  <c:v>2.0000000000000009E-3</c:v>
                </c:pt>
                <c:pt idx="2130">
                  <c:v>-5.7000000000000019E-3</c:v>
                </c:pt>
                <c:pt idx="2131">
                  <c:v>-5.7000000000000019E-3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-2.200000000000001E-3</c:v>
                </c:pt>
                <c:pt idx="2136">
                  <c:v>-2.200000000000001E-3</c:v>
                </c:pt>
                <c:pt idx="2137">
                  <c:v>-2.200000000000001E-3</c:v>
                </c:pt>
                <c:pt idx="2138" formatCode="0.00E+00">
                  <c:v>-8.0000000000000036E-4</c:v>
                </c:pt>
                <c:pt idx="2139" formatCode="0.00E+00">
                  <c:v>-8.0000000000000036E-4</c:v>
                </c:pt>
                <c:pt idx="2140" formatCode="0.00E+00">
                  <c:v>-8.0000000000000036E-4</c:v>
                </c:pt>
                <c:pt idx="2141">
                  <c:v>-2.5999999999999999E-3</c:v>
                </c:pt>
                <c:pt idx="2142">
                  <c:v>-2.5999999999999999E-3</c:v>
                </c:pt>
                <c:pt idx="2143">
                  <c:v>-2.5999999999999999E-3</c:v>
                </c:pt>
                <c:pt idx="2144">
                  <c:v>-1.8000000000000008E-3</c:v>
                </c:pt>
                <c:pt idx="2145">
                  <c:v>-1.8000000000000008E-3</c:v>
                </c:pt>
                <c:pt idx="2146">
                  <c:v>-1.8000000000000008E-3</c:v>
                </c:pt>
                <c:pt idx="2147">
                  <c:v>-1.8000000000000008E-3</c:v>
                </c:pt>
                <c:pt idx="2148">
                  <c:v>-3.4000000000000007E-3</c:v>
                </c:pt>
                <c:pt idx="2149">
                  <c:v>-3.4000000000000007E-3</c:v>
                </c:pt>
                <c:pt idx="2150">
                  <c:v>-2.1399999999999999E-2</c:v>
                </c:pt>
                <c:pt idx="2151">
                  <c:v>-2.1399999999999999E-2</c:v>
                </c:pt>
                <c:pt idx="2152">
                  <c:v>-1.2200000000000001E-2</c:v>
                </c:pt>
                <c:pt idx="2153">
                  <c:v>-1.2200000000000001E-2</c:v>
                </c:pt>
                <c:pt idx="2154">
                  <c:v>-1.2200000000000001E-2</c:v>
                </c:pt>
                <c:pt idx="2155">
                  <c:v>-1.6000000000000005E-3</c:v>
                </c:pt>
                <c:pt idx="2156">
                  <c:v>-1.6000000000000005E-3</c:v>
                </c:pt>
                <c:pt idx="2157">
                  <c:v>-1.6000000000000005E-3</c:v>
                </c:pt>
                <c:pt idx="2158">
                  <c:v>-7.1000000000000004E-3</c:v>
                </c:pt>
                <c:pt idx="2159">
                  <c:v>-7.1000000000000004E-3</c:v>
                </c:pt>
                <c:pt idx="2160">
                  <c:v>-2.8000000000000008E-3</c:v>
                </c:pt>
                <c:pt idx="2161">
                  <c:v>-2.8000000000000008E-3</c:v>
                </c:pt>
                <c:pt idx="2162">
                  <c:v>-2.8000000000000008E-3</c:v>
                </c:pt>
                <c:pt idx="2163" formatCode="0.00E+00">
                  <c:v>8.0000000000000036E-4</c:v>
                </c:pt>
                <c:pt idx="2164" formatCode="0.00E+00">
                  <c:v>8.0000000000000036E-4</c:v>
                </c:pt>
                <c:pt idx="2165" formatCode="0.00E+00">
                  <c:v>8.0000000000000036E-4</c:v>
                </c:pt>
                <c:pt idx="2166">
                  <c:v>-5.9000000000000025E-3</c:v>
                </c:pt>
                <c:pt idx="2167">
                  <c:v>-5.9000000000000025E-3</c:v>
                </c:pt>
                <c:pt idx="2168">
                  <c:v>-4.7000000000000019E-3</c:v>
                </c:pt>
                <c:pt idx="2169">
                  <c:v>-4.7000000000000019E-3</c:v>
                </c:pt>
                <c:pt idx="2170">
                  <c:v>-4.7000000000000019E-3</c:v>
                </c:pt>
                <c:pt idx="2171">
                  <c:v>-4.1000000000000003E-3</c:v>
                </c:pt>
                <c:pt idx="2172">
                  <c:v>-4.1000000000000003E-3</c:v>
                </c:pt>
                <c:pt idx="2173">
                  <c:v>-4.1000000000000003E-3</c:v>
                </c:pt>
                <c:pt idx="2174" formatCode="0.00E+00">
                  <c:v>6.0000000000000027E-4</c:v>
                </c:pt>
                <c:pt idx="2175" formatCode="0.00E+00">
                  <c:v>6.0000000000000027E-4</c:v>
                </c:pt>
                <c:pt idx="2176">
                  <c:v>-3.1000000000000012E-3</c:v>
                </c:pt>
                <c:pt idx="2177">
                  <c:v>-3.1000000000000012E-3</c:v>
                </c:pt>
              </c:numCache>
            </c:numRef>
          </c:yVal>
          <c:smooth val="1"/>
        </c:ser>
        <c:dLbls/>
        <c:axId val="161204480"/>
        <c:axId val="161210368"/>
      </c:scatterChart>
      <c:valAx>
        <c:axId val="161204480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210368"/>
        <c:crosses val="autoZero"/>
        <c:crossBetween val="midCat"/>
      </c:valAx>
      <c:valAx>
        <c:axId val="16121036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204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smoothMarker"/>
        <c:ser>
          <c:idx val="0"/>
          <c:order val="0"/>
          <c:tx>
            <c:strRef>
              <c:f>Sheet1!$A$1</c:f>
              <c:strCache>
                <c:ptCount val="1"/>
                <c:pt idx="0">
                  <c:v>ACCELEROMETER X (m/sÂ²)</c:v>
                </c:pt>
              </c:strCache>
            </c:strRef>
          </c:tx>
          <c:marker>
            <c:symbol val="none"/>
          </c:marker>
          <c:yVal>
            <c:numRef>
              <c:f>Sheet1!$A$2:$A$448</c:f>
              <c:numCache>
                <c:formatCode>General</c:formatCode>
                <c:ptCount val="447"/>
                <c:pt idx="0">
                  <c:v>-0.27750000000000002</c:v>
                </c:pt>
                <c:pt idx="1">
                  <c:v>-0.27750000000000002</c:v>
                </c:pt>
                <c:pt idx="2">
                  <c:v>-0.27750000000000002</c:v>
                </c:pt>
                <c:pt idx="3">
                  <c:v>-0.31730000000000025</c:v>
                </c:pt>
                <c:pt idx="4">
                  <c:v>-0.31730000000000025</c:v>
                </c:pt>
                <c:pt idx="5">
                  <c:v>-0.31730000000000025</c:v>
                </c:pt>
                <c:pt idx="6">
                  <c:v>-0.30650000000000016</c:v>
                </c:pt>
                <c:pt idx="7">
                  <c:v>-0.30650000000000016</c:v>
                </c:pt>
                <c:pt idx="8">
                  <c:v>-0.22540000000000007</c:v>
                </c:pt>
                <c:pt idx="9">
                  <c:v>-0.22540000000000007</c:v>
                </c:pt>
                <c:pt idx="10">
                  <c:v>-0.22540000000000007</c:v>
                </c:pt>
                <c:pt idx="11">
                  <c:v>-0.2955000000000001</c:v>
                </c:pt>
                <c:pt idx="12">
                  <c:v>-0.2955000000000001</c:v>
                </c:pt>
                <c:pt idx="13">
                  <c:v>-0.40510000000000002</c:v>
                </c:pt>
                <c:pt idx="14">
                  <c:v>-0.40510000000000002</c:v>
                </c:pt>
                <c:pt idx="15">
                  <c:v>-0.40510000000000002</c:v>
                </c:pt>
                <c:pt idx="16">
                  <c:v>-0.20610000000000001</c:v>
                </c:pt>
                <c:pt idx="17">
                  <c:v>-0.20610000000000001</c:v>
                </c:pt>
                <c:pt idx="18">
                  <c:v>-0.20610000000000001</c:v>
                </c:pt>
                <c:pt idx="19">
                  <c:v>-0.2341</c:v>
                </c:pt>
                <c:pt idx="20">
                  <c:v>-0.2341</c:v>
                </c:pt>
                <c:pt idx="21">
                  <c:v>-0.19620000000000007</c:v>
                </c:pt>
                <c:pt idx="22">
                  <c:v>-0.19620000000000007</c:v>
                </c:pt>
                <c:pt idx="23">
                  <c:v>-0.19620000000000007</c:v>
                </c:pt>
                <c:pt idx="24">
                  <c:v>-0.19620000000000007</c:v>
                </c:pt>
                <c:pt idx="25">
                  <c:v>-0.23619999999999999</c:v>
                </c:pt>
                <c:pt idx="26">
                  <c:v>-0.23619999999999999</c:v>
                </c:pt>
                <c:pt idx="27">
                  <c:v>-7.6700000000000032E-2</c:v>
                </c:pt>
                <c:pt idx="28">
                  <c:v>-7.6700000000000032E-2</c:v>
                </c:pt>
                <c:pt idx="29">
                  <c:v>-7.6700000000000032E-2</c:v>
                </c:pt>
                <c:pt idx="30">
                  <c:v>-0.17800000000000005</c:v>
                </c:pt>
                <c:pt idx="31">
                  <c:v>-0.17800000000000005</c:v>
                </c:pt>
                <c:pt idx="32">
                  <c:v>-0.12820000000000001</c:v>
                </c:pt>
                <c:pt idx="33">
                  <c:v>-0.12820000000000001</c:v>
                </c:pt>
                <c:pt idx="34">
                  <c:v>-0.12820000000000001</c:v>
                </c:pt>
                <c:pt idx="35">
                  <c:v>-7.4600000000000027E-2</c:v>
                </c:pt>
                <c:pt idx="36">
                  <c:v>-7.4600000000000027E-2</c:v>
                </c:pt>
                <c:pt idx="37">
                  <c:v>-7.4600000000000027E-2</c:v>
                </c:pt>
                <c:pt idx="38">
                  <c:v>-7.760000000000003E-2</c:v>
                </c:pt>
                <c:pt idx="39">
                  <c:v>-7.760000000000003E-2</c:v>
                </c:pt>
                <c:pt idx="40">
                  <c:v>-0.14660000000000001</c:v>
                </c:pt>
                <c:pt idx="41">
                  <c:v>-0.14660000000000001</c:v>
                </c:pt>
                <c:pt idx="42">
                  <c:v>-0.14660000000000001</c:v>
                </c:pt>
                <c:pt idx="43">
                  <c:v>-0.11540000000000003</c:v>
                </c:pt>
                <c:pt idx="44">
                  <c:v>-0.11540000000000003</c:v>
                </c:pt>
                <c:pt idx="45">
                  <c:v>-0.11540000000000003</c:v>
                </c:pt>
                <c:pt idx="46">
                  <c:v>-4.9500000000000023E-2</c:v>
                </c:pt>
                <c:pt idx="47">
                  <c:v>-4.9500000000000023E-2</c:v>
                </c:pt>
                <c:pt idx="48">
                  <c:v>-7.4300000000000047E-2</c:v>
                </c:pt>
                <c:pt idx="49">
                  <c:v>-7.4300000000000047E-2</c:v>
                </c:pt>
                <c:pt idx="50">
                  <c:v>-7.4300000000000047E-2</c:v>
                </c:pt>
                <c:pt idx="51">
                  <c:v>-9.090000000000005E-2</c:v>
                </c:pt>
                <c:pt idx="52">
                  <c:v>-9.090000000000005E-2</c:v>
                </c:pt>
                <c:pt idx="53">
                  <c:v>-0.22530000000000006</c:v>
                </c:pt>
                <c:pt idx="54">
                  <c:v>-0.22530000000000006</c:v>
                </c:pt>
                <c:pt idx="55">
                  <c:v>-0.22530000000000006</c:v>
                </c:pt>
                <c:pt idx="56">
                  <c:v>1.1200000000000005E-2</c:v>
                </c:pt>
                <c:pt idx="57">
                  <c:v>1.1200000000000005E-2</c:v>
                </c:pt>
                <c:pt idx="58">
                  <c:v>1.1200000000000005E-2</c:v>
                </c:pt>
                <c:pt idx="59">
                  <c:v>0.11350000000000003</c:v>
                </c:pt>
                <c:pt idx="60">
                  <c:v>0.11350000000000003</c:v>
                </c:pt>
                <c:pt idx="61">
                  <c:v>-0.1295</c:v>
                </c:pt>
                <c:pt idx="62">
                  <c:v>-0.1295</c:v>
                </c:pt>
                <c:pt idx="63">
                  <c:v>-0.1295</c:v>
                </c:pt>
                <c:pt idx="64">
                  <c:v>-0.41550000000000009</c:v>
                </c:pt>
                <c:pt idx="65">
                  <c:v>-0.41550000000000009</c:v>
                </c:pt>
                <c:pt idx="66">
                  <c:v>-0.41550000000000009</c:v>
                </c:pt>
                <c:pt idx="67">
                  <c:v>-0.38640000000000013</c:v>
                </c:pt>
                <c:pt idx="68">
                  <c:v>-0.38640000000000013</c:v>
                </c:pt>
                <c:pt idx="69">
                  <c:v>0.15660000000000004</c:v>
                </c:pt>
                <c:pt idx="70">
                  <c:v>0.15660000000000004</c:v>
                </c:pt>
                <c:pt idx="71">
                  <c:v>0.15660000000000004</c:v>
                </c:pt>
                <c:pt idx="72">
                  <c:v>-0.14470000000000005</c:v>
                </c:pt>
                <c:pt idx="73">
                  <c:v>-0.14470000000000005</c:v>
                </c:pt>
                <c:pt idx="74">
                  <c:v>-0.14470000000000005</c:v>
                </c:pt>
                <c:pt idx="75">
                  <c:v>-0.39850000000000013</c:v>
                </c:pt>
                <c:pt idx="76">
                  <c:v>-0.39850000000000013</c:v>
                </c:pt>
                <c:pt idx="77">
                  <c:v>-0.39850000000000013</c:v>
                </c:pt>
                <c:pt idx="78">
                  <c:v>-0.10520000000000003</c:v>
                </c:pt>
                <c:pt idx="79">
                  <c:v>-0.10520000000000003</c:v>
                </c:pt>
                <c:pt idx="80">
                  <c:v>-0.10520000000000003</c:v>
                </c:pt>
                <c:pt idx="81">
                  <c:v>-5.8600000000000013E-2</c:v>
                </c:pt>
                <c:pt idx="82">
                  <c:v>-5.8600000000000013E-2</c:v>
                </c:pt>
                <c:pt idx="83">
                  <c:v>0.20830000000000001</c:v>
                </c:pt>
                <c:pt idx="84">
                  <c:v>0.20830000000000001</c:v>
                </c:pt>
                <c:pt idx="85">
                  <c:v>0.20830000000000001</c:v>
                </c:pt>
                <c:pt idx="86">
                  <c:v>-0.11269999999999999</c:v>
                </c:pt>
                <c:pt idx="87">
                  <c:v>-0.11269999999999999</c:v>
                </c:pt>
                <c:pt idx="88">
                  <c:v>-0.5637000000000002</c:v>
                </c:pt>
                <c:pt idx="89">
                  <c:v>-0.5637000000000002</c:v>
                </c:pt>
                <c:pt idx="90">
                  <c:v>-0.5637000000000002</c:v>
                </c:pt>
                <c:pt idx="91">
                  <c:v>-0.11110000000000003</c:v>
                </c:pt>
                <c:pt idx="92">
                  <c:v>-0.11110000000000003</c:v>
                </c:pt>
                <c:pt idx="93">
                  <c:v>-0.11110000000000003</c:v>
                </c:pt>
                <c:pt idx="94">
                  <c:v>-0.18910000000000005</c:v>
                </c:pt>
                <c:pt idx="95">
                  <c:v>-0.18910000000000005</c:v>
                </c:pt>
                <c:pt idx="96">
                  <c:v>-0.4043000000000001</c:v>
                </c:pt>
                <c:pt idx="97">
                  <c:v>-0.4043000000000001</c:v>
                </c:pt>
                <c:pt idx="98">
                  <c:v>-0.4043000000000001</c:v>
                </c:pt>
                <c:pt idx="99">
                  <c:v>-0.16240000000000007</c:v>
                </c:pt>
                <c:pt idx="100">
                  <c:v>-0.16240000000000007</c:v>
                </c:pt>
                <c:pt idx="101">
                  <c:v>-0.16240000000000007</c:v>
                </c:pt>
                <c:pt idx="102">
                  <c:v>-0.53580000000000005</c:v>
                </c:pt>
                <c:pt idx="103">
                  <c:v>-0.53580000000000005</c:v>
                </c:pt>
                <c:pt idx="104">
                  <c:v>-0.56359999999999999</c:v>
                </c:pt>
                <c:pt idx="105">
                  <c:v>-0.56359999999999999</c:v>
                </c:pt>
                <c:pt idx="106">
                  <c:v>-0.42070000000000002</c:v>
                </c:pt>
                <c:pt idx="107">
                  <c:v>-0.42070000000000002</c:v>
                </c:pt>
                <c:pt idx="108">
                  <c:v>-0.49990000000000012</c:v>
                </c:pt>
                <c:pt idx="109">
                  <c:v>-0.49990000000000012</c:v>
                </c:pt>
                <c:pt idx="110">
                  <c:v>-0.49990000000000012</c:v>
                </c:pt>
                <c:pt idx="111">
                  <c:v>-0.56410000000000005</c:v>
                </c:pt>
                <c:pt idx="112">
                  <c:v>-0.56410000000000005</c:v>
                </c:pt>
                <c:pt idx="113">
                  <c:v>-0.56810000000000005</c:v>
                </c:pt>
                <c:pt idx="114">
                  <c:v>-0.56810000000000005</c:v>
                </c:pt>
                <c:pt idx="115">
                  <c:v>-0.62800000000000022</c:v>
                </c:pt>
                <c:pt idx="116">
                  <c:v>-0.62800000000000022</c:v>
                </c:pt>
                <c:pt idx="117">
                  <c:v>-0.4648000000000001</c:v>
                </c:pt>
                <c:pt idx="118">
                  <c:v>-0.4648000000000001</c:v>
                </c:pt>
                <c:pt idx="119">
                  <c:v>-0.4648000000000001</c:v>
                </c:pt>
                <c:pt idx="120">
                  <c:v>-0.4648000000000001</c:v>
                </c:pt>
                <c:pt idx="121">
                  <c:v>-0.6171000000000002</c:v>
                </c:pt>
                <c:pt idx="122">
                  <c:v>-0.6171000000000002</c:v>
                </c:pt>
                <c:pt idx="123">
                  <c:v>-0.48400000000000015</c:v>
                </c:pt>
                <c:pt idx="124">
                  <c:v>-0.48400000000000015</c:v>
                </c:pt>
                <c:pt idx="125">
                  <c:v>-0.48400000000000015</c:v>
                </c:pt>
                <c:pt idx="126">
                  <c:v>-0.72940000000000005</c:v>
                </c:pt>
                <c:pt idx="127">
                  <c:v>-0.70820000000000005</c:v>
                </c:pt>
                <c:pt idx="128">
                  <c:v>-0.70820000000000005</c:v>
                </c:pt>
                <c:pt idx="129">
                  <c:v>-0.68340000000000023</c:v>
                </c:pt>
                <c:pt idx="130">
                  <c:v>-0.68340000000000023</c:v>
                </c:pt>
                <c:pt idx="131">
                  <c:v>-0.68340000000000023</c:v>
                </c:pt>
                <c:pt idx="132">
                  <c:v>-0.33830000000000021</c:v>
                </c:pt>
                <c:pt idx="133">
                  <c:v>-0.33830000000000021</c:v>
                </c:pt>
                <c:pt idx="134">
                  <c:v>-0.33830000000000021</c:v>
                </c:pt>
                <c:pt idx="135">
                  <c:v>-0.57730000000000004</c:v>
                </c:pt>
                <c:pt idx="136">
                  <c:v>-0.57730000000000004</c:v>
                </c:pt>
                <c:pt idx="137">
                  <c:v>-0.57730000000000004</c:v>
                </c:pt>
                <c:pt idx="138">
                  <c:v>-0.75170000000000026</c:v>
                </c:pt>
                <c:pt idx="139">
                  <c:v>-0.75170000000000026</c:v>
                </c:pt>
                <c:pt idx="140">
                  <c:v>-0.72380000000000022</c:v>
                </c:pt>
                <c:pt idx="141">
                  <c:v>-0.72380000000000022</c:v>
                </c:pt>
                <c:pt idx="142">
                  <c:v>-0.72380000000000022</c:v>
                </c:pt>
                <c:pt idx="143">
                  <c:v>-0.39190000000000025</c:v>
                </c:pt>
                <c:pt idx="144">
                  <c:v>-0.39190000000000025</c:v>
                </c:pt>
                <c:pt idx="145">
                  <c:v>-0.34380000000000022</c:v>
                </c:pt>
                <c:pt idx="146">
                  <c:v>-0.34380000000000022</c:v>
                </c:pt>
                <c:pt idx="147">
                  <c:v>-0.78520000000000001</c:v>
                </c:pt>
                <c:pt idx="148">
                  <c:v>-0.78520000000000001</c:v>
                </c:pt>
                <c:pt idx="149">
                  <c:v>-0.78520000000000001</c:v>
                </c:pt>
                <c:pt idx="150">
                  <c:v>-1.1233</c:v>
                </c:pt>
                <c:pt idx="151">
                  <c:v>-1.1233</c:v>
                </c:pt>
                <c:pt idx="152">
                  <c:v>-0.73320000000000018</c:v>
                </c:pt>
                <c:pt idx="153">
                  <c:v>-0.73320000000000018</c:v>
                </c:pt>
                <c:pt idx="154">
                  <c:v>-0.73320000000000018</c:v>
                </c:pt>
                <c:pt idx="155">
                  <c:v>-0.65370000000000028</c:v>
                </c:pt>
                <c:pt idx="156">
                  <c:v>-0.65370000000000028</c:v>
                </c:pt>
                <c:pt idx="157">
                  <c:v>-0.65370000000000028</c:v>
                </c:pt>
                <c:pt idx="158">
                  <c:v>-0.66240000000000021</c:v>
                </c:pt>
                <c:pt idx="159">
                  <c:v>-0.66240000000000021</c:v>
                </c:pt>
                <c:pt idx="160">
                  <c:v>-0.85290000000000021</c:v>
                </c:pt>
                <c:pt idx="161">
                  <c:v>-0.85290000000000021</c:v>
                </c:pt>
                <c:pt idx="162">
                  <c:v>-0.65770000000000028</c:v>
                </c:pt>
                <c:pt idx="163">
                  <c:v>-0.65770000000000028</c:v>
                </c:pt>
                <c:pt idx="164">
                  <c:v>-0.69240000000000024</c:v>
                </c:pt>
                <c:pt idx="165">
                  <c:v>-0.69240000000000024</c:v>
                </c:pt>
                <c:pt idx="166">
                  <c:v>-0.47480000000000011</c:v>
                </c:pt>
                <c:pt idx="167">
                  <c:v>-0.47480000000000011</c:v>
                </c:pt>
                <c:pt idx="168">
                  <c:v>-0.61739999999999995</c:v>
                </c:pt>
                <c:pt idx="169">
                  <c:v>-0.61739999999999995</c:v>
                </c:pt>
                <c:pt idx="170">
                  <c:v>-0.61739999999999995</c:v>
                </c:pt>
                <c:pt idx="171">
                  <c:v>-0.88480000000000025</c:v>
                </c:pt>
                <c:pt idx="172">
                  <c:v>-0.88480000000000025</c:v>
                </c:pt>
                <c:pt idx="173">
                  <c:v>-0.32260000000000011</c:v>
                </c:pt>
                <c:pt idx="174">
                  <c:v>-0.32260000000000011</c:v>
                </c:pt>
                <c:pt idx="175">
                  <c:v>-0.47490000000000016</c:v>
                </c:pt>
                <c:pt idx="176">
                  <c:v>-0.47490000000000016</c:v>
                </c:pt>
                <c:pt idx="177">
                  <c:v>-0.69160000000000033</c:v>
                </c:pt>
                <c:pt idx="178">
                  <c:v>-0.69160000000000033</c:v>
                </c:pt>
                <c:pt idx="179">
                  <c:v>-0.69160000000000033</c:v>
                </c:pt>
                <c:pt idx="180">
                  <c:v>-0.55410000000000004</c:v>
                </c:pt>
                <c:pt idx="181">
                  <c:v>-0.55410000000000004</c:v>
                </c:pt>
                <c:pt idx="182">
                  <c:v>-0.55410000000000004</c:v>
                </c:pt>
                <c:pt idx="183">
                  <c:v>-0.63770000000000038</c:v>
                </c:pt>
                <c:pt idx="184">
                  <c:v>-0.63770000000000038</c:v>
                </c:pt>
                <c:pt idx="185">
                  <c:v>-0.63770000000000038</c:v>
                </c:pt>
                <c:pt idx="186">
                  <c:v>-0.69470000000000043</c:v>
                </c:pt>
                <c:pt idx="187">
                  <c:v>-0.69470000000000043</c:v>
                </c:pt>
                <c:pt idx="188">
                  <c:v>-0.42980000000000013</c:v>
                </c:pt>
                <c:pt idx="189">
                  <c:v>-0.42980000000000013</c:v>
                </c:pt>
                <c:pt idx="190">
                  <c:v>-0.42980000000000013</c:v>
                </c:pt>
                <c:pt idx="191">
                  <c:v>-0.88440000000000019</c:v>
                </c:pt>
                <c:pt idx="192">
                  <c:v>-0.88440000000000019</c:v>
                </c:pt>
                <c:pt idx="193">
                  <c:v>-1.2533999999999996</c:v>
                </c:pt>
                <c:pt idx="194">
                  <c:v>-1.2533999999999996</c:v>
                </c:pt>
                <c:pt idx="195">
                  <c:v>-1.2533999999999996</c:v>
                </c:pt>
                <c:pt idx="196">
                  <c:v>-0.98080000000000001</c:v>
                </c:pt>
                <c:pt idx="197">
                  <c:v>-0.98080000000000001</c:v>
                </c:pt>
                <c:pt idx="198">
                  <c:v>-0.98080000000000001</c:v>
                </c:pt>
                <c:pt idx="199">
                  <c:v>-1.0695999999999997</c:v>
                </c:pt>
                <c:pt idx="200">
                  <c:v>-1.0695999999999997</c:v>
                </c:pt>
                <c:pt idx="201">
                  <c:v>-1.6180000000000001</c:v>
                </c:pt>
                <c:pt idx="202">
                  <c:v>-1.6180000000000001</c:v>
                </c:pt>
                <c:pt idx="203">
                  <c:v>-1.6180000000000001</c:v>
                </c:pt>
                <c:pt idx="204">
                  <c:v>-2.8196999999999992</c:v>
                </c:pt>
                <c:pt idx="205">
                  <c:v>-2.8196999999999992</c:v>
                </c:pt>
                <c:pt idx="206">
                  <c:v>-2.8196999999999992</c:v>
                </c:pt>
                <c:pt idx="207">
                  <c:v>-2.56</c:v>
                </c:pt>
                <c:pt idx="208">
                  <c:v>-2.56</c:v>
                </c:pt>
                <c:pt idx="209">
                  <c:v>-2.56</c:v>
                </c:pt>
                <c:pt idx="210">
                  <c:v>-1.7945000000000004</c:v>
                </c:pt>
                <c:pt idx="211">
                  <c:v>-1.7945000000000004</c:v>
                </c:pt>
                <c:pt idx="212">
                  <c:v>-2.5859000000000001</c:v>
                </c:pt>
                <c:pt idx="213">
                  <c:v>-2.5859000000000001</c:v>
                </c:pt>
                <c:pt idx="214">
                  <c:v>-2.5859000000000001</c:v>
                </c:pt>
                <c:pt idx="215">
                  <c:v>-2.8047</c:v>
                </c:pt>
                <c:pt idx="216">
                  <c:v>-2.8047</c:v>
                </c:pt>
                <c:pt idx="217">
                  <c:v>-2.8047</c:v>
                </c:pt>
                <c:pt idx="218">
                  <c:v>-2.3754999999999993</c:v>
                </c:pt>
                <c:pt idx="219">
                  <c:v>-2.3754999999999993</c:v>
                </c:pt>
                <c:pt idx="220">
                  <c:v>-2.0270000000000001</c:v>
                </c:pt>
                <c:pt idx="221">
                  <c:v>-2.0270000000000001</c:v>
                </c:pt>
                <c:pt idx="222">
                  <c:v>-2.0270000000000001</c:v>
                </c:pt>
                <c:pt idx="223">
                  <c:v>-2.7452000000000001</c:v>
                </c:pt>
                <c:pt idx="224">
                  <c:v>-2.7452000000000001</c:v>
                </c:pt>
                <c:pt idx="225">
                  <c:v>-2.77</c:v>
                </c:pt>
                <c:pt idx="226">
                  <c:v>-2.77</c:v>
                </c:pt>
                <c:pt idx="227">
                  <c:v>-2.77</c:v>
                </c:pt>
                <c:pt idx="228">
                  <c:v>-2.5617999999999999</c:v>
                </c:pt>
                <c:pt idx="229">
                  <c:v>-2.5617999999999999</c:v>
                </c:pt>
                <c:pt idx="230">
                  <c:v>-2.5617999999999999</c:v>
                </c:pt>
                <c:pt idx="231">
                  <c:v>-2.6901999999999999</c:v>
                </c:pt>
                <c:pt idx="232">
                  <c:v>-2.6901999999999999</c:v>
                </c:pt>
                <c:pt idx="233">
                  <c:v>-2.6901999999999999</c:v>
                </c:pt>
                <c:pt idx="234">
                  <c:v>-2.5111999999999997</c:v>
                </c:pt>
                <c:pt idx="235">
                  <c:v>-2.5111999999999997</c:v>
                </c:pt>
                <c:pt idx="236">
                  <c:v>-2.4855</c:v>
                </c:pt>
                <c:pt idx="237">
                  <c:v>-2.4855</c:v>
                </c:pt>
                <c:pt idx="238">
                  <c:v>-2.3205999999999998</c:v>
                </c:pt>
                <c:pt idx="239">
                  <c:v>-2.3205999999999998</c:v>
                </c:pt>
                <c:pt idx="240">
                  <c:v>-2.0757999999999992</c:v>
                </c:pt>
                <c:pt idx="241">
                  <c:v>-2.0757999999999992</c:v>
                </c:pt>
                <c:pt idx="242">
                  <c:v>-2.0757999999999992</c:v>
                </c:pt>
                <c:pt idx="243">
                  <c:v>-2.2288999999999999</c:v>
                </c:pt>
                <c:pt idx="244">
                  <c:v>-2.2288999999999999</c:v>
                </c:pt>
                <c:pt idx="245">
                  <c:v>-1.9971999999999996</c:v>
                </c:pt>
                <c:pt idx="246">
                  <c:v>-1.9971999999999996</c:v>
                </c:pt>
                <c:pt idx="247">
                  <c:v>-1.9971999999999996</c:v>
                </c:pt>
                <c:pt idx="248">
                  <c:v>-1.8434999999999995</c:v>
                </c:pt>
                <c:pt idx="249">
                  <c:v>-1.8434999999999995</c:v>
                </c:pt>
                <c:pt idx="250">
                  <c:v>-1.8434999999999995</c:v>
                </c:pt>
                <c:pt idx="251">
                  <c:v>-2.0143</c:v>
                </c:pt>
                <c:pt idx="252">
                  <c:v>-2.0019999999999998</c:v>
                </c:pt>
                <c:pt idx="253">
                  <c:v>-2.0019999999999998</c:v>
                </c:pt>
                <c:pt idx="254">
                  <c:v>-2.0019999999999998</c:v>
                </c:pt>
                <c:pt idx="255">
                  <c:v>-1.7098</c:v>
                </c:pt>
                <c:pt idx="256">
                  <c:v>-1.8603000000000001</c:v>
                </c:pt>
                <c:pt idx="257">
                  <c:v>-1.8603000000000001</c:v>
                </c:pt>
                <c:pt idx="258">
                  <c:v>-1.8603000000000001</c:v>
                </c:pt>
                <c:pt idx="259">
                  <c:v>-1.9742999999999995</c:v>
                </c:pt>
                <c:pt idx="260">
                  <c:v>-1.6071</c:v>
                </c:pt>
                <c:pt idx="261">
                  <c:v>-1.6071</c:v>
                </c:pt>
                <c:pt idx="262">
                  <c:v>-1.6071</c:v>
                </c:pt>
                <c:pt idx="263">
                  <c:v>-0.87270000000000025</c:v>
                </c:pt>
                <c:pt idx="264">
                  <c:v>-0.87270000000000025</c:v>
                </c:pt>
                <c:pt idx="265">
                  <c:v>-0.87270000000000025</c:v>
                </c:pt>
                <c:pt idx="266">
                  <c:v>-0.71109999999999995</c:v>
                </c:pt>
                <c:pt idx="267">
                  <c:v>-0.71109999999999995</c:v>
                </c:pt>
                <c:pt idx="268">
                  <c:v>-1.331</c:v>
                </c:pt>
                <c:pt idx="269">
                  <c:v>-1.331</c:v>
                </c:pt>
                <c:pt idx="270">
                  <c:v>-1.331</c:v>
                </c:pt>
                <c:pt idx="271">
                  <c:v>-1.3431</c:v>
                </c:pt>
                <c:pt idx="272">
                  <c:v>-1.3431</c:v>
                </c:pt>
                <c:pt idx="273">
                  <c:v>-1.2986</c:v>
                </c:pt>
                <c:pt idx="274">
                  <c:v>-1.2986</c:v>
                </c:pt>
                <c:pt idx="275">
                  <c:v>-1.2986</c:v>
                </c:pt>
                <c:pt idx="276">
                  <c:v>-0.82760000000000022</c:v>
                </c:pt>
                <c:pt idx="277">
                  <c:v>-0.82760000000000022</c:v>
                </c:pt>
                <c:pt idx="278">
                  <c:v>-0.82760000000000022</c:v>
                </c:pt>
                <c:pt idx="279">
                  <c:v>-8.060000000000006E-2</c:v>
                </c:pt>
                <c:pt idx="280">
                  <c:v>-9.5800000000000052E-2</c:v>
                </c:pt>
                <c:pt idx="281">
                  <c:v>-9.5800000000000052E-2</c:v>
                </c:pt>
                <c:pt idx="282">
                  <c:v>-9.5800000000000052E-2</c:v>
                </c:pt>
                <c:pt idx="283">
                  <c:v>-0.88420000000000021</c:v>
                </c:pt>
                <c:pt idx="284">
                  <c:v>-0.88420000000000021</c:v>
                </c:pt>
                <c:pt idx="285">
                  <c:v>-0.88420000000000021</c:v>
                </c:pt>
                <c:pt idx="286">
                  <c:v>-0.82199999999999995</c:v>
                </c:pt>
                <c:pt idx="287">
                  <c:v>-0.82199999999999995</c:v>
                </c:pt>
                <c:pt idx="288">
                  <c:v>-0.55640000000000001</c:v>
                </c:pt>
                <c:pt idx="289">
                  <c:v>-0.55640000000000001</c:v>
                </c:pt>
                <c:pt idx="290">
                  <c:v>-0.55640000000000001</c:v>
                </c:pt>
                <c:pt idx="291">
                  <c:v>-0.34050000000000014</c:v>
                </c:pt>
                <c:pt idx="292">
                  <c:v>-0.34050000000000014</c:v>
                </c:pt>
                <c:pt idx="293">
                  <c:v>-4.2200000000000015E-2</c:v>
                </c:pt>
                <c:pt idx="294">
                  <c:v>-4.2200000000000015E-2</c:v>
                </c:pt>
                <c:pt idx="295">
                  <c:v>-4.2200000000000015E-2</c:v>
                </c:pt>
                <c:pt idx="296">
                  <c:v>-0.37560000000000016</c:v>
                </c:pt>
                <c:pt idx="297">
                  <c:v>-0.37560000000000016</c:v>
                </c:pt>
                <c:pt idx="298">
                  <c:v>-0.37560000000000016</c:v>
                </c:pt>
                <c:pt idx="299">
                  <c:v>-0.21610000000000001</c:v>
                </c:pt>
                <c:pt idx="300">
                  <c:v>-0.74370000000000025</c:v>
                </c:pt>
                <c:pt idx="301">
                  <c:v>-0.74370000000000025</c:v>
                </c:pt>
                <c:pt idx="302">
                  <c:v>-0.74370000000000025</c:v>
                </c:pt>
                <c:pt idx="303">
                  <c:v>-0.74370000000000025</c:v>
                </c:pt>
                <c:pt idx="304">
                  <c:v>-0.87849999999999995</c:v>
                </c:pt>
                <c:pt idx="305">
                  <c:v>-0.87849999999999995</c:v>
                </c:pt>
                <c:pt idx="306">
                  <c:v>-0.87849999999999995</c:v>
                </c:pt>
                <c:pt idx="307">
                  <c:v>-0.45150000000000001</c:v>
                </c:pt>
                <c:pt idx="308">
                  <c:v>-0.45150000000000001</c:v>
                </c:pt>
                <c:pt idx="309">
                  <c:v>-0.66600000000000026</c:v>
                </c:pt>
                <c:pt idx="310">
                  <c:v>-0.66600000000000026</c:v>
                </c:pt>
                <c:pt idx="311">
                  <c:v>-0.66600000000000026</c:v>
                </c:pt>
                <c:pt idx="312">
                  <c:v>-0.46400000000000002</c:v>
                </c:pt>
                <c:pt idx="313">
                  <c:v>-0.46400000000000002</c:v>
                </c:pt>
                <c:pt idx="314">
                  <c:v>-0.46400000000000002</c:v>
                </c:pt>
                <c:pt idx="315">
                  <c:v>-0.19350000000000006</c:v>
                </c:pt>
                <c:pt idx="316">
                  <c:v>-0.19350000000000006</c:v>
                </c:pt>
                <c:pt idx="317">
                  <c:v>-0.80740000000000001</c:v>
                </c:pt>
                <c:pt idx="318">
                  <c:v>-0.80740000000000001</c:v>
                </c:pt>
                <c:pt idx="319">
                  <c:v>-0.80740000000000001</c:v>
                </c:pt>
                <c:pt idx="320">
                  <c:v>-0.38900000000000012</c:v>
                </c:pt>
                <c:pt idx="321">
                  <c:v>-0.38900000000000012</c:v>
                </c:pt>
                <c:pt idx="322">
                  <c:v>-0.38900000000000012</c:v>
                </c:pt>
                <c:pt idx="323">
                  <c:v>-0.25629999999999997</c:v>
                </c:pt>
                <c:pt idx="324">
                  <c:v>-0.25629999999999997</c:v>
                </c:pt>
                <c:pt idx="325">
                  <c:v>-0.25629999999999997</c:v>
                </c:pt>
                <c:pt idx="326">
                  <c:v>-0.25629999999999997</c:v>
                </c:pt>
                <c:pt idx="327">
                  <c:v>-0.22900000000000006</c:v>
                </c:pt>
                <c:pt idx="328">
                  <c:v>-0.22900000000000006</c:v>
                </c:pt>
                <c:pt idx="329">
                  <c:v>-0.30110000000000009</c:v>
                </c:pt>
                <c:pt idx="330">
                  <c:v>-0.30110000000000009</c:v>
                </c:pt>
                <c:pt idx="331">
                  <c:v>-0.30110000000000009</c:v>
                </c:pt>
                <c:pt idx="332">
                  <c:v>-0.62660000000000038</c:v>
                </c:pt>
                <c:pt idx="333">
                  <c:v>-0.53069999999999995</c:v>
                </c:pt>
                <c:pt idx="334">
                  <c:v>-0.53069999999999995</c:v>
                </c:pt>
                <c:pt idx="335">
                  <c:v>-0.53069999999999995</c:v>
                </c:pt>
                <c:pt idx="336">
                  <c:v>-0.19990000000000008</c:v>
                </c:pt>
                <c:pt idx="337">
                  <c:v>-0.19990000000000008</c:v>
                </c:pt>
                <c:pt idx="338">
                  <c:v>-0.27860000000000001</c:v>
                </c:pt>
                <c:pt idx="339">
                  <c:v>-0.27860000000000001</c:v>
                </c:pt>
                <c:pt idx="340">
                  <c:v>-0.28090000000000009</c:v>
                </c:pt>
                <c:pt idx="341">
                  <c:v>-0.28090000000000009</c:v>
                </c:pt>
                <c:pt idx="342">
                  <c:v>-0.28090000000000009</c:v>
                </c:pt>
                <c:pt idx="343">
                  <c:v>-0.35840000000000011</c:v>
                </c:pt>
                <c:pt idx="344">
                  <c:v>-0.35840000000000011</c:v>
                </c:pt>
                <c:pt idx="345">
                  <c:v>-0.35840000000000011</c:v>
                </c:pt>
                <c:pt idx="346">
                  <c:v>-0.23910000000000001</c:v>
                </c:pt>
                <c:pt idx="347">
                  <c:v>-0.23910000000000001</c:v>
                </c:pt>
                <c:pt idx="348">
                  <c:v>-0.38110000000000016</c:v>
                </c:pt>
                <c:pt idx="349">
                  <c:v>-0.38110000000000016</c:v>
                </c:pt>
                <c:pt idx="350">
                  <c:v>-0.38110000000000016</c:v>
                </c:pt>
                <c:pt idx="351">
                  <c:v>-0.42130000000000012</c:v>
                </c:pt>
                <c:pt idx="352">
                  <c:v>-0.42130000000000012</c:v>
                </c:pt>
                <c:pt idx="353">
                  <c:v>-0.43220000000000008</c:v>
                </c:pt>
                <c:pt idx="354">
                  <c:v>-0.43220000000000008</c:v>
                </c:pt>
                <c:pt idx="355">
                  <c:v>-0.43220000000000008</c:v>
                </c:pt>
                <c:pt idx="356">
                  <c:v>-0.19690000000000007</c:v>
                </c:pt>
                <c:pt idx="357">
                  <c:v>-0.19690000000000007</c:v>
                </c:pt>
                <c:pt idx="358">
                  <c:v>-0.19690000000000007</c:v>
                </c:pt>
                <c:pt idx="359">
                  <c:v>-0.11280000000000003</c:v>
                </c:pt>
                <c:pt idx="360">
                  <c:v>-0.11280000000000003</c:v>
                </c:pt>
                <c:pt idx="361">
                  <c:v>-0.11280000000000003</c:v>
                </c:pt>
                <c:pt idx="362">
                  <c:v>-0.28990000000000016</c:v>
                </c:pt>
                <c:pt idx="363">
                  <c:v>-0.28990000000000016</c:v>
                </c:pt>
                <c:pt idx="364">
                  <c:v>-0.23430000000000001</c:v>
                </c:pt>
                <c:pt idx="365">
                  <c:v>-0.23430000000000001</c:v>
                </c:pt>
                <c:pt idx="366">
                  <c:v>-0.23430000000000001</c:v>
                </c:pt>
                <c:pt idx="367">
                  <c:v>-0.23430000000000001</c:v>
                </c:pt>
                <c:pt idx="368">
                  <c:v>-0.16130000000000005</c:v>
                </c:pt>
                <c:pt idx="369">
                  <c:v>-0.16130000000000005</c:v>
                </c:pt>
                <c:pt idx="370">
                  <c:v>-0.16130000000000005</c:v>
                </c:pt>
                <c:pt idx="371">
                  <c:v>-0.34130000000000021</c:v>
                </c:pt>
                <c:pt idx="372">
                  <c:v>-0.34130000000000021</c:v>
                </c:pt>
                <c:pt idx="373">
                  <c:v>-0.34130000000000021</c:v>
                </c:pt>
                <c:pt idx="374">
                  <c:v>-0.28200000000000008</c:v>
                </c:pt>
                <c:pt idx="375">
                  <c:v>-0.28200000000000008</c:v>
                </c:pt>
                <c:pt idx="376">
                  <c:v>-0.31380000000000013</c:v>
                </c:pt>
                <c:pt idx="377">
                  <c:v>-0.31380000000000013</c:v>
                </c:pt>
                <c:pt idx="378">
                  <c:v>-0.31380000000000013</c:v>
                </c:pt>
                <c:pt idx="379">
                  <c:v>-0.25430000000000008</c:v>
                </c:pt>
                <c:pt idx="380">
                  <c:v>-0.25430000000000008</c:v>
                </c:pt>
                <c:pt idx="381">
                  <c:v>-0.35150000000000009</c:v>
                </c:pt>
                <c:pt idx="382">
                  <c:v>-0.35150000000000009</c:v>
                </c:pt>
                <c:pt idx="383">
                  <c:v>-0.35150000000000009</c:v>
                </c:pt>
                <c:pt idx="384">
                  <c:v>-0.31390000000000012</c:v>
                </c:pt>
                <c:pt idx="385">
                  <c:v>-0.31390000000000012</c:v>
                </c:pt>
                <c:pt idx="386">
                  <c:v>-0.31390000000000012</c:v>
                </c:pt>
                <c:pt idx="387">
                  <c:v>-0.31390000000000012</c:v>
                </c:pt>
                <c:pt idx="388">
                  <c:v>-0.12509999999999999</c:v>
                </c:pt>
                <c:pt idx="389">
                  <c:v>-0.12509999999999999</c:v>
                </c:pt>
                <c:pt idx="390">
                  <c:v>-0.22270000000000006</c:v>
                </c:pt>
                <c:pt idx="391">
                  <c:v>-0.22270000000000006</c:v>
                </c:pt>
                <c:pt idx="392">
                  <c:v>-0.3404000000000002</c:v>
                </c:pt>
                <c:pt idx="393">
                  <c:v>-0.3404000000000002</c:v>
                </c:pt>
                <c:pt idx="394">
                  <c:v>-0.3404000000000002</c:v>
                </c:pt>
                <c:pt idx="395">
                  <c:v>-0.25640000000000002</c:v>
                </c:pt>
                <c:pt idx="396">
                  <c:v>-0.25640000000000002</c:v>
                </c:pt>
                <c:pt idx="397">
                  <c:v>-0.37340000000000012</c:v>
                </c:pt>
                <c:pt idx="398">
                  <c:v>-0.37340000000000012</c:v>
                </c:pt>
                <c:pt idx="399">
                  <c:v>-0.55570000000000019</c:v>
                </c:pt>
                <c:pt idx="400">
                  <c:v>-0.55570000000000019</c:v>
                </c:pt>
                <c:pt idx="401">
                  <c:v>-0.45490000000000008</c:v>
                </c:pt>
                <c:pt idx="402">
                  <c:v>-0.45490000000000008</c:v>
                </c:pt>
                <c:pt idx="403">
                  <c:v>-0.45490000000000008</c:v>
                </c:pt>
                <c:pt idx="404">
                  <c:v>-0.42970000000000008</c:v>
                </c:pt>
                <c:pt idx="405">
                  <c:v>-0.42970000000000008</c:v>
                </c:pt>
                <c:pt idx="406">
                  <c:v>-0.42970000000000008</c:v>
                </c:pt>
                <c:pt idx="407">
                  <c:v>-0.48240000000000011</c:v>
                </c:pt>
                <c:pt idx="408">
                  <c:v>-0.48240000000000011</c:v>
                </c:pt>
                <c:pt idx="409">
                  <c:v>-0.43060000000000009</c:v>
                </c:pt>
                <c:pt idx="410">
                  <c:v>-0.43060000000000009</c:v>
                </c:pt>
                <c:pt idx="411">
                  <c:v>-0.43060000000000009</c:v>
                </c:pt>
                <c:pt idx="412">
                  <c:v>-0.48050000000000009</c:v>
                </c:pt>
                <c:pt idx="413">
                  <c:v>-0.48050000000000009</c:v>
                </c:pt>
                <c:pt idx="414">
                  <c:v>-0.48050000000000009</c:v>
                </c:pt>
                <c:pt idx="415">
                  <c:v>-0.43300000000000011</c:v>
                </c:pt>
                <c:pt idx="416">
                  <c:v>-0.43300000000000011</c:v>
                </c:pt>
                <c:pt idx="417">
                  <c:v>-0.46920000000000001</c:v>
                </c:pt>
                <c:pt idx="418">
                  <c:v>-0.46920000000000001</c:v>
                </c:pt>
                <c:pt idx="419">
                  <c:v>-0.46920000000000001</c:v>
                </c:pt>
                <c:pt idx="420">
                  <c:v>-0.44850000000000012</c:v>
                </c:pt>
                <c:pt idx="421">
                  <c:v>-0.44850000000000012</c:v>
                </c:pt>
                <c:pt idx="422">
                  <c:v>-0.44850000000000012</c:v>
                </c:pt>
                <c:pt idx="423">
                  <c:v>-0.4628000000000001</c:v>
                </c:pt>
                <c:pt idx="424">
                  <c:v>-0.4628000000000001</c:v>
                </c:pt>
                <c:pt idx="425">
                  <c:v>-0.4704000000000001</c:v>
                </c:pt>
                <c:pt idx="426">
                  <c:v>-0.4704000000000001</c:v>
                </c:pt>
                <c:pt idx="427">
                  <c:v>-0.44220000000000009</c:v>
                </c:pt>
                <c:pt idx="428">
                  <c:v>-0.44220000000000009</c:v>
                </c:pt>
                <c:pt idx="429">
                  <c:v>-0.44220000000000009</c:v>
                </c:pt>
                <c:pt idx="430">
                  <c:v>-0.44760000000000011</c:v>
                </c:pt>
                <c:pt idx="431">
                  <c:v>-0.44760000000000011</c:v>
                </c:pt>
                <c:pt idx="432">
                  <c:v>-0.4617</c:v>
                </c:pt>
                <c:pt idx="433">
                  <c:v>-0.4617</c:v>
                </c:pt>
                <c:pt idx="434">
                  <c:v>-0.4617</c:v>
                </c:pt>
                <c:pt idx="435">
                  <c:v>-0.4633000000000001</c:v>
                </c:pt>
                <c:pt idx="436">
                  <c:v>-0.4633000000000001</c:v>
                </c:pt>
                <c:pt idx="437">
                  <c:v>-0.47690000000000016</c:v>
                </c:pt>
                <c:pt idx="438">
                  <c:v>-0.47690000000000016</c:v>
                </c:pt>
                <c:pt idx="439">
                  <c:v>-0.47690000000000016</c:v>
                </c:pt>
                <c:pt idx="440">
                  <c:v>-0.47690000000000016</c:v>
                </c:pt>
                <c:pt idx="441">
                  <c:v>-0.42900000000000016</c:v>
                </c:pt>
                <c:pt idx="442">
                  <c:v>-0.42900000000000016</c:v>
                </c:pt>
                <c:pt idx="443">
                  <c:v>-0.46850000000000008</c:v>
                </c:pt>
                <c:pt idx="444">
                  <c:v>-0.46850000000000008</c:v>
                </c:pt>
                <c:pt idx="445">
                  <c:v>-0.42660000000000009</c:v>
                </c:pt>
                <c:pt idx="446">
                  <c:v>-0.42660000000000009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GYROSCOPE Z (rad/s)</c:v>
                </c:pt>
              </c:strCache>
            </c:strRef>
          </c:tx>
          <c:marker>
            <c:symbol val="none"/>
          </c:marker>
          <c:yVal>
            <c:numRef>
              <c:f>Sheet1!$B$2:$B$448</c:f>
              <c:numCache>
                <c:formatCode>General</c:formatCode>
                <c:ptCount val="447"/>
                <c:pt idx="0">
                  <c:v>-2.6000000000000012E-3</c:v>
                </c:pt>
                <c:pt idx="1">
                  <c:v>-2.6000000000000012E-3</c:v>
                </c:pt>
                <c:pt idx="2" formatCode="0.00E+00">
                  <c:v>-8.0000000000000047E-4</c:v>
                </c:pt>
                <c:pt idx="3" formatCode="0.00E+00">
                  <c:v>-8.0000000000000047E-4</c:v>
                </c:pt>
                <c:pt idx="4" formatCode="0.00E+00">
                  <c:v>-8.0000000000000047E-4</c:v>
                </c:pt>
                <c:pt idx="5">
                  <c:v>-1.4000000000000004E-3</c:v>
                </c:pt>
                <c:pt idx="6">
                  <c:v>-1.4000000000000004E-3</c:v>
                </c:pt>
                <c:pt idx="7" formatCode="0.00E+00">
                  <c:v>7.0000000000000043E-4</c:v>
                </c:pt>
                <c:pt idx="8" formatCode="0.00E+00">
                  <c:v>7.0000000000000043E-4</c:v>
                </c:pt>
                <c:pt idx="9" formatCode="0.00E+00">
                  <c:v>7.0000000000000043E-4</c:v>
                </c:pt>
                <c:pt idx="10">
                  <c:v>-1.8000000000000008E-3</c:v>
                </c:pt>
                <c:pt idx="11">
                  <c:v>-1.8000000000000008E-3</c:v>
                </c:pt>
                <c:pt idx="12">
                  <c:v>-1.8000000000000008E-3</c:v>
                </c:pt>
                <c:pt idx="13">
                  <c:v>-6.5000000000000023E-3</c:v>
                </c:pt>
                <c:pt idx="14">
                  <c:v>-6.5000000000000023E-3</c:v>
                </c:pt>
                <c:pt idx="15">
                  <c:v>1.1000000000000005E-3</c:v>
                </c:pt>
                <c:pt idx="16">
                  <c:v>1.1000000000000005E-3</c:v>
                </c:pt>
                <c:pt idx="17">
                  <c:v>1.1000000000000005E-3</c:v>
                </c:pt>
                <c:pt idx="18" formatCode="0.00E+00">
                  <c:v>9.0000000000000084E-4</c:v>
                </c:pt>
                <c:pt idx="19" formatCode="0.00E+00">
                  <c:v>9.0000000000000084E-4</c:v>
                </c:pt>
                <c:pt idx="20" formatCode="0.00E+00">
                  <c:v>9.0000000000000084E-4</c:v>
                </c:pt>
                <c:pt idx="21">
                  <c:v>-2.0000000000000009E-3</c:v>
                </c:pt>
                <c:pt idx="22">
                  <c:v>-2.0000000000000009E-3</c:v>
                </c:pt>
                <c:pt idx="23" formatCode="0.00E+00">
                  <c:v>7.0000000000000043E-4</c:v>
                </c:pt>
                <c:pt idx="24" formatCode="0.00E+00">
                  <c:v>7.0000000000000043E-4</c:v>
                </c:pt>
                <c:pt idx="25" formatCode="0.00E+00">
                  <c:v>7.0000000000000043E-4</c:v>
                </c:pt>
                <c:pt idx="26">
                  <c:v>6.4000000000000038E-3</c:v>
                </c:pt>
                <c:pt idx="27">
                  <c:v>6.4000000000000038E-3</c:v>
                </c:pt>
                <c:pt idx="28">
                  <c:v>6.4000000000000038E-3</c:v>
                </c:pt>
                <c:pt idx="29">
                  <c:v>-1.2200000000000004E-2</c:v>
                </c:pt>
                <c:pt idx="30">
                  <c:v>-1.2200000000000004E-2</c:v>
                </c:pt>
                <c:pt idx="31" formatCode="0.00E+00">
                  <c:v>-8.0000000000000047E-4</c:v>
                </c:pt>
                <c:pt idx="32" formatCode="0.00E+00">
                  <c:v>-8.0000000000000047E-4</c:v>
                </c:pt>
                <c:pt idx="33" formatCode="0.00E+00">
                  <c:v>-8.0000000000000047E-4</c:v>
                </c:pt>
                <c:pt idx="34">
                  <c:v>-1.8000000000000008E-3</c:v>
                </c:pt>
                <c:pt idx="35">
                  <c:v>-1.8000000000000008E-3</c:v>
                </c:pt>
                <c:pt idx="36">
                  <c:v>-1.8000000000000008E-3</c:v>
                </c:pt>
                <c:pt idx="37">
                  <c:v>-4.0000000000000018E-3</c:v>
                </c:pt>
                <c:pt idx="38">
                  <c:v>-4.0000000000000018E-3</c:v>
                </c:pt>
                <c:pt idx="39">
                  <c:v>4.3000000000000017E-3</c:v>
                </c:pt>
                <c:pt idx="40">
                  <c:v>4.3000000000000017E-3</c:v>
                </c:pt>
                <c:pt idx="41">
                  <c:v>4.3000000000000017E-3</c:v>
                </c:pt>
                <c:pt idx="42">
                  <c:v>-1.4000000000000004E-3</c:v>
                </c:pt>
                <c:pt idx="43">
                  <c:v>-1.4000000000000004E-3</c:v>
                </c:pt>
                <c:pt idx="44">
                  <c:v>-1.4000000000000004E-3</c:v>
                </c:pt>
                <c:pt idx="45">
                  <c:v>8.0000000000000054E-3</c:v>
                </c:pt>
                <c:pt idx="46">
                  <c:v>8.0000000000000054E-3</c:v>
                </c:pt>
                <c:pt idx="47">
                  <c:v>8.6000000000000035E-3</c:v>
                </c:pt>
                <c:pt idx="48">
                  <c:v>8.6000000000000035E-3</c:v>
                </c:pt>
                <c:pt idx="49">
                  <c:v>8.6000000000000035E-3</c:v>
                </c:pt>
                <c:pt idx="50">
                  <c:v>1.4900000000000007E-2</c:v>
                </c:pt>
                <c:pt idx="51">
                  <c:v>1.4900000000000007E-2</c:v>
                </c:pt>
                <c:pt idx="52">
                  <c:v>1.4900000000000007E-2</c:v>
                </c:pt>
                <c:pt idx="53">
                  <c:v>1.2500000000000004E-2</c:v>
                </c:pt>
                <c:pt idx="54">
                  <c:v>1.2500000000000004E-2</c:v>
                </c:pt>
                <c:pt idx="55">
                  <c:v>2.2200000000000015E-2</c:v>
                </c:pt>
                <c:pt idx="56">
                  <c:v>2.2200000000000015E-2</c:v>
                </c:pt>
                <c:pt idx="57">
                  <c:v>2.2200000000000015E-2</c:v>
                </c:pt>
                <c:pt idx="58">
                  <c:v>2.6900000000000011E-2</c:v>
                </c:pt>
                <c:pt idx="59">
                  <c:v>2.6900000000000011E-2</c:v>
                </c:pt>
                <c:pt idx="60">
                  <c:v>2.6900000000000011E-2</c:v>
                </c:pt>
                <c:pt idx="61">
                  <c:v>2.1200000000000011E-2</c:v>
                </c:pt>
                <c:pt idx="62">
                  <c:v>2.1200000000000011E-2</c:v>
                </c:pt>
                <c:pt idx="63">
                  <c:v>9.4000000000000038E-3</c:v>
                </c:pt>
                <c:pt idx="64">
                  <c:v>9.4000000000000038E-3</c:v>
                </c:pt>
                <c:pt idx="65">
                  <c:v>9.4000000000000038E-3</c:v>
                </c:pt>
                <c:pt idx="66">
                  <c:v>1.0400000000000005E-2</c:v>
                </c:pt>
                <c:pt idx="67">
                  <c:v>1.0400000000000005E-2</c:v>
                </c:pt>
                <c:pt idx="68">
                  <c:v>1.0400000000000005E-2</c:v>
                </c:pt>
                <c:pt idx="69">
                  <c:v>2.9800000000000014E-2</c:v>
                </c:pt>
                <c:pt idx="70">
                  <c:v>2.9800000000000014E-2</c:v>
                </c:pt>
                <c:pt idx="71">
                  <c:v>2.5700000000000008E-2</c:v>
                </c:pt>
                <c:pt idx="72">
                  <c:v>2.5700000000000008E-2</c:v>
                </c:pt>
                <c:pt idx="73">
                  <c:v>2.5700000000000008E-2</c:v>
                </c:pt>
                <c:pt idx="74" formatCode="0.00E+00">
                  <c:v>-4.0000000000000024E-4</c:v>
                </c:pt>
                <c:pt idx="75" formatCode="0.00E+00">
                  <c:v>-4.0000000000000024E-4</c:v>
                </c:pt>
                <c:pt idx="76" formatCode="0.00E+00">
                  <c:v>-4.0000000000000024E-4</c:v>
                </c:pt>
                <c:pt idx="77">
                  <c:v>1.5500000000000005E-2</c:v>
                </c:pt>
                <c:pt idx="78">
                  <c:v>1.5500000000000005E-2</c:v>
                </c:pt>
                <c:pt idx="79">
                  <c:v>4.7000000000000019E-3</c:v>
                </c:pt>
                <c:pt idx="80">
                  <c:v>4.7000000000000019E-3</c:v>
                </c:pt>
                <c:pt idx="81">
                  <c:v>4.7000000000000019E-3</c:v>
                </c:pt>
                <c:pt idx="82">
                  <c:v>1.8400000000000007E-2</c:v>
                </c:pt>
                <c:pt idx="83">
                  <c:v>1.8400000000000007E-2</c:v>
                </c:pt>
                <c:pt idx="84">
                  <c:v>1.8400000000000007E-2</c:v>
                </c:pt>
                <c:pt idx="85" formatCode="0.00E+00">
                  <c:v>-4.0000000000000024E-4</c:v>
                </c:pt>
                <c:pt idx="86" formatCode="0.00E+00">
                  <c:v>-4.0000000000000024E-4</c:v>
                </c:pt>
                <c:pt idx="87">
                  <c:v>-2.3800000000000009E-2</c:v>
                </c:pt>
                <c:pt idx="88">
                  <c:v>-2.3800000000000009E-2</c:v>
                </c:pt>
                <c:pt idx="89">
                  <c:v>-2.3800000000000009E-2</c:v>
                </c:pt>
                <c:pt idx="90">
                  <c:v>-9.7000000000000038E-3</c:v>
                </c:pt>
                <c:pt idx="91">
                  <c:v>-9.7000000000000038E-3</c:v>
                </c:pt>
                <c:pt idx="92">
                  <c:v>-9.7000000000000038E-3</c:v>
                </c:pt>
                <c:pt idx="93">
                  <c:v>1.3500000000000005E-2</c:v>
                </c:pt>
                <c:pt idx="94">
                  <c:v>1.3500000000000005E-2</c:v>
                </c:pt>
                <c:pt idx="95">
                  <c:v>-9.3000000000000044E-3</c:v>
                </c:pt>
                <c:pt idx="96">
                  <c:v>-9.3000000000000044E-3</c:v>
                </c:pt>
                <c:pt idx="97">
                  <c:v>-9.3000000000000044E-3</c:v>
                </c:pt>
                <c:pt idx="98">
                  <c:v>8.0000000000000054E-3</c:v>
                </c:pt>
                <c:pt idx="99">
                  <c:v>8.0000000000000054E-3</c:v>
                </c:pt>
                <c:pt idx="100">
                  <c:v>8.0000000000000054E-3</c:v>
                </c:pt>
                <c:pt idx="101">
                  <c:v>1.1000000000000005E-3</c:v>
                </c:pt>
                <c:pt idx="102">
                  <c:v>1.1000000000000005E-3</c:v>
                </c:pt>
                <c:pt idx="103">
                  <c:v>-1.1700000000000009E-2</c:v>
                </c:pt>
                <c:pt idx="104">
                  <c:v>-1.1700000000000009E-2</c:v>
                </c:pt>
                <c:pt idx="105">
                  <c:v>-1.1700000000000009E-2</c:v>
                </c:pt>
                <c:pt idx="106">
                  <c:v>7.8000000000000022E-3</c:v>
                </c:pt>
                <c:pt idx="107">
                  <c:v>7.8000000000000022E-3</c:v>
                </c:pt>
                <c:pt idx="108">
                  <c:v>7.8000000000000022E-3</c:v>
                </c:pt>
                <c:pt idx="109">
                  <c:v>-1.6000000000000009E-3</c:v>
                </c:pt>
                <c:pt idx="110">
                  <c:v>-1.6000000000000009E-3</c:v>
                </c:pt>
                <c:pt idx="111" formatCode="0.00E+00">
                  <c:v>-8.0000000000000047E-4</c:v>
                </c:pt>
                <c:pt idx="112" formatCode="0.00E+00">
                  <c:v>-8.0000000000000047E-4</c:v>
                </c:pt>
                <c:pt idx="113" formatCode="0.00E+00">
                  <c:v>-8.0000000000000047E-4</c:v>
                </c:pt>
                <c:pt idx="114">
                  <c:v>-2.200000000000001E-3</c:v>
                </c:pt>
                <c:pt idx="115">
                  <c:v>-2.200000000000001E-3</c:v>
                </c:pt>
                <c:pt idx="116">
                  <c:v>-2.200000000000001E-3</c:v>
                </c:pt>
                <c:pt idx="117">
                  <c:v>-1.8000000000000008E-3</c:v>
                </c:pt>
                <c:pt idx="118">
                  <c:v>-1.8000000000000008E-3</c:v>
                </c:pt>
                <c:pt idx="119" formatCode="0.00E+00">
                  <c:v>3.0000000000000014E-4</c:v>
                </c:pt>
                <c:pt idx="120" formatCode="0.00E+00">
                  <c:v>3.0000000000000014E-4</c:v>
                </c:pt>
                <c:pt idx="121" formatCode="0.00E+00">
                  <c:v>3.0000000000000014E-4</c:v>
                </c:pt>
                <c:pt idx="122">
                  <c:v>1.3500000000000005E-2</c:v>
                </c:pt>
                <c:pt idx="123">
                  <c:v>1.3500000000000005E-2</c:v>
                </c:pt>
                <c:pt idx="124">
                  <c:v>1.3500000000000005E-2</c:v>
                </c:pt>
                <c:pt idx="125">
                  <c:v>-6.3000000000000018E-3</c:v>
                </c:pt>
                <c:pt idx="126">
                  <c:v>-6.3000000000000018E-3</c:v>
                </c:pt>
                <c:pt idx="127" formatCode="0.00E+00">
                  <c:v>-2.0000000000000012E-4</c:v>
                </c:pt>
                <c:pt idx="128" formatCode="0.00E+00">
                  <c:v>-2.0000000000000012E-4</c:v>
                </c:pt>
                <c:pt idx="129" formatCode="0.00E+00">
                  <c:v>-2.0000000000000012E-4</c:v>
                </c:pt>
                <c:pt idx="130">
                  <c:v>-5.4000000000000038E-3</c:v>
                </c:pt>
                <c:pt idx="131">
                  <c:v>-5.4000000000000038E-3</c:v>
                </c:pt>
                <c:pt idx="132">
                  <c:v>-5.4000000000000038E-3</c:v>
                </c:pt>
                <c:pt idx="133">
                  <c:v>1.1700000000000009E-2</c:v>
                </c:pt>
                <c:pt idx="134">
                  <c:v>1.1700000000000009E-2</c:v>
                </c:pt>
                <c:pt idx="135">
                  <c:v>-9.7000000000000038E-3</c:v>
                </c:pt>
                <c:pt idx="136">
                  <c:v>-9.7000000000000038E-3</c:v>
                </c:pt>
                <c:pt idx="137">
                  <c:v>-9.7000000000000038E-3</c:v>
                </c:pt>
                <c:pt idx="138">
                  <c:v>-4.6000000000000017E-3</c:v>
                </c:pt>
                <c:pt idx="139">
                  <c:v>-4.6000000000000017E-3</c:v>
                </c:pt>
                <c:pt idx="140">
                  <c:v>-4.6000000000000017E-3</c:v>
                </c:pt>
                <c:pt idx="141">
                  <c:v>-8.5000000000000041E-3</c:v>
                </c:pt>
                <c:pt idx="142">
                  <c:v>-8.5000000000000041E-3</c:v>
                </c:pt>
                <c:pt idx="143">
                  <c:v>-8.5000000000000041E-3</c:v>
                </c:pt>
                <c:pt idx="144">
                  <c:v>1.2699999999999998E-2</c:v>
                </c:pt>
                <c:pt idx="145">
                  <c:v>1.2699999999999998E-2</c:v>
                </c:pt>
                <c:pt idx="146">
                  <c:v>1.2699999999999998E-2</c:v>
                </c:pt>
                <c:pt idx="147">
                  <c:v>-4.0000000000000018E-3</c:v>
                </c:pt>
                <c:pt idx="148">
                  <c:v>-4.0000000000000018E-3</c:v>
                </c:pt>
                <c:pt idx="149">
                  <c:v>-4.0000000000000018E-3</c:v>
                </c:pt>
                <c:pt idx="150">
                  <c:v>-2.2800000000000015E-2</c:v>
                </c:pt>
                <c:pt idx="151">
                  <c:v>-2.2800000000000015E-2</c:v>
                </c:pt>
                <c:pt idx="152">
                  <c:v>-2.2800000000000015E-2</c:v>
                </c:pt>
                <c:pt idx="153">
                  <c:v>1.720000000000001E-2</c:v>
                </c:pt>
                <c:pt idx="154">
                  <c:v>1.720000000000001E-2</c:v>
                </c:pt>
                <c:pt idx="155">
                  <c:v>1.6799999999999999E-2</c:v>
                </c:pt>
                <c:pt idx="156">
                  <c:v>1.6799999999999999E-2</c:v>
                </c:pt>
                <c:pt idx="157">
                  <c:v>1.6799999999999999E-2</c:v>
                </c:pt>
                <c:pt idx="158">
                  <c:v>-3.4000000000000007E-3</c:v>
                </c:pt>
                <c:pt idx="159">
                  <c:v>-3.4000000000000007E-3</c:v>
                </c:pt>
                <c:pt idx="160">
                  <c:v>-3.4000000000000007E-3</c:v>
                </c:pt>
                <c:pt idx="161">
                  <c:v>6.6000000000000017E-3</c:v>
                </c:pt>
                <c:pt idx="162">
                  <c:v>6.6000000000000017E-3</c:v>
                </c:pt>
                <c:pt idx="163">
                  <c:v>-2.3400000000000008E-2</c:v>
                </c:pt>
                <c:pt idx="164">
                  <c:v>-2.3400000000000008E-2</c:v>
                </c:pt>
                <c:pt idx="165">
                  <c:v>-2.3400000000000008E-2</c:v>
                </c:pt>
                <c:pt idx="166">
                  <c:v>1.9000000000000006E-2</c:v>
                </c:pt>
                <c:pt idx="167">
                  <c:v>1.9000000000000006E-2</c:v>
                </c:pt>
                <c:pt idx="168">
                  <c:v>1.9000000000000006E-2</c:v>
                </c:pt>
                <c:pt idx="169">
                  <c:v>6.2000000000000024E-3</c:v>
                </c:pt>
                <c:pt idx="170">
                  <c:v>6.2000000000000024E-3</c:v>
                </c:pt>
                <c:pt idx="171">
                  <c:v>-8.3000000000000053E-3</c:v>
                </c:pt>
                <c:pt idx="172">
                  <c:v>-8.3000000000000053E-3</c:v>
                </c:pt>
                <c:pt idx="173">
                  <c:v>-8.3000000000000053E-3</c:v>
                </c:pt>
                <c:pt idx="174">
                  <c:v>2.4300000000000002E-2</c:v>
                </c:pt>
                <c:pt idx="175">
                  <c:v>2.4300000000000002E-2</c:v>
                </c:pt>
                <c:pt idx="176">
                  <c:v>2.4300000000000002E-2</c:v>
                </c:pt>
                <c:pt idx="177">
                  <c:v>-1.4400000000000005E-2</c:v>
                </c:pt>
                <c:pt idx="178">
                  <c:v>-1.4400000000000005E-2</c:v>
                </c:pt>
                <c:pt idx="179">
                  <c:v>-1.4400000000000005E-2</c:v>
                </c:pt>
                <c:pt idx="180">
                  <c:v>-1.4400000000000005E-2</c:v>
                </c:pt>
                <c:pt idx="181">
                  <c:v>-4.2000000000000023E-3</c:v>
                </c:pt>
                <c:pt idx="182">
                  <c:v>-4.2000000000000023E-3</c:v>
                </c:pt>
                <c:pt idx="183">
                  <c:v>5.8000000000000022E-3</c:v>
                </c:pt>
                <c:pt idx="184">
                  <c:v>5.8000000000000022E-3</c:v>
                </c:pt>
                <c:pt idx="185">
                  <c:v>5.8000000000000022E-3</c:v>
                </c:pt>
                <c:pt idx="186">
                  <c:v>-1.6000000000000009E-3</c:v>
                </c:pt>
                <c:pt idx="187">
                  <c:v>-1.6000000000000009E-3</c:v>
                </c:pt>
                <c:pt idx="188">
                  <c:v>-1.6000000000000009E-3</c:v>
                </c:pt>
                <c:pt idx="189">
                  <c:v>3.5000000000000018E-3</c:v>
                </c:pt>
                <c:pt idx="190">
                  <c:v>3.5000000000000018E-3</c:v>
                </c:pt>
                <c:pt idx="191">
                  <c:v>-1.3400000000000007E-2</c:v>
                </c:pt>
                <c:pt idx="192">
                  <c:v>-1.3400000000000007E-2</c:v>
                </c:pt>
                <c:pt idx="193">
                  <c:v>-1.3400000000000007E-2</c:v>
                </c:pt>
                <c:pt idx="194">
                  <c:v>-1.4200000000000004E-2</c:v>
                </c:pt>
                <c:pt idx="195">
                  <c:v>-1.4200000000000004E-2</c:v>
                </c:pt>
                <c:pt idx="196">
                  <c:v>-1.4200000000000004E-2</c:v>
                </c:pt>
                <c:pt idx="197">
                  <c:v>3.0600000000000006E-2</c:v>
                </c:pt>
                <c:pt idx="198">
                  <c:v>3.0600000000000006E-2</c:v>
                </c:pt>
                <c:pt idx="199">
                  <c:v>4.0000000000000015E-2</c:v>
                </c:pt>
                <c:pt idx="200">
                  <c:v>4.0000000000000015E-2</c:v>
                </c:pt>
                <c:pt idx="201">
                  <c:v>4.0000000000000015E-2</c:v>
                </c:pt>
                <c:pt idx="202">
                  <c:v>-1.3400000000000007E-2</c:v>
                </c:pt>
                <c:pt idx="203">
                  <c:v>-1.3400000000000007E-2</c:v>
                </c:pt>
                <c:pt idx="204">
                  <c:v>-1.3400000000000007E-2</c:v>
                </c:pt>
                <c:pt idx="205">
                  <c:v>-4.1000000000000002E-2</c:v>
                </c:pt>
                <c:pt idx="206">
                  <c:v>-4.1000000000000002E-2</c:v>
                </c:pt>
                <c:pt idx="207">
                  <c:v>0.14280000000000001</c:v>
                </c:pt>
                <c:pt idx="208">
                  <c:v>0.14280000000000001</c:v>
                </c:pt>
                <c:pt idx="209">
                  <c:v>0.14280000000000001</c:v>
                </c:pt>
                <c:pt idx="210">
                  <c:v>0.19350000000000006</c:v>
                </c:pt>
                <c:pt idx="211">
                  <c:v>0.19350000000000006</c:v>
                </c:pt>
                <c:pt idx="212">
                  <c:v>0.19350000000000006</c:v>
                </c:pt>
                <c:pt idx="213">
                  <c:v>0.19780000000000006</c:v>
                </c:pt>
                <c:pt idx="214">
                  <c:v>0.19780000000000006</c:v>
                </c:pt>
                <c:pt idx="215">
                  <c:v>0.18580000000000005</c:v>
                </c:pt>
                <c:pt idx="216">
                  <c:v>0.18580000000000005</c:v>
                </c:pt>
                <c:pt idx="217">
                  <c:v>0.18580000000000005</c:v>
                </c:pt>
                <c:pt idx="218">
                  <c:v>0.27640000000000009</c:v>
                </c:pt>
                <c:pt idx="219">
                  <c:v>0.27640000000000009</c:v>
                </c:pt>
                <c:pt idx="220">
                  <c:v>0.27640000000000009</c:v>
                </c:pt>
                <c:pt idx="221">
                  <c:v>0.30200000000000016</c:v>
                </c:pt>
                <c:pt idx="222">
                  <c:v>0.30200000000000016</c:v>
                </c:pt>
                <c:pt idx="223">
                  <c:v>0.30200000000000016</c:v>
                </c:pt>
                <c:pt idx="224">
                  <c:v>0.30330000000000013</c:v>
                </c:pt>
                <c:pt idx="225">
                  <c:v>0.30330000000000013</c:v>
                </c:pt>
                <c:pt idx="226">
                  <c:v>0.29840000000000011</c:v>
                </c:pt>
                <c:pt idx="227">
                  <c:v>0.29840000000000011</c:v>
                </c:pt>
                <c:pt idx="228">
                  <c:v>0.29840000000000011</c:v>
                </c:pt>
                <c:pt idx="229">
                  <c:v>0.38490000000000013</c:v>
                </c:pt>
                <c:pt idx="230">
                  <c:v>0.38490000000000013</c:v>
                </c:pt>
                <c:pt idx="231">
                  <c:v>0.33770000000000011</c:v>
                </c:pt>
                <c:pt idx="232">
                  <c:v>0.33770000000000011</c:v>
                </c:pt>
                <c:pt idx="233">
                  <c:v>0.33770000000000011</c:v>
                </c:pt>
                <c:pt idx="234">
                  <c:v>0.41200000000000009</c:v>
                </c:pt>
                <c:pt idx="235">
                  <c:v>0.41200000000000009</c:v>
                </c:pt>
                <c:pt idx="236">
                  <c:v>0.41200000000000009</c:v>
                </c:pt>
                <c:pt idx="237">
                  <c:v>0.39850000000000013</c:v>
                </c:pt>
                <c:pt idx="238">
                  <c:v>0.39850000000000013</c:v>
                </c:pt>
                <c:pt idx="239">
                  <c:v>0.39850000000000013</c:v>
                </c:pt>
                <c:pt idx="240">
                  <c:v>0.41500000000000009</c:v>
                </c:pt>
                <c:pt idx="241">
                  <c:v>0.41500000000000009</c:v>
                </c:pt>
                <c:pt idx="242">
                  <c:v>0.39280000000000015</c:v>
                </c:pt>
                <c:pt idx="243">
                  <c:v>0.39280000000000015</c:v>
                </c:pt>
                <c:pt idx="244">
                  <c:v>0.39280000000000015</c:v>
                </c:pt>
                <c:pt idx="245">
                  <c:v>0.4008000000000001</c:v>
                </c:pt>
                <c:pt idx="246">
                  <c:v>0.4008000000000001</c:v>
                </c:pt>
                <c:pt idx="247">
                  <c:v>0.39670000000000011</c:v>
                </c:pt>
                <c:pt idx="248">
                  <c:v>0.39670000000000011</c:v>
                </c:pt>
                <c:pt idx="249">
                  <c:v>0.39670000000000011</c:v>
                </c:pt>
                <c:pt idx="250">
                  <c:v>0.39000000000000012</c:v>
                </c:pt>
                <c:pt idx="251">
                  <c:v>0.39000000000000012</c:v>
                </c:pt>
                <c:pt idx="252">
                  <c:v>0.39000000000000012</c:v>
                </c:pt>
                <c:pt idx="253">
                  <c:v>0.36170000000000002</c:v>
                </c:pt>
                <c:pt idx="254">
                  <c:v>0.36170000000000002</c:v>
                </c:pt>
                <c:pt idx="255">
                  <c:v>0.37570000000000009</c:v>
                </c:pt>
                <c:pt idx="256">
                  <c:v>0.37570000000000009</c:v>
                </c:pt>
                <c:pt idx="257">
                  <c:v>0.37570000000000009</c:v>
                </c:pt>
                <c:pt idx="258">
                  <c:v>0.35780000000000012</c:v>
                </c:pt>
                <c:pt idx="259">
                  <c:v>0.35780000000000012</c:v>
                </c:pt>
                <c:pt idx="260">
                  <c:v>0.35780000000000012</c:v>
                </c:pt>
                <c:pt idx="261">
                  <c:v>0.35350000000000009</c:v>
                </c:pt>
                <c:pt idx="262">
                  <c:v>0.35350000000000009</c:v>
                </c:pt>
                <c:pt idx="263">
                  <c:v>0.43090000000000012</c:v>
                </c:pt>
                <c:pt idx="264">
                  <c:v>0.43090000000000012</c:v>
                </c:pt>
                <c:pt idx="265">
                  <c:v>0.43090000000000012</c:v>
                </c:pt>
                <c:pt idx="266">
                  <c:v>0.31530000000000014</c:v>
                </c:pt>
                <c:pt idx="267">
                  <c:v>0.31530000000000014</c:v>
                </c:pt>
                <c:pt idx="268">
                  <c:v>0.31530000000000014</c:v>
                </c:pt>
                <c:pt idx="269">
                  <c:v>0.25820000000000004</c:v>
                </c:pt>
                <c:pt idx="270">
                  <c:v>0.25820000000000004</c:v>
                </c:pt>
                <c:pt idx="271">
                  <c:v>0.2656</c:v>
                </c:pt>
                <c:pt idx="272">
                  <c:v>0.2656</c:v>
                </c:pt>
                <c:pt idx="273">
                  <c:v>0.2656</c:v>
                </c:pt>
                <c:pt idx="274">
                  <c:v>0.24360000000000001</c:v>
                </c:pt>
                <c:pt idx="275">
                  <c:v>0.24360000000000001</c:v>
                </c:pt>
                <c:pt idx="276">
                  <c:v>0.24360000000000001</c:v>
                </c:pt>
                <c:pt idx="277">
                  <c:v>0.25419999999999998</c:v>
                </c:pt>
                <c:pt idx="278">
                  <c:v>0.25419999999999998</c:v>
                </c:pt>
                <c:pt idx="279">
                  <c:v>0.3000000000000001</c:v>
                </c:pt>
                <c:pt idx="280">
                  <c:v>0.3000000000000001</c:v>
                </c:pt>
                <c:pt idx="281">
                  <c:v>0.3000000000000001</c:v>
                </c:pt>
                <c:pt idx="282">
                  <c:v>0.15030000000000004</c:v>
                </c:pt>
                <c:pt idx="283">
                  <c:v>0.15030000000000004</c:v>
                </c:pt>
                <c:pt idx="284">
                  <c:v>0.15030000000000004</c:v>
                </c:pt>
                <c:pt idx="285">
                  <c:v>0.15460000000000004</c:v>
                </c:pt>
                <c:pt idx="286">
                  <c:v>0.15460000000000004</c:v>
                </c:pt>
                <c:pt idx="287">
                  <c:v>0.16250000000000006</c:v>
                </c:pt>
                <c:pt idx="288">
                  <c:v>0.16250000000000006</c:v>
                </c:pt>
                <c:pt idx="289">
                  <c:v>0.16250000000000006</c:v>
                </c:pt>
                <c:pt idx="290">
                  <c:v>0.13689999999999999</c:v>
                </c:pt>
                <c:pt idx="291">
                  <c:v>0.13689999999999999</c:v>
                </c:pt>
                <c:pt idx="292">
                  <c:v>0.13689999999999999</c:v>
                </c:pt>
                <c:pt idx="293">
                  <c:v>0.14520000000000005</c:v>
                </c:pt>
                <c:pt idx="294">
                  <c:v>0.14520000000000005</c:v>
                </c:pt>
                <c:pt idx="295">
                  <c:v>8.680000000000003E-2</c:v>
                </c:pt>
                <c:pt idx="296">
                  <c:v>8.680000000000003E-2</c:v>
                </c:pt>
                <c:pt idx="297">
                  <c:v>8.680000000000003E-2</c:v>
                </c:pt>
                <c:pt idx="298">
                  <c:v>9.860000000000009E-2</c:v>
                </c:pt>
                <c:pt idx="299">
                  <c:v>9.860000000000009E-2</c:v>
                </c:pt>
                <c:pt idx="300">
                  <c:v>7.1900000000000033E-2</c:v>
                </c:pt>
                <c:pt idx="301">
                  <c:v>7.1900000000000033E-2</c:v>
                </c:pt>
                <c:pt idx="302">
                  <c:v>7.1900000000000033E-2</c:v>
                </c:pt>
                <c:pt idx="303">
                  <c:v>5.9300000000000026E-2</c:v>
                </c:pt>
                <c:pt idx="304">
                  <c:v>5.9300000000000026E-2</c:v>
                </c:pt>
                <c:pt idx="305">
                  <c:v>5.9300000000000026E-2</c:v>
                </c:pt>
                <c:pt idx="306">
                  <c:v>9.7600000000000034E-2</c:v>
                </c:pt>
                <c:pt idx="307">
                  <c:v>9.7600000000000034E-2</c:v>
                </c:pt>
                <c:pt idx="308">
                  <c:v>9.7600000000000034E-2</c:v>
                </c:pt>
                <c:pt idx="309">
                  <c:v>8.1500000000000031E-2</c:v>
                </c:pt>
                <c:pt idx="310">
                  <c:v>8.1500000000000031E-2</c:v>
                </c:pt>
                <c:pt idx="311">
                  <c:v>8.8800000000000059E-2</c:v>
                </c:pt>
                <c:pt idx="312">
                  <c:v>8.8800000000000059E-2</c:v>
                </c:pt>
                <c:pt idx="313">
                  <c:v>8.8800000000000059E-2</c:v>
                </c:pt>
                <c:pt idx="314">
                  <c:v>0.11290000000000003</c:v>
                </c:pt>
                <c:pt idx="315">
                  <c:v>0.11290000000000003</c:v>
                </c:pt>
                <c:pt idx="316">
                  <c:v>0.11290000000000003</c:v>
                </c:pt>
                <c:pt idx="317">
                  <c:v>4.2400000000000021E-2</c:v>
                </c:pt>
                <c:pt idx="318">
                  <c:v>4.2400000000000021E-2</c:v>
                </c:pt>
                <c:pt idx="319">
                  <c:v>7.0100000000000023E-2</c:v>
                </c:pt>
                <c:pt idx="320">
                  <c:v>7.0100000000000023E-2</c:v>
                </c:pt>
                <c:pt idx="321">
                  <c:v>7.0100000000000023E-2</c:v>
                </c:pt>
                <c:pt idx="322">
                  <c:v>6.2400000000000025E-2</c:v>
                </c:pt>
                <c:pt idx="323">
                  <c:v>6.2400000000000025E-2</c:v>
                </c:pt>
                <c:pt idx="324">
                  <c:v>6.2400000000000025E-2</c:v>
                </c:pt>
                <c:pt idx="325">
                  <c:v>4.1800000000000004E-2</c:v>
                </c:pt>
                <c:pt idx="326">
                  <c:v>4.1800000000000004E-2</c:v>
                </c:pt>
                <c:pt idx="327">
                  <c:v>3.2400000000000012E-2</c:v>
                </c:pt>
                <c:pt idx="328">
                  <c:v>3.2400000000000012E-2</c:v>
                </c:pt>
                <c:pt idx="329">
                  <c:v>3.2400000000000012E-2</c:v>
                </c:pt>
                <c:pt idx="330">
                  <c:v>3.7100000000000015E-2</c:v>
                </c:pt>
                <c:pt idx="331">
                  <c:v>3.7100000000000015E-2</c:v>
                </c:pt>
                <c:pt idx="332">
                  <c:v>3.7100000000000015E-2</c:v>
                </c:pt>
                <c:pt idx="333">
                  <c:v>1.720000000000001E-2</c:v>
                </c:pt>
                <c:pt idx="334">
                  <c:v>1.720000000000001E-2</c:v>
                </c:pt>
                <c:pt idx="335">
                  <c:v>2.9600000000000008E-2</c:v>
                </c:pt>
                <c:pt idx="336">
                  <c:v>2.9600000000000008E-2</c:v>
                </c:pt>
                <c:pt idx="337">
                  <c:v>2.9600000000000008E-2</c:v>
                </c:pt>
                <c:pt idx="338">
                  <c:v>1.8400000000000007E-2</c:v>
                </c:pt>
                <c:pt idx="339">
                  <c:v>1.8400000000000007E-2</c:v>
                </c:pt>
                <c:pt idx="340">
                  <c:v>1.8400000000000007E-2</c:v>
                </c:pt>
                <c:pt idx="341">
                  <c:v>2.0000000000000007E-2</c:v>
                </c:pt>
                <c:pt idx="342">
                  <c:v>2.0000000000000007E-2</c:v>
                </c:pt>
                <c:pt idx="343">
                  <c:v>1.3500000000000005E-2</c:v>
                </c:pt>
                <c:pt idx="344">
                  <c:v>1.3500000000000005E-2</c:v>
                </c:pt>
                <c:pt idx="345">
                  <c:v>1.3500000000000005E-2</c:v>
                </c:pt>
                <c:pt idx="346">
                  <c:v>1.3500000000000005E-2</c:v>
                </c:pt>
                <c:pt idx="347">
                  <c:v>1.7400000000000009E-2</c:v>
                </c:pt>
                <c:pt idx="348">
                  <c:v>1.7400000000000009E-2</c:v>
                </c:pt>
                <c:pt idx="349">
                  <c:v>1.7400000000000009E-2</c:v>
                </c:pt>
                <c:pt idx="350">
                  <c:v>1.4500000000000004E-2</c:v>
                </c:pt>
                <c:pt idx="351">
                  <c:v>1.4500000000000004E-2</c:v>
                </c:pt>
                <c:pt idx="352">
                  <c:v>1.4500000000000004E-2</c:v>
                </c:pt>
                <c:pt idx="353">
                  <c:v>4.5000000000000023E-3</c:v>
                </c:pt>
                <c:pt idx="354">
                  <c:v>4.5000000000000023E-3</c:v>
                </c:pt>
                <c:pt idx="355">
                  <c:v>7.0000000000000036E-3</c:v>
                </c:pt>
                <c:pt idx="356">
                  <c:v>7.0000000000000036E-3</c:v>
                </c:pt>
                <c:pt idx="357">
                  <c:v>7.0000000000000036E-3</c:v>
                </c:pt>
                <c:pt idx="358">
                  <c:v>9.6000000000000061E-3</c:v>
                </c:pt>
                <c:pt idx="359">
                  <c:v>9.6000000000000061E-3</c:v>
                </c:pt>
                <c:pt idx="360">
                  <c:v>9.6000000000000061E-3</c:v>
                </c:pt>
                <c:pt idx="361">
                  <c:v>4.9000000000000024E-3</c:v>
                </c:pt>
                <c:pt idx="362">
                  <c:v>4.9000000000000024E-3</c:v>
                </c:pt>
                <c:pt idx="363">
                  <c:v>7.2000000000000024E-3</c:v>
                </c:pt>
                <c:pt idx="364">
                  <c:v>7.2000000000000024E-3</c:v>
                </c:pt>
                <c:pt idx="365">
                  <c:v>7.2000000000000024E-3</c:v>
                </c:pt>
                <c:pt idx="366">
                  <c:v>8.4000000000000064E-3</c:v>
                </c:pt>
                <c:pt idx="367">
                  <c:v>8.4000000000000064E-3</c:v>
                </c:pt>
                <c:pt idx="368">
                  <c:v>8.4000000000000064E-3</c:v>
                </c:pt>
                <c:pt idx="369">
                  <c:v>-3.4000000000000007E-3</c:v>
                </c:pt>
                <c:pt idx="370">
                  <c:v>-3.4000000000000007E-3</c:v>
                </c:pt>
                <c:pt idx="371" formatCode="0.00E+00">
                  <c:v>9.0000000000000084E-4</c:v>
                </c:pt>
                <c:pt idx="372" formatCode="0.00E+00">
                  <c:v>9.0000000000000084E-4</c:v>
                </c:pt>
                <c:pt idx="373" formatCode="0.00E+00">
                  <c:v>9.0000000000000084E-4</c:v>
                </c:pt>
                <c:pt idx="374">
                  <c:v>1.9000000000000009E-3</c:v>
                </c:pt>
                <c:pt idx="375">
                  <c:v>1.9000000000000009E-3</c:v>
                </c:pt>
                <c:pt idx="376">
                  <c:v>1.9000000000000009E-3</c:v>
                </c:pt>
                <c:pt idx="377">
                  <c:v>-4.0000000000000018E-3</c:v>
                </c:pt>
                <c:pt idx="378">
                  <c:v>-4.0000000000000018E-3</c:v>
                </c:pt>
                <c:pt idx="379">
                  <c:v>-3.4000000000000007E-3</c:v>
                </c:pt>
                <c:pt idx="380">
                  <c:v>-3.4000000000000007E-3</c:v>
                </c:pt>
                <c:pt idx="381">
                  <c:v>-3.4000000000000007E-3</c:v>
                </c:pt>
                <c:pt idx="382">
                  <c:v>-3.4000000000000007E-3</c:v>
                </c:pt>
                <c:pt idx="383">
                  <c:v>-3.4000000000000007E-3</c:v>
                </c:pt>
                <c:pt idx="384">
                  <c:v>-3.4000000000000007E-3</c:v>
                </c:pt>
                <c:pt idx="385">
                  <c:v>4.9000000000000024E-3</c:v>
                </c:pt>
                <c:pt idx="386">
                  <c:v>4.9000000000000024E-3</c:v>
                </c:pt>
                <c:pt idx="387">
                  <c:v>4.9000000000000024E-3</c:v>
                </c:pt>
                <c:pt idx="388">
                  <c:v>2.1600000000000012E-2</c:v>
                </c:pt>
                <c:pt idx="389">
                  <c:v>2.1600000000000012E-2</c:v>
                </c:pt>
                <c:pt idx="390">
                  <c:v>-1.2400000000000005E-2</c:v>
                </c:pt>
                <c:pt idx="391">
                  <c:v>-1.2400000000000005E-2</c:v>
                </c:pt>
                <c:pt idx="392">
                  <c:v>-1.2400000000000005E-2</c:v>
                </c:pt>
                <c:pt idx="393">
                  <c:v>-1.1700000000000009E-2</c:v>
                </c:pt>
                <c:pt idx="394">
                  <c:v>-1.1700000000000009E-2</c:v>
                </c:pt>
                <c:pt idx="395">
                  <c:v>-2.4000000000000007E-3</c:v>
                </c:pt>
                <c:pt idx="396">
                  <c:v>-2.4000000000000007E-3</c:v>
                </c:pt>
                <c:pt idx="397">
                  <c:v>-2.4000000000000007E-3</c:v>
                </c:pt>
                <c:pt idx="398">
                  <c:v>-3.4000000000000002E-2</c:v>
                </c:pt>
                <c:pt idx="399">
                  <c:v>-3.4000000000000002E-2</c:v>
                </c:pt>
                <c:pt idx="400">
                  <c:v>-3.4000000000000002E-2</c:v>
                </c:pt>
                <c:pt idx="401">
                  <c:v>-2.200000000000001E-3</c:v>
                </c:pt>
                <c:pt idx="402">
                  <c:v>-2.200000000000001E-3</c:v>
                </c:pt>
                <c:pt idx="403">
                  <c:v>-4.400000000000002E-3</c:v>
                </c:pt>
                <c:pt idx="404">
                  <c:v>-4.400000000000002E-3</c:v>
                </c:pt>
                <c:pt idx="405">
                  <c:v>-4.400000000000002E-3</c:v>
                </c:pt>
                <c:pt idx="406">
                  <c:v>-7.5000000000000032E-3</c:v>
                </c:pt>
                <c:pt idx="407">
                  <c:v>-7.5000000000000032E-3</c:v>
                </c:pt>
                <c:pt idx="408">
                  <c:v>-7.5000000000000032E-3</c:v>
                </c:pt>
                <c:pt idx="409" formatCode="0.00E+00">
                  <c:v>7.0000000000000043E-4</c:v>
                </c:pt>
                <c:pt idx="410" formatCode="0.00E+00">
                  <c:v>7.0000000000000043E-4</c:v>
                </c:pt>
                <c:pt idx="411">
                  <c:v>-3.0000000000000018E-3</c:v>
                </c:pt>
                <c:pt idx="412">
                  <c:v>-3.0000000000000018E-3</c:v>
                </c:pt>
                <c:pt idx="413">
                  <c:v>-3.0000000000000018E-3</c:v>
                </c:pt>
                <c:pt idx="414">
                  <c:v>-2.8000000000000008E-3</c:v>
                </c:pt>
                <c:pt idx="415">
                  <c:v>-2.8000000000000008E-3</c:v>
                </c:pt>
                <c:pt idx="416">
                  <c:v>-2.8000000000000008E-3</c:v>
                </c:pt>
                <c:pt idx="417">
                  <c:v>-5.4000000000000038E-3</c:v>
                </c:pt>
                <c:pt idx="418">
                  <c:v>-5.4000000000000038E-3</c:v>
                </c:pt>
                <c:pt idx="419">
                  <c:v>-5.2000000000000024E-3</c:v>
                </c:pt>
                <c:pt idx="420">
                  <c:v>-5.2000000000000024E-3</c:v>
                </c:pt>
                <c:pt idx="421">
                  <c:v>-5.2000000000000024E-3</c:v>
                </c:pt>
                <c:pt idx="422">
                  <c:v>-4.0000000000000018E-3</c:v>
                </c:pt>
                <c:pt idx="423">
                  <c:v>-4.0000000000000018E-3</c:v>
                </c:pt>
                <c:pt idx="424">
                  <c:v>-4.0000000000000018E-3</c:v>
                </c:pt>
                <c:pt idx="425">
                  <c:v>-5.0000000000000018E-3</c:v>
                </c:pt>
                <c:pt idx="426">
                  <c:v>-5.0000000000000018E-3</c:v>
                </c:pt>
                <c:pt idx="427">
                  <c:v>-2.6000000000000012E-3</c:v>
                </c:pt>
                <c:pt idx="428">
                  <c:v>-2.6000000000000012E-3</c:v>
                </c:pt>
                <c:pt idx="429">
                  <c:v>-2.6000000000000012E-3</c:v>
                </c:pt>
                <c:pt idx="430">
                  <c:v>-3.6000000000000012E-3</c:v>
                </c:pt>
                <c:pt idx="431">
                  <c:v>-3.6000000000000012E-3</c:v>
                </c:pt>
                <c:pt idx="432">
                  <c:v>-3.6000000000000012E-3</c:v>
                </c:pt>
                <c:pt idx="433">
                  <c:v>-2.8000000000000008E-3</c:v>
                </c:pt>
                <c:pt idx="434">
                  <c:v>-2.8000000000000008E-3</c:v>
                </c:pt>
                <c:pt idx="435">
                  <c:v>-3.2000000000000019E-3</c:v>
                </c:pt>
                <c:pt idx="436">
                  <c:v>-3.2000000000000019E-3</c:v>
                </c:pt>
                <c:pt idx="437">
                  <c:v>-3.2000000000000019E-3</c:v>
                </c:pt>
                <c:pt idx="438">
                  <c:v>-4.8000000000000022E-3</c:v>
                </c:pt>
                <c:pt idx="439">
                  <c:v>-4.8000000000000022E-3</c:v>
                </c:pt>
                <c:pt idx="440">
                  <c:v>-4.8000000000000022E-3</c:v>
                </c:pt>
                <c:pt idx="441">
                  <c:v>-2.6000000000000012E-3</c:v>
                </c:pt>
                <c:pt idx="442">
                  <c:v>-2.6000000000000012E-3</c:v>
                </c:pt>
                <c:pt idx="443">
                  <c:v>-2.8000000000000008E-3</c:v>
                </c:pt>
                <c:pt idx="444">
                  <c:v>-2.8000000000000008E-3</c:v>
                </c:pt>
                <c:pt idx="445">
                  <c:v>-2.8000000000000008E-3</c:v>
                </c:pt>
                <c:pt idx="446">
                  <c:v>-5.2000000000000024E-3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Scaled-Magnetic_y</c:v>
                </c:pt>
              </c:strCache>
            </c:strRef>
          </c:tx>
          <c:marker>
            <c:symbol val="none"/>
          </c:marker>
          <c:yVal>
            <c:numRef>
              <c:f>Sheet1!$C$2:$C$448</c:f>
              <c:numCache>
                <c:formatCode>General</c:formatCode>
                <c:ptCount val="447"/>
                <c:pt idx="0">
                  <c:v>0.62500000000000022</c:v>
                </c:pt>
                <c:pt idx="1">
                  <c:v>0.62500000000000022</c:v>
                </c:pt>
                <c:pt idx="2">
                  <c:v>0.62500000000000022</c:v>
                </c:pt>
                <c:pt idx="3">
                  <c:v>0.65420000000000023</c:v>
                </c:pt>
                <c:pt idx="4">
                  <c:v>0.65420000000000023</c:v>
                </c:pt>
                <c:pt idx="5">
                  <c:v>0.65420000000000023</c:v>
                </c:pt>
                <c:pt idx="6">
                  <c:v>0.62080000000000024</c:v>
                </c:pt>
                <c:pt idx="7">
                  <c:v>0.62080000000000024</c:v>
                </c:pt>
                <c:pt idx="8">
                  <c:v>0.63220000000000021</c:v>
                </c:pt>
                <c:pt idx="9">
                  <c:v>0.63220000000000021</c:v>
                </c:pt>
                <c:pt idx="10">
                  <c:v>0.63220000000000021</c:v>
                </c:pt>
                <c:pt idx="11">
                  <c:v>0.64780000000000026</c:v>
                </c:pt>
                <c:pt idx="12">
                  <c:v>0.64780000000000026</c:v>
                </c:pt>
                <c:pt idx="13">
                  <c:v>0.64780000000000026</c:v>
                </c:pt>
                <c:pt idx="14">
                  <c:v>0.62900000000000023</c:v>
                </c:pt>
                <c:pt idx="15">
                  <c:v>0.62900000000000023</c:v>
                </c:pt>
                <c:pt idx="16">
                  <c:v>0.65940000000000021</c:v>
                </c:pt>
                <c:pt idx="17">
                  <c:v>0.65940000000000021</c:v>
                </c:pt>
                <c:pt idx="18">
                  <c:v>0.65940000000000021</c:v>
                </c:pt>
                <c:pt idx="19">
                  <c:v>0.6494000000000002</c:v>
                </c:pt>
                <c:pt idx="20">
                  <c:v>0.6494000000000002</c:v>
                </c:pt>
                <c:pt idx="21">
                  <c:v>0.6494000000000002</c:v>
                </c:pt>
                <c:pt idx="22">
                  <c:v>0.6524000000000002</c:v>
                </c:pt>
                <c:pt idx="23">
                  <c:v>0.6524000000000002</c:v>
                </c:pt>
                <c:pt idx="24">
                  <c:v>0.6524000000000002</c:v>
                </c:pt>
                <c:pt idx="25">
                  <c:v>0.63159999999999994</c:v>
                </c:pt>
                <c:pt idx="26">
                  <c:v>0.63159999999999994</c:v>
                </c:pt>
                <c:pt idx="27">
                  <c:v>0.62860000000000038</c:v>
                </c:pt>
                <c:pt idx="28">
                  <c:v>0.62860000000000038</c:v>
                </c:pt>
                <c:pt idx="29">
                  <c:v>0.62860000000000038</c:v>
                </c:pt>
                <c:pt idx="30">
                  <c:v>0.6384000000000003</c:v>
                </c:pt>
                <c:pt idx="31">
                  <c:v>0.6384000000000003</c:v>
                </c:pt>
                <c:pt idx="32">
                  <c:v>0.65360000000000029</c:v>
                </c:pt>
                <c:pt idx="33">
                  <c:v>0.65360000000000029</c:v>
                </c:pt>
                <c:pt idx="34">
                  <c:v>0.65360000000000029</c:v>
                </c:pt>
                <c:pt idx="35">
                  <c:v>0.64880000000000015</c:v>
                </c:pt>
                <c:pt idx="36">
                  <c:v>0.64880000000000015</c:v>
                </c:pt>
                <c:pt idx="37">
                  <c:v>0.64880000000000015</c:v>
                </c:pt>
                <c:pt idx="38">
                  <c:v>0.6232000000000002</c:v>
                </c:pt>
                <c:pt idx="39">
                  <c:v>0.6232000000000002</c:v>
                </c:pt>
                <c:pt idx="40">
                  <c:v>0.6232000000000002</c:v>
                </c:pt>
                <c:pt idx="41">
                  <c:v>0.62800000000000022</c:v>
                </c:pt>
                <c:pt idx="42">
                  <c:v>0.62800000000000022</c:v>
                </c:pt>
                <c:pt idx="43">
                  <c:v>0.65600000000000014</c:v>
                </c:pt>
                <c:pt idx="44">
                  <c:v>0.65600000000000014</c:v>
                </c:pt>
                <c:pt idx="45">
                  <c:v>0.65600000000000014</c:v>
                </c:pt>
                <c:pt idx="46">
                  <c:v>0.64680000000000026</c:v>
                </c:pt>
                <c:pt idx="47">
                  <c:v>0.64680000000000026</c:v>
                </c:pt>
                <c:pt idx="48">
                  <c:v>0.6678000000000005</c:v>
                </c:pt>
                <c:pt idx="49">
                  <c:v>0.6678000000000005</c:v>
                </c:pt>
                <c:pt idx="50">
                  <c:v>0.6678000000000005</c:v>
                </c:pt>
                <c:pt idx="51">
                  <c:v>0.63659999999999994</c:v>
                </c:pt>
                <c:pt idx="52">
                  <c:v>0.63659999999999994</c:v>
                </c:pt>
                <c:pt idx="53">
                  <c:v>0.63659999999999994</c:v>
                </c:pt>
                <c:pt idx="54">
                  <c:v>0.63100000000000023</c:v>
                </c:pt>
                <c:pt idx="55">
                  <c:v>0.63100000000000023</c:v>
                </c:pt>
                <c:pt idx="56">
                  <c:v>0.62860000000000038</c:v>
                </c:pt>
                <c:pt idx="57">
                  <c:v>0.62860000000000038</c:v>
                </c:pt>
                <c:pt idx="58">
                  <c:v>0.62860000000000038</c:v>
                </c:pt>
                <c:pt idx="59">
                  <c:v>0.64359999999999995</c:v>
                </c:pt>
                <c:pt idx="60">
                  <c:v>0.64359999999999995</c:v>
                </c:pt>
                <c:pt idx="61">
                  <c:v>0.64359999999999995</c:v>
                </c:pt>
                <c:pt idx="62">
                  <c:v>0.63420000000000021</c:v>
                </c:pt>
                <c:pt idx="63">
                  <c:v>0.63420000000000021</c:v>
                </c:pt>
                <c:pt idx="64">
                  <c:v>0.65300000000000025</c:v>
                </c:pt>
                <c:pt idx="65">
                  <c:v>0.65300000000000025</c:v>
                </c:pt>
                <c:pt idx="66">
                  <c:v>0.65300000000000025</c:v>
                </c:pt>
                <c:pt idx="67">
                  <c:v>0.67560000000000031</c:v>
                </c:pt>
                <c:pt idx="68">
                  <c:v>0.67560000000000031</c:v>
                </c:pt>
                <c:pt idx="69">
                  <c:v>0.67560000000000031</c:v>
                </c:pt>
                <c:pt idx="70">
                  <c:v>0.65840000000000021</c:v>
                </c:pt>
                <c:pt idx="71">
                  <c:v>0.65840000000000021</c:v>
                </c:pt>
                <c:pt idx="72">
                  <c:v>0.63920000000000021</c:v>
                </c:pt>
                <c:pt idx="73">
                  <c:v>0.63920000000000021</c:v>
                </c:pt>
                <c:pt idx="74">
                  <c:v>0.63920000000000021</c:v>
                </c:pt>
                <c:pt idx="75">
                  <c:v>0.63520000000000021</c:v>
                </c:pt>
                <c:pt idx="76">
                  <c:v>0.63520000000000021</c:v>
                </c:pt>
                <c:pt idx="77">
                  <c:v>0.63520000000000021</c:v>
                </c:pt>
                <c:pt idx="78">
                  <c:v>0.63140000000000018</c:v>
                </c:pt>
                <c:pt idx="79">
                  <c:v>0.63140000000000018</c:v>
                </c:pt>
                <c:pt idx="80">
                  <c:v>0.63140000000000018</c:v>
                </c:pt>
                <c:pt idx="81">
                  <c:v>0.67160000000000031</c:v>
                </c:pt>
                <c:pt idx="82">
                  <c:v>0.67160000000000031</c:v>
                </c:pt>
                <c:pt idx="83">
                  <c:v>0.68220000000000025</c:v>
                </c:pt>
                <c:pt idx="84">
                  <c:v>0.68220000000000025</c:v>
                </c:pt>
                <c:pt idx="85">
                  <c:v>0.68220000000000025</c:v>
                </c:pt>
                <c:pt idx="86">
                  <c:v>0.67660000000000031</c:v>
                </c:pt>
                <c:pt idx="87">
                  <c:v>0.67660000000000031</c:v>
                </c:pt>
                <c:pt idx="88">
                  <c:v>0.67660000000000031</c:v>
                </c:pt>
                <c:pt idx="89">
                  <c:v>0.65080000000000016</c:v>
                </c:pt>
                <c:pt idx="90">
                  <c:v>0.65080000000000016</c:v>
                </c:pt>
                <c:pt idx="91">
                  <c:v>0.63420000000000021</c:v>
                </c:pt>
                <c:pt idx="92">
                  <c:v>0.63420000000000021</c:v>
                </c:pt>
                <c:pt idx="93">
                  <c:v>0.63420000000000021</c:v>
                </c:pt>
                <c:pt idx="94">
                  <c:v>0.64980000000000038</c:v>
                </c:pt>
                <c:pt idx="95">
                  <c:v>0.64980000000000038</c:v>
                </c:pt>
                <c:pt idx="96">
                  <c:v>0.64980000000000038</c:v>
                </c:pt>
                <c:pt idx="97">
                  <c:v>0.65160000000000029</c:v>
                </c:pt>
                <c:pt idx="98">
                  <c:v>0.65160000000000029</c:v>
                </c:pt>
                <c:pt idx="99">
                  <c:v>0.66300000000000014</c:v>
                </c:pt>
                <c:pt idx="100">
                  <c:v>0.66300000000000014</c:v>
                </c:pt>
                <c:pt idx="101">
                  <c:v>0.66300000000000014</c:v>
                </c:pt>
                <c:pt idx="102">
                  <c:v>0.66020000000000023</c:v>
                </c:pt>
                <c:pt idx="103">
                  <c:v>0.66020000000000023</c:v>
                </c:pt>
                <c:pt idx="104">
                  <c:v>0.66020000000000023</c:v>
                </c:pt>
                <c:pt idx="105">
                  <c:v>0.67960000000000031</c:v>
                </c:pt>
                <c:pt idx="106">
                  <c:v>0.67960000000000031</c:v>
                </c:pt>
                <c:pt idx="107">
                  <c:v>0.64520000000000022</c:v>
                </c:pt>
                <c:pt idx="108">
                  <c:v>0.64520000000000022</c:v>
                </c:pt>
                <c:pt idx="109">
                  <c:v>0.64520000000000022</c:v>
                </c:pt>
                <c:pt idx="110">
                  <c:v>0.68040000000000034</c:v>
                </c:pt>
                <c:pt idx="111">
                  <c:v>0.68040000000000034</c:v>
                </c:pt>
                <c:pt idx="112">
                  <c:v>0.68040000000000034</c:v>
                </c:pt>
                <c:pt idx="113">
                  <c:v>0.64000000000000024</c:v>
                </c:pt>
                <c:pt idx="114">
                  <c:v>0.64000000000000024</c:v>
                </c:pt>
                <c:pt idx="115">
                  <c:v>0.64000000000000024</c:v>
                </c:pt>
                <c:pt idx="116">
                  <c:v>0.66900000000000026</c:v>
                </c:pt>
                <c:pt idx="117">
                  <c:v>0.66900000000000026</c:v>
                </c:pt>
                <c:pt idx="118">
                  <c:v>0.66900000000000026</c:v>
                </c:pt>
                <c:pt idx="119">
                  <c:v>0.66900000000000026</c:v>
                </c:pt>
                <c:pt idx="120">
                  <c:v>0.66900000000000026</c:v>
                </c:pt>
                <c:pt idx="121">
                  <c:v>0.61939999999999995</c:v>
                </c:pt>
                <c:pt idx="122">
                  <c:v>0.61939999999999995</c:v>
                </c:pt>
                <c:pt idx="123">
                  <c:v>0.61939999999999995</c:v>
                </c:pt>
                <c:pt idx="124">
                  <c:v>0.66740000000000022</c:v>
                </c:pt>
                <c:pt idx="125">
                  <c:v>0.66740000000000022</c:v>
                </c:pt>
                <c:pt idx="126">
                  <c:v>0.66740000000000022</c:v>
                </c:pt>
                <c:pt idx="127">
                  <c:v>0.66520000000000024</c:v>
                </c:pt>
                <c:pt idx="128">
                  <c:v>0.66520000000000024</c:v>
                </c:pt>
                <c:pt idx="129">
                  <c:v>0.66520000000000024</c:v>
                </c:pt>
                <c:pt idx="130">
                  <c:v>0.66600000000000015</c:v>
                </c:pt>
                <c:pt idx="131">
                  <c:v>0.66600000000000015</c:v>
                </c:pt>
                <c:pt idx="132">
                  <c:v>0.66600000000000015</c:v>
                </c:pt>
                <c:pt idx="133">
                  <c:v>0.68220000000000025</c:v>
                </c:pt>
                <c:pt idx="134">
                  <c:v>0.68220000000000025</c:v>
                </c:pt>
                <c:pt idx="135">
                  <c:v>0.68220000000000025</c:v>
                </c:pt>
                <c:pt idx="136">
                  <c:v>0.66120000000000023</c:v>
                </c:pt>
                <c:pt idx="137">
                  <c:v>0.66120000000000023</c:v>
                </c:pt>
                <c:pt idx="138">
                  <c:v>0.66120000000000023</c:v>
                </c:pt>
                <c:pt idx="139">
                  <c:v>0.66380000000000028</c:v>
                </c:pt>
                <c:pt idx="140">
                  <c:v>0.66380000000000028</c:v>
                </c:pt>
                <c:pt idx="141">
                  <c:v>0.66380000000000028</c:v>
                </c:pt>
                <c:pt idx="142">
                  <c:v>0.66380000000000028</c:v>
                </c:pt>
                <c:pt idx="143">
                  <c:v>0.67240000000000022</c:v>
                </c:pt>
                <c:pt idx="144">
                  <c:v>0.67240000000000022</c:v>
                </c:pt>
                <c:pt idx="145">
                  <c:v>0.67840000000000023</c:v>
                </c:pt>
                <c:pt idx="146">
                  <c:v>0.67840000000000023</c:v>
                </c:pt>
                <c:pt idx="147">
                  <c:v>0.67840000000000023</c:v>
                </c:pt>
                <c:pt idx="148">
                  <c:v>0.69260000000000055</c:v>
                </c:pt>
                <c:pt idx="149">
                  <c:v>0.69260000000000055</c:v>
                </c:pt>
                <c:pt idx="150">
                  <c:v>0.69260000000000055</c:v>
                </c:pt>
                <c:pt idx="151">
                  <c:v>0.67720000000000025</c:v>
                </c:pt>
                <c:pt idx="152">
                  <c:v>0.67720000000000025</c:v>
                </c:pt>
                <c:pt idx="153">
                  <c:v>0.66500000000000026</c:v>
                </c:pt>
                <c:pt idx="154">
                  <c:v>0.66500000000000026</c:v>
                </c:pt>
                <c:pt idx="155">
                  <c:v>0.66500000000000026</c:v>
                </c:pt>
                <c:pt idx="156">
                  <c:v>0.65740000000000021</c:v>
                </c:pt>
                <c:pt idx="157">
                  <c:v>0.65740000000000021</c:v>
                </c:pt>
                <c:pt idx="158">
                  <c:v>0.65740000000000021</c:v>
                </c:pt>
                <c:pt idx="159">
                  <c:v>0.64459999999999995</c:v>
                </c:pt>
                <c:pt idx="160">
                  <c:v>0.64459999999999995</c:v>
                </c:pt>
                <c:pt idx="161">
                  <c:v>0.66020000000000023</c:v>
                </c:pt>
                <c:pt idx="162">
                  <c:v>0.66020000000000023</c:v>
                </c:pt>
                <c:pt idx="163">
                  <c:v>0.66020000000000023</c:v>
                </c:pt>
                <c:pt idx="164">
                  <c:v>0.65720000000000023</c:v>
                </c:pt>
                <c:pt idx="165">
                  <c:v>0.65720000000000023</c:v>
                </c:pt>
                <c:pt idx="166">
                  <c:v>0.65720000000000023</c:v>
                </c:pt>
                <c:pt idx="167">
                  <c:v>0.67720000000000025</c:v>
                </c:pt>
                <c:pt idx="168">
                  <c:v>0.67720000000000025</c:v>
                </c:pt>
                <c:pt idx="169">
                  <c:v>0.65480000000000038</c:v>
                </c:pt>
                <c:pt idx="170">
                  <c:v>0.65480000000000038</c:v>
                </c:pt>
                <c:pt idx="171">
                  <c:v>0.65480000000000038</c:v>
                </c:pt>
                <c:pt idx="172">
                  <c:v>0.66980000000000051</c:v>
                </c:pt>
                <c:pt idx="173">
                  <c:v>0.66980000000000051</c:v>
                </c:pt>
                <c:pt idx="174">
                  <c:v>0.66980000000000051</c:v>
                </c:pt>
                <c:pt idx="175">
                  <c:v>0.67280000000000051</c:v>
                </c:pt>
                <c:pt idx="176">
                  <c:v>0.67280000000000051</c:v>
                </c:pt>
                <c:pt idx="177">
                  <c:v>0.64659999999999995</c:v>
                </c:pt>
                <c:pt idx="178">
                  <c:v>0.64659999999999995</c:v>
                </c:pt>
                <c:pt idx="179">
                  <c:v>0.64659999999999995</c:v>
                </c:pt>
                <c:pt idx="180">
                  <c:v>0.66220000000000023</c:v>
                </c:pt>
                <c:pt idx="181">
                  <c:v>0.66220000000000023</c:v>
                </c:pt>
                <c:pt idx="182">
                  <c:v>0.69240000000000013</c:v>
                </c:pt>
                <c:pt idx="183">
                  <c:v>0.69240000000000013</c:v>
                </c:pt>
                <c:pt idx="184">
                  <c:v>0.69240000000000013</c:v>
                </c:pt>
                <c:pt idx="185">
                  <c:v>0.6656000000000003</c:v>
                </c:pt>
                <c:pt idx="186">
                  <c:v>0.6656000000000003</c:v>
                </c:pt>
                <c:pt idx="187">
                  <c:v>0.6656000000000003</c:v>
                </c:pt>
                <c:pt idx="188">
                  <c:v>0.67840000000000023</c:v>
                </c:pt>
                <c:pt idx="189">
                  <c:v>0.67840000000000023</c:v>
                </c:pt>
                <c:pt idx="190">
                  <c:v>0.67840000000000023</c:v>
                </c:pt>
                <c:pt idx="191">
                  <c:v>0.68540000000000023</c:v>
                </c:pt>
                <c:pt idx="192">
                  <c:v>0.68540000000000023</c:v>
                </c:pt>
                <c:pt idx="193">
                  <c:v>0.67740000000000022</c:v>
                </c:pt>
                <c:pt idx="194">
                  <c:v>0.67740000000000022</c:v>
                </c:pt>
                <c:pt idx="195">
                  <c:v>0.67740000000000022</c:v>
                </c:pt>
                <c:pt idx="196">
                  <c:v>0.68860000000000032</c:v>
                </c:pt>
                <c:pt idx="197">
                  <c:v>0.68860000000000032</c:v>
                </c:pt>
                <c:pt idx="198">
                  <c:v>0.68860000000000032</c:v>
                </c:pt>
                <c:pt idx="199">
                  <c:v>0.65580000000000016</c:v>
                </c:pt>
                <c:pt idx="200">
                  <c:v>0.65580000000000016</c:v>
                </c:pt>
                <c:pt idx="201">
                  <c:v>0.67440000000000022</c:v>
                </c:pt>
                <c:pt idx="202">
                  <c:v>0.67440000000000022</c:v>
                </c:pt>
                <c:pt idx="203">
                  <c:v>0.67440000000000022</c:v>
                </c:pt>
                <c:pt idx="204">
                  <c:v>0.69400000000000051</c:v>
                </c:pt>
                <c:pt idx="205">
                  <c:v>0.69400000000000051</c:v>
                </c:pt>
                <c:pt idx="206">
                  <c:v>0.69400000000000051</c:v>
                </c:pt>
                <c:pt idx="207">
                  <c:v>0.69580000000000042</c:v>
                </c:pt>
                <c:pt idx="208">
                  <c:v>0.69580000000000042</c:v>
                </c:pt>
                <c:pt idx="209">
                  <c:v>0.67980000000000051</c:v>
                </c:pt>
                <c:pt idx="210">
                  <c:v>0.67980000000000051</c:v>
                </c:pt>
                <c:pt idx="211">
                  <c:v>0.67980000000000051</c:v>
                </c:pt>
                <c:pt idx="212">
                  <c:v>0.71560000000000024</c:v>
                </c:pt>
                <c:pt idx="213">
                  <c:v>0.71560000000000024</c:v>
                </c:pt>
                <c:pt idx="214">
                  <c:v>0.71560000000000024</c:v>
                </c:pt>
                <c:pt idx="215">
                  <c:v>0.72720000000000018</c:v>
                </c:pt>
                <c:pt idx="216">
                  <c:v>0.72720000000000018</c:v>
                </c:pt>
                <c:pt idx="217">
                  <c:v>0.76000000000000023</c:v>
                </c:pt>
                <c:pt idx="218">
                  <c:v>0.76000000000000023</c:v>
                </c:pt>
                <c:pt idx="219">
                  <c:v>0.76000000000000023</c:v>
                </c:pt>
                <c:pt idx="220">
                  <c:v>0.73700000000000021</c:v>
                </c:pt>
                <c:pt idx="221">
                  <c:v>0.73700000000000021</c:v>
                </c:pt>
                <c:pt idx="222">
                  <c:v>0.73700000000000021</c:v>
                </c:pt>
                <c:pt idx="223">
                  <c:v>0.77180000000000004</c:v>
                </c:pt>
                <c:pt idx="224">
                  <c:v>0.77180000000000004</c:v>
                </c:pt>
                <c:pt idx="225">
                  <c:v>0.77180000000000004</c:v>
                </c:pt>
                <c:pt idx="226">
                  <c:v>0.78780000000000028</c:v>
                </c:pt>
                <c:pt idx="227">
                  <c:v>0.78780000000000028</c:v>
                </c:pt>
                <c:pt idx="228">
                  <c:v>0.81359999999999999</c:v>
                </c:pt>
                <c:pt idx="229">
                  <c:v>0.81359999999999999</c:v>
                </c:pt>
                <c:pt idx="230">
                  <c:v>0.81359999999999999</c:v>
                </c:pt>
                <c:pt idx="231">
                  <c:v>0.80880000000000019</c:v>
                </c:pt>
                <c:pt idx="232">
                  <c:v>0.80880000000000019</c:v>
                </c:pt>
                <c:pt idx="233">
                  <c:v>0.80880000000000019</c:v>
                </c:pt>
                <c:pt idx="234">
                  <c:v>0.83219999999999994</c:v>
                </c:pt>
                <c:pt idx="235">
                  <c:v>0.83219999999999994</c:v>
                </c:pt>
                <c:pt idx="236">
                  <c:v>0.85360000000000025</c:v>
                </c:pt>
                <c:pt idx="237">
                  <c:v>0.85360000000000025</c:v>
                </c:pt>
                <c:pt idx="238">
                  <c:v>0.85360000000000025</c:v>
                </c:pt>
                <c:pt idx="239">
                  <c:v>0.83980000000000021</c:v>
                </c:pt>
                <c:pt idx="240">
                  <c:v>0.83980000000000021</c:v>
                </c:pt>
                <c:pt idx="241">
                  <c:v>0.83980000000000021</c:v>
                </c:pt>
                <c:pt idx="242">
                  <c:v>0.87959999999999994</c:v>
                </c:pt>
                <c:pt idx="243">
                  <c:v>0.87959999999999994</c:v>
                </c:pt>
                <c:pt idx="244">
                  <c:v>0.90099999999999991</c:v>
                </c:pt>
                <c:pt idx="245">
                  <c:v>0.90099999999999991</c:v>
                </c:pt>
                <c:pt idx="246">
                  <c:v>0.90099999999999991</c:v>
                </c:pt>
                <c:pt idx="247">
                  <c:v>0.89159999999999995</c:v>
                </c:pt>
                <c:pt idx="248">
                  <c:v>0.89159999999999995</c:v>
                </c:pt>
                <c:pt idx="249">
                  <c:v>0.89159999999999995</c:v>
                </c:pt>
                <c:pt idx="250">
                  <c:v>0.91139999999999999</c:v>
                </c:pt>
                <c:pt idx="251">
                  <c:v>0.91139999999999999</c:v>
                </c:pt>
                <c:pt idx="252">
                  <c:v>0.91559999999999997</c:v>
                </c:pt>
                <c:pt idx="253">
                  <c:v>0.91559999999999997</c:v>
                </c:pt>
                <c:pt idx="254">
                  <c:v>0.91559999999999997</c:v>
                </c:pt>
                <c:pt idx="255">
                  <c:v>0.92099999999999993</c:v>
                </c:pt>
                <c:pt idx="256">
                  <c:v>0.92099999999999993</c:v>
                </c:pt>
                <c:pt idx="257">
                  <c:v>0.92099999999999993</c:v>
                </c:pt>
                <c:pt idx="258">
                  <c:v>0.95160000000000022</c:v>
                </c:pt>
                <c:pt idx="259">
                  <c:v>0.95160000000000022</c:v>
                </c:pt>
                <c:pt idx="260">
                  <c:v>0.95160000000000022</c:v>
                </c:pt>
                <c:pt idx="261">
                  <c:v>0.95719999999999994</c:v>
                </c:pt>
                <c:pt idx="262">
                  <c:v>0.95719999999999994</c:v>
                </c:pt>
                <c:pt idx="263">
                  <c:v>0.97900000000000009</c:v>
                </c:pt>
                <c:pt idx="264">
                  <c:v>0.97900000000000009</c:v>
                </c:pt>
                <c:pt idx="265">
                  <c:v>0.97900000000000009</c:v>
                </c:pt>
                <c:pt idx="266">
                  <c:v>0.96040000000000003</c:v>
                </c:pt>
                <c:pt idx="267">
                  <c:v>0.96040000000000003</c:v>
                </c:pt>
                <c:pt idx="268">
                  <c:v>0.96040000000000003</c:v>
                </c:pt>
                <c:pt idx="269">
                  <c:v>0.99299999999999999</c:v>
                </c:pt>
                <c:pt idx="270">
                  <c:v>0.99299999999999999</c:v>
                </c:pt>
                <c:pt idx="271">
                  <c:v>0.98699999999999999</c:v>
                </c:pt>
                <c:pt idx="272">
                  <c:v>0.98699999999999999</c:v>
                </c:pt>
                <c:pt idx="273">
                  <c:v>0.98699999999999999</c:v>
                </c:pt>
                <c:pt idx="274">
                  <c:v>0.97739999999999971</c:v>
                </c:pt>
                <c:pt idx="275">
                  <c:v>0.97739999999999971</c:v>
                </c:pt>
                <c:pt idx="276">
                  <c:v>0.97739999999999971</c:v>
                </c:pt>
                <c:pt idx="277">
                  <c:v>0.98099999999999998</c:v>
                </c:pt>
                <c:pt idx="278">
                  <c:v>0.98099999999999998</c:v>
                </c:pt>
                <c:pt idx="279">
                  <c:v>0.98099999999999998</c:v>
                </c:pt>
                <c:pt idx="280">
                  <c:v>0.98</c:v>
                </c:pt>
                <c:pt idx="281">
                  <c:v>0.98</c:v>
                </c:pt>
                <c:pt idx="282">
                  <c:v>1.0035999999999996</c:v>
                </c:pt>
                <c:pt idx="283">
                  <c:v>1.0035999999999996</c:v>
                </c:pt>
                <c:pt idx="284">
                  <c:v>1.0035999999999996</c:v>
                </c:pt>
                <c:pt idx="285">
                  <c:v>0.9798</c:v>
                </c:pt>
                <c:pt idx="286">
                  <c:v>0.9798</c:v>
                </c:pt>
                <c:pt idx="287">
                  <c:v>0.9798</c:v>
                </c:pt>
                <c:pt idx="288">
                  <c:v>0.995</c:v>
                </c:pt>
                <c:pt idx="289">
                  <c:v>0.995</c:v>
                </c:pt>
                <c:pt idx="290">
                  <c:v>0.99199999999999999</c:v>
                </c:pt>
                <c:pt idx="291">
                  <c:v>0.99199999999999999</c:v>
                </c:pt>
                <c:pt idx="292">
                  <c:v>0.99199999999999999</c:v>
                </c:pt>
                <c:pt idx="293">
                  <c:v>0.99360000000000004</c:v>
                </c:pt>
                <c:pt idx="294">
                  <c:v>0.99360000000000004</c:v>
                </c:pt>
                <c:pt idx="295">
                  <c:v>0.99360000000000004</c:v>
                </c:pt>
                <c:pt idx="296">
                  <c:v>0.98620000000000008</c:v>
                </c:pt>
                <c:pt idx="297">
                  <c:v>0.98620000000000008</c:v>
                </c:pt>
                <c:pt idx="298">
                  <c:v>0.99260000000000004</c:v>
                </c:pt>
                <c:pt idx="299">
                  <c:v>0.99260000000000004</c:v>
                </c:pt>
                <c:pt idx="300">
                  <c:v>1.0071999999999997</c:v>
                </c:pt>
                <c:pt idx="301">
                  <c:v>1.0071999999999997</c:v>
                </c:pt>
                <c:pt idx="302">
                  <c:v>1.0071999999999997</c:v>
                </c:pt>
                <c:pt idx="303">
                  <c:v>1.0071999999999997</c:v>
                </c:pt>
                <c:pt idx="304">
                  <c:v>0.96120000000000005</c:v>
                </c:pt>
                <c:pt idx="305">
                  <c:v>0.96120000000000005</c:v>
                </c:pt>
                <c:pt idx="306">
                  <c:v>0.94620000000000004</c:v>
                </c:pt>
                <c:pt idx="307">
                  <c:v>0.94620000000000004</c:v>
                </c:pt>
                <c:pt idx="308">
                  <c:v>0.94620000000000004</c:v>
                </c:pt>
                <c:pt idx="309">
                  <c:v>0.96519999999999995</c:v>
                </c:pt>
                <c:pt idx="310">
                  <c:v>0.96519999999999995</c:v>
                </c:pt>
                <c:pt idx="311">
                  <c:v>0.99239999999999973</c:v>
                </c:pt>
                <c:pt idx="312">
                  <c:v>0.99239999999999973</c:v>
                </c:pt>
                <c:pt idx="313">
                  <c:v>0.99239999999999973</c:v>
                </c:pt>
                <c:pt idx="314">
                  <c:v>0.9738</c:v>
                </c:pt>
                <c:pt idx="315">
                  <c:v>0.9738</c:v>
                </c:pt>
                <c:pt idx="316">
                  <c:v>0.9738</c:v>
                </c:pt>
                <c:pt idx="317">
                  <c:v>0.96180000000000032</c:v>
                </c:pt>
                <c:pt idx="318">
                  <c:v>0.96180000000000032</c:v>
                </c:pt>
                <c:pt idx="319">
                  <c:v>0.96180000000000032</c:v>
                </c:pt>
                <c:pt idx="320">
                  <c:v>0.9915999999999997</c:v>
                </c:pt>
                <c:pt idx="321">
                  <c:v>0.9915999999999997</c:v>
                </c:pt>
                <c:pt idx="322">
                  <c:v>0.9845999999999997</c:v>
                </c:pt>
                <c:pt idx="323">
                  <c:v>0.9845999999999997</c:v>
                </c:pt>
                <c:pt idx="324">
                  <c:v>0.9845999999999997</c:v>
                </c:pt>
                <c:pt idx="325">
                  <c:v>0.97</c:v>
                </c:pt>
                <c:pt idx="326">
                  <c:v>0.97</c:v>
                </c:pt>
                <c:pt idx="327">
                  <c:v>0.97</c:v>
                </c:pt>
                <c:pt idx="328">
                  <c:v>0.96900000000000031</c:v>
                </c:pt>
                <c:pt idx="329">
                  <c:v>0.96900000000000031</c:v>
                </c:pt>
                <c:pt idx="330">
                  <c:v>0.96860000000000024</c:v>
                </c:pt>
                <c:pt idx="331">
                  <c:v>0.96860000000000024</c:v>
                </c:pt>
                <c:pt idx="332">
                  <c:v>0.96860000000000024</c:v>
                </c:pt>
                <c:pt idx="333">
                  <c:v>0.97360000000000002</c:v>
                </c:pt>
                <c:pt idx="334">
                  <c:v>0.97360000000000002</c:v>
                </c:pt>
                <c:pt idx="335">
                  <c:v>0.97360000000000002</c:v>
                </c:pt>
                <c:pt idx="336">
                  <c:v>0.95800000000000018</c:v>
                </c:pt>
                <c:pt idx="337">
                  <c:v>0.95800000000000018</c:v>
                </c:pt>
                <c:pt idx="338">
                  <c:v>0.95760000000000023</c:v>
                </c:pt>
                <c:pt idx="339">
                  <c:v>0.95760000000000023</c:v>
                </c:pt>
                <c:pt idx="340">
                  <c:v>0.95760000000000023</c:v>
                </c:pt>
                <c:pt idx="341">
                  <c:v>0.96239999999999992</c:v>
                </c:pt>
                <c:pt idx="342">
                  <c:v>0.96239999999999992</c:v>
                </c:pt>
                <c:pt idx="343">
                  <c:v>0.96239999999999992</c:v>
                </c:pt>
                <c:pt idx="344">
                  <c:v>0.95660000000000023</c:v>
                </c:pt>
                <c:pt idx="345">
                  <c:v>0.95660000000000023</c:v>
                </c:pt>
                <c:pt idx="346">
                  <c:v>0.95660000000000023</c:v>
                </c:pt>
                <c:pt idx="347">
                  <c:v>0.95300000000000018</c:v>
                </c:pt>
                <c:pt idx="348">
                  <c:v>0.95300000000000018</c:v>
                </c:pt>
                <c:pt idx="349">
                  <c:v>0.9595999999999999</c:v>
                </c:pt>
                <c:pt idx="350">
                  <c:v>0.9595999999999999</c:v>
                </c:pt>
                <c:pt idx="351">
                  <c:v>0.9595999999999999</c:v>
                </c:pt>
                <c:pt idx="352">
                  <c:v>0.93940000000000001</c:v>
                </c:pt>
                <c:pt idx="353">
                  <c:v>0.93940000000000001</c:v>
                </c:pt>
                <c:pt idx="354">
                  <c:v>0.97139999999999982</c:v>
                </c:pt>
                <c:pt idx="355">
                  <c:v>0.97139999999999982</c:v>
                </c:pt>
                <c:pt idx="356">
                  <c:v>0.97139999999999982</c:v>
                </c:pt>
                <c:pt idx="357">
                  <c:v>0.93799999999999994</c:v>
                </c:pt>
                <c:pt idx="358">
                  <c:v>0.93799999999999994</c:v>
                </c:pt>
                <c:pt idx="359">
                  <c:v>0.93799999999999994</c:v>
                </c:pt>
                <c:pt idx="360">
                  <c:v>0.9645999999999999</c:v>
                </c:pt>
                <c:pt idx="361">
                  <c:v>0.9645999999999999</c:v>
                </c:pt>
                <c:pt idx="362">
                  <c:v>0.9645999999999999</c:v>
                </c:pt>
                <c:pt idx="363">
                  <c:v>0.93040000000000012</c:v>
                </c:pt>
                <c:pt idx="364">
                  <c:v>0.93040000000000012</c:v>
                </c:pt>
                <c:pt idx="365">
                  <c:v>0.93019999999999992</c:v>
                </c:pt>
                <c:pt idx="366">
                  <c:v>0.93019999999999992</c:v>
                </c:pt>
                <c:pt idx="367">
                  <c:v>0.93019999999999992</c:v>
                </c:pt>
                <c:pt idx="368">
                  <c:v>0.96760000000000024</c:v>
                </c:pt>
                <c:pt idx="369">
                  <c:v>0.96760000000000024</c:v>
                </c:pt>
                <c:pt idx="370">
                  <c:v>0.96760000000000024</c:v>
                </c:pt>
                <c:pt idx="371">
                  <c:v>0.95260000000000022</c:v>
                </c:pt>
                <c:pt idx="372">
                  <c:v>0.95260000000000022</c:v>
                </c:pt>
                <c:pt idx="373">
                  <c:v>0.95260000000000022</c:v>
                </c:pt>
                <c:pt idx="374">
                  <c:v>0.94420000000000004</c:v>
                </c:pt>
                <c:pt idx="375">
                  <c:v>0.94420000000000004</c:v>
                </c:pt>
                <c:pt idx="376">
                  <c:v>0.95319999999999994</c:v>
                </c:pt>
                <c:pt idx="377">
                  <c:v>0.95319999999999994</c:v>
                </c:pt>
                <c:pt idx="378">
                  <c:v>0.95319999999999994</c:v>
                </c:pt>
                <c:pt idx="379">
                  <c:v>0.90980000000000005</c:v>
                </c:pt>
                <c:pt idx="380">
                  <c:v>0.90980000000000005</c:v>
                </c:pt>
                <c:pt idx="381">
                  <c:v>0.90980000000000005</c:v>
                </c:pt>
                <c:pt idx="382">
                  <c:v>0.95700000000000029</c:v>
                </c:pt>
                <c:pt idx="383">
                  <c:v>0.95700000000000029</c:v>
                </c:pt>
                <c:pt idx="384">
                  <c:v>0.93780000000000019</c:v>
                </c:pt>
                <c:pt idx="385">
                  <c:v>0.93780000000000019</c:v>
                </c:pt>
                <c:pt idx="386">
                  <c:v>0.93780000000000019</c:v>
                </c:pt>
                <c:pt idx="387">
                  <c:v>0.93780000000000019</c:v>
                </c:pt>
                <c:pt idx="388">
                  <c:v>0.93019999999999992</c:v>
                </c:pt>
                <c:pt idx="389">
                  <c:v>0.93019999999999992</c:v>
                </c:pt>
                <c:pt idx="390">
                  <c:v>0.93019999999999992</c:v>
                </c:pt>
                <c:pt idx="391">
                  <c:v>0.94480000000000031</c:v>
                </c:pt>
                <c:pt idx="392">
                  <c:v>0.94480000000000031</c:v>
                </c:pt>
                <c:pt idx="393">
                  <c:v>0.94000000000000017</c:v>
                </c:pt>
                <c:pt idx="394">
                  <c:v>0.94000000000000017</c:v>
                </c:pt>
                <c:pt idx="395">
                  <c:v>0.94000000000000017</c:v>
                </c:pt>
                <c:pt idx="396">
                  <c:v>0.9478000000000002</c:v>
                </c:pt>
                <c:pt idx="397">
                  <c:v>0.9478000000000002</c:v>
                </c:pt>
                <c:pt idx="398">
                  <c:v>0.9478000000000002</c:v>
                </c:pt>
                <c:pt idx="399">
                  <c:v>0.96760000000000024</c:v>
                </c:pt>
                <c:pt idx="400">
                  <c:v>0.96760000000000024</c:v>
                </c:pt>
                <c:pt idx="401">
                  <c:v>0.94540000000000002</c:v>
                </c:pt>
                <c:pt idx="402">
                  <c:v>0.94540000000000002</c:v>
                </c:pt>
                <c:pt idx="403">
                  <c:v>0.94540000000000002</c:v>
                </c:pt>
                <c:pt idx="404">
                  <c:v>0.9538000000000002</c:v>
                </c:pt>
                <c:pt idx="405">
                  <c:v>0.9538000000000002</c:v>
                </c:pt>
                <c:pt idx="406">
                  <c:v>0.9538000000000002</c:v>
                </c:pt>
                <c:pt idx="407">
                  <c:v>0.95920000000000005</c:v>
                </c:pt>
                <c:pt idx="408">
                  <c:v>0.95920000000000005</c:v>
                </c:pt>
                <c:pt idx="409">
                  <c:v>0.95920000000000005</c:v>
                </c:pt>
                <c:pt idx="410">
                  <c:v>0.9348000000000003</c:v>
                </c:pt>
                <c:pt idx="411">
                  <c:v>0.9348000000000003</c:v>
                </c:pt>
                <c:pt idx="412">
                  <c:v>0.9348000000000003</c:v>
                </c:pt>
                <c:pt idx="413">
                  <c:v>0.9640000000000003</c:v>
                </c:pt>
                <c:pt idx="414">
                  <c:v>0.9640000000000003</c:v>
                </c:pt>
                <c:pt idx="415">
                  <c:v>0.95340000000000003</c:v>
                </c:pt>
                <c:pt idx="416">
                  <c:v>0.95340000000000003</c:v>
                </c:pt>
                <c:pt idx="417">
                  <c:v>0.95340000000000003</c:v>
                </c:pt>
                <c:pt idx="418">
                  <c:v>0.96540000000000004</c:v>
                </c:pt>
                <c:pt idx="419">
                  <c:v>0.96540000000000004</c:v>
                </c:pt>
                <c:pt idx="420">
                  <c:v>0.95480000000000032</c:v>
                </c:pt>
                <c:pt idx="421">
                  <c:v>0.95480000000000032</c:v>
                </c:pt>
                <c:pt idx="422">
                  <c:v>0.95480000000000032</c:v>
                </c:pt>
                <c:pt idx="423">
                  <c:v>0.95680000000000032</c:v>
                </c:pt>
                <c:pt idx="424">
                  <c:v>0.95680000000000032</c:v>
                </c:pt>
                <c:pt idx="425">
                  <c:v>0.95680000000000032</c:v>
                </c:pt>
                <c:pt idx="426">
                  <c:v>0.95300000000000018</c:v>
                </c:pt>
                <c:pt idx="427">
                  <c:v>0.95300000000000018</c:v>
                </c:pt>
                <c:pt idx="428">
                  <c:v>0.97039999999999982</c:v>
                </c:pt>
                <c:pt idx="429">
                  <c:v>0.97039999999999982</c:v>
                </c:pt>
                <c:pt idx="430">
                  <c:v>0.97039999999999982</c:v>
                </c:pt>
                <c:pt idx="431">
                  <c:v>0.92159999999999997</c:v>
                </c:pt>
                <c:pt idx="432">
                  <c:v>0.92159999999999997</c:v>
                </c:pt>
                <c:pt idx="433">
                  <c:v>0.92159999999999997</c:v>
                </c:pt>
                <c:pt idx="434">
                  <c:v>0.96860000000000024</c:v>
                </c:pt>
                <c:pt idx="435">
                  <c:v>0.96860000000000024</c:v>
                </c:pt>
                <c:pt idx="436">
                  <c:v>0.96860000000000024</c:v>
                </c:pt>
                <c:pt idx="437">
                  <c:v>0.93760000000000032</c:v>
                </c:pt>
                <c:pt idx="438">
                  <c:v>0.93760000000000032</c:v>
                </c:pt>
                <c:pt idx="439">
                  <c:v>0.9373999999999999</c:v>
                </c:pt>
                <c:pt idx="440">
                  <c:v>0.9373999999999999</c:v>
                </c:pt>
                <c:pt idx="441">
                  <c:v>0.9373999999999999</c:v>
                </c:pt>
                <c:pt idx="442">
                  <c:v>0.95340000000000003</c:v>
                </c:pt>
                <c:pt idx="443">
                  <c:v>0.95340000000000003</c:v>
                </c:pt>
                <c:pt idx="444">
                  <c:v>0.95340000000000003</c:v>
                </c:pt>
                <c:pt idx="445">
                  <c:v>0.95420000000000005</c:v>
                </c:pt>
                <c:pt idx="446">
                  <c:v>0.95420000000000005</c:v>
                </c:pt>
              </c:numCache>
            </c:numRef>
          </c:yVal>
          <c:smooth val="1"/>
        </c:ser>
        <c:dLbls/>
        <c:axId val="109953792"/>
        <c:axId val="109955328"/>
      </c:scatterChart>
      <c:valAx>
        <c:axId val="109953792"/>
        <c:scaling>
          <c:orientation val="minMax"/>
        </c:scaling>
        <c:axPos val="b"/>
        <c:tickLblPos val="nextTo"/>
        <c:crossAx val="109955328"/>
        <c:crosses val="autoZero"/>
        <c:crossBetween val="midCat"/>
      </c:valAx>
      <c:valAx>
        <c:axId val="109955328"/>
        <c:scaling>
          <c:orientation val="minMax"/>
        </c:scaling>
        <c:axPos val="l"/>
        <c:majorGridlines/>
        <c:numFmt formatCode="General" sourceLinked="1"/>
        <c:tickLblPos val="nextTo"/>
        <c:crossAx val="109953792"/>
        <c:crosses val="autoZero"/>
        <c:crossBetween val="midCat"/>
      </c:valAx>
    </c:plotArea>
    <c:legend>
      <c:legendPos val="r"/>
      <c:layout/>
    </c:legend>
    <c:plotVisOnly val="1"/>
    <c:dispBlanksAs val="gap"/>
  </c:chart>
  <c:externalData r:id="rId1"/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Turn Right Pattern</a:t>
            </a:r>
          </a:p>
        </c:rich>
      </c:tx>
      <c:layout/>
    </c:title>
    <c:plotArea>
      <c:layout/>
      <c:scatterChart>
        <c:scatterStyle val="smoothMarker"/>
        <c:ser>
          <c:idx val="1"/>
          <c:order val="1"/>
          <c:tx>
            <c:strRef>
              <c:f>Sensor_record_20141129_191115_A!$O$1</c:f>
              <c:strCache>
                <c:ptCount val="1"/>
                <c:pt idx="0">
                  <c:v>RMS-Gyro_Z</c:v>
                </c:pt>
              </c:strCache>
            </c:strRef>
          </c:tx>
          <c:marker>
            <c:symbol val="none"/>
          </c:marker>
          <c:yVal>
            <c:numRef>
              <c:f>Sensor_record_20141129_191115_A!$O$2:$O$518</c:f>
              <c:numCache>
                <c:formatCode>General</c:formatCode>
                <c:ptCount val="517"/>
                <c:pt idx="0">
                  <c:v>6.1480000000000036E-6</c:v>
                </c:pt>
                <c:pt idx="1">
                  <c:v>5.9380000000000031E-6</c:v>
                </c:pt>
                <c:pt idx="2">
                  <c:v>5.7280000000000017E-6</c:v>
                </c:pt>
                <c:pt idx="3">
                  <c:v>4.3600000000000015E-6</c:v>
                </c:pt>
                <c:pt idx="4">
                  <c:v>2.9920000000000016E-6</c:v>
                </c:pt>
                <c:pt idx="5">
                  <c:v>1.6240000000000013E-6</c:v>
                </c:pt>
                <c:pt idx="6">
                  <c:v>2.9120000000000002E-6</c:v>
                </c:pt>
                <c:pt idx="7">
                  <c:v>4.2000000000000021E-6</c:v>
                </c:pt>
                <c:pt idx="8">
                  <c:v>5.8000000000000038E-6</c:v>
                </c:pt>
                <c:pt idx="9">
                  <c:v>5.8000000000000038E-6</c:v>
                </c:pt>
                <c:pt idx="10">
                  <c:v>5.8000000000000038E-6</c:v>
                </c:pt>
                <c:pt idx="11">
                  <c:v>7.8720000000000036E-6</c:v>
                </c:pt>
                <c:pt idx="12">
                  <c:v>9.9440000000000051E-6</c:v>
                </c:pt>
                <c:pt idx="13">
                  <c:v>1.2016000000000003E-5</c:v>
                </c:pt>
                <c:pt idx="14">
                  <c:v>1.2538000000000006E-5</c:v>
                </c:pt>
                <c:pt idx="15">
                  <c:v>1.3060000000000009E-5</c:v>
                </c:pt>
                <c:pt idx="16">
                  <c:v>9.9100000000000085E-6</c:v>
                </c:pt>
                <c:pt idx="17">
                  <c:v>8.0860000000000069E-6</c:v>
                </c:pt>
                <c:pt idx="18">
                  <c:v>6.2620000000000037E-6</c:v>
                </c:pt>
                <c:pt idx="19">
                  <c:v>5.7820000000000041E-6</c:v>
                </c:pt>
                <c:pt idx="20">
                  <c:v>5.3020000000000019E-6</c:v>
                </c:pt>
                <c:pt idx="21">
                  <c:v>4.8220000000000014E-6</c:v>
                </c:pt>
                <c:pt idx="22">
                  <c:v>5.0860000000000035E-6</c:v>
                </c:pt>
                <c:pt idx="23">
                  <c:v>5.3500000000000021E-6</c:v>
                </c:pt>
                <c:pt idx="24">
                  <c:v>7.4200000000000052E-6</c:v>
                </c:pt>
                <c:pt idx="25">
                  <c:v>7.5700000000000046E-6</c:v>
                </c:pt>
                <c:pt idx="26">
                  <c:v>7.7200000000000074E-6</c:v>
                </c:pt>
                <c:pt idx="27">
                  <c:v>1.3346000000000007E-5</c:v>
                </c:pt>
                <c:pt idx="28">
                  <c:v>1.8972000000000011E-5</c:v>
                </c:pt>
                <c:pt idx="29">
                  <c:v>2.4598000000000001E-5</c:v>
                </c:pt>
                <c:pt idx="30">
                  <c:v>2.7406000000000018E-5</c:v>
                </c:pt>
                <c:pt idx="31">
                  <c:v>3.0214000000000019E-5</c:v>
                </c:pt>
                <c:pt idx="32">
                  <c:v>2.5476000000000018E-5</c:v>
                </c:pt>
                <c:pt idx="33">
                  <c:v>3.8756000000000013E-5</c:v>
                </c:pt>
                <c:pt idx="34">
                  <c:v>5.2036000000000049E-5</c:v>
                </c:pt>
                <c:pt idx="35">
                  <c:v>6.0694000000000026E-5</c:v>
                </c:pt>
                <c:pt idx="36">
                  <c:v>6.935200000000005E-5</c:v>
                </c:pt>
                <c:pt idx="37">
                  <c:v>7.8010000000000034E-5</c:v>
                </c:pt>
                <c:pt idx="38">
                  <c:v>5.7592000000000048E-5</c:v>
                </c:pt>
                <c:pt idx="39">
                  <c:v>3.7174000000000021E-5</c:v>
                </c:pt>
                <c:pt idx="40">
                  <c:v>2.6116000000000009E-5</c:v>
                </c:pt>
                <c:pt idx="41">
                  <c:v>1.9258000000000008E-5</c:v>
                </c:pt>
                <c:pt idx="42">
                  <c:v>1.2400000000000005E-5</c:v>
                </c:pt>
                <c:pt idx="43">
                  <c:v>7.5682000000000025E-5</c:v>
                </c:pt>
                <c:pt idx="44">
                  <c:v>1.3896400000000005E-4</c:v>
                </c:pt>
                <c:pt idx="45">
                  <c:v>2.0224599999999997E-4</c:v>
                </c:pt>
                <c:pt idx="46">
                  <c:v>2.37574E-4</c:v>
                </c:pt>
                <c:pt idx="47">
                  <c:v>2.7290200000000016E-4</c:v>
                </c:pt>
                <c:pt idx="48">
                  <c:v>2.4914800000000009E-4</c:v>
                </c:pt>
                <c:pt idx="49">
                  <c:v>1.857880000000001E-4</c:v>
                </c:pt>
                <c:pt idx="50">
                  <c:v>1.2242800000000011E-4</c:v>
                </c:pt>
                <c:pt idx="51">
                  <c:v>8.2822000000000042E-5</c:v>
                </c:pt>
                <c:pt idx="52">
                  <c:v>4.3216000000000028E-5</c:v>
                </c:pt>
                <c:pt idx="53">
                  <c:v>5.0660000000000028E-6</c:v>
                </c:pt>
                <c:pt idx="54">
                  <c:v>6.5220000000000021E-6</c:v>
                </c:pt>
                <c:pt idx="55">
                  <c:v>8.5380000000000053E-6</c:v>
                </c:pt>
                <c:pt idx="56">
                  <c:v>1.0553999999999999E-5</c:v>
                </c:pt>
                <c:pt idx="57">
                  <c:v>1.2570000000000005E-5</c:v>
                </c:pt>
                <c:pt idx="58">
                  <c:v>1.9640000000000015E-5</c:v>
                </c:pt>
                <c:pt idx="59">
                  <c:v>2.6710000000000014E-5</c:v>
                </c:pt>
                <c:pt idx="60">
                  <c:v>3.3220000000000011E-5</c:v>
                </c:pt>
                <c:pt idx="61">
                  <c:v>3.3220000000000011E-5</c:v>
                </c:pt>
                <c:pt idx="62">
                  <c:v>3.3220000000000017E-5</c:v>
                </c:pt>
                <c:pt idx="63">
                  <c:v>3.876400000000001E-5</c:v>
                </c:pt>
                <c:pt idx="64">
                  <c:v>4.4308000000000037E-5</c:v>
                </c:pt>
                <c:pt idx="65">
                  <c:v>4.9852000000000037E-5</c:v>
                </c:pt>
                <c:pt idx="66">
                  <c:v>7.8364000000000065E-5</c:v>
                </c:pt>
                <c:pt idx="67">
                  <c:v>1.0687600000000007E-4</c:v>
                </c:pt>
                <c:pt idx="68">
                  <c:v>1.2333400000000009E-4</c:v>
                </c:pt>
                <c:pt idx="69">
                  <c:v>1.6634200000000001E-4</c:v>
                </c:pt>
                <c:pt idx="70">
                  <c:v>2.093500000000001E-4</c:v>
                </c:pt>
                <c:pt idx="71">
                  <c:v>2.5030000000000018E-4</c:v>
                </c:pt>
                <c:pt idx="72">
                  <c:v>2.9125E-4</c:v>
                </c:pt>
                <c:pt idx="73">
                  <c:v>3.3220000000000011E-4</c:v>
                </c:pt>
                <c:pt idx="74">
                  <c:v>2.986000000000001E-4</c:v>
                </c:pt>
                <c:pt idx="75">
                  <c:v>2.650000000000001E-4</c:v>
                </c:pt>
                <c:pt idx="76">
                  <c:v>2.170000000000001E-4</c:v>
                </c:pt>
                <c:pt idx="77">
                  <c:v>1.7912200000000001E-4</c:v>
                </c:pt>
                <c:pt idx="78">
                  <c:v>1.4124400000000003E-4</c:v>
                </c:pt>
                <c:pt idx="79">
                  <c:v>1.9545200000000015E-4</c:v>
                </c:pt>
                <c:pt idx="80">
                  <c:v>2.4966000000000002E-4</c:v>
                </c:pt>
                <c:pt idx="81">
                  <c:v>3.0386800000000016E-4</c:v>
                </c:pt>
                <c:pt idx="82">
                  <c:v>4.7691400000000021E-4</c:v>
                </c:pt>
                <c:pt idx="83">
                  <c:v>6.4996000000000032E-4</c:v>
                </c:pt>
                <c:pt idx="84">
                  <c:v>7.7892000000000055E-4</c:v>
                </c:pt>
                <c:pt idx="85">
                  <c:v>8.0086400000000052E-4</c:v>
                </c:pt>
                <c:pt idx="86">
                  <c:v>8.2280800000000007E-4</c:v>
                </c:pt>
                <c:pt idx="87">
                  <c:v>6.9384800000000049E-4</c:v>
                </c:pt>
                <c:pt idx="88">
                  <c:v>5.6488800000000004E-4</c:v>
                </c:pt>
                <c:pt idx="89">
                  <c:v>4.359280000000003E-4</c:v>
                </c:pt>
                <c:pt idx="90">
                  <c:v>5.131840000000004E-4</c:v>
                </c:pt>
                <c:pt idx="91">
                  <c:v>5.9044000000000024E-4</c:v>
                </c:pt>
                <c:pt idx="92">
                  <c:v>6.8964000000000037E-4</c:v>
                </c:pt>
                <c:pt idx="93">
                  <c:v>6.9123200000000039E-4</c:v>
                </c:pt>
                <c:pt idx="94">
                  <c:v>6.9282400000000052E-4</c:v>
                </c:pt>
                <c:pt idx="95">
                  <c:v>5.9048800000000012E-4</c:v>
                </c:pt>
                <c:pt idx="96">
                  <c:v>4.8815200000000027E-4</c:v>
                </c:pt>
                <c:pt idx="97">
                  <c:v>3.8581600000000014E-4</c:v>
                </c:pt>
                <c:pt idx="98">
                  <c:v>4.0616800000000015E-4</c:v>
                </c:pt>
                <c:pt idx="99">
                  <c:v>4.2652000000000022E-4</c:v>
                </c:pt>
                <c:pt idx="100">
                  <c:v>4.5160000000000019E-4</c:v>
                </c:pt>
                <c:pt idx="101">
                  <c:v>4.2073000000000018E-4</c:v>
                </c:pt>
                <c:pt idx="102">
                  <c:v>3.8986000000000007E-4</c:v>
                </c:pt>
                <c:pt idx="103">
                  <c:v>4.0955800000000002E-4</c:v>
                </c:pt>
                <c:pt idx="104">
                  <c:v>4.2925600000000026E-4</c:v>
                </c:pt>
                <c:pt idx="105">
                  <c:v>4.4895400000000038E-4</c:v>
                </c:pt>
                <c:pt idx="106">
                  <c:v>4.3732000000000043E-4</c:v>
                </c:pt>
                <c:pt idx="107">
                  <c:v>4.2568600000000042E-4</c:v>
                </c:pt>
                <c:pt idx="108">
                  <c:v>3.384040000000001E-4</c:v>
                </c:pt>
                <c:pt idx="109">
                  <c:v>2.651720000000001E-4</c:v>
                </c:pt>
                <c:pt idx="110">
                  <c:v>1.9194000000000004E-4</c:v>
                </c:pt>
                <c:pt idx="111">
                  <c:v>2.3290000000000002E-4</c:v>
                </c:pt>
                <c:pt idx="112">
                  <c:v>2.7386000000000012E-4</c:v>
                </c:pt>
                <c:pt idx="113">
                  <c:v>3.1482000000000011E-4</c:v>
                </c:pt>
                <c:pt idx="114">
                  <c:v>3.0664399999999996E-4</c:v>
                </c:pt>
                <c:pt idx="115">
                  <c:v>2.9846800000000008E-4</c:v>
                </c:pt>
                <c:pt idx="116">
                  <c:v>2.3101200000000006E-4</c:v>
                </c:pt>
                <c:pt idx="117">
                  <c:v>1.6355600000000006E-4</c:v>
                </c:pt>
                <c:pt idx="118">
                  <c:v>9.6100000000000046E-5</c:v>
                </c:pt>
                <c:pt idx="119">
                  <c:v>9.2306000000000048E-5</c:v>
                </c:pt>
                <c:pt idx="120">
                  <c:v>8.8512000000000077E-5</c:v>
                </c:pt>
                <c:pt idx="121">
                  <c:v>1.1708800000000008E-4</c:v>
                </c:pt>
                <c:pt idx="122">
                  <c:v>1.7418400000000005E-4</c:v>
                </c:pt>
                <c:pt idx="123">
                  <c:v>2.3127999999999999E-4</c:v>
                </c:pt>
                <c:pt idx="124">
                  <c:v>2.5980000000000008E-4</c:v>
                </c:pt>
                <c:pt idx="125">
                  <c:v>3.3728999999999996E-4</c:v>
                </c:pt>
                <c:pt idx="126">
                  <c:v>4.1478000000000001E-4</c:v>
                </c:pt>
                <c:pt idx="127">
                  <c:v>3.9061200000000014E-4</c:v>
                </c:pt>
                <c:pt idx="128">
                  <c:v>3.6644400000000006E-4</c:v>
                </c:pt>
                <c:pt idx="129">
                  <c:v>3.4227600000000008E-4</c:v>
                </c:pt>
                <c:pt idx="130">
                  <c:v>4.1477000000000012E-4</c:v>
                </c:pt>
                <c:pt idx="131">
                  <c:v>4.8726400000000044E-4</c:v>
                </c:pt>
                <c:pt idx="132">
                  <c:v>6.3289599999999998E-4</c:v>
                </c:pt>
                <c:pt idx="133">
                  <c:v>6.0555400000000023E-4</c:v>
                </c:pt>
                <c:pt idx="134">
                  <c:v>5.7821200000000026E-4</c:v>
                </c:pt>
                <c:pt idx="135">
                  <c:v>4.0554800000000004E-4</c:v>
                </c:pt>
                <c:pt idx="136">
                  <c:v>2.3288400000000002E-4</c:v>
                </c:pt>
                <c:pt idx="137">
                  <c:v>6.0220000000000016E-5</c:v>
                </c:pt>
                <c:pt idx="138">
                  <c:v>1.6165000000000008E-4</c:v>
                </c:pt>
                <c:pt idx="139">
                  <c:v>2.6308000000000006E-4</c:v>
                </c:pt>
                <c:pt idx="140">
                  <c:v>3.6420000000000018E-4</c:v>
                </c:pt>
                <c:pt idx="141">
                  <c:v>4.8005000000000004E-4</c:v>
                </c:pt>
                <c:pt idx="142">
                  <c:v>5.9590000000000034E-4</c:v>
                </c:pt>
                <c:pt idx="143">
                  <c:v>9.3767000000000069E-4</c:v>
                </c:pt>
                <c:pt idx="144">
                  <c:v>1.2794400000000004E-3</c:v>
                </c:pt>
                <c:pt idx="145">
                  <c:v>1.6212100000000005E-3</c:v>
                </c:pt>
                <c:pt idx="146">
                  <c:v>2.3252419999999999E-3</c:v>
                </c:pt>
                <c:pt idx="147">
                  <c:v>3.0292740000000006E-3</c:v>
                </c:pt>
                <c:pt idx="148">
                  <c:v>3.4062660000000002E-3</c:v>
                </c:pt>
                <c:pt idx="149">
                  <c:v>3.0131600000000008E-3</c:v>
                </c:pt>
                <c:pt idx="150">
                  <c:v>2.6200540000000001E-3</c:v>
                </c:pt>
                <c:pt idx="151">
                  <c:v>2.2057020000000004E-3</c:v>
                </c:pt>
                <c:pt idx="152">
                  <c:v>1.7913500000000004E-3</c:v>
                </c:pt>
                <c:pt idx="153">
                  <c:v>1.3769980000000002E-3</c:v>
                </c:pt>
                <c:pt idx="154">
                  <c:v>1.465198E-3</c:v>
                </c:pt>
                <c:pt idx="155">
                  <c:v>1.5533980000000001E-3</c:v>
                </c:pt>
                <c:pt idx="156">
                  <c:v>1.2858520000000003E-3</c:v>
                </c:pt>
                <c:pt idx="157">
                  <c:v>8.7089200000000006E-4</c:v>
                </c:pt>
                <c:pt idx="158">
                  <c:v>4.5593200000000004E-4</c:v>
                </c:pt>
                <c:pt idx="159">
                  <c:v>3.1322200000000015E-4</c:v>
                </c:pt>
                <c:pt idx="160">
                  <c:v>1.7051200000000002E-4</c:v>
                </c:pt>
                <c:pt idx="161">
                  <c:v>2.7802000000000019E-5</c:v>
                </c:pt>
                <c:pt idx="162">
                  <c:v>2.5226000000000009E-5</c:v>
                </c:pt>
                <c:pt idx="163">
                  <c:v>2.2650000000000015E-5</c:v>
                </c:pt>
                <c:pt idx="164">
                  <c:v>1.537000000000001E-5</c:v>
                </c:pt>
                <c:pt idx="165">
                  <c:v>8.0900000000000072E-6</c:v>
                </c:pt>
                <c:pt idx="166">
                  <c:v>8.1000000000000061E-7</c:v>
                </c:pt>
                <c:pt idx="167">
                  <c:v>4.5200000000000016E-6</c:v>
                </c:pt>
                <c:pt idx="168">
                  <c:v>8.2300000000000025E-6</c:v>
                </c:pt>
                <c:pt idx="169">
                  <c:v>1.1940000000000009E-5</c:v>
                </c:pt>
                <c:pt idx="170">
                  <c:v>1.1906000000000009E-5</c:v>
                </c:pt>
                <c:pt idx="171">
                  <c:v>1.1872000000000008E-5</c:v>
                </c:pt>
                <c:pt idx="172">
                  <c:v>8.1280000000000008E-6</c:v>
                </c:pt>
                <c:pt idx="173">
                  <c:v>5.5060000000000037E-6</c:v>
                </c:pt>
                <c:pt idx="174">
                  <c:v>2.8840000000000019E-6</c:v>
                </c:pt>
                <c:pt idx="175">
                  <c:v>1.4006000000000004E-5</c:v>
                </c:pt>
                <c:pt idx="176">
                  <c:v>2.5128000000000001E-5</c:v>
                </c:pt>
                <c:pt idx="177">
                  <c:v>3.6250000000000021E-5</c:v>
                </c:pt>
                <c:pt idx="178">
                  <c:v>4.6858000000000018E-5</c:v>
                </c:pt>
                <c:pt idx="179">
                  <c:v>5.7466000000000063E-5</c:v>
                </c:pt>
                <c:pt idx="180">
                  <c:v>5.8074000000000027E-5</c:v>
                </c:pt>
                <c:pt idx="181">
                  <c:v>5.9946000000000025E-5</c:v>
                </c:pt>
                <c:pt idx="182">
                  <c:v>6.1818000000000024E-5</c:v>
                </c:pt>
                <c:pt idx="183">
                  <c:v>7.1178000000000029E-5</c:v>
                </c:pt>
                <c:pt idx="184">
                  <c:v>8.0538000000000061E-5</c:v>
                </c:pt>
                <c:pt idx="185">
                  <c:v>8.989800000000008E-5</c:v>
                </c:pt>
                <c:pt idx="186">
                  <c:v>1.0322600000000004E-4</c:v>
                </c:pt>
                <c:pt idx="187">
                  <c:v>1.1655400000000005E-4</c:v>
                </c:pt>
                <c:pt idx="188">
                  <c:v>1.21786E-4</c:v>
                </c:pt>
                <c:pt idx="189">
                  <c:v>3.1181800000000016E-4</c:v>
                </c:pt>
                <c:pt idx="190">
                  <c:v>5.0185000000000019E-4</c:v>
                </c:pt>
                <c:pt idx="191">
                  <c:v>5.186180000000001E-4</c:v>
                </c:pt>
                <c:pt idx="192">
                  <c:v>5.3538600000000022E-4</c:v>
                </c:pt>
                <c:pt idx="193">
                  <c:v>5.5215400000000023E-4</c:v>
                </c:pt>
                <c:pt idx="194">
                  <c:v>3.4909600000000013E-4</c:v>
                </c:pt>
                <c:pt idx="195">
                  <c:v>1.4603800000000008E-4</c:v>
                </c:pt>
                <c:pt idx="196">
                  <c:v>1.2403800000000003E-4</c:v>
                </c:pt>
                <c:pt idx="197">
                  <c:v>1.0203800000000006E-4</c:v>
                </c:pt>
                <c:pt idx="198">
                  <c:v>8.0038000000000063E-5</c:v>
                </c:pt>
                <c:pt idx="199">
                  <c:v>9.3064000000000097E-5</c:v>
                </c:pt>
                <c:pt idx="200">
                  <c:v>1.0609000000000004E-4</c:v>
                </c:pt>
                <c:pt idx="201">
                  <c:v>1.0609000000000004E-4</c:v>
                </c:pt>
                <c:pt idx="202">
                  <c:v>1.2867999999999999E-4</c:v>
                </c:pt>
                <c:pt idx="203">
                  <c:v>1.5127000000000006E-4</c:v>
                </c:pt>
                <c:pt idx="204">
                  <c:v>1.7386000000000007E-4</c:v>
                </c:pt>
                <c:pt idx="205">
                  <c:v>1.6083400000000013E-4</c:v>
                </c:pt>
                <c:pt idx="206">
                  <c:v>1.4780800000000011E-4</c:v>
                </c:pt>
                <c:pt idx="207">
                  <c:v>1.7245000000000004E-4</c:v>
                </c:pt>
                <c:pt idx="208">
                  <c:v>1.9709200000000011E-4</c:v>
                </c:pt>
                <c:pt idx="209">
                  <c:v>2.2173400000000007E-4</c:v>
                </c:pt>
                <c:pt idx="210">
                  <c:v>2.41864E-4</c:v>
                </c:pt>
                <c:pt idx="211">
                  <c:v>2.6199400000000004E-4</c:v>
                </c:pt>
                <c:pt idx="212">
                  <c:v>2.2186599999999998E-4</c:v>
                </c:pt>
                <c:pt idx="213">
                  <c:v>1.6925800000000009E-4</c:v>
                </c:pt>
                <c:pt idx="214">
                  <c:v>1.166500000000001E-4</c:v>
                </c:pt>
                <c:pt idx="215">
                  <c:v>1.2008000000000003E-4</c:v>
                </c:pt>
                <c:pt idx="216">
                  <c:v>1.2351000000000007E-4</c:v>
                </c:pt>
                <c:pt idx="217">
                  <c:v>1.2694E-4</c:v>
                </c:pt>
                <c:pt idx="218">
                  <c:v>1.7954800000000005E-4</c:v>
                </c:pt>
                <c:pt idx="219">
                  <c:v>2.3215599999999999E-4</c:v>
                </c:pt>
                <c:pt idx="220">
                  <c:v>2.6885400000000007E-4</c:v>
                </c:pt>
                <c:pt idx="221">
                  <c:v>3.1472000000000016E-4</c:v>
                </c:pt>
                <c:pt idx="222">
                  <c:v>3.6058600000000009E-4</c:v>
                </c:pt>
                <c:pt idx="223">
                  <c:v>3.2698400000000005E-4</c:v>
                </c:pt>
                <c:pt idx="224">
                  <c:v>2.9338199999999996E-4</c:v>
                </c:pt>
                <c:pt idx="225">
                  <c:v>2.5978000000000009E-4</c:v>
                </c:pt>
                <c:pt idx="226">
                  <c:v>5.3664399999999997E-4</c:v>
                </c:pt>
                <c:pt idx="227">
                  <c:v>8.1350800000000044E-4</c:v>
                </c:pt>
                <c:pt idx="228">
                  <c:v>1.1331419999999997E-3</c:v>
                </c:pt>
                <c:pt idx="229">
                  <c:v>1.3405020000000004E-3</c:v>
                </c:pt>
                <c:pt idx="230">
                  <c:v>1.5478619999999999E-3</c:v>
                </c:pt>
                <c:pt idx="231">
                  <c:v>1.2663420000000006E-3</c:v>
                </c:pt>
                <c:pt idx="232">
                  <c:v>9.84822E-4</c:v>
                </c:pt>
                <c:pt idx="233">
                  <c:v>7.0330200000000048E-4</c:v>
                </c:pt>
                <c:pt idx="234">
                  <c:v>6.1789399999999991E-4</c:v>
                </c:pt>
                <c:pt idx="235">
                  <c:v>5.3248599999999998E-4</c:v>
                </c:pt>
                <c:pt idx="236">
                  <c:v>6.1632400000000023E-4</c:v>
                </c:pt>
                <c:pt idx="237">
                  <c:v>1.2046120000000005E-3</c:v>
                </c:pt>
                <c:pt idx="238">
                  <c:v>1.7929000000000005E-3</c:v>
                </c:pt>
                <c:pt idx="239">
                  <c:v>1.6860280000000011E-3</c:v>
                </c:pt>
                <c:pt idx="240">
                  <c:v>1.5791560000000004E-3</c:v>
                </c:pt>
                <c:pt idx="241">
                  <c:v>1.4722840000000001E-3</c:v>
                </c:pt>
                <c:pt idx="242">
                  <c:v>1.0818819999999999E-3</c:v>
                </c:pt>
                <c:pt idx="243">
                  <c:v>6.9148000000000028E-4</c:v>
                </c:pt>
                <c:pt idx="244">
                  <c:v>9.1240000000000006E-4</c:v>
                </c:pt>
                <c:pt idx="245">
                  <c:v>1.0061200000000001E-3</c:v>
                </c:pt>
                <c:pt idx="246">
                  <c:v>1.0998400000000001E-3</c:v>
                </c:pt>
                <c:pt idx="247">
                  <c:v>1.3052800000000007E-3</c:v>
                </c:pt>
                <c:pt idx="248">
                  <c:v>1.5107200000000001E-3</c:v>
                </c:pt>
                <c:pt idx="249">
                  <c:v>1.7161600000000006E-3</c:v>
                </c:pt>
                <c:pt idx="250">
                  <c:v>1.6549300000000006E-3</c:v>
                </c:pt>
                <c:pt idx="251">
                  <c:v>1.5937000000000008E-3</c:v>
                </c:pt>
                <c:pt idx="252">
                  <c:v>1.1998300000000007E-3</c:v>
                </c:pt>
                <c:pt idx="253">
                  <c:v>9.0716000000000039E-4</c:v>
                </c:pt>
                <c:pt idx="254">
                  <c:v>6.1448999999999998E-4</c:v>
                </c:pt>
                <c:pt idx="255">
                  <c:v>5.4026400000000015E-4</c:v>
                </c:pt>
                <c:pt idx="256">
                  <c:v>4.6603799999999994E-4</c:v>
                </c:pt>
                <c:pt idx="257">
                  <c:v>3.9181200000000012E-4</c:v>
                </c:pt>
                <c:pt idx="258">
                  <c:v>3.7755600000000014E-4</c:v>
                </c:pt>
                <c:pt idx="259">
                  <c:v>3.633000000000001E-4</c:v>
                </c:pt>
                <c:pt idx="260">
                  <c:v>5.2447000000000019E-4</c:v>
                </c:pt>
                <c:pt idx="261">
                  <c:v>5.9000600000000034E-4</c:v>
                </c:pt>
                <c:pt idx="262">
                  <c:v>6.5554200000000028E-4</c:v>
                </c:pt>
                <c:pt idx="263">
                  <c:v>1.517228E-3</c:v>
                </c:pt>
                <c:pt idx="264">
                  <c:v>2.3789140000000002E-3</c:v>
                </c:pt>
                <c:pt idx="265">
                  <c:v>3.2406000000000015E-3</c:v>
                </c:pt>
                <c:pt idx="266">
                  <c:v>3.1902000000000002E-3</c:v>
                </c:pt>
                <c:pt idx="267">
                  <c:v>3.1398000000000012E-3</c:v>
                </c:pt>
                <c:pt idx="268">
                  <c:v>2.1320799999999997E-3</c:v>
                </c:pt>
                <c:pt idx="269">
                  <c:v>1.1148100000000012E-3</c:v>
                </c:pt>
                <c:pt idx="270">
                  <c:v>9.7540000000000045E-5</c:v>
                </c:pt>
                <c:pt idx="271">
                  <c:v>1.3829400000000007E-4</c:v>
                </c:pt>
                <c:pt idx="272">
                  <c:v>1.7904800000000004E-4</c:v>
                </c:pt>
                <c:pt idx="273">
                  <c:v>2.1980200000000006E-4</c:v>
                </c:pt>
                <c:pt idx="274">
                  <c:v>2.4301600000000003E-4</c:v>
                </c:pt>
                <c:pt idx="275">
                  <c:v>2.6623000000000011E-4</c:v>
                </c:pt>
                <c:pt idx="276">
                  <c:v>2.483560000000002E-4</c:v>
                </c:pt>
                <c:pt idx="277">
                  <c:v>2.3048200000000009E-4</c:v>
                </c:pt>
                <c:pt idx="278">
                  <c:v>2.1260800000000014E-4</c:v>
                </c:pt>
                <c:pt idx="279">
                  <c:v>2.2182400000000002E-4</c:v>
                </c:pt>
                <c:pt idx="280">
                  <c:v>1.8906400000000013E-4</c:v>
                </c:pt>
                <c:pt idx="281">
                  <c:v>1.4708800000000005E-4</c:v>
                </c:pt>
                <c:pt idx="282">
                  <c:v>2.1227200000000011E-4</c:v>
                </c:pt>
                <c:pt idx="283">
                  <c:v>2.774560000000002E-4</c:v>
                </c:pt>
                <c:pt idx="284">
                  <c:v>3.4264000000000012E-4</c:v>
                </c:pt>
                <c:pt idx="285">
                  <c:v>3.4513600000000012E-4</c:v>
                </c:pt>
                <c:pt idx="286">
                  <c:v>3.4763199999999995E-4</c:v>
                </c:pt>
                <c:pt idx="287">
                  <c:v>3.7144000000000006E-4</c:v>
                </c:pt>
                <c:pt idx="288">
                  <c:v>3.9524799999999995E-4</c:v>
                </c:pt>
                <c:pt idx="289">
                  <c:v>4.1905599999999995E-4</c:v>
                </c:pt>
                <c:pt idx="290">
                  <c:v>4.3786600000000035E-4</c:v>
                </c:pt>
                <c:pt idx="291">
                  <c:v>4.5667600000000031E-4</c:v>
                </c:pt>
                <c:pt idx="292">
                  <c:v>3.4701400000000009E-4</c:v>
                </c:pt>
                <c:pt idx="293">
                  <c:v>2.3645600000000004E-4</c:v>
                </c:pt>
                <c:pt idx="294">
                  <c:v>1.2589799999999999E-4</c:v>
                </c:pt>
                <c:pt idx="295">
                  <c:v>2.2336800000000005E-4</c:v>
                </c:pt>
                <c:pt idx="296">
                  <c:v>3.2083800000000016E-4</c:v>
                </c:pt>
                <c:pt idx="297">
                  <c:v>4.1830799999999994E-4</c:v>
                </c:pt>
                <c:pt idx="298">
                  <c:v>4.3456400000000013E-4</c:v>
                </c:pt>
                <c:pt idx="299">
                  <c:v>4.5081999999999994E-4</c:v>
                </c:pt>
                <c:pt idx="300">
                  <c:v>3.6871000000000039E-4</c:v>
                </c:pt>
                <c:pt idx="301">
                  <c:v>6.5975200000000021E-4</c:v>
                </c:pt>
                <c:pt idx="302">
                  <c:v>9.5079400000000057E-4</c:v>
                </c:pt>
                <c:pt idx="303">
                  <c:v>9.2367400000000052E-4</c:v>
                </c:pt>
                <c:pt idx="304">
                  <c:v>8.9655400000000101E-4</c:v>
                </c:pt>
                <c:pt idx="305">
                  <c:v>8.694340000000002E-4</c:v>
                </c:pt>
                <c:pt idx="306">
                  <c:v>4.9023200000000028E-4</c:v>
                </c:pt>
                <c:pt idx="307">
                  <c:v>1.1103000000000003E-4</c:v>
                </c:pt>
                <c:pt idx="308">
                  <c:v>1.3210000000000001E-4</c:v>
                </c:pt>
                <c:pt idx="309">
                  <c:v>1.9128400000000006E-4</c:v>
                </c:pt>
                <c:pt idx="310">
                  <c:v>2.5046799999999995E-4</c:v>
                </c:pt>
                <c:pt idx="311">
                  <c:v>2.3218199999999999E-4</c:v>
                </c:pt>
                <c:pt idx="312">
                  <c:v>2.1389599999999996E-4</c:v>
                </c:pt>
                <c:pt idx="313">
                  <c:v>1.9561000000000009E-4</c:v>
                </c:pt>
                <c:pt idx="314">
                  <c:v>4.3312000000000027E-4</c:v>
                </c:pt>
                <c:pt idx="315">
                  <c:v>6.706300000000004E-4</c:v>
                </c:pt>
                <c:pt idx="316">
                  <c:v>9.6454000000000038E-4</c:v>
                </c:pt>
                <c:pt idx="317">
                  <c:v>9.5202800000000038E-4</c:v>
                </c:pt>
                <c:pt idx="318">
                  <c:v>9.3951600000000059E-4</c:v>
                </c:pt>
                <c:pt idx="319">
                  <c:v>8.1509400000000058E-4</c:v>
                </c:pt>
                <c:pt idx="320">
                  <c:v>6.9067200000000046E-4</c:v>
                </c:pt>
                <c:pt idx="321">
                  <c:v>5.6625000000000002E-4</c:v>
                </c:pt>
                <c:pt idx="322">
                  <c:v>2.2220419999999996E-3</c:v>
                </c:pt>
                <c:pt idx="323">
                  <c:v>3.8778340000000001E-3</c:v>
                </c:pt>
                <c:pt idx="324">
                  <c:v>5.3516260000000034E-3</c:v>
                </c:pt>
                <c:pt idx="325">
                  <c:v>6.8879439999999983E-3</c:v>
                </c:pt>
                <c:pt idx="326">
                  <c:v>8.4242620000000001E-3</c:v>
                </c:pt>
                <c:pt idx="327">
                  <c:v>9.3910520000000039E-3</c:v>
                </c:pt>
                <c:pt idx="328">
                  <c:v>1.0357841999999999E-2</c:v>
                </c:pt>
                <c:pt idx="329">
                  <c:v>1.1324631999999999E-2</c:v>
                </c:pt>
                <c:pt idx="330">
                  <c:v>1.5811552000000003E-2</c:v>
                </c:pt>
                <c:pt idx="331">
                  <c:v>2.0298471999999998E-2</c:v>
                </c:pt>
                <c:pt idx="332">
                  <c:v>2.3881128000000001E-2</c:v>
                </c:pt>
                <c:pt idx="333">
                  <c:v>3.3935144E-2</c:v>
                </c:pt>
                <c:pt idx="334">
                  <c:v>4.3989160000000006E-2</c:v>
                </c:pt>
                <c:pt idx="335">
                  <c:v>6.2237890000000004E-2</c:v>
                </c:pt>
                <c:pt idx="336">
                  <c:v>8.0486620000000009E-2</c:v>
                </c:pt>
                <c:pt idx="337">
                  <c:v>9.8735350000000083E-2</c:v>
                </c:pt>
                <c:pt idx="338">
                  <c:v>0.11344950400000001</c:v>
                </c:pt>
                <c:pt idx="339">
                  <c:v>0.12816365799999996</c:v>
                </c:pt>
                <c:pt idx="340">
                  <c:v>0.13110044199999998</c:v>
                </c:pt>
                <c:pt idx="341">
                  <c:v>0.13631823200000004</c:v>
                </c:pt>
                <c:pt idx="342">
                  <c:v>0.14153602199999998</c:v>
                </c:pt>
                <c:pt idx="343">
                  <c:v>0.14529883800000004</c:v>
                </c:pt>
                <c:pt idx="344">
                  <c:v>0.14906165399999999</c:v>
                </c:pt>
                <c:pt idx="345">
                  <c:v>0.15282446999999996</c:v>
                </c:pt>
                <c:pt idx="346">
                  <c:v>0.15846227000000007</c:v>
                </c:pt>
                <c:pt idx="347">
                  <c:v>0.16410006999999993</c:v>
                </c:pt>
                <c:pt idx="348">
                  <c:v>0.16825606000000001</c:v>
                </c:pt>
                <c:pt idx="349">
                  <c:v>0.17480436999999999</c:v>
                </c:pt>
                <c:pt idx="350">
                  <c:v>0.18135267999999993</c:v>
                </c:pt>
                <c:pt idx="351">
                  <c:v>0.19466859399999997</c:v>
                </c:pt>
                <c:pt idx="352">
                  <c:v>0.20798450799999996</c:v>
                </c:pt>
                <c:pt idx="353">
                  <c:v>0.22130042199999997</c:v>
                </c:pt>
                <c:pt idx="354">
                  <c:v>0.21270294400000003</c:v>
                </c:pt>
                <c:pt idx="355">
                  <c:v>0.20410546599999999</c:v>
                </c:pt>
                <c:pt idx="356">
                  <c:v>0.200202826</c:v>
                </c:pt>
                <c:pt idx="357">
                  <c:v>0.19630018599999999</c:v>
                </c:pt>
                <c:pt idx="358">
                  <c:v>0.19239754599999997</c:v>
                </c:pt>
                <c:pt idx="359">
                  <c:v>0.20548039400000004</c:v>
                </c:pt>
                <c:pt idx="360">
                  <c:v>0.21856324200000013</c:v>
                </c:pt>
                <c:pt idx="361">
                  <c:v>0.21602765800000001</c:v>
                </c:pt>
                <c:pt idx="362">
                  <c:v>0.21602765800000001</c:v>
                </c:pt>
                <c:pt idx="363">
                  <c:v>0.21602765799999996</c:v>
                </c:pt>
                <c:pt idx="364">
                  <c:v>0.21856324200000002</c:v>
                </c:pt>
                <c:pt idx="365">
                  <c:v>0.220027112</c:v>
                </c:pt>
                <c:pt idx="366">
                  <c:v>0.22149098200000006</c:v>
                </c:pt>
                <c:pt idx="367">
                  <c:v>0.21466131799999996</c:v>
                </c:pt>
                <c:pt idx="368">
                  <c:v>0.20783165399999998</c:v>
                </c:pt>
                <c:pt idx="369">
                  <c:v>0.20100199000000007</c:v>
                </c:pt>
                <c:pt idx="370">
                  <c:v>0.19177522400000002</c:v>
                </c:pt>
                <c:pt idx="371">
                  <c:v>0.18254845800000011</c:v>
                </c:pt>
                <c:pt idx="372">
                  <c:v>0.17907964199999998</c:v>
                </c:pt>
                <c:pt idx="373">
                  <c:v>0.18162844200000006</c:v>
                </c:pt>
                <c:pt idx="374">
                  <c:v>0.18417724200000007</c:v>
                </c:pt>
                <c:pt idx="375">
                  <c:v>0.18782037800000001</c:v>
                </c:pt>
                <c:pt idx="376">
                  <c:v>0.191463514</c:v>
                </c:pt>
                <c:pt idx="377">
                  <c:v>0.19510664999999994</c:v>
                </c:pt>
                <c:pt idx="378">
                  <c:v>0.19729401000000008</c:v>
                </c:pt>
                <c:pt idx="379">
                  <c:v>0.19948137000000007</c:v>
                </c:pt>
                <c:pt idx="380">
                  <c:v>0.20404321000000009</c:v>
                </c:pt>
                <c:pt idx="381">
                  <c:v>0.20442812200000007</c:v>
                </c:pt>
                <c:pt idx="382">
                  <c:v>0.20481303400000006</c:v>
                </c:pt>
                <c:pt idx="383">
                  <c:v>0.19354285600000001</c:v>
                </c:pt>
                <c:pt idx="384">
                  <c:v>0.18227267799999997</c:v>
                </c:pt>
                <c:pt idx="385">
                  <c:v>0.17100250000000003</c:v>
                </c:pt>
                <c:pt idx="386">
                  <c:v>0.149470612</c:v>
                </c:pt>
                <c:pt idx="387">
                  <c:v>0.127938724</c:v>
                </c:pt>
                <c:pt idx="388">
                  <c:v>0.11350008599999999</c:v>
                </c:pt>
                <c:pt idx="389">
                  <c:v>9.8496086000000024E-2</c:v>
                </c:pt>
                <c:pt idx="390">
                  <c:v>8.3492086000000021E-2</c:v>
                </c:pt>
                <c:pt idx="391">
                  <c:v>7.6683525999999988E-2</c:v>
                </c:pt>
                <c:pt idx="392">
                  <c:v>6.9874965999999997E-2</c:v>
                </c:pt>
                <c:pt idx="393">
                  <c:v>6.3066405999999992E-2</c:v>
                </c:pt>
                <c:pt idx="394">
                  <c:v>5.7031174000000004E-2</c:v>
                </c:pt>
                <c:pt idx="395">
                  <c:v>5.0995942000000002E-2</c:v>
                </c:pt>
                <c:pt idx="396">
                  <c:v>4.9809478000000004E-2</c:v>
                </c:pt>
                <c:pt idx="397">
                  <c:v>4.8623013999999985E-2</c:v>
                </c:pt>
                <c:pt idx="398">
                  <c:v>4.7436550000000015E-2</c:v>
                </c:pt>
                <c:pt idx="399">
                  <c:v>4.5104583999999996E-2</c:v>
                </c:pt>
                <c:pt idx="400">
                  <c:v>4.2772618000000019E-2</c:v>
                </c:pt>
                <c:pt idx="401">
                  <c:v>4.1835082000000003E-2</c:v>
                </c:pt>
                <c:pt idx="402">
                  <c:v>3.5828906000000001E-2</c:v>
                </c:pt>
                <c:pt idx="403">
                  <c:v>2.9822730000000002E-2</c:v>
                </c:pt>
                <c:pt idx="404">
                  <c:v>2.4754089999999986E-2</c:v>
                </c:pt>
                <c:pt idx="405">
                  <c:v>1.9947376000000006E-2</c:v>
                </c:pt>
                <c:pt idx="406">
                  <c:v>1.5140661999999999E-2</c:v>
                </c:pt>
                <c:pt idx="407">
                  <c:v>1.3819349999999998E-2</c:v>
                </c:pt>
                <c:pt idx="408">
                  <c:v>1.2498038E-2</c:v>
                </c:pt>
                <c:pt idx="409">
                  <c:v>1.1176726E-2</c:v>
                </c:pt>
                <c:pt idx="410">
                  <c:v>1.7090816000000002E-2</c:v>
                </c:pt>
                <c:pt idx="411">
                  <c:v>2.3004906000000002E-2</c:v>
                </c:pt>
                <c:pt idx="412">
                  <c:v>3.0502233999999996E-2</c:v>
                </c:pt>
                <c:pt idx="413">
                  <c:v>3.5834272000000007E-2</c:v>
                </c:pt>
                <c:pt idx="414">
                  <c:v>4.1166309999999998E-2</c:v>
                </c:pt>
                <c:pt idx="415">
                  <c:v>3.362631E-2</c:v>
                </c:pt>
                <c:pt idx="416">
                  <c:v>2.6086310000000012E-2</c:v>
                </c:pt>
                <c:pt idx="417">
                  <c:v>1.8546310000000003E-2</c:v>
                </c:pt>
                <c:pt idx="418">
                  <c:v>1.3544800000000004E-2</c:v>
                </c:pt>
                <c:pt idx="419">
                  <c:v>8.5432900000000003E-3</c:v>
                </c:pt>
                <c:pt idx="420">
                  <c:v>8.9164900000000061E-3</c:v>
                </c:pt>
                <c:pt idx="421">
                  <c:v>8.3824240000000064E-3</c:v>
                </c:pt>
                <c:pt idx="422">
                  <c:v>7.8483580000000049E-3</c:v>
                </c:pt>
                <c:pt idx="423">
                  <c:v>7.2344680000000017E-3</c:v>
                </c:pt>
                <c:pt idx="424">
                  <c:v>6.6205779999999985E-3</c:v>
                </c:pt>
                <c:pt idx="425">
                  <c:v>6.0066880000000005E-3</c:v>
                </c:pt>
                <c:pt idx="426">
                  <c:v>6.4195840000000007E-3</c:v>
                </c:pt>
                <c:pt idx="427">
                  <c:v>6.8324799999999993E-3</c:v>
                </c:pt>
                <c:pt idx="428">
                  <c:v>6.9520000000000016E-3</c:v>
                </c:pt>
                <c:pt idx="429">
                  <c:v>5.9945619999999993E-3</c:v>
                </c:pt>
                <c:pt idx="430">
                  <c:v>5.0371240000000013E-3</c:v>
                </c:pt>
                <c:pt idx="431">
                  <c:v>4.3578279999999985E-3</c:v>
                </c:pt>
                <c:pt idx="432">
                  <c:v>3.6785320000000022E-3</c:v>
                </c:pt>
                <c:pt idx="433">
                  <c:v>2.9992360000000002E-3</c:v>
                </c:pt>
                <c:pt idx="434">
                  <c:v>3.0911380000000015E-3</c:v>
                </c:pt>
                <c:pt idx="435">
                  <c:v>3.1830400000000016E-3</c:v>
                </c:pt>
                <c:pt idx="436">
                  <c:v>2.8772800000000012E-3</c:v>
                </c:pt>
                <c:pt idx="437">
                  <c:v>2.3892160000000004E-3</c:v>
                </c:pt>
                <c:pt idx="438">
                  <c:v>1.9011520000000012E-3</c:v>
                </c:pt>
                <c:pt idx="439">
                  <c:v>1.656658000000001E-3</c:v>
                </c:pt>
                <c:pt idx="440">
                  <c:v>1.412164E-3</c:v>
                </c:pt>
                <c:pt idx="441">
                  <c:v>1.1676700000000006E-3</c:v>
                </c:pt>
                <c:pt idx="442">
                  <c:v>1.1560220000000005E-3</c:v>
                </c:pt>
                <c:pt idx="443">
                  <c:v>1.1443740000000001E-3</c:v>
                </c:pt>
                <c:pt idx="444">
                  <c:v>1.1949160000000005E-3</c:v>
                </c:pt>
                <c:pt idx="445">
                  <c:v>1.093906E-3</c:v>
                </c:pt>
                <c:pt idx="446">
                  <c:v>9.9289600000000027E-4</c:v>
                </c:pt>
                <c:pt idx="447">
                  <c:v>9.2219400000000042E-4</c:v>
                </c:pt>
                <c:pt idx="448">
                  <c:v>8.5149200000000003E-4</c:v>
                </c:pt>
                <c:pt idx="449">
                  <c:v>7.7109400000000049E-4</c:v>
                </c:pt>
                <c:pt idx="450">
                  <c:v>8.4224800000000074E-4</c:v>
                </c:pt>
                <c:pt idx="451">
                  <c:v>9.1340200000000001E-4</c:v>
                </c:pt>
                <c:pt idx="452">
                  <c:v>9.0370600000000021E-4</c:v>
                </c:pt>
                <c:pt idx="453">
                  <c:v>7.3250600000000017E-4</c:v>
                </c:pt>
                <c:pt idx="454">
                  <c:v>5.7100199999999992E-4</c:v>
                </c:pt>
                <c:pt idx="455">
                  <c:v>4.3483200000000023E-4</c:v>
                </c:pt>
                <c:pt idx="456">
                  <c:v>2.9866199999999999E-4</c:v>
                </c:pt>
                <c:pt idx="457">
                  <c:v>1.6249200000000006E-4</c:v>
                </c:pt>
                <c:pt idx="458">
                  <c:v>1.5585200000000005E-4</c:v>
                </c:pt>
                <c:pt idx="459">
                  <c:v>1.4921200000000005E-4</c:v>
                </c:pt>
                <c:pt idx="460">
                  <c:v>1.1723800000000009E-4</c:v>
                </c:pt>
                <c:pt idx="461">
                  <c:v>8.468800000000004E-5</c:v>
                </c:pt>
                <c:pt idx="462">
                  <c:v>5.2138000000000035E-5</c:v>
                </c:pt>
                <c:pt idx="463">
                  <c:v>5.1562000000000039E-5</c:v>
                </c:pt>
                <c:pt idx="464">
                  <c:v>5.0986000000000037E-5</c:v>
                </c:pt>
                <c:pt idx="465">
                  <c:v>5.0410000000000048E-5</c:v>
                </c:pt>
                <c:pt idx="466">
                  <c:v>8.180000000000005E-5</c:v>
                </c:pt>
                <c:pt idx="467">
                  <c:v>1.1318999999999999E-4</c:v>
                </c:pt>
                <c:pt idx="468">
                  <c:v>1.1318999999999999E-4</c:v>
                </c:pt>
                <c:pt idx="469">
                  <c:v>1.1318999999999999E-4</c:v>
                </c:pt>
                <c:pt idx="470">
                  <c:v>1.1318999999999999E-4</c:v>
                </c:pt>
                <c:pt idx="471">
                  <c:v>7.8918000000000046E-5</c:v>
                </c:pt>
                <c:pt idx="472">
                  <c:v>4.4646000000000026E-5</c:v>
                </c:pt>
                <c:pt idx="473">
                  <c:v>4.1764000000000029E-5</c:v>
                </c:pt>
                <c:pt idx="474">
                  <c:v>3.4274000000000018E-5</c:v>
                </c:pt>
                <c:pt idx="475">
                  <c:v>2.678400000000001E-5</c:v>
                </c:pt>
                <c:pt idx="476">
                  <c:v>1.9592000000000012E-5</c:v>
                </c:pt>
                <c:pt idx="477">
                  <c:v>1.2400000000000008E-5</c:v>
                </c:pt>
                <c:pt idx="478">
                  <c:v>5.2080000000000025E-6</c:v>
                </c:pt>
                <c:pt idx="479">
                  <c:v>7.6160000000000038E-6</c:v>
                </c:pt>
                <c:pt idx="480">
                  <c:v>1.0024000000000004E-5</c:v>
                </c:pt>
                <c:pt idx="481">
                  <c:v>1.5016000000000007E-5</c:v>
                </c:pt>
                <c:pt idx="482">
                  <c:v>1.5170000000000007E-5</c:v>
                </c:pt>
                <c:pt idx="483">
                  <c:v>1.5324000000000008E-5</c:v>
                </c:pt>
                <c:pt idx="484">
                  <c:v>1.0486000000000004E-5</c:v>
                </c:pt>
                <c:pt idx="485">
                  <c:v>5.6860000000000045E-6</c:v>
                </c:pt>
                <c:pt idx="486">
                  <c:v>8.8600000000000103E-7</c:v>
                </c:pt>
                <c:pt idx="487">
                  <c:v>2.4924000000000001E-5</c:v>
                </c:pt>
                <c:pt idx="488">
                  <c:v>4.8962000000000024E-5</c:v>
                </c:pt>
                <c:pt idx="489">
                  <c:v>7.3000000000000026E-5</c:v>
                </c:pt>
                <c:pt idx="490">
                  <c:v>1.0505800000000008E-4</c:v>
                </c:pt>
                <c:pt idx="491">
                  <c:v>1.3711600000000003E-4</c:v>
                </c:pt>
                <c:pt idx="492">
                  <c:v>1.4268399999999999E-4</c:v>
                </c:pt>
                <c:pt idx="493">
                  <c:v>1.4825200000000003E-4</c:v>
                </c:pt>
                <c:pt idx="494">
                  <c:v>1.5382000000000007E-4</c:v>
                </c:pt>
                <c:pt idx="495">
                  <c:v>1.5432999999999999E-4</c:v>
                </c:pt>
                <c:pt idx="496">
                  <c:v>1.5484000000000006E-4</c:v>
                </c:pt>
                <c:pt idx="497">
                  <c:v>1.5784000000000007E-4</c:v>
                </c:pt>
                <c:pt idx="498">
                  <c:v>1.7428000000000007E-4</c:v>
                </c:pt>
                <c:pt idx="499">
                  <c:v>1.9072000000000015E-4</c:v>
                </c:pt>
                <c:pt idx="500">
                  <c:v>1.7274400000000001E-4</c:v>
                </c:pt>
                <c:pt idx="501">
                  <c:v>1.5476800000000006E-4</c:v>
                </c:pt>
                <c:pt idx="502">
                  <c:v>1.36792E-4</c:v>
                </c:pt>
                <c:pt idx="503">
                  <c:v>9.1034000000000064E-5</c:v>
                </c:pt>
                <c:pt idx="504">
                  <c:v>4.5276000000000025E-5</c:v>
                </c:pt>
                <c:pt idx="505">
                  <c:v>3.0934000000000012E-5</c:v>
                </c:pt>
                <c:pt idx="506">
                  <c:v>1.2286400000000004E-4</c:v>
                </c:pt>
                <c:pt idx="507">
                  <c:v>2.1479400000000011E-4</c:v>
                </c:pt>
                <c:pt idx="508">
                  <c:v>3.2106599999999995E-4</c:v>
                </c:pt>
                <c:pt idx="509">
                  <c:v>3.5815400000000007E-4</c:v>
                </c:pt>
                <c:pt idx="510">
                  <c:v>3.9524199999999991E-4</c:v>
                </c:pt>
                <c:pt idx="511">
                  <c:v>7.4548800000000021E-4</c:v>
                </c:pt>
                <c:pt idx="512">
                  <c:v>1.0957339999999999E-3</c:v>
                </c:pt>
                <c:pt idx="513">
                  <c:v>9.8901200000000027E-4</c:v>
                </c:pt>
                <c:pt idx="514">
                  <c:v>9.5147400000000055E-4</c:v>
                </c:pt>
                <c:pt idx="515">
                  <c:v>9.1393600000000007E-4</c:v>
                </c:pt>
                <c:pt idx="516">
                  <c:v>4.569680000000002E-4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Sensor_record_20141129_191115_A!$P$1</c:f>
              <c:strCache>
                <c:ptCount val="1"/>
                <c:pt idx="0">
                  <c:v>GYROSCOPE Z (rad/s)</c:v>
                </c:pt>
              </c:strCache>
            </c:strRef>
          </c:tx>
          <c:marker>
            <c:symbol val="none"/>
          </c:marker>
          <c:yVal>
            <c:numRef>
              <c:f>Sensor_record_20141129_191115_A!$P$2:$P$518</c:f>
              <c:numCache>
                <c:formatCode>General</c:formatCode>
                <c:ptCount val="517"/>
                <c:pt idx="0">
                  <c:v>1.9000000000000009E-3</c:v>
                </c:pt>
                <c:pt idx="1">
                  <c:v>1.9000000000000009E-3</c:v>
                </c:pt>
                <c:pt idx="2">
                  <c:v>-2.8000000000000008E-3</c:v>
                </c:pt>
                <c:pt idx="3">
                  <c:v>-2.8000000000000008E-3</c:v>
                </c:pt>
                <c:pt idx="4">
                  <c:v>-2.8000000000000008E-3</c:v>
                </c:pt>
                <c:pt idx="5">
                  <c:v>-1.6000000000000005E-3</c:v>
                </c:pt>
                <c:pt idx="6">
                  <c:v>-1.6000000000000005E-3</c:v>
                </c:pt>
                <c:pt idx="7">
                  <c:v>-1.0000000000000005E-3</c:v>
                </c:pt>
                <c:pt idx="8">
                  <c:v>-1.0000000000000005E-3</c:v>
                </c:pt>
                <c:pt idx="9">
                  <c:v>-1.0000000000000005E-3</c:v>
                </c:pt>
                <c:pt idx="10">
                  <c:v>-3.0000000000000009E-3</c:v>
                </c:pt>
                <c:pt idx="11">
                  <c:v>-3.0000000000000009E-3</c:v>
                </c:pt>
                <c:pt idx="12">
                  <c:v>-3.0000000000000009E-3</c:v>
                </c:pt>
                <c:pt idx="13">
                  <c:v>-1.0000000000000005E-3</c:v>
                </c:pt>
                <c:pt idx="14">
                  <c:v>-1.0000000000000005E-3</c:v>
                </c:pt>
                <c:pt idx="15">
                  <c:v>-4.400000000000002E-3</c:v>
                </c:pt>
                <c:pt idx="16">
                  <c:v>-4.400000000000002E-3</c:v>
                </c:pt>
                <c:pt idx="17">
                  <c:v>-4.400000000000002E-3</c:v>
                </c:pt>
                <c:pt idx="18">
                  <c:v>1.9000000000000009E-3</c:v>
                </c:pt>
                <c:pt idx="19">
                  <c:v>1.9000000000000009E-3</c:v>
                </c:pt>
                <c:pt idx="20">
                  <c:v>1.9000000000000009E-3</c:v>
                </c:pt>
                <c:pt idx="21">
                  <c:v>-3.200000000000001E-3</c:v>
                </c:pt>
                <c:pt idx="22">
                  <c:v>-3.200000000000001E-3</c:v>
                </c:pt>
                <c:pt idx="23">
                  <c:v>1.1000000000000005E-3</c:v>
                </c:pt>
                <c:pt idx="24">
                  <c:v>1.1000000000000005E-3</c:v>
                </c:pt>
                <c:pt idx="25">
                  <c:v>1.1000000000000005E-3</c:v>
                </c:pt>
                <c:pt idx="26">
                  <c:v>-3.4000000000000007E-3</c:v>
                </c:pt>
                <c:pt idx="27">
                  <c:v>-3.4000000000000007E-3</c:v>
                </c:pt>
                <c:pt idx="28">
                  <c:v>-3.4000000000000007E-3</c:v>
                </c:pt>
                <c:pt idx="29">
                  <c:v>-1.4000000000000004E-3</c:v>
                </c:pt>
                <c:pt idx="30">
                  <c:v>-1.4000000000000004E-3</c:v>
                </c:pt>
                <c:pt idx="31">
                  <c:v>-6.3000000000000018E-3</c:v>
                </c:pt>
                <c:pt idx="32">
                  <c:v>-6.3000000000000018E-3</c:v>
                </c:pt>
                <c:pt idx="33">
                  <c:v>-6.3000000000000018E-3</c:v>
                </c:pt>
                <c:pt idx="34">
                  <c:v>-4.0000000000000018E-3</c:v>
                </c:pt>
                <c:pt idx="35">
                  <c:v>-4.0000000000000018E-3</c:v>
                </c:pt>
                <c:pt idx="36">
                  <c:v>-4.0000000000000018E-3</c:v>
                </c:pt>
                <c:pt idx="37">
                  <c:v>-1.0300000000000004E-2</c:v>
                </c:pt>
                <c:pt idx="38">
                  <c:v>-1.0300000000000004E-2</c:v>
                </c:pt>
                <c:pt idx="39">
                  <c:v>-7.700000000000002E-3</c:v>
                </c:pt>
                <c:pt idx="40">
                  <c:v>-7.700000000000002E-3</c:v>
                </c:pt>
                <c:pt idx="41">
                  <c:v>-7.700000000000002E-3</c:v>
                </c:pt>
                <c:pt idx="42">
                  <c:v>-2.0000000000000009E-3</c:v>
                </c:pt>
                <c:pt idx="43">
                  <c:v>-2.0000000000000009E-3</c:v>
                </c:pt>
                <c:pt idx="44">
                  <c:v>-2.0000000000000009E-3</c:v>
                </c:pt>
                <c:pt idx="45">
                  <c:v>-5.0000000000000018E-3</c:v>
                </c:pt>
                <c:pt idx="46">
                  <c:v>-5.0000000000000018E-3</c:v>
                </c:pt>
                <c:pt idx="47">
                  <c:v>-1.7899999999999999E-2</c:v>
                </c:pt>
                <c:pt idx="48">
                  <c:v>-1.7899999999999999E-2</c:v>
                </c:pt>
                <c:pt idx="49">
                  <c:v>-1.7899999999999999E-2</c:v>
                </c:pt>
                <c:pt idx="50">
                  <c:v>-1.4200000000000001E-2</c:v>
                </c:pt>
                <c:pt idx="51">
                  <c:v>-1.4200000000000001E-2</c:v>
                </c:pt>
                <c:pt idx="52">
                  <c:v>-1.4200000000000001E-2</c:v>
                </c:pt>
                <c:pt idx="53">
                  <c:v>1.9000000000000009E-3</c:v>
                </c:pt>
                <c:pt idx="54">
                  <c:v>1.9000000000000009E-3</c:v>
                </c:pt>
                <c:pt idx="55">
                  <c:v>1.9000000000000009E-3</c:v>
                </c:pt>
                <c:pt idx="56">
                  <c:v>1.9000000000000009E-3</c:v>
                </c:pt>
                <c:pt idx="57">
                  <c:v>3.3000000000000008E-3</c:v>
                </c:pt>
                <c:pt idx="58">
                  <c:v>3.3000000000000008E-3</c:v>
                </c:pt>
                <c:pt idx="59">
                  <c:v>3.700000000000001E-3</c:v>
                </c:pt>
                <c:pt idx="60">
                  <c:v>3.700000000000001E-3</c:v>
                </c:pt>
                <c:pt idx="61">
                  <c:v>3.700000000000001E-3</c:v>
                </c:pt>
                <c:pt idx="62">
                  <c:v>6.8000000000000022E-3</c:v>
                </c:pt>
                <c:pt idx="63">
                  <c:v>6.8000000000000022E-3</c:v>
                </c:pt>
                <c:pt idx="64">
                  <c:v>6.8000000000000022E-3</c:v>
                </c:pt>
                <c:pt idx="65">
                  <c:v>3.700000000000001E-3</c:v>
                </c:pt>
                <c:pt idx="66">
                  <c:v>3.700000000000001E-3</c:v>
                </c:pt>
                <c:pt idx="67">
                  <c:v>8.6000000000000035E-3</c:v>
                </c:pt>
                <c:pt idx="68">
                  <c:v>8.6000000000000035E-3</c:v>
                </c:pt>
                <c:pt idx="69">
                  <c:v>8.6000000000000035E-3</c:v>
                </c:pt>
                <c:pt idx="70">
                  <c:v>1.2500000000000001E-2</c:v>
                </c:pt>
                <c:pt idx="71">
                  <c:v>1.2500000000000001E-2</c:v>
                </c:pt>
                <c:pt idx="72">
                  <c:v>1.2500000000000001E-2</c:v>
                </c:pt>
                <c:pt idx="73">
                  <c:v>1.7000000000000001E-2</c:v>
                </c:pt>
                <c:pt idx="74">
                  <c:v>1.7000000000000001E-2</c:v>
                </c:pt>
                <c:pt idx="75">
                  <c:v>1.9000000000000006E-2</c:v>
                </c:pt>
                <c:pt idx="76">
                  <c:v>1.9000000000000006E-2</c:v>
                </c:pt>
                <c:pt idx="77">
                  <c:v>1.9000000000000006E-2</c:v>
                </c:pt>
                <c:pt idx="78">
                  <c:v>1.0999999999999998E-2</c:v>
                </c:pt>
                <c:pt idx="79">
                  <c:v>1.0999999999999998E-2</c:v>
                </c:pt>
                <c:pt idx="80">
                  <c:v>1.0999999999999998E-2</c:v>
                </c:pt>
                <c:pt idx="81">
                  <c:v>1.3100000000000004E-2</c:v>
                </c:pt>
                <c:pt idx="82">
                  <c:v>1.3100000000000004E-2</c:v>
                </c:pt>
                <c:pt idx="83">
                  <c:v>1.9800000000000009E-2</c:v>
                </c:pt>
                <c:pt idx="84">
                  <c:v>1.9800000000000009E-2</c:v>
                </c:pt>
                <c:pt idx="85">
                  <c:v>1.9800000000000009E-2</c:v>
                </c:pt>
                <c:pt idx="86">
                  <c:v>3.2199999999999999E-2</c:v>
                </c:pt>
                <c:pt idx="87">
                  <c:v>3.2199999999999999E-2</c:v>
                </c:pt>
                <c:pt idx="88">
                  <c:v>3.2199999999999999E-2</c:v>
                </c:pt>
                <c:pt idx="89">
                  <c:v>2.240000000000001E-2</c:v>
                </c:pt>
                <c:pt idx="90">
                  <c:v>2.240000000000001E-2</c:v>
                </c:pt>
                <c:pt idx="91">
                  <c:v>1.9800000000000009E-2</c:v>
                </c:pt>
                <c:pt idx="92">
                  <c:v>1.9800000000000009E-2</c:v>
                </c:pt>
                <c:pt idx="93">
                  <c:v>1.9800000000000009E-2</c:v>
                </c:pt>
                <c:pt idx="94">
                  <c:v>2.9800000000000007E-2</c:v>
                </c:pt>
                <c:pt idx="95">
                  <c:v>2.9800000000000007E-2</c:v>
                </c:pt>
                <c:pt idx="96">
                  <c:v>2.9800000000000007E-2</c:v>
                </c:pt>
                <c:pt idx="97">
                  <c:v>2.0000000000000007E-2</c:v>
                </c:pt>
                <c:pt idx="98">
                  <c:v>2.0000000000000007E-2</c:v>
                </c:pt>
                <c:pt idx="99">
                  <c:v>1.9400000000000008E-2</c:v>
                </c:pt>
                <c:pt idx="100">
                  <c:v>1.9400000000000008E-2</c:v>
                </c:pt>
                <c:pt idx="101">
                  <c:v>1.9400000000000008E-2</c:v>
                </c:pt>
                <c:pt idx="102">
                  <c:v>2.240000000000001E-2</c:v>
                </c:pt>
                <c:pt idx="103">
                  <c:v>2.240000000000001E-2</c:v>
                </c:pt>
                <c:pt idx="104">
                  <c:v>2.240000000000001E-2</c:v>
                </c:pt>
                <c:pt idx="105">
                  <c:v>1.4900000000000004E-2</c:v>
                </c:pt>
                <c:pt idx="106">
                  <c:v>1.4900000000000004E-2</c:v>
                </c:pt>
                <c:pt idx="107">
                  <c:v>2.4500000000000001E-2</c:v>
                </c:pt>
                <c:pt idx="108">
                  <c:v>2.4500000000000001E-2</c:v>
                </c:pt>
                <c:pt idx="109">
                  <c:v>2.4500000000000001E-2</c:v>
                </c:pt>
                <c:pt idx="110">
                  <c:v>-1.2800000000000004E-2</c:v>
                </c:pt>
                <c:pt idx="111">
                  <c:v>-1.2800000000000004E-2</c:v>
                </c:pt>
                <c:pt idx="112">
                  <c:v>-1.2800000000000004E-2</c:v>
                </c:pt>
                <c:pt idx="113">
                  <c:v>1.5299999999999998E-2</c:v>
                </c:pt>
                <c:pt idx="114">
                  <c:v>1.5299999999999998E-2</c:v>
                </c:pt>
                <c:pt idx="115">
                  <c:v>1.9199999999999998E-2</c:v>
                </c:pt>
                <c:pt idx="116">
                  <c:v>1.9199999999999998E-2</c:v>
                </c:pt>
                <c:pt idx="117">
                  <c:v>1.9199999999999998E-2</c:v>
                </c:pt>
                <c:pt idx="118">
                  <c:v>1.3899999999999999E-2</c:v>
                </c:pt>
                <c:pt idx="119">
                  <c:v>1.3899999999999999E-2</c:v>
                </c:pt>
                <c:pt idx="120">
                  <c:v>5.6000000000000017E-3</c:v>
                </c:pt>
                <c:pt idx="121">
                  <c:v>5.6000000000000017E-3</c:v>
                </c:pt>
                <c:pt idx="122">
                  <c:v>5.6000000000000017E-3</c:v>
                </c:pt>
                <c:pt idx="123">
                  <c:v>-1.3200000000000005E-2</c:v>
                </c:pt>
                <c:pt idx="124">
                  <c:v>-1.3200000000000005E-2</c:v>
                </c:pt>
                <c:pt idx="125">
                  <c:v>-1.3200000000000005E-2</c:v>
                </c:pt>
                <c:pt idx="126">
                  <c:v>1.7800000000000003E-2</c:v>
                </c:pt>
                <c:pt idx="127">
                  <c:v>1.7800000000000003E-2</c:v>
                </c:pt>
                <c:pt idx="128">
                  <c:v>1.7800000000000003E-2</c:v>
                </c:pt>
                <c:pt idx="129">
                  <c:v>2.3699999999999999E-2</c:v>
                </c:pt>
                <c:pt idx="130">
                  <c:v>2.3699999999999999E-2</c:v>
                </c:pt>
                <c:pt idx="131">
                  <c:v>-1.4E-2</c:v>
                </c:pt>
                <c:pt idx="132">
                  <c:v>-1.4E-2</c:v>
                </c:pt>
                <c:pt idx="133">
                  <c:v>-1.4E-2</c:v>
                </c:pt>
                <c:pt idx="134">
                  <c:v>3.0400000000000007E-2</c:v>
                </c:pt>
                <c:pt idx="135">
                  <c:v>3.0400000000000007E-2</c:v>
                </c:pt>
                <c:pt idx="136">
                  <c:v>3.0400000000000007E-2</c:v>
                </c:pt>
                <c:pt idx="137">
                  <c:v>-7.700000000000002E-3</c:v>
                </c:pt>
                <c:pt idx="138">
                  <c:v>-7.700000000000002E-3</c:v>
                </c:pt>
                <c:pt idx="139">
                  <c:v>7.8000000000000022E-3</c:v>
                </c:pt>
                <c:pt idx="140">
                  <c:v>7.8000000000000022E-3</c:v>
                </c:pt>
                <c:pt idx="141">
                  <c:v>7.8000000000000022E-3</c:v>
                </c:pt>
                <c:pt idx="142">
                  <c:v>-2.3800000000000002E-2</c:v>
                </c:pt>
                <c:pt idx="143">
                  <c:v>-2.3800000000000002E-2</c:v>
                </c:pt>
                <c:pt idx="144">
                  <c:v>-2.3800000000000002E-2</c:v>
                </c:pt>
                <c:pt idx="145">
                  <c:v>2.53E-2</c:v>
                </c:pt>
                <c:pt idx="146">
                  <c:v>2.53E-2</c:v>
                </c:pt>
                <c:pt idx="147">
                  <c:v>4.7699999999999999E-2</c:v>
                </c:pt>
                <c:pt idx="148">
                  <c:v>4.7699999999999999E-2</c:v>
                </c:pt>
                <c:pt idx="149">
                  <c:v>4.7699999999999999E-2</c:v>
                </c:pt>
                <c:pt idx="150">
                  <c:v>-6.450000000000003E-2</c:v>
                </c:pt>
                <c:pt idx="151">
                  <c:v>-6.450000000000003E-2</c:v>
                </c:pt>
                <c:pt idx="152">
                  <c:v>-6.450000000000003E-2</c:v>
                </c:pt>
                <c:pt idx="153">
                  <c:v>1.7600000000000001E-2</c:v>
                </c:pt>
                <c:pt idx="154">
                  <c:v>1.7600000000000001E-2</c:v>
                </c:pt>
                <c:pt idx="155">
                  <c:v>4.5699999999999998E-2</c:v>
                </c:pt>
                <c:pt idx="156">
                  <c:v>4.5699999999999998E-2</c:v>
                </c:pt>
                <c:pt idx="157">
                  <c:v>4.5699999999999998E-2</c:v>
                </c:pt>
                <c:pt idx="158">
                  <c:v>-2.7400000000000011E-2</c:v>
                </c:pt>
                <c:pt idx="159">
                  <c:v>-2.7400000000000011E-2</c:v>
                </c:pt>
                <c:pt idx="160">
                  <c:v>-2.7400000000000011E-2</c:v>
                </c:pt>
                <c:pt idx="161">
                  <c:v>3.700000000000001E-3</c:v>
                </c:pt>
                <c:pt idx="162">
                  <c:v>3.700000000000001E-3</c:v>
                </c:pt>
                <c:pt idx="163">
                  <c:v>-6.1000000000000004E-3</c:v>
                </c:pt>
                <c:pt idx="164">
                  <c:v>-6.1000000000000004E-3</c:v>
                </c:pt>
                <c:pt idx="165">
                  <c:v>-6.1000000000000004E-3</c:v>
                </c:pt>
                <c:pt idx="166" formatCode="0.00E+00">
                  <c:v>9.0000000000000052E-4</c:v>
                </c:pt>
                <c:pt idx="167" formatCode="0.00E+00">
                  <c:v>9.0000000000000052E-4</c:v>
                </c:pt>
                <c:pt idx="168" formatCode="0.00E+00">
                  <c:v>9.0000000000000052E-4</c:v>
                </c:pt>
                <c:pt idx="169" formatCode="0.00E+00">
                  <c:v>9.0000000000000052E-4</c:v>
                </c:pt>
                <c:pt idx="170" formatCode="0.00E+00">
                  <c:v>9.0000000000000052E-4</c:v>
                </c:pt>
                <c:pt idx="171">
                  <c:v>-4.400000000000002E-3</c:v>
                </c:pt>
                <c:pt idx="172">
                  <c:v>-4.400000000000002E-3</c:v>
                </c:pt>
                <c:pt idx="173">
                  <c:v>-4.400000000000002E-3</c:v>
                </c:pt>
                <c:pt idx="174" formatCode="0.00E+00">
                  <c:v>-8.0000000000000036E-4</c:v>
                </c:pt>
                <c:pt idx="175" formatCode="0.00E+00">
                  <c:v>-8.0000000000000036E-4</c:v>
                </c:pt>
                <c:pt idx="176" formatCode="0.00E+00">
                  <c:v>-8.0000000000000036E-4</c:v>
                </c:pt>
                <c:pt idx="177">
                  <c:v>2.5000000000000009E-3</c:v>
                </c:pt>
                <c:pt idx="178">
                  <c:v>2.5000000000000009E-3</c:v>
                </c:pt>
                <c:pt idx="179">
                  <c:v>-7.5000000000000032E-3</c:v>
                </c:pt>
                <c:pt idx="180">
                  <c:v>-7.5000000000000032E-3</c:v>
                </c:pt>
                <c:pt idx="181">
                  <c:v>-7.5000000000000032E-3</c:v>
                </c:pt>
                <c:pt idx="182">
                  <c:v>-7.700000000000002E-3</c:v>
                </c:pt>
                <c:pt idx="183">
                  <c:v>-7.700000000000002E-3</c:v>
                </c:pt>
                <c:pt idx="184">
                  <c:v>-7.700000000000002E-3</c:v>
                </c:pt>
                <c:pt idx="185">
                  <c:v>-8.1000000000000048E-3</c:v>
                </c:pt>
                <c:pt idx="186">
                  <c:v>-8.1000000000000048E-3</c:v>
                </c:pt>
                <c:pt idx="187">
                  <c:v>-1.0300000000000004E-2</c:v>
                </c:pt>
                <c:pt idx="188">
                  <c:v>-1.0300000000000004E-2</c:v>
                </c:pt>
                <c:pt idx="189">
                  <c:v>-1.0300000000000004E-2</c:v>
                </c:pt>
                <c:pt idx="190">
                  <c:v>1.1500000000000005E-2</c:v>
                </c:pt>
                <c:pt idx="191">
                  <c:v>1.1500000000000005E-2</c:v>
                </c:pt>
                <c:pt idx="192">
                  <c:v>1.1500000000000005E-2</c:v>
                </c:pt>
                <c:pt idx="193">
                  <c:v>-3.2500000000000001E-2</c:v>
                </c:pt>
                <c:pt idx="194">
                  <c:v>-3.2500000000000001E-2</c:v>
                </c:pt>
                <c:pt idx="195">
                  <c:v>1.4700000000000001E-2</c:v>
                </c:pt>
                <c:pt idx="196">
                  <c:v>1.4700000000000001E-2</c:v>
                </c:pt>
                <c:pt idx="197">
                  <c:v>1.4700000000000001E-2</c:v>
                </c:pt>
                <c:pt idx="198">
                  <c:v>6.400000000000002E-3</c:v>
                </c:pt>
                <c:pt idx="199">
                  <c:v>6.400000000000002E-3</c:v>
                </c:pt>
                <c:pt idx="200">
                  <c:v>-1.0300000000000004E-2</c:v>
                </c:pt>
                <c:pt idx="201">
                  <c:v>-1.0300000000000004E-2</c:v>
                </c:pt>
                <c:pt idx="202">
                  <c:v>-1.0300000000000004E-2</c:v>
                </c:pt>
                <c:pt idx="203">
                  <c:v>-1.0300000000000004E-2</c:v>
                </c:pt>
                <c:pt idx="204">
                  <c:v>-1.0300000000000004E-2</c:v>
                </c:pt>
                <c:pt idx="205">
                  <c:v>-1.0300000000000004E-2</c:v>
                </c:pt>
                <c:pt idx="206">
                  <c:v>-1.4800000000000001E-2</c:v>
                </c:pt>
                <c:pt idx="207">
                  <c:v>-1.4800000000000001E-2</c:v>
                </c:pt>
                <c:pt idx="208">
                  <c:v>-1.4800000000000001E-2</c:v>
                </c:pt>
                <c:pt idx="209">
                  <c:v>6.400000000000002E-3</c:v>
                </c:pt>
                <c:pt idx="210">
                  <c:v>6.400000000000002E-3</c:v>
                </c:pt>
                <c:pt idx="211">
                  <c:v>-1.8499999999999999E-2</c:v>
                </c:pt>
                <c:pt idx="212">
                  <c:v>-1.8499999999999999E-2</c:v>
                </c:pt>
                <c:pt idx="213">
                  <c:v>-1.8499999999999999E-2</c:v>
                </c:pt>
                <c:pt idx="214">
                  <c:v>-1.1900000000000006E-2</c:v>
                </c:pt>
                <c:pt idx="215">
                  <c:v>-1.1900000000000006E-2</c:v>
                </c:pt>
                <c:pt idx="216">
                  <c:v>-1.1900000000000006E-2</c:v>
                </c:pt>
                <c:pt idx="217">
                  <c:v>-8.9000000000000069E-3</c:v>
                </c:pt>
                <c:pt idx="218">
                  <c:v>-8.9000000000000069E-3</c:v>
                </c:pt>
                <c:pt idx="219">
                  <c:v>-1.2600000000000004E-2</c:v>
                </c:pt>
                <c:pt idx="220">
                  <c:v>-1.2600000000000004E-2</c:v>
                </c:pt>
                <c:pt idx="221">
                  <c:v>-1.2600000000000004E-2</c:v>
                </c:pt>
                <c:pt idx="222">
                  <c:v>-1.8499999999999999E-2</c:v>
                </c:pt>
                <c:pt idx="223">
                  <c:v>-1.8499999999999999E-2</c:v>
                </c:pt>
                <c:pt idx="224">
                  <c:v>-1.8499999999999999E-2</c:v>
                </c:pt>
                <c:pt idx="225">
                  <c:v>-1.9699999999999999E-2</c:v>
                </c:pt>
                <c:pt idx="226">
                  <c:v>-1.9699999999999999E-2</c:v>
                </c:pt>
                <c:pt idx="227">
                  <c:v>-1.3200000000000005E-2</c:v>
                </c:pt>
                <c:pt idx="228">
                  <c:v>-1.3200000000000005E-2</c:v>
                </c:pt>
                <c:pt idx="229">
                  <c:v>-1.3200000000000005E-2</c:v>
                </c:pt>
                <c:pt idx="230">
                  <c:v>-4.2100000000000012E-2</c:v>
                </c:pt>
                <c:pt idx="231">
                  <c:v>-4.2100000000000012E-2</c:v>
                </c:pt>
                <c:pt idx="232">
                  <c:v>-4.2100000000000012E-2</c:v>
                </c:pt>
                <c:pt idx="233">
                  <c:v>-3.4799999999999998E-2</c:v>
                </c:pt>
                <c:pt idx="234">
                  <c:v>-3.4799999999999998E-2</c:v>
                </c:pt>
                <c:pt idx="235">
                  <c:v>-1.9099999999999999E-2</c:v>
                </c:pt>
                <c:pt idx="236">
                  <c:v>-1.9099999999999999E-2</c:v>
                </c:pt>
                <c:pt idx="237">
                  <c:v>-1.9099999999999999E-2</c:v>
                </c:pt>
                <c:pt idx="238">
                  <c:v>-2.8000000000000001E-2</c:v>
                </c:pt>
                <c:pt idx="239">
                  <c:v>-2.8000000000000001E-2</c:v>
                </c:pt>
                <c:pt idx="240">
                  <c:v>-2.8000000000000001E-2</c:v>
                </c:pt>
                <c:pt idx="241">
                  <c:v>-5.7500000000000016E-2</c:v>
                </c:pt>
                <c:pt idx="242">
                  <c:v>-5.7500000000000016E-2</c:v>
                </c:pt>
                <c:pt idx="243">
                  <c:v>-1.5800000000000008E-2</c:v>
                </c:pt>
                <c:pt idx="244">
                  <c:v>-1.5800000000000008E-2</c:v>
                </c:pt>
                <c:pt idx="245">
                  <c:v>-1.5800000000000008E-2</c:v>
                </c:pt>
                <c:pt idx="246">
                  <c:v>-3.6799999999999999E-2</c:v>
                </c:pt>
                <c:pt idx="247">
                  <c:v>-3.6799999999999999E-2</c:v>
                </c:pt>
                <c:pt idx="248">
                  <c:v>-3.6799999999999999E-2</c:v>
                </c:pt>
                <c:pt idx="249">
                  <c:v>-2.6800000000000008E-2</c:v>
                </c:pt>
                <c:pt idx="250">
                  <c:v>-2.6800000000000008E-2</c:v>
                </c:pt>
                <c:pt idx="251">
                  <c:v>-4.8800000000000003E-2</c:v>
                </c:pt>
                <c:pt idx="252">
                  <c:v>-4.8800000000000003E-2</c:v>
                </c:pt>
                <c:pt idx="253">
                  <c:v>-4.8800000000000003E-2</c:v>
                </c:pt>
                <c:pt idx="254">
                  <c:v>-2.0299999999999999E-2</c:v>
                </c:pt>
                <c:pt idx="255">
                  <c:v>-2.0299999999999999E-2</c:v>
                </c:pt>
                <c:pt idx="256">
                  <c:v>-2.0299999999999999E-2</c:v>
                </c:pt>
                <c:pt idx="257">
                  <c:v>-3.0300000000000001E-2</c:v>
                </c:pt>
                <c:pt idx="258">
                  <c:v>-3.0300000000000001E-2</c:v>
                </c:pt>
                <c:pt idx="259">
                  <c:v>6.400000000000002E-3</c:v>
                </c:pt>
                <c:pt idx="260">
                  <c:v>6.400000000000002E-3</c:v>
                </c:pt>
                <c:pt idx="261">
                  <c:v>6.400000000000002E-3</c:v>
                </c:pt>
                <c:pt idx="262">
                  <c:v>-2.9100000000000001E-2</c:v>
                </c:pt>
                <c:pt idx="263">
                  <c:v>-2.9100000000000001E-2</c:v>
                </c:pt>
                <c:pt idx="264">
                  <c:v>-2.9100000000000001E-2</c:v>
                </c:pt>
                <c:pt idx="265">
                  <c:v>1.9199999999999998E-2</c:v>
                </c:pt>
                <c:pt idx="266">
                  <c:v>1.9199999999999998E-2</c:v>
                </c:pt>
                <c:pt idx="267">
                  <c:v>-7.1800000000000003E-2</c:v>
                </c:pt>
                <c:pt idx="268">
                  <c:v>-7.1800000000000003E-2</c:v>
                </c:pt>
                <c:pt idx="269">
                  <c:v>-7.1800000000000003E-2</c:v>
                </c:pt>
                <c:pt idx="270">
                  <c:v>1.0800000000000004E-2</c:v>
                </c:pt>
                <c:pt idx="271">
                  <c:v>1.0800000000000004E-2</c:v>
                </c:pt>
                <c:pt idx="272">
                  <c:v>1.0800000000000004E-2</c:v>
                </c:pt>
                <c:pt idx="273">
                  <c:v>-8.3000000000000036E-3</c:v>
                </c:pt>
                <c:pt idx="274">
                  <c:v>-8.3000000000000036E-3</c:v>
                </c:pt>
                <c:pt idx="275">
                  <c:v>-1.7899999999999999E-2</c:v>
                </c:pt>
                <c:pt idx="276">
                  <c:v>-1.7899999999999999E-2</c:v>
                </c:pt>
                <c:pt idx="277">
                  <c:v>-1.7899999999999999E-2</c:v>
                </c:pt>
                <c:pt idx="278">
                  <c:v>-1.3599999999999998E-2</c:v>
                </c:pt>
                <c:pt idx="279">
                  <c:v>-1.3599999999999998E-2</c:v>
                </c:pt>
                <c:pt idx="280">
                  <c:v>-1.5200000000000003E-2</c:v>
                </c:pt>
                <c:pt idx="281">
                  <c:v>-1.5200000000000003E-2</c:v>
                </c:pt>
                <c:pt idx="282">
                  <c:v>-1.5200000000000003E-2</c:v>
                </c:pt>
                <c:pt idx="283">
                  <c:v>-1.5200000000000003E-2</c:v>
                </c:pt>
                <c:pt idx="284">
                  <c:v>-4.6000000000000017E-3</c:v>
                </c:pt>
                <c:pt idx="285">
                  <c:v>-4.6000000000000017E-3</c:v>
                </c:pt>
                <c:pt idx="286">
                  <c:v>-2.3599999999999993E-2</c:v>
                </c:pt>
                <c:pt idx="287">
                  <c:v>-2.3599999999999993E-2</c:v>
                </c:pt>
                <c:pt idx="288">
                  <c:v>-2.3599999999999993E-2</c:v>
                </c:pt>
                <c:pt idx="289">
                  <c:v>-5.8000000000000013E-3</c:v>
                </c:pt>
                <c:pt idx="290">
                  <c:v>-5.8000000000000013E-3</c:v>
                </c:pt>
                <c:pt idx="291">
                  <c:v>-2.5999999999999999E-2</c:v>
                </c:pt>
                <c:pt idx="292">
                  <c:v>-2.5999999999999999E-2</c:v>
                </c:pt>
                <c:pt idx="293">
                  <c:v>-2.5999999999999999E-2</c:v>
                </c:pt>
                <c:pt idx="294">
                  <c:v>-1.1299999999999998E-2</c:v>
                </c:pt>
                <c:pt idx="295">
                  <c:v>-1.1299999999999998E-2</c:v>
                </c:pt>
                <c:pt idx="296">
                  <c:v>-1.1299999999999998E-2</c:v>
                </c:pt>
                <c:pt idx="297">
                  <c:v>-1.1100000000000004E-2</c:v>
                </c:pt>
                <c:pt idx="298">
                  <c:v>-1.1100000000000004E-2</c:v>
                </c:pt>
                <c:pt idx="299">
                  <c:v>-2.4799999999999999E-2</c:v>
                </c:pt>
                <c:pt idx="300">
                  <c:v>-2.4799999999999999E-2</c:v>
                </c:pt>
                <c:pt idx="301">
                  <c:v>-2.4799999999999999E-2</c:v>
                </c:pt>
                <c:pt idx="302">
                  <c:v>1.43E-2</c:v>
                </c:pt>
                <c:pt idx="303">
                  <c:v>1.43E-2</c:v>
                </c:pt>
                <c:pt idx="304">
                  <c:v>1.43E-2</c:v>
                </c:pt>
                <c:pt idx="305">
                  <c:v>-4.5500000000000013E-2</c:v>
                </c:pt>
                <c:pt idx="306">
                  <c:v>-4.5500000000000013E-2</c:v>
                </c:pt>
                <c:pt idx="307">
                  <c:v>-8.3000000000000036E-3</c:v>
                </c:pt>
                <c:pt idx="308">
                  <c:v>-8.3000000000000036E-3</c:v>
                </c:pt>
                <c:pt idx="309">
                  <c:v>-8.3000000000000036E-3</c:v>
                </c:pt>
                <c:pt idx="310">
                  <c:v>-1.3200000000000005E-2</c:v>
                </c:pt>
                <c:pt idx="311">
                  <c:v>-1.3200000000000005E-2</c:v>
                </c:pt>
                <c:pt idx="312">
                  <c:v>-1.3200000000000005E-2</c:v>
                </c:pt>
                <c:pt idx="313">
                  <c:v>-1.9099999999999999E-2</c:v>
                </c:pt>
                <c:pt idx="314">
                  <c:v>-1.9099999999999999E-2</c:v>
                </c:pt>
                <c:pt idx="315">
                  <c:v>-9.1000000000000004E-3</c:v>
                </c:pt>
                <c:pt idx="316">
                  <c:v>-9.1000000000000004E-3</c:v>
                </c:pt>
                <c:pt idx="317">
                  <c:v>-9.1000000000000004E-3</c:v>
                </c:pt>
                <c:pt idx="318">
                  <c:v>-3.9399999999999998E-2</c:v>
                </c:pt>
                <c:pt idx="319">
                  <c:v>-3.9399999999999998E-2</c:v>
                </c:pt>
                <c:pt idx="320">
                  <c:v>-3.9399999999999998E-2</c:v>
                </c:pt>
                <c:pt idx="321">
                  <c:v>4.5000000000000014E-3</c:v>
                </c:pt>
                <c:pt idx="322">
                  <c:v>4.5000000000000014E-3</c:v>
                </c:pt>
                <c:pt idx="323">
                  <c:v>-3.0500000000000006E-2</c:v>
                </c:pt>
                <c:pt idx="324">
                  <c:v>-3.0500000000000006E-2</c:v>
                </c:pt>
                <c:pt idx="325">
                  <c:v>-3.0500000000000006E-2</c:v>
                </c:pt>
                <c:pt idx="326">
                  <c:v>-9.11E-2</c:v>
                </c:pt>
                <c:pt idx="327">
                  <c:v>-9.11E-2</c:v>
                </c:pt>
                <c:pt idx="328">
                  <c:v>-9.11E-2</c:v>
                </c:pt>
                <c:pt idx="329">
                  <c:v>-9.2800000000000021E-2</c:v>
                </c:pt>
                <c:pt idx="330">
                  <c:v>-9.2800000000000021E-2</c:v>
                </c:pt>
                <c:pt idx="331">
                  <c:v>-0.11459999999999998</c:v>
                </c:pt>
                <c:pt idx="332">
                  <c:v>-0.11459999999999998</c:v>
                </c:pt>
                <c:pt idx="333">
                  <c:v>-0.11459999999999998</c:v>
                </c:pt>
                <c:pt idx="334">
                  <c:v>-0.17620000000000005</c:v>
                </c:pt>
                <c:pt idx="335">
                  <c:v>-0.17620000000000005</c:v>
                </c:pt>
                <c:pt idx="336">
                  <c:v>-0.17620000000000005</c:v>
                </c:pt>
                <c:pt idx="337">
                  <c:v>-0.25180000000000002</c:v>
                </c:pt>
                <c:pt idx="338">
                  <c:v>-0.25180000000000002</c:v>
                </c:pt>
                <c:pt idx="339">
                  <c:v>-0.34970000000000001</c:v>
                </c:pt>
                <c:pt idx="340">
                  <c:v>-0.34970000000000001</c:v>
                </c:pt>
                <c:pt idx="341">
                  <c:v>-0.34970000000000001</c:v>
                </c:pt>
                <c:pt idx="342">
                  <c:v>-0.3701000000000001</c:v>
                </c:pt>
                <c:pt idx="343">
                  <c:v>-0.3701000000000001</c:v>
                </c:pt>
                <c:pt idx="344">
                  <c:v>-0.3701000000000001</c:v>
                </c:pt>
                <c:pt idx="345">
                  <c:v>-0.38520000000000015</c:v>
                </c:pt>
                <c:pt idx="346">
                  <c:v>-0.38520000000000015</c:v>
                </c:pt>
                <c:pt idx="347">
                  <c:v>-0.39470000000000011</c:v>
                </c:pt>
                <c:pt idx="348">
                  <c:v>-0.39470000000000011</c:v>
                </c:pt>
                <c:pt idx="349">
                  <c:v>-0.39470000000000011</c:v>
                </c:pt>
                <c:pt idx="350">
                  <c:v>-0.42020000000000002</c:v>
                </c:pt>
                <c:pt idx="351">
                  <c:v>-0.42020000000000002</c:v>
                </c:pt>
                <c:pt idx="352">
                  <c:v>-0.42020000000000002</c:v>
                </c:pt>
                <c:pt idx="353">
                  <c:v>-0.43420000000000009</c:v>
                </c:pt>
                <c:pt idx="354">
                  <c:v>-0.43420000000000009</c:v>
                </c:pt>
                <c:pt idx="355">
                  <c:v>-0.49310000000000009</c:v>
                </c:pt>
                <c:pt idx="356">
                  <c:v>-0.49310000000000009</c:v>
                </c:pt>
                <c:pt idx="357">
                  <c:v>-0.49310000000000009</c:v>
                </c:pt>
                <c:pt idx="358">
                  <c:v>-0.38150000000000012</c:v>
                </c:pt>
                <c:pt idx="359">
                  <c:v>-0.38150000000000012</c:v>
                </c:pt>
                <c:pt idx="360">
                  <c:v>-0.47290000000000015</c:v>
                </c:pt>
                <c:pt idx="361">
                  <c:v>-0.47290000000000015</c:v>
                </c:pt>
                <c:pt idx="362">
                  <c:v>-0.47290000000000015</c:v>
                </c:pt>
                <c:pt idx="363">
                  <c:v>-0.4593000000000001</c:v>
                </c:pt>
                <c:pt idx="364">
                  <c:v>-0.4593000000000001</c:v>
                </c:pt>
                <c:pt idx="365">
                  <c:v>-0.4593000000000001</c:v>
                </c:pt>
                <c:pt idx="366">
                  <c:v>-0.47290000000000015</c:v>
                </c:pt>
                <c:pt idx="367">
                  <c:v>-0.47290000000000015</c:v>
                </c:pt>
                <c:pt idx="368">
                  <c:v>-0.47290000000000015</c:v>
                </c:pt>
                <c:pt idx="369">
                  <c:v>-0.4672</c:v>
                </c:pt>
                <c:pt idx="370">
                  <c:v>-0.4672</c:v>
                </c:pt>
                <c:pt idx="371">
                  <c:v>-0.43530000000000013</c:v>
                </c:pt>
                <c:pt idx="372">
                  <c:v>-0.43530000000000013</c:v>
                </c:pt>
                <c:pt idx="373">
                  <c:v>-0.43530000000000013</c:v>
                </c:pt>
                <c:pt idx="374">
                  <c:v>-0.41490000000000016</c:v>
                </c:pt>
                <c:pt idx="375">
                  <c:v>-0.41490000000000016</c:v>
                </c:pt>
                <c:pt idx="376">
                  <c:v>-0.41490000000000016</c:v>
                </c:pt>
                <c:pt idx="377">
                  <c:v>-0.44970000000000004</c:v>
                </c:pt>
                <c:pt idx="378">
                  <c:v>-0.44970000000000004</c:v>
                </c:pt>
                <c:pt idx="379">
                  <c:v>-0.43630000000000013</c:v>
                </c:pt>
                <c:pt idx="380">
                  <c:v>-0.43630000000000013</c:v>
                </c:pt>
                <c:pt idx="381">
                  <c:v>-0.43630000000000013</c:v>
                </c:pt>
                <c:pt idx="382">
                  <c:v>-0.4617</c:v>
                </c:pt>
                <c:pt idx="383">
                  <c:v>-0.4617</c:v>
                </c:pt>
                <c:pt idx="384">
                  <c:v>-0.4617</c:v>
                </c:pt>
                <c:pt idx="385">
                  <c:v>-0.43850000000000011</c:v>
                </c:pt>
                <c:pt idx="386">
                  <c:v>-0.43850000000000011</c:v>
                </c:pt>
                <c:pt idx="387">
                  <c:v>-0.39600000000000013</c:v>
                </c:pt>
                <c:pt idx="388">
                  <c:v>-0.39600000000000013</c:v>
                </c:pt>
                <c:pt idx="389">
                  <c:v>-0.39600000000000013</c:v>
                </c:pt>
                <c:pt idx="390">
                  <c:v>-0.29090000000000016</c:v>
                </c:pt>
                <c:pt idx="391">
                  <c:v>-0.29090000000000016</c:v>
                </c:pt>
                <c:pt idx="392">
                  <c:v>-0.29090000000000016</c:v>
                </c:pt>
                <c:pt idx="393">
                  <c:v>-0.28600000000000009</c:v>
                </c:pt>
                <c:pt idx="394">
                  <c:v>-0.28600000000000009</c:v>
                </c:pt>
                <c:pt idx="395">
                  <c:v>-0.22489999999999999</c:v>
                </c:pt>
                <c:pt idx="396">
                  <c:v>-0.22489999999999999</c:v>
                </c:pt>
                <c:pt idx="397">
                  <c:v>-0.22489999999999999</c:v>
                </c:pt>
                <c:pt idx="398">
                  <c:v>-0.22720000000000001</c:v>
                </c:pt>
                <c:pt idx="399">
                  <c:v>-0.22720000000000001</c:v>
                </c:pt>
                <c:pt idx="400">
                  <c:v>-0.21130000000000004</c:v>
                </c:pt>
                <c:pt idx="401">
                  <c:v>-0.21130000000000004</c:v>
                </c:pt>
                <c:pt idx="402">
                  <c:v>-0.21130000000000004</c:v>
                </c:pt>
                <c:pt idx="403">
                  <c:v>-0.19989999999999999</c:v>
                </c:pt>
                <c:pt idx="404">
                  <c:v>-0.19989999999999999</c:v>
                </c:pt>
                <c:pt idx="405">
                  <c:v>-0.19989999999999999</c:v>
                </c:pt>
                <c:pt idx="406">
                  <c:v>-0.12089999999999998</c:v>
                </c:pt>
                <c:pt idx="407">
                  <c:v>-0.12089999999999998</c:v>
                </c:pt>
                <c:pt idx="408">
                  <c:v>-0.12089999999999998</c:v>
                </c:pt>
                <c:pt idx="409">
                  <c:v>-0.12620000000000001</c:v>
                </c:pt>
                <c:pt idx="410">
                  <c:v>-0.12620000000000001</c:v>
                </c:pt>
                <c:pt idx="411">
                  <c:v>-8.9500000000000038E-2</c:v>
                </c:pt>
                <c:pt idx="412">
                  <c:v>-8.9500000000000038E-2</c:v>
                </c:pt>
                <c:pt idx="413">
                  <c:v>-8.9500000000000038E-2</c:v>
                </c:pt>
                <c:pt idx="414">
                  <c:v>-0.21330000000000005</c:v>
                </c:pt>
                <c:pt idx="415">
                  <c:v>-0.21330000000000005</c:v>
                </c:pt>
                <c:pt idx="416">
                  <c:v>-0.21330000000000005</c:v>
                </c:pt>
                <c:pt idx="417">
                  <c:v>-0.18620000000000006</c:v>
                </c:pt>
                <c:pt idx="418">
                  <c:v>-0.18620000000000006</c:v>
                </c:pt>
                <c:pt idx="419">
                  <c:v>-8.8300000000000031E-2</c:v>
                </c:pt>
                <c:pt idx="420">
                  <c:v>-8.8300000000000031E-2</c:v>
                </c:pt>
                <c:pt idx="421">
                  <c:v>-8.8300000000000031E-2</c:v>
                </c:pt>
                <c:pt idx="422">
                  <c:v>-9.8300000000000026E-2</c:v>
                </c:pt>
                <c:pt idx="423">
                  <c:v>-9.8300000000000026E-2</c:v>
                </c:pt>
                <c:pt idx="424">
                  <c:v>-9.8300000000000026E-2</c:v>
                </c:pt>
                <c:pt idx="425">
                  <c:v>-7.1599999999999997E-2</c:v>
                </c:pt>
                <c:pt idx="426">
                  <c:v>-7.1599999999999997E-2</c:v>
                </c:pt>
                <c:pt idx="427">
                  <c:v>-8.1200000000000022E-2</c:v>
                </c:pt>
                <c:pt idx="428">
                  <c:v>-8.1200000000000022E-2</c:v>
                </c:pt>
                <c:pt idx="429">
                  <c:v>-8.1200000000000022E-2</c:v>
                </c:pt>
                <c:pt idx="430">
                  <c:v>-8.4800000000000028E-2</c:v>
                </c:pt>
                <c:pt idx="431">
                  <c:v>-8.4800000000000028E-2</c:v>
                </c:pt>
                <c:pt idx="432">
                  <c:v>-8.4800000000000028E-2</c:v>
                </c:pt>
                <c:pt idx="433">
                  <c:v>-4.2500000000000003E-2</c:v>
                </c:pt>
                <c:pt idx="434">
                  <c:v>-4.2500000000000003E-2</c:v>
                </c:pt>
                <c:pt idx="435">
                  <c:v>-6.1600000000000002E-2</c:v>
                </c:pt>
                <c:pt idx="436">
                  <c:v>-6.1600000000000002E-2</c:v>
                </c:pt>
                <c:pt idx="437">
                  <c:v>-6.1600000000000002E-2</c:v>
                </c:pt>
                <c:pt idx="438">
                  <c:v>-4.7600000000000003E-2</c:v>
                </c:pt>
                <c:pt idx="439">
                  <c:v>-4.7600000000000003E-2</c:v>
                </c:pt>
                <c:pt idx="440">
                  <c:v>-4.7600000000000003E-2</c:v>
                </c:pt>
                <c:pt idx="441">
                  <c:v>-3.6799999999999999E-2</c:v>
                </c:pt>
                <c:pt idx="442">
                  <c:v>-3.6799999999999999E-2</c:v>
                </c:pt>
                <c:pt idx="443">
                  <c:v>-3.2300000000000002E-2</c:v>
                </c:pt>
                <c:pt idx="444">
                  <c:v>-3.2300000000000002E-2</c:v>
                </c:pt>
                <c:pt idx="445">
                  <c:v>-3.2300000000000002E-2</c:v>
                </c:pt>
                <c:pt idx="446">
                  <c:v>-3.5999999999999997E-2</c:v>
                </c:pt>
                <c:pt idx="447">
                  <c:v>-3.5999999999999997E-2</c:v>
                </c:pt>
                <c:pt idx="448">
                  <c:v>-3.5999999999999997E-2</c:v>
                </c:pt>
                <c:pt idx="449">
                  <c:v>-2.3199999999999991E-2</c:v>
                </c:pt>
                <c:pt idx="450">
                  <c:v>-2.3199999999999991E-2</c:v>
                </c:pt>
                <c:pt idx="451">
                  <c:v>-3.0700000000000002E-2</c:v>
                </c:pt>
                <c:pt idx="452">
                  <c:v>-3.0700000000000002E-2</c:v>
                </c:pt>
                <c:pt idx="453">
                  <c:v>-2.9899999999999999E-2</c:v>
                </c:pt>
                <c:pt idx="454">
                  <c:v>-2.9899999999999999E-2</c:v>
                </c:pt>
                <c:pt idx="455">
                  <c:v>-2.9899999999999999E-2</c:v>
                </c:pt>
                <c:pt idx="456">
                  <c:v>-2.9899999999999999E-2</c:v>
                </c:pt>
                <c:pt idx="457">
                  <c:v>-9.3000000000000044E-3</c:v>
                </c:pt>
                <c:pt idx="458">
                  <c:v>-9.3000000000000044E-3</c:v>
                </c:pt>
                <c:pt idx="459">
                  <c:v>-1.4600000000000004E-2</c:v>
                </c:pt>
                <c:pt idx="460">
                  <c:v>-1.4600000000000004E-2</c:v>
                </c:pt>
                <c:pt idx="461">
                  <c:v>-1.4600000000000004E-2</c:v>
                </c:pt>
                <c:pt idx="462">
                  <c:v>-7.3000000000000018E-3</c:v>
                </c:pt>
                <c:pt idx="463">
                  <c:v>-7.3000000000000018E-3</c:v>
                </c:pt>
                <c:pt idx="464">
                  <c:v>-7.3000000000000018E-3</c:v>
                </c:pt>
                <c:pt idx="465">
                  <c:v>-7.1000000000000004E-3</c:v>
                </c:pt>
                <c:pt idx="466">
                  <c:v>-7.1000000000000004E-3</c:v>
                </c:pt>
                <c:pt idx="467">
                  <c:v>-7.1000000000000004E-3</c:v>
                </c:pt>
                <c:pt idx="468">
                  <c:v>-7.1000000000000004E-3</c:v>
                </c:pt>
                <c:pt idx="469">
                  <c:v>-7.1000000000000004E-3</c:v>
                </c:pt>
                <c:pt idx="470">
                  <c:v>-1.4400000000000001E-2</c:v>
                </c:pt>
                <c:pt idx="471">
                  <c:v>-1.4400000000000001E-2</c:v>
                </c:pt>
                <c:pt idx="472">
                  <c:v>-7.1000000000000004E-3</c:v>
                </c:pt>
                <c:pt idx="473">
                  <c:v>-7.1000000000000004E-3</c:v>
                </c:pt>
                <c:pt idx="474">
                  <c:v>-7.1000000000000004E-3</c:v>
                </c:pt>
                <c:pt idx="475">
                  <c:v>6.0000000000000019E-3</c:v>
                </c:pt>
                <c:pt idx="476">
                  <c:v>6.0000000000000019E-3</c:v>
                </c:pt>
                <c:pt idx="477">
                  <c:v>6.0000000000000019E-3</c:v>
                </c:pt>
                <c:pt idx="478">
                  <c:v>-3.6000000000000012E-3</c:v>
                </c:pt>
                <c:pt idx="479">
                  <c:v>-3.6000000000000012E-3</c:v>
                </c:pt>
                <c:pt idx="480" formatCode="0.00E+00">
                  <c:v>-2.0000000000000009E-4</c:v>
                </c:pt>
                <c:pt idx="481" formatCode="0.00E+00">
                  <c:v>-2.0000000000000009E-4</c:v>
                </c:pt>
                <c:pt idx="482" formatCode="0.00E+00">
                  <c:v>-2.0000000000000009E-4</c:v>
                </c:pt>
                <c:pt idx="483">
                  <c:v>-5.0000000000000018E-3</c:v>
                </c:pt>
                <c:pt idx="484">
                  <c:v>-5.0000000000000018E-3</c:v>
                </c:pt>
                <c:pt idx="485">
                  <c:v>-5.0000000000000018E-3</c:v>
                </c:pt>
                <c:pt idx="486" formatCode="0.00E+00">
                  <c:v>9.0000000000000052E-4</c:v>
                </c:pt>
                <c:pt idx="487" formatCode="0.00E+00">
                  <c:v>9.0000000000000052E-4</c:v>
                </c:pt>
                <c:pt idx="488" formatCode="0.00E+00">
                  <c:v>9.0000000000000052E-4</c:v>
                </c:pt>
                <c:pt idx="489">
                  <c:v>-1.0000000000000005E-3</c:v>
                </c:pt>
                <c:pt idx="490">
                  <c:v>-1.0000000000000005E-3</c:v>
                </c:pt>
                <c:pt idx="491">
                  <c:v>1.0999999999999998E-2</c:v>
                </c:pt>
                <c:pt idx="492">
                  <c:v>1.0999999999999998E-2</c:v>
                </c:pt>
                <c:pt idx="493">
                  <c:v>1.0999999999999998E-2</c:v>
                </c:pt>
                <c:pt idx="494">
                  <c:v>1.2699999999999998E-2</c:v>
                </c:pt>
                <c:pt idx="495">
                  <c:v>1.2699999999999998E-2</c:v>
                </c:pt>
                <c:pt idx="496">
                  <c:v>-1.2200000000000001E-2</c:v>
                </c:pt>
                <c:pt idx="497">
                  <c:v>-1.2200000000000001E-2</c:v>
                </c:pt>
                <c:pt idx="498">
                  <c:v>-1.2200000000000001E-2</c:v>
                </c:pt>
                <c:pt idx="499">
                  <c:v>-1.2800000000000004E-2</c:v>
                </c:pt>
                <c:pt idx="500">
                  <c:v>-1.2800000000000004E-2</c:v>
                </c:pt>
                <c:pt idx="501">
                  <c:v>-1.2800000000000004E-2</c:v>
                </c:pt>
                <c:pt idx="502">
                  <c:v>-1.5200000000000003E-2</c:v>
                </c:pt>
                <c:pt idx="503">
                  <c:v>-1.5200000000000003E-2</c:v>
                </c:pt>
                <c:pt idx="504">
                  <c:v>8.6000000000000035E-3</c:v>
                </c:pt>
                <c:pt idx="505">
                  <c:v>8.6000000000000035E-3</c:v>
                </c:pt>
                <c:pt idx="506">
                  <c:v>8.6000000000000035E-3</c:v>
                </c:pt>
                <c:pt idx="507">
                  <c:v>1.5000000000000005E-3</c:v>
                </c:pt>
                <c:pt idx="508">
                  <c:v>1.5000000000000005E-3</c:v>
                </c:pt>
                <c:pt idx="509">
                  <c:v>1.5000000000000005E-3</c:v>
                </c:pt>
                <c:pt idx="510">
                  <c:v>-2.3099999999999999E-2</c:v>
                </c:pt>
                <c:pt idx="511">
                  <c:v>-2.3099999999999999E-2</c:v>
                </c:pt>
                <c:pt idx="512">
                  <c:v>-2.3099999999999999E-2</c:v>
                </c:pt>
                <c:pt idx="513">
                  <c:v>1.3700000000000006E-2</c:v>
                </c:pt>
                <c:pt idx="514">
                  <c:v>1.3700000000000006E-2</c:v>
                </c:pt>
                <c:pt idx="515">
                  <c:v>-4.7800000000000016E-2</c:v>
                </c:pt>
                <c:pt idx="516">
                  <c:v>-4.7800000000000016E-2</c:v>
                </c:pt>
              </c:numCache>
            </c:numRef>
          </c:yVal>
          <c:smooth val="1"/>
        </c:ser>
        <c:dLbls/>
        <c:axId val="110013824"/>
        <c:axId val="110015616"/>
      </c:scatterChart>
      <c:valAx>
        <c:axId val="110013824"/>
        <c:scaling>
          <c:orientation val="minMax"/>
        </c:scaling>
        <c:axPos val="b"/>
        <c:tickLblPos val="nextTo"/>
        <c:crossAx val="110015616"/>
        <c:crosses val="autoZero"/>
        <c:crossBetween val="midCat"/>
      </c:valAx>
      <c:valAx>
        <c:axId val="110015616"/>
        <c:scaling>
          <c:orientation val="minMax"/>
        </c:scaling>
        <c:axPos val="l"/>
        <c:majorGridlines/>
        <c:numFmt formatCode="General" sourceLinked="1"/>
        <c:tickLblPos val="nextTo"/>
        <c:crossAx val="110013824"/>
        <c:crosses val="autoZero"/>
        <c:crossBetween val="midCat"/>
      </c:valAx>
    </c:plotArea>
    <c:legend>
      <c:legendPos val="r"/>
      <c:layout/>
    </c:legend>
    <c:plotVisOnly val="1"/>
    <c:dispBlanksAs val="gap"/>
  </c:chart>
  <c:externalData r:id="rId1"/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scatterChart>
        <c:scatterStyle val="smoothMarker"/>
        <c:ser>
          <c:idx val="0"/>
          <c:order val="0"/>
          <c:tx>
            <c:strRef>
              <c:f>First_1!$L$1</c:f>
              <c:strCache>
                <c:ptCount val="1"/>
                <c:pt idx="0">
                  <c:v>GYROSCOPE Z (rad/s)</c:v>
                </c:pt>
              </c:strCache>
            </c:strRef>
          </c:tx>
          <c:marker>
            <c:symbol val="none"/>
          </c:marker>
          <c:yVal>
            <c:numRef>
              <c:f>First_1!$L$2:$L$436</c:f>
              <c:numCache>
                <c:formatCode>General</c:formatCode>
                <c:ptCount val="435"/>
                <c:pt idx="0">
                  <c:v>-9.7200000000000022E-2</c:v>
                </c:pt>
                <c:pt idx="1">
                  <c:v>-9.7200000000000022E-2</c:v>
                </c:pt>
                <c:pt idx="2">
                  <c:v>-4.1599999999999998E-2</c:v>
                </c:pt>
                <c:pt idx="3">
                  <c:v>-4.1599999999999998E-2</c:v>
                </c:pt>
                <c:pt idx="4">
                  <c:v>-4.1599999999999998E-2</c:v>
                </c:pt>
                <c:pt idx="5">
                  <c:v>-0.10730000000000002</c:v>
                </c:pt>
                <c:pt idx="6">
                  <c:v>-0.10730000000000002</c:v>
                </c:pt>
                <c:pt idx="7">
                  <c:v>-6.4800000000000024E-2</c:v>
                </c:pt>
                <c:pt idx="8">
                  <c:v>-6.4800000000000024E-2</c:v>
                </c:pt>
                <c:pt idx="9">
                  <c:v>-6.4800000000000024E-2</c:v>
                </c:pt>
                <c:pt idx="10">
                  <c:v>-7.3099999999999998E-2</c:v>
                </c:pt>
                <c:pt idx="11">
                  <c:v>-7.3099999999999998E-2</c:v>
                </c:pt>
                <c:pt idx="12">
                  <c:v>-7.3099999999999998E-2</c:v>
                </c:pt>
                <c:pt idx="13">
                  <c:v>-6.4400000000000027E-2</c:v>
                </c:pt>
                <c:pt idx="14">
                  <c:v>-6.4400000000000027E-2</c:v>
                </c:pt>
                <c:pt idx="15">
                  <c:v>-3.6500000000000005E-2</c:v>
                </c:pt>
                <c:pt idx="16">
                  <c:v>-3.6500000000000005E-2</c:v>
                </c:pt>
                <c:pt idx="17">
                  <c:v>-3.6500000000000005E-2</c:v>
                </c:pt>
                <c:pt idx="18">
                  <c:v>-6.7800000000000013E-2</c:v>
                </c:pt>
                <c:pt idx="19">
                  <c:v>-6.7800000000000013E-2</c:v>
                </c:pt>
                <c:pt idx="20">
                  <c:v>-6.7800000000000013E-2</c:v>
                </c:pt>
                <c:pt idx="21">
                  <c:v>-0.1183</c:v>
                </c:pt>
                <c:pt idx="22">
                  <c:v>-0.1183</c:v>
                </c:pt>
                <c:pt idx="23">
                  <c:v>-2.3299999999999998E-2</c:v>
                </c:pt>
                <c:pt idx="24">
                  <c:v>-2.3299999999999998E-2</c:v>
                </c:pt>
                <c:pt idx="25">
                  <c:v>-2.3299999999999998E-2</c:v>
                </c:pt>
                <c:pt idx="26">
                  <c:v>-5.16E-2</c:v>
                </c:pt>
                <c:pt idx="27">
                  <c:v>-5.16E-2</c:v>
                </c:pt>
                <c:pt idx="28">
                  <c:v>-5.16E-2</c:v>
                </c:pt>
                <c:pt idx="29">
                  <c:v>-0.14500000000000005</c:v>
                </c:pt>
                <c:pt idx="30">
                  <c:v>-0.14500000000000005</c:v>
                </c:pt>
                <c:pt idx="31">
                  <c:v>-2.9000000000000001E-2</c:v>
                </c:pt>
                <c:pt idx="32">
                  <c:v>-2.9000000000000001E-2</c:v>
                </c:pt>
                <c:pt idx="33">
                  <c:v>-2.9000000000000001E-2</c:v>
                </c:pt>
                <c:pt idx="34">
                  <c:v>-8.9200000000000029E-2</c:v>
                </c:pt>
                <c:pt idx="35">
                  <c:v>-8.9200000000000029E-2</c:v>
                </c:pt>
                <c:pt idx="36">
                  <c:v>-8.9200000000000029E-2</c:v>
                </c:pt>
                <c:pt idx="37">
                  <c:v>-7.3899999999999993E-2</c:v>
                </c:pt>
                <c:pt idx="38">
                  <c:v>-7.3899999999999993E-2</c:v>
                </c:pt>
                <c:pt idx="39">
                  <c:v>-0.11749999999999998</c:v>
                </c:pt>
                <c:pt idx="40">
                  <c:v>-0.11749999999999998</c:v>
                </c:pt>
                <c:pt idx="41">
                  <c:v>-0.11749999999999998</c:v>
                </c:pt>
                <c:pt idx="42">
                  <c:v>-0.1149</c:v>
                </c:pt>
                <c:pt idx="43">
                  <c:v>-0.1149</c:v>
                </c:pt>
                <c:pt idx="44">
                  <c:v>-0.1149</c:v>
                </c:pt>
                <c:pt idx="45">
                  <c:v>-0.17600000000000005</c:v>
                </c:pt>
                <c:pt idx="46">
                  <c:v>-0.17600000000000005</c:v>
                </c:pt>
                <c:pt idx="47">
                  <c:v>-0.11670000000000003</c:v>
                </c:pt>
                <c:pt idx="48">
                  <c:v>-0.11670000000000003</c:v>
                </c:pt>
                <c:pt idx="49">
                  <c:v>-0.11670000000000003</c:v>
                </c:pt>
                <c:pt idx="50">
                  <c:v>-9.9000000000000046E-2</c:v>
                </c:pt>
                <c:pt idx="51">
                  <c:v>-9.9000000000000046E-2</c:v>
                </c:pt>
                <c:pt idx="52">
                  <c:v>-9.9000000000000046E-2</c:v>
                </c:pt>
                <c:pt idx="53">
                  <c:v>-0.2258</c:v>
                </c:pt>
                <c:pt idx="54">
                  <c:v>-0.2258</c:v>
                </c:pt>
                <c:pt idx="55">
                  <c:v>-0.25310000000000005</c:v>
                </c:pt>
                <c:pt idx="56">
                  <c:v>-0.25310000000000005</c:v>
                </c:pt>
                <c:pt idx="57">
                  <c:v>-0.25310000000000005</c:v>
                </c:pt>
                <c:pt idx="58">
                  <c:v>-0.32750000000000012</c:v>
                </c:pt>
                <c:pt idx="59">
                  <c:v>-0.32750000000000012</c:v>
                </c:pt>
                <c:pt idx="60">
                  <c:v>-0.32750000000000012</c:v>
                </c:pt>
                <c:pt idx="61">
                  <c:v>-0.39020000000000016</c:v>
                </c:pt>
                <c:pt idx="62">
                  <c:v>-0.39020000000000016</c:v>
                </c:pt>
                <c:pt idx="63">
                  <c:v>-0.46690000000000009</c:v>
                </c:pt>
                <c:pt idx="64">
                  <c:v>-0.46690000000000009</c:v>
                </c:pt>
                <c:pt idx="65">
                  <c:v>-0.46690000000000009</c:v>
                </c:pt>
                <c:pt idx="66">
                  <c:v>-0.47220000000000001</c:v>
                </c:pt>
                <c:pt idx="67">
                  <c:v>-0.47220000000000001</c:v>
                </c:pt>
                <c:pt idx="68">
                  <c:v>-0.47220000000000001</c:v>
                </c:pt>
                <c:pt idx="69">
                  <c:v>-0.53820000000000001</c:v>
                </c:pt>
                <c:pt idx="70">
                  <c:v>-0.53820000000000001</c:v>
                </c:pt>
                <c:pt idx="71">
                  <c:v>-0.75300000000000022</c:v>
                </c:pt>
                <c:pt idx="72">
                  <c:v>-0.75300000000000022</c:v>
                </c:pt>
                <c:pt idx="73">
                  <c:v>-0.75300000000000022</c:v>
                </c:pt>
                <c:pt idx="74">
                  <c:v>-0.84770000000000023</c:v>
                </c:pt>
                <c:pt idx="75">
                  <c:v>-0.84770000000000023</c:v>
                </c:pt>
                <c:pt idx="76">
                  <c:v>-0.84770000000000023</c:v>
                </c:pt>
                <c:pt idx="77">
                  <c:v>-0.5708000000000002</c:v>
                </c:pt>
                <c:pt idx="78">
                  <c:v>-0.5708000000000002</c:v>
                </c:pt>
                <c:pt idx="79">
                  <c:v>-0.5708000000000002</c:v>
                </c:pt>
                <c:pt idx="80">
                  <c:v>-0.5708000000000002</c:v>
                </c:pt>
                <c:pt idx="81">
                  <c:v>-0.88759999999999972</c:v>
                </c:pt>
                <c:pt idx="82">
                  <c:v>-0.88759999999999972</c:v>
                </c:pt>
                <c:pt idx="83">
                  <c:v>-0.88759999999999972</c:v>
                </c:pt>
                <c:pt idx="84">
                  <c:v>-0.88759999999999972</c:v>
                </c:pt>
                <c:pt idx="85">
                  <c:v>-0.62960000000000038</c:v>
                </c:pt>
                <c:pt idx="86">
                  <c:v>-0.62960000000000038</c:v>
                </c:pt>
                <c:pt idx="87">
                  <c:v>-0.87170000000000025</c:v>
                </c:pt>
                <c:pt idx="88">
                  <c:v>-0.87170000000000025</c:v>
                </c:pt>
                <c:pt idx="89">
                  <c:v>-0.87170000000000025</c:v>
                </c:pt>
                <c:pt idx="90">
                  <c:v>-0.50049999999999972</c:v>
                </c:pt>
                <c:pt idx="91">
                  <c:v>-0.50049999999999972</c:v>
                </c:pt>
                <c:pt idx="92">
                  <c:v>-0.50049999999999972</c:v>
                </c:pt>
                <c:pt idx="93">
                  <c:v>-0.56830000000000003</c:v>
                </c:pt>
                <c:pt idx="94">
                  <c:v>-0.56830000000000003</c:v>
                </c:pt>
                <c:pt idx="95">
                  <c:v>-0.5252</c:v>
                </c:pt>
                <c:pt idx="96">
                  <c:v>-0.5252</c:v>
                </c:pt>
                <c:pt idx="97">
                  <c:v>-0.5252</c:v>
                </c:pt>
                <c:pt idx="98">
                  <c:v>-0.2747</c:v>
                </c:pt>
                <c:pt idx="99">
                  <c:v>-0.2747</c:v>
                </c:pt>
                <c:pt idx="100">
                  <c:v>-0.2747</c:v>
                </c:pt>
                <c:pt idx="101">
                  <c:v>-0.21530000000000005</c:v>
                </c:pt>
                <c:pt idx="102">
                  <c:v>-0.21530000000000005</c:v>
                </c:pt>
                <c:pt idx="103">
                  <c:v>-0.1326</c:v>
                </c:pt>
                <c:pt idx="104">
                  <c:v>-0.1326</c:v>
                </c:pt>
                <c:pt idx="105">
                  <c:v>-0.1326</c:v>
                </c:pt>
                <c:pt idx="106">
                  <c:v>5.4300000000000029E-2</c:v>
                </c:pt>
                <c:pt idx="107">
                  <c:v>5.4300000000000029E-2</c:v>
                </c:pt>
                <c:pt idx="108">
                  <c:v>5.4300000000000029E-2</c:v>
                </c:pt>
                <c:pt idx="109">
                  <c:v>3.3500000000000002E-2</c:v>
                </c:pt>
                <c:pt idx="110">
                  <c:v>3.3500000000000002E-2</c:v>
                </c:pt>
                <c:pt idx="111">
                  <c:v>2.9500000000000002E-2</c:v>
                </c:pt>
                <c:pt idx="112">
                  <c:v>2.9500000000000002E-2</c:v>
                </c:pt>
                <c:pt idx="113">
                  <c:v>2.9500000000000002E-2</c:v>
                </c:pt>
                <c:pt idx="114">
                  <c:v>5.8400000000000014E-2</c:v>
                </c:pt>
                <c:pt idx="115">
                  <c:v>5.8400000000000014E-2</c:v>
                </c:pt>
                <c:pt idx="116">
                  <c:v>5.8400000000000014E-2</c:v>
                </c:pt>
                <c:pt idx="117">
                  <c:v>6.7700000000000024E-2</c:v>
                </c:pt>
                <c:pt idx="118">
                  <c:v>6.7700000000000024E-2</c:v>
                </c:pt>
                <c:pt idx="119">
                  <c:v>1.2100000000000001E-2</c:v>
                </c:pt>
                <c:pt idx="120">
                  <c:v>1.2100000000000001E-2</c:v>
                </c:pt>
                <c:pt idx="121">
                  <c:v>1.2100000000000001E-2</c:v>
                </c:pt>
                <c:pt idx="122">
                  <c:v>4.19E-2</c:v>
                </c:pt>
                <c:pt idx="123">
                  <c:v>4.19E-2</c:v>
                </c:pt>
                <c:pt idx="124">
                  <c:v>4.19E-2</c:v>
                </c:pt>
                <c:pt idx="125">
                  <c:v>6.2900000000000011E-2</c:v>
                </c:pt>
                <c:pt idx="126">
                  <c:v>6.2900000000000011E-2</c:v>
                </c:pt>
                <c:pt idx="127">
                  <c:v>3.0300000000000001E-2</c:v>
                </c:pt>
                <c:pt idx="128">
                  <c:v>3.0300000000000001E-2</c:v>
                </c:pt>
                <c:pt idx="129">
                  <c:v>3.0300000000000001E-2</c:v>
                </c:pt>
                <c:pt idx="130">
                  <c:v>2.4E-2</c:v>
                </c:pt>
                <c:pt idx="131">
                  <c:v>2.4E-2</c:v>
                </c:pt>
                <c:pt idx="132">
                  <c:v>2.4E-2</c:v>
                </c:pt>
                <c:pt idx="133" formatCode="0.00E+00">
                  <c:v>5.0000000000000023E-4</c:v>
                </c:pt>
                <c:pt idx="134" formatCode="0.00E+00">
                  <c:v>5.0000000000000023E-4</c:v>
                </c:pt>
                <c:pt idx="135">
                  <c:v>-2.0600000000000007E-2</c:v>
                </c:pt>
                <c:pt idx="136">
                  <c:v>-2.0600000000000007E-2</c:v>
                </c:pt>
                <c:pt idx="137">
                  <c:v>-2.0600000000000007E-2</c:v>
                </c:pt>
                <c:pt idx="138">
                  <c:v>1.9500000000000007E-2</c:v>
                </c:pt>
                <c:pt idx="139">
                  <c:v>1.9500000000000007E-2</c:v>
                </c:pt>
                <c:pt idx="140">
                  <c:v>1.9500000000000007E-2</c:v>
                </c:pt>
                <c:pt idx="141">
                  <c:v>-2.53E-2</c:v>
                </c:pt>
                <c:pt idx="142">
                  <c:v>-2.53E-2</c:v>
                </c:pt>
                <c:pt idx="143">
                  <c:v>-2.4500000000000001E-2</c:v>
                </c:pt>
                <c:pt idx="144">
                  <c:v>-2.4500000000000001E-2</c:v>
                </c:pt>
                <c:pt idx="145">
                  <c:v>-2.4500000000000001E-2</c:v>
                </c:pt>
                <c:pt idx="146">
                  <c:v>-3.5300000000000005E-2</c:v>
                </c:pt>
                <c:pt idx="147">
                  <c:v>-3.5300000000000005E-2</c:v>
                </c:pt>
                <c:pt idx="148">
                  <c:v>-3.5300000000000005E-2</c:v>
                </c:pt>
                <c:pt idx="149">
                  <c:v>1.4800000000000001E-2</c:v>
                </c:pt>
                <c:pt idx="150">
                  <c:v>1.4800000000000001E-2</c:v>
                </c:pt>
                <c:pt idx="151">
                  <c:v>-4.1800000000000004E-2</c:v>
                </c:pt>
                <c:pt idx="152">
                  <c:v>-4.1800000000000004E-2</c:v>
                </c:pt>
                <c:pt idx="153">
                  <c:v>-4.1800000000000004E-2</c:v>
                </c:pt>
                <c:pt idx="154">
                  <c:v>-1.8599999999999998E-2</c:v>
                </c:pt>
                <c:pt idx="155">
                  <c:v>-1.8599999999999998E-2</c:v>
                </c:pt>
                <c:pt idx="156">
                  <c:v>-1.8599999999999998E-2</c:v>
                </c:pt>
                <c:pt idx="157">
                  <c:v>7.0000000000000019E-3</c:v>
                </c:pt>
                <c:pt idx="158">
                  <c:v>7.0000000000000019E-3</c:v>
                </c:pt>
                <c:pt idx="159">
                  <c:v>-4.65E-2</c:v>
                </c:pt>
                <c:pt idx="160">
                  <c:v>-4.65E-2</c:v>
                </c:pt>
                <c:pt idx="161">
                  <c:v>-4.65E-2</c:v>
                </c:pt>
                <c:pt idx="162">
                  <c:v>-2.0400000000000001E-2</c:v>
                </c:pt>
                <c:pt idx="163">
                  <c:v>-2.0400000000000001E-2</c:v>
                </c:pt>
                <c:pt idx="164">
                  <c:v>-2.0400000000000001E-2</c:v>
                </c:pt>
                <c:pt idx="165">
                  <c:v>-5.6000000000000017E-3</c:v>
                </c:pt>
                <c:pt idx="166">
                  <c:v>-5.6000000000000017E-3</c:v>
                </c:pt>
                <c:pt idx="167">
                  <c:v>-1.9599999999999999E-2</c:v>
                </c:pt>
                <c:pt idx="168">
                  <c:v>-1.9599999999999999E-2</c:v>
                </c:pt>
                <c:pt idx="169">
                  <c:v>-1.9599999999999999E-2</c:v>
                </c:pt>
                <c:pt idx="170">
                  <c:v>-8.0000000000000054E-3</c:v>
                </c:pt>
                <c:pt idx="171">
                  <c:v>-8.0000000000000054E-3</c:v>
                </c:pt>
                <c:pt idx="172">
                  <c:v>-8.0000000000000054E-3</c:v>
                </c:pt>
                <c:pt idx="173">
                  <c:v>-5.0500000000000003E-2</c:v>
                </c:pt>
                <c:pt idx="174">
                  <c:v>-5.0500000000000003E-2</c:v>
                </c:pt>
                <c:pt idx="175">
                  <c:v>4.8000000000000004E-3</c:v>
                </c:pt>
                <c:pt idx="176">
                  <c:v>4.8000000000000004E-3</c:v>
                </c:pt>
                <c:pt idx="177">
                  <c:v>4.8000000000000004E-3</c:v>
                </c:pt>
                <c:pt idx="178">
                  <c:v>-5.7300000000000011E-2</c:v>
                </c:pt>
                <c:pt idx="179">
                  <c:v>-5.7300000000000011E-2</c:v>
                </c:pt>
                <c:pt idx="180">
                  <c:v>-5.7300000000000011E-2</c:v>
                </c:pt>
                <c:pt idx="181">
                  <c:v>4.400000000000002E-3</c:v>
                </c:pt>
                <c:pt idx="182">
                  <c:v>4.400000000000002E-3</c:v>
                </c:pt>
                <c:pt idx="183">
                  <c:v>-4.7300000000000016E-2</c:v>
                </c:pt>
                <c:pt idx="184">
                  <c:v>-4.7300000000000016E-2</c:v>
                </c:pt>
                <c:pt idx="185">
                  <c:v>-4.7300000000000016E-2</c:v>
                </c:pt>
                <c:pt idx="186">
                  <c:v>-1.9000000000000009E-3</c:v>
                </c:pt>
                <c:pt idx="187">
                  <c:v>-1.9000000000000009E-3</c:v>
                </c:pt>
                <c:pt idx="188">
                  <c:v>-1.9000000000000009E-3</c:v>
                </c:pt>
                <c:pt idx="189">
                  <c:v>3.0000000000000009E-3</c:v>
                </c:pt>
                <c:pt idx="190">
                  <c:v>3.0000000000000009E-3</c:v>
                </c:pt>
                <c:pt idx="191">
                  <c:v>-1.4700000000000001E-2</c:v>
                </c:pt>
                <c:pt idx="192">
                  <c:v>-1.4700000000000001E-2</c:v>
                </c:pt>
                <c:pt idx="193">
                  <c:v>-1.4700000000000001E-2</c:v>
                </c:pt>
                <c:pt idx="194">
                  <c:v>-3.9300000000000002E-2</c:v>
                </c:pt>
                <c:pt idx="195">
                  <c:v>-3.9300000000000002E-2</c:v>
                </c:pt>
                <c:pt idx="196">
                  <c:v>-3.9300000000000002E-2</c:v>
                </c:pt>
                <c:pt idx="197">
                  <c:v>-1.7600000000000001E-2</c:v>
                </c:pt>
                <c:pt idx="198">
                  <c:v>-1.7600000000000001E-2</c:v>
                </c:pt>
                <c:pt idx="199">
                  <c:v>-0.11749999999999998</c:v>
                </c:pt>
                <c:pt idx="200">
                  <c:v>-0.18530000000000005</c:v>
                </c:pt>
                <c:pt idx="201">
                  <c:v>-0.18530000000000005</c:v>
                </c:pt>
                <c:pt idx="202">
                  <c:v>-0.18530000000000005</c:v>
                </c:pt>
                <c:pt idx="203">
                  <c:v>-0.18530000000000005</c:v>
                </c:pt>
                <c:pt idx="204">
                  <c:v>-0.18530000000000005</c:v>
                </c:pt>
                <c:pt idx="205">
                  <c:v>-0.31220000000000009</c:v>
                </c:pt>
                <c:pt idx="206">
                  <c:v>-0.31220000000000009</c:v>
                </c:pt>
                <c:pt idx="207">
                  <c:v>-0.42950000000000016</c:v>
                </c:pt>
                <c:pt idx="208">
                  <c:v>-0.42950000000000016</c:v>
                </c:pt>
                <c:pt idx="209">
                  <c:v>-0.42950000000000016</c:v>
                </c:pt>
                <c:pt idx="210">
                  <c:v>-0.5181</c:v>
                </c:pt>
                <c:pt idx="211">
                  <c:v>-0.5181</c:v>
                </c:pt>
                <c:pt idx="212">
                  <c:v>-0.5181</c:v>
                </c:pt>
                <c:pt idx="213">
                  <c:v>-0.65080000000000038</c:v>
                </c:pt>
                <c:pt idx="214">
                  <c:v>-0.65080000000000038</c:v>
                </c:pt>
                <c:pt idx="215">
                  <c:v>-0.60829999999999995</c:v>
                </c:pt>
                <c:pt idx="216">
                  <c:v>-0.60829999999999995</c:v>
                </c:pt>
                <c:pt idx="217">
                  <c:v>-0.60829999999999995</c:v>
                </c:pt>
                <c:pt idx="218">
                  <c:v>-0.68180000000000018</c:v>
                </c:pt>
                <c:pt idx="219">
                  <c:v>-0.68180000000000018</c:v>
                </c:pt>
                <c:pt idx="220">
                  <c:v>-0.68180000000000018</c:v>
                </c:pt>
                <c:pt idx="221">
                  <c:v>-0.72019999999999995</c:v>
                </c:pt>
                <c:pt idx="222">
                  <c:v>-0.72019999999999995</c:v>
                </c:pt>
                <c:pt idx="223">
                  <c:v>-0.64610000000000023</c:v>
                </c:pt>
                <c:pt idx="224">
                  <c:v>-0.64610000000000023</c:v>
                </c:pt>
                <c:pt idx="225">
                  <c:v>-0.64610000000000023</c:v>
                </c:pt>
                <c:pt idx="226">
                  <c:v>-0.61439999999999995</c:v>
                </c:pt>
                <c:pt idx="227">
                  <c:v>-0.61439999999999995</c:v>
                </c:pt>
                <c:pt idx="228">
                  <c:v>-0.61439999999999995</c:v>
                </c:pt>
                <c:pt idx="229">
                  <c:v>-0.58299999999999996</c:v>
                </c:pt>
                <c:pt idx="230">
                  <c:v>-0.58299999999999996</c:v>
                </c:pt>
                <c:pt idx="231">
                  <c:v>-0.57490000000000019</c:v>
                </c:pt>
                <c:pt idx="232">
                  <c:v>-0.57490000000000019</c:v>
                </c:pt>
                <c:pt idx="233">
                  <c:v>-0.57490000000000019</c:v>
                </c:pt>
                <c:pt idx="234">
                  <c:v>-0.57950000000000002</c:v>
                </c:pt>
                <c:pt idx="235">
                  <c:v>-0.57950000000000002</c:v>
                </c:pt>
                <c:pt idx="236">
                  <c:v>-0.57950000000000002</c:v>
                </c:pt>
                <c:pt idx="237">
                  <c:v>-0.55800000000000005</c:v>
                </c:pt>
                <c:pt idx="238">
                  <c:v>-0.55800000000000005</c:v>
                </c:pt>
                <c:pt idx="239">
                  <c:v>-0.46290000000000009</c:v>
                </c:pt>
                <c:pt idx="240">
                  <c:v>-0.46290000000000009</c:v>
                </c:pt>
                <c:pt idx="241">
                  <c:v>-0.46290000000000009</c:v>
                </c:pt>
                <c:pt idx="242">
                  <c:v>-0.49120000000000008</c:v>
                </c:pt>
                <c:pt idx="243">
                  <c:v>-0.49120000000000008</c:v>
                </c:pt>
                <c:pt idx="244">
                  <c:v>-0.49120000000000008</c:v>
                </c:pt>
                <c:pt idx="245">
                  <c:v>-0.49850000000000011</c:v>
                </c:pt>
                <c:pt idx="246">
                  <c:v>-0.49850000000000011</c:v>
                </c:pt>
                <c:pt idx="247">
                  <c:v>-0.43600000000000011</c:v>
                </c:pt>
                <c:pt idx="248">
                  <c:v>-0.43600000000000011</c:v>
                </c:pt>
                <c:pt idx="249">
                  <c:v>-0.43600000000000011</c:v>
                </c:pt>
                <c:pt idx="250">
                  <c:v>-0.38770000000000016</c:v>
                </c:pt>
                <c:pt idx="251">
                  <c:v>-0.38770000000000016</c:v>
                </c:pt>
                <c:pt idx="252">
                  <c:v>-0.38770000000000016</c:v>
                </c:pt>
                <c:pt idx="253">
                  <c:v>-0.34090000000000009</c:v>
                </c:pt>
                <c:pt idx="254">
                  <c:v>-0.34090000000000009</c:v>
                </c:pt>
                <c:pt idx="255">
                  <c:v>-0.14830000000000004</c:v>
                </c:pt>
                <c:pt idx="256">
                  <c:v>-0.14830000000000004</c:v>
                </c:pt>
                <c:pt idx="257">
                  <c:v>-0.14830000000000004</c:v>
                </c:pt>
                <c:pt idx="258">
                  <c:v>-0.1961</c:v>
                </c:pt>
                <c:pt idx="259">
                  <c:v>-0.1961</c:v>
                </c:pt>
                <c:pt idx="260">
                  <c:v>-0.1961</c:v>
                </c:pt>
                <c:pt idx="261">
                  <c:v>-0.12509999999999999</c:v>
                </c:pt>
                <c:pt idx="262">
                  <c:v>-0.12509999999999999</c:v>
                </c:pt>
                <c:pt idx="263">
                  <c:v>-0.1318</c:v>
                </c:pt>
                <c:pt idx="264">
                  <c:v>-0.1318</c:v>
                </c:pt>
                <c:pt idx="265">
                  <c:v>-0.1318</c:v>
                </c:pt>
                <c:pt idx="266">
                  <c:v>-7.7400000000000024E-2</c:v>
                </c:pt>
                <c:pt idx="267">
                  <c:v>-7.7400000000000024E-2</c:v>
                </c:pt>
                <c:pt idx="268">
                  <c:v>-7.7400000000000024E-2</c:v>
                </c:pt>
                <c:pt idx="269">
                  <c:v>-4.9900000000000014E-2</c:v>
                </c:pt>
                <c:pt idx="270">
                  <c:v>-4.9900000000000014E-2</c:v>
                </c:pt>
                <c:pt idx="271">
                  <c:v>-3.1800000000000002E-2</c:v>
                </c:pt>
                <c:pt idx="272">
                  <c:v>-3.1800000000000002E-2</c:v>
                </c:pt>
                <c:pt idx="273">
                  <c:v>-3.1800000000000002E-2</c:v>
                </c:pt>
                <c:pt idx="274">
                  <c:v>-3.1800000000000002E-2</c:v>
                </c:pt>
                <c:pt idx="275">
                  <c:v>-6.400000000000002E-3</c:v>
                </c:pt>
                <c:pt idx="276">
                  <c:v>-6.400000000000002E-3</c:v>
                </c:pt>
                <c:pt idx="277">
                  <c:v>-6.400000000000002E-3</c:v>
                </c:pt>
                <c:pt idx="278">
                  <c:v>-3.5900000000000001E-2</c:v>
                </c:pt>
                <c:pt idx="279">
                  <c:v>-3.5900000000000001E-2</c:v>
                </c:pt>
                <c:pt idx="280">
                  <c:v>-3.5900000000000001E-2</c:v>
                </c:pt>
                <c:pt idx="281" formatCode="0.00E+00">
                  <c:v>-1.0000000000000005E-4</c:v>
                </c:pt>
                <c:pt idx="282" formatCode="0.00E+00">
                  <c:v>-1.0000000000000005E-4</c:v>
                </c:pt>
                <c:pt idx="283">
                  <c:v>0.12010000000000003</c:v>
                </c:pt>
                <c:pt idx="284">
                  <c:v>0.12010000000000003</c:v>
                </c:pt>
                <c:pt idx="285">
                  <c:v>0.12010000000000003</c:v>
                </c:pt>
                <c:pt idx="286">
                  <c:v>-6.1300000000000014E-2</c:v>
                </c:pt>
                <c:pt idx="287">
                  <c:v>-6.1300000000000014E-2</c:v>
                </c:pt>
                <c:pt idx="288">
                  <c:v>-6.1300000000000014E-2</c:v>
                </c:pt>
                <c:pt idx="289" formatCode="0.00E+00">
                  <c:v>-3.0000000000000014E-4</c:v>
                </c:pt>
                <c:pt idx="290" formatCode="0.00E+00">
                  <c:v>-3.0000000000000014E-4</c:v>
                </c:pt>
                <c:pt idx="291">
                  <c:v>-1.9400000000000008E-2</c:v>
                </c:pt>
                <c:pt idx="292">
                  <c:v>-1.9400000000000008E-2</c:v>
                </c:pt>
                <c:pt idx="293">
                  <c:v>-1.9400000000000008E-2</c:v>
                </c:pt>
                <c:pt idx="294">
                  <c:v>1.1700000000000006E-2</c:v>
                </c:pt>
                <c:pt idx="295">
                  <c:v>1.1700000000000006E-2</c:v>
                </c:pt>
                <c:pt idx="296">
                  <c:v>1.1700000000000006E-2</c:v>
                </c:pt>
                <c:pt idx="297">
                  <c:v>2.0000000000000009E-3</c:v>
                </c:pt>
                <c:pt idx="298">
                  <c:v>2.0000000000000009E-3</c:v>
                </c:pt>
                <c:pt idx="299">
                  <c:v>1.8000000000000008E-3</c:v>
                </c:pt>
                <c:pt idx="300">
                  <c:v>-5.8000000000000013E-3</c:v>
                </c:pt>
                <c:pt idx="301">
                  <c:v>-5.8000000000000013E-3</c:v>
                </c:pt>
                <c:pt idx="302">
                  <c:v>-5.8000000000000013E-3</c:v>
                </c:pt>
                <c:pt idx="303">
                  <c:v>-5.8000000000000013E-3</c:v>
                </c:pt>
                <c:pt idx="304">
                  <c:v>-5.8000000000000013E-3</c:v>
                </c:pt>
                <c:pt idx="305">
                  <c:v>2.200000000000001E-3</c:v>
                </c:pt>
                <c:pt idx="306">
                  <c:v>2.200000000000001E-3</c:v>
                </c:pt>
                <c:pt idx="307">
                  <c:v>-6.400000000000002E-3</c:v>
                </c:pt>
                <c:pt idx="308">
                  <c:v>-6.400000000000002E-3</c:v>
                </c:pt>
                <c:pt idx="309">
                  <c:v>-6.400000000000002E-3</c:v>
                </c:pt>
                <c:pt idx="310">
                  <c:v>3.0000000000000009E-3</c:v>
                </c:pt>
                <c:pt idx="311">
                  <c:v>3.0000000000000009E-3</c:v>
                </c:pt>
                <c:pt idx="312">
                  <c:v>3.0000000000000009E-3</c:v>
                </c:pt>
                <c:pt idx="313">
                  <c:v>-3.9000000000000011E-3</c:v>
                </c:pt>
                <c:pt idx="314">
                  <c:v>-3.9000000000000011E-3</c:v>
                </c:pt>
                <c:pt idx="315">
                  <c:v>1.8000000000000008E-3</c:v>
                </c:pt>
                <c:pt idx="316">
                  <c:v>1.8000000000000008E-3</c:v>
                </c:pt>
                <c:pt idx="317">
                  <c:v>1.8000000000000008E-3</c:v>
                </c:pt>
                <c:pt idx="318">
                  <c:v>6.5000000000000023E-3</c:v>
                </c:pt>
                <c:pt idx="319">
                  <c:v>6.5000000000000023E-3</c:v>
                </c:pt>
                <c:pt idx="320">
                  <c:v>6.5000000000000023E-3</c:v>
                </c:pt>
                <c:pt idx="321">
                  <c:v>8.7000000000000046E-3</c:v>
                </c:pt>
                <c:pt idx="322">
                  <c:v>8.7000000000000046E-3</c:v>
                </c:pt>
                <c:pt idx="323">
                  <c:v>5.8000000000000013E-3</c:v>
                </c:pt>
                <c:pt idx="324">
                  <c:v>5.8000000000000013E-3</c:v>
                </c:pt>
                <c:pt idx="325">
                  <c:v>5.8000000000000013E-3</c:v>
                </c:pt>
                <c:pt idx="326" formatCode="0.00E+00">
                  <c:v>-1.0000000000000005E-4</c:v>
                </c:pt>
                <c:pt idx="327" formatCode="0.00E+00">
                  <c:v>-1.0000000000000005E-4</c:v>
                </c:pt>
                <c:pt idx="328" formatCode="0.00E+00">
                  <c:v>-1.0000000000000005E-4</c:v>
                </c:pt>
                <c:pt idx="329">
                  <c:v>-6.6000000000000017E-3</c:v>
                </c:pt>
                <c:pt idx="330">
                  <c:v>-6.6000000000000017E-3</c:v>
                </c:pt>
                <c:pt idx="331">
                  <c:v>-5.0000000000000018E-3</c:v>
                </c:pt>
                <c:pt idx="332">
                  <c:v>-5.0000000000000018E-3</c:v>
                </c:pt>
                <c:pt idx="333">
                  <c:v>-5.0000000000000018E-3</c:v>
                </c:pt>
                <c:pt idx="334">
                  <c:v>-2.0999999999999999E-3</c:v>
                </c:pt>
                <c:pt idx="335">
                  <c:v>-2.0999999999999999E-3</c:v>
                </c:pt>
                <c:pt idx="336">
                  <c:v>-2.0999999999999999E-3</c:v>
                </c:pt>
                <c:pt idx="337">
                  <c:v>-5.1999999999999998E-3</c:v>
                </c:pt>
                <c:pt idx="338">
                  <c:v>-5.1999999999999998E-3</c:v>
                </c:pt>
                <c:pt idx="339">
                  <c:v>-7.4000000000000021E-3</c:v>
                </c:pt>
                <c:pt idx="340">
                  <c:v>-7.4000000000000021E-3</c:v>
                </c:pt>
                <c:pt idx="341">
                  <c:v>-7.4000000000000021E-3</c:v>
                </c:pt>
                <c:pt idx="342">
                  <c:v>-4.3000000000000017E-3</c:v>
                </c:pt>
                <c:pt idx="343">
                  <c:v>-4.3000000000000017E-3</c:v>
                </c:pt>
                <c:pt idx="344">
                  <c:v>-4.3000000000000017E-3</c:v>
                </c:pt>
                <c:pt idx="345">
                  <c:v>-6.400000000000002E-3</c:v>
                </c:pt>
                <c:pt idx="346">
                  <c:v>-6.400000000000002E-3</c:v>
                </c:pt>
                <c:pt idx="347">
                  <c:v>-3.700000000000001E-3</c:v>
                </c:pt>
                <c:pt idx="348">
                  <c:v>-3.700000000000001E-3</c:v>
                </c:pt>
                <c:pt idx="349">
                  <c:v>-3.700000000000001E-3</c:v>
                </c:pt>
                <c:pt idx="350">
                  <c:v>-2.700000000000001E-3</c:v>
                </c:pt>
                <c:pt idx="351">
                  <c:v>-2.700000000000001E-3</c:v>
                </c:pt>
                <c:pt idx="352">
                  <c:v>-2.700000000000001E-3</c:v>
                </c:pt>
                <c:pt idx="353">
                  <c:v>-5.8000000000000013E-3</c:v>
                </c:pt>
                <c:pt idx="354">
                  <c:v>-5.8000000000000013E-3</c:v>
                </c:pt>
                <c:pt idx="355">
                  <c:v>-3.3000000000000008E-3</c:v>
                </c:pt>
                <c:pt idx="356">
                  <c:v>-3.3000000000000008E-3</c:v>
                </c:pt>
                <c:pt idx="357">
                  <c:v>-3.3000000000000008E-3</c:v>
                </c:pt>
                <c:pt idx="358">
                  <c:v>-4.5000000000000014E-3</c:v>
                </c:pt>
                <c:pt idx="359">
                  <c:v>-4.5000000000000014E-3</c:v>
                </c:pt>
                <c:pt idx="360">
                  <c:v>-4.5000000000000014E-3</c:v>
                </c:pt>
                <c:pt idx="361">
                  <c:v>5.6000000000000017E-3</c:v>
                </c:pt>
                <c:pt idx="362">
                  <c:v>5.6000000000000017E-3</c:v>
                </c:pt>
                <c:pt idx="363">
                  <c:v>-3.1000000000000012E-3</c:v>
                </c:pt>
                <c:pt idx="364">
                  <c:v>-3.1000000000000012E-3</c:v>
                </c:pt>
                <c:pt idx="365">
                  <c:v>-3.1000000000000012E-3</c:v>
                </c:pt>
                <c:pt idx="366">
                  <c:v>1.8000000000000008E-3</c:v>
                </c:pt>
                <c:pt idx="367">
                  <c:v>1.8000000000000008E-3</c:v>
                </c:pt>
                <c:pt idx="368">
                  <c:v>1.8000000000000008E-3</c:v>
                </c:pt>
                <c:pt idx="369" formatCode="0.00E+00">
                  <c:v>7.0000000000000021E-4</c:v>
                </c:pt>
                <c:pt idx="370" formatCode="0.00E+00">
                  <c:v>7.0000000000000021E-4</c:v>
                </c:pt>
                <c:pt idx="371">
                  <c:v>-7.2000000000000024E-3</c:v>
                </c:pt>
                <c:pt idx="372">
                  <c:v>-7.2000000000000024E-3</c:v>
                </c:pt>
                <c:pt idx="373">
                  <c:v>-7.2000000000000024E-3</c:v>
                </c:pt>
                <c:pt idx="374">
                  <c:v>-1.1000000000000005E-3</c:v>
                </c:pt>
                <c:pt idx="375">
                  <c:v>-1.1000000000000005E-3</c:v>
                </c:pt>
                <c:pt idx="376">
                  <c:v>-1.1000000000000005E-3</c:v>
                </c:pt>
                <c:pt idx="377">
                  <c:v>-1.1000000000000005E-3</c:v>
                </c:pt>
                <c:pt idx="378">
                  <c:v>-5.1999999999999998E-3</c:v>
                </c:pt>
                <c:pt idx="379">
                  <c:v>-5.1999999999999998E-3</c:v>
                </c:pt>
                <c:pt idx="380">
                  <c:v>-5.1999999999999998E-3</c:v>
                </c:pt>
                <c:pt idx="381">
                  <c:v>-2.700000000000001E-3</c:v>
                </c:pt>
                <c:pt idx="382">
                  <c:v>-2.700000000000001E-3</c:v>
                </c:pt>
                <c:pt idx="383">
                  <c:v>-4.5000000000000014E-3</c:v>
                </c:pt>
                <c:pt idx="384">
                  <c:v>-4.5000000000000014E-3</c:v>
                </c:pt>
                <c:pt idx="385">
                  <c:v>-4.5000000000000014E-3</c:v>
                </c:pt>
                <c:pt idx="386">
                  <c:v>-5.8000000000000013E-3</c:v>
                </c:pt>
                <c:pt idx="387">
                  <c:v>-5.8000000000000013E-3</c:v>
                </c:pt>
                <c:pt idx="388">
                  <c:v>-5.8000000000000013E-3</c:v>
                </c:pt>
                <c:pt idx="389">
                  <c:v>-5.6000000000000017E-3</c:v>
                </c:pt>
                <c:pt idx="390">
                  <c:v>-5.6000000000000017E-3</c:v>
                </c:pt>
                <c:pt idx="391">
                  <c:v>-5.6000000000000017E-3</c:v>
                </c:pt>
                <c:pt idx="392" formatCode="0.00E+00">
                  <c:v>-9.0000000000000052E-4</c:v>
                </c:pt>
                <c:pt idx="393" formatCode="0.00E+00">
                  <c:v>-9.0000000000000052E-4</c:v>
                </c:pt>
                <c:pt idx="394">
                  <c:v>-2.3000000000000008E-3</c:v>
                </c:pt>
                <c:pt idx="395">
                  <c:v>-2.3000000000000008E-3</c:v>
                </c:pt>
                <c:pt idx="396">
                  <c:v>-2.3000000000000008E-3</c:v>
                </c:pt>
                <c:pt idx="397">
                  <c:v>-2.3000000000000008E-3</c:v>
                </c:pt>
                <c:pt idx="398">
                  <c:v>-2.3000000000000008E-3</c:v>
                </c:pt>
                <c:pt idx="399">
                  <c:v>-3.1000000000000012E-3</c:v>
                </c:pt>
                <c:pt idx="400">
                  <c:v>-3.1000000000000012E-3</c:v>
                </c:pt>
                <c:pt idx="401">
                  <c:v>-3.1000000000000012E-3</c:v>
                </c:pt>
                <c:pt idx="402" formatCode="0.00E+00">
                  <c:v>-5.0000000000000023E-4</c:v>
                </c:pt>
                <c:pt idx="403" formatCode="0.00E+00">
                  <c:v>-5.0000000000000023E-4</c:v>
                </c:pt>
                <c:pt idx="404" formatCode="0.00E+00">
                  <c:v>-5.0000000000000023E-4</c:v>
                </c:pt>
                <c:pt idx="405">
                  <c:v>-5.1999999999999998E-3</c:v>
                </c:pt>
                <c:pt idx="406">
                  <c:v>-5.1999999999999998E-3</c:v>
                </c:pt>
                <c:pt idx="407">
                  <c:v>-3.700000000000001E-3</c:v>
                </c:pt>
                <c:pt idx="408">
                  <c:v>-3.700000000000001E-3</c:v>
                </c:pt>
                <c:pt idx="409">
                  <c:v>-3.700000000000001E-3</c:v>
                </c:pt>
                <c:pt idx="410">
                  <c:v>-1.9000000000000009E-3</c:v>
                </c:pt>
                <c:pt idx="411">
                  <c:v>-1.9000000000000009E-3</c:v>
                </c:pt>
                <c:pt idx="412">
                  <c:v>-1.9000000000000009E-3</c:v>
                </c:pt>
                <c:pt idx="413">
                  <c:v>-3.9000000000000011E-3</c:v>
                </c:pt>
                <c:pt idx="414">
                  <c:v>-3.9000000000000011E-3</c:v>
                </c:pt>
                <c:pt idx="415">
                  <c:v>-2.700000000000001E-3</c:v>
                </c:pt>
                <c:pt idx="416">
                  <c:v>-2.700000000000001E-3</c:v>
                </c:pt>
                <c:pt idx="417">
                  <c:v>-2.700000000000001E-3</c:v>
                </c:pt>
                <c:pt idx="418">
                  <c:v>-2.0999999999999999E-3</c:v>
                </c:pt>
                <c:pt idx="419">
                  <c:v>-2.0999999999999999E-3</c:v>
                </c:pt>
                <c:pt idx="420">
                  <c:v>-2.0999999999999999E-3</c:v>
                </c:pt>
                <c:pt idx="421">
                  <c:v>-6.8000000000000022E-3</c:v>
                </c:pt>
                <c:pt idx="422">
                  <c:v>-6.8000000000000022E-3</c:v>
                </c:pt>
                <c:pt idx="423">
                  <c:v>1.4000000000000004E-3</c:v>
                </c:pt>
                <c:pt idx="424">
                  <c:v>1.4000000000000004E-3</c:v>
                </c:pt>
                <c:pt idx="425">
                  <c:v>1.4000000000000004E-3</c:v>
                </c:pt>
                <c:pt idx="426">
                  <c:v>-4.5000000000000014E-3</c:v>
                </c:pt>
                <c:pt idx="427">
                  <c:v>-4.5000000000000014E-3</c:v>
                </c:pt>
                <c:pt idx="428">
                  <c:v>-4.5000000000000014E-3</c:v>
                </c:pt>
                <c:pt idx="429">
                  <c:v>-5.8000000000000013E-3</c:v>
                </c:pt>
                <c:pt idx="430">
                  <c:v>-5.8000000000000013E-3</c:v>
                </c:pt>
                <c:pt idx="431">
                  <c:v>-6.0000000000000019E-3</c:v>
                </c:pt>
                <c:pt idx="432">
                  <c:v>-6.0000000000000019E-3</c:v>
                </c:pt>
                <c:pt idx="433">
                  <c:v>-6.0000000000000019E-3</c:v>
                </c:pt>
                <c:pt idx="434">
                  <c:v>-6.0000000000000019E-3</c:v>
                </c:pt>
              </c:numCache>
            </c:numRef>
          </c:yVal>
          <c:smooth val="1"/>
        </c:ser>
        <c:dLbls/>
        <c:axId val="38761984"/>
        <c:axId val="38763520"/>
      </c:scatterChart>
      <c:valAx>
        <c:axId val="38761984"/>
        <c:scaling>
          <c:orientation val="minMax"/>
        </c:scaling>
        <c:axPos val="b"/>
        <c:tickLblPos val="nextTo"/>
        <c:crossAx val="38763520"/>
        <c:crosses val="autoZero"/>
        <c:crossBetween val="midCat"/>
      </c:valAx>
      <c:valAx>
        <c:axId val="38763520"/>
        <c:scaling>
          <c:orientation val="minMax"/>
        </c:scaling>
        <c:axPos val="l"/>
        <c:majorGridlines/>
        <c:numFmt formatCode="General" sourceLinked="1"/>
        <c:tickLblPos val="nextTo"/>
        <c:crossAx val="38761984"/>
        <c:crosses val="autoZero"/>
        <c:crossBetween val="midCat"/>
      </c:valAx>
    </c:plotArea>
    <c:legend>
      <c:legendPos val="r"/>
      <c:layout/>
    </c:legend>
    <c:plotVisOnly val="1"/>
    <c:dispBlanksAs val="gap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>
        <c:manualLayout>
          <c:layoutTarget val="inner"/>
          <c:xMode val="edge"/>
          <c:yMode val="edge"/>
          <c:x val="5.805400303378528E-2"/>
          <c:y val="1.7810963508052141E-2"/>
          <c:w val="0.91039880442503507"/>
          <c:h val="0.82501527874026659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GYROSCOPE Z (rad/s)</c:v>
                </c:pt>
              </c:strCache>
            </c:strRef>
          </c:tx>
          <c:marker>
            <c:symbol val="none"/>
          </c:marker>
          <c:val>
            <c:numRef>
              <c:f>Sheet1!$B$2:$B$2179</c:f>
              <c:numCache>
                <c:formatCode>General</c:formatCode>
                <c:ptCount val="2178"/>
                <c:pt idx="0">
                  <c:v>2.5000000000000005E-3</c:v>
                </c:pt>
                <c:pt idx="1">
                  <c:v>2.5000000000000005E-3</c:v>
                </c:pt>
                <c:pt idx="2" formatCode="0.00E+00">
                  <c:v>6.0000000000000016E-4</c:v>
                </c:pt>
                <c:pt idx="3" formatCode="0.00E+00">
                  <c:v>6.0000000000000016E-4</c:v>
                </c:pt>
                <c:pt idx="4" formatCode="0.00E+00">
                  <c:v>6.0000000000000016E-4</c:v>
                </c:pt>
                <c:pt idx="5">
                  <c:v>1.8000000000000004E-3</c:v>
                </c:pt>
                <c:pt idx="6">
                  <c:v>1.8000000000000004E-3</c:v>
                </c:pt>
                <c:pt idx="7">
                  <c:v>1.8000000000000004E-3</c:v>
                </c:pt>
                <c:pt idx="8">
                  <c:v>3.7000000000000006E-3</c:v>
                </c:pt>
                <c:pt idx="9">
                  <c:v>3.7000000000000006E-3</c:v>
                </c:pt>
                <c:pt idx="10">
                  <c:v>-7.7000000000000011E-3</c:v>
                </c:pt>
                <c:pt idx="11">
                  <c:v>-7.7000000000000011E-3</c:v>
                </c:pt>
                <c:pt idx="12">
                  <c:v>-7.7000000000000011E-3</c:v>
                </c:pt>
                <c:pt idx="13" formatCode="0.00E+00">
                  <c:v>-6.0000000000000016E-4</c:v>
                </c:pt>
                <c:pt idx="14" formatCode="0.00E+00">
                  <c:v>-6.0000000000000016E-4</c:v>
                </c:pt>
                <c:pt idx="15" formatCode="0.00E+00">
                  <c:v>-6.0000000000000016E-4</c:v>
                </c:pt>
                <c:pt idx="16">
                  <c:v>-4.7000000000000011E-3</c:v>
                </c:pt>
                <c:pt idx="17">
                  <c:v>-4.7000000000000011E-3</c:v>
                </c:pt>
                <c:pt idx="18">
                  <c:v>-4.7000000000000011E-3</c:v>
                </c:pt>
                <c:pt idx="19">
                  <c:v>-1.0000000000000002E-3</c:v>
                </c:pt>
                <c:pt idx="20">
                  <c:v>-1.0000000000000002E-3</c:v>
                </c:pt>
                <c:pt idx="21">
                  <c:v>-1.0000000000000002E-3</c:v>
                </c:pt>
                <c:pt idx="22">
                  <c:v>1.4000000000000002E-3</c:v>
                </c:pt>
                <c:pt idx="23">
                  <c:v>1.4000000000000002E-3</c:v>
                </c:pt>
                <c:pt idx="24">
                  <c:v>1.4000000000000002E-3</c:v>
                </c:pt>
                <c:pt idx="25">
                  <c:v>-5.5000000000000005E-3</c:v>
                </c:pt>
                <c:pt idx="26">
                  <c:v>-5.5000000000000005E-3</c:v>
                </c:pt>
                <c:pt idx="27">
                  <c:v>-5.5000000000000005E-3</c:v>
                </c:pt>
                <c:pt idx="28">
                  <c:v>1.6000000000000003E-3</c:v>
                </c:pt>
                <c:pt idx="29">
                  <c:v>1.6000000000000003E-3</c:v>
                </c:pt>
                <c:pt idx="30">
                  <c:v>-3.4000000000000002E-3</c:v>
                </c:pt>
                <c:pt idx="31">
                  <c:v>-3.4000000000000002E-3</c:v>
                </c:pt>
                <c:pt idx="32">
                  <c:v>-3.4000000000000002E-3</c:v>
                </c:pt>
                <c:pt idx="33" formatCode="0.00E+00">
                  <c:v>-2.0000000000000004E-4</c:v>
                </c:pt>
                <c:pt idx="34" formatCode="0.00E+00">
                  <c:v>-2.0000000000000004E-4</c:v>
                </c:pt>
                <c:pt idx="35" formatCode="0.00E+00">
                  <c:v>-2.0000000000000004E-4</c:v>
                </c:pt>
                <c:pt idx="36" formatCode="0.00E+00">
                  <c:v>-2.0000000000000004E-4</c:v>
                </c:pt>
                <c:pt idx="37" formatCode="0.00E+00">
                  <c:v>-2.0000000000000004E-4</c:v>
                </c:pt>
                <c:pt idx="38" formatCode="0.00E+00">
                  <c:v>-2.0000000000000004E-4</c:v>
                </c:pt>
                <c:pt idx="39">
                  <c:v>-4.5000000000000005E-3</c:v>
                </c:pt>
                <c:pt idx="40">
                  <c:v>-4.5000000000000005E-3</c:v>
                </c:pt>
                <c:pt idx="41">
                  <c:v>-4.5000000000000005E-3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-2.8000000000000004E-3</c:v>
                </c:pt>
                <c:pt idx="49">
                  <c:v>-2.8000000000000004E-3</c:v>
                </c:pt>
                <c:pt idx="50" formatCode="0.00E+00">
                  <c:v>-4.0000000000000007E-4</c:v>
                </c:pt>
                <c:pt idx="51" formatCode="0.00E+00">
                  <c:v>-4.0000000000000007E-4</c:v>
                </c:pt>
                <c:pt idx="52" formatCode="0.00E+00">
                  <c:v>-4.0000000000000007E-4</c:v>
                </c:pt>
                <c:pt idx="53">
                  <c:v>2.2000000000000006E-3</c:v>
                </c:pt>
                <c:pt idx="54">
                  <c:v>2.2000000000000006E-3</c:v>
                </c:pt>
                <c:pt idx="55">
                  <c:v>2.2000000000000006E-3</c:v>
                </c:pt>
                <c:pt idx="56">
                  <c:v>-1.0000000000000002E-3</c:v>
                </c:pt>
                <c:pt idx="57">
                  <c:v>-1.0000000000000002E-3</c:v>
                </c:pt>
                <c:pt idx="58">
                  <c:v>-1.8000000000000004E-3</c:v>
                </c:pt>
                <c:pt idx="59">
                  <c:v>-1.8000000000000004E-3</c:v>
                </c:pt>
                <c:pt idx="60">
                  <c:v>-1.8000000000000004E-3</c:v>
                </c:pt>
                <c:pt idx="61">
                  <c:v>-1.1999999999999999E-3</c:v>
                </c:pt>
                <c:pt idx="62">
                  <c:v>-1.1999999999999999E-3</c:v>
                </c:pt>
                <c:pt idx="63">
                  <c:v>-1.1999999999999999E-3</c:v>
                </c:pt>
                <c:pt idx="64">
                  <c:v>7.5000000000000015E-3</c:v>
                </c:pt>
                <c:pt idx="65">
                  <c:v>7.5000000000000015E-3</c:v>
                </c:pt>
                <c:pt idx="66">
                  <c:v>-4.9000000000000007E-3</c:v>
                </c:pt>
                <c:pt idx="67">
                  <c:v>-4.9000000000000007E-3</c:v>
                </c:pt>
                <c:pt idx="68">
                  <c:v>-4.9000000000000007E-3</c:v>
                </c:pt>
                <c:pt idx="69">
                  <c:v>-2.8000000000000004E-3</c:v>
                </c:pt>
                <c:pt idx="70">
                  <c:v>-2.8000000000000004E-3</c:v>
                </c:pt>
                <c:pt idx="71">
                  <c:v>-2.8000000000000004E-3</c:v>
                </c:pt>
                <c:pt idx="72">
                  <c:v>2.8999999999999998E-3</c:v>
                </c:pt>
                <c:pt idx="73">
                  <c:v>2.8999999999999998E-3</c:v>
                </c:pt>
                <c:pt idx="74">
                  <c:v>1.0800000000000002E-2</c:v>
                </c:pt>
                <c:pt idx="75">
                  <c:v>1.0800000000000002E-2</c:v>
                </c:pt>
                <c:pt idx="76">
                  <c:v>1.0800000000000002E-2</c:v>
                </c:pt>
                <c:pt idx="77" formatCode="0.00E+00">
                  <c:v>-2.0000000000000004E-4</c:v>
                </c:pt>
                <c:pt idx="78" formatCode="0.00E+00">
                  <c:v>-2.0000000000000004E-4</c:v>
                </c:pt>
                <c:pt idx="79" formatCode="0.00E+00">
                  <c:v>-2.0000000000000004E-4</c:v>
                </c:pt>
                <c:pt idx="80">
                  <c:v>-5.3000000000000009E-3</c:v>
                </c:pt>
                <c:pt idx="81">
                  <c:v>-5.3000000000000009E-3</c:v>
                </c:pt>
                <c:pt idx="82">
                  <c:v>-3.1000000000000003E-3</c:v>
                </c:pt>
                <c:pt idx="83">
                  <c:v>-3.1000000000000003E-3</c:v>
                </c:pt>
                <c:pt idx="84">
                  <c:v>-3.1000000000000003E-3</c:v>
                </c:pt>
                <c:pt idx="85">
                  <c:v>1.2800000000000002E-2</c:v>
                </c:pt>
                <c:pt idx="86">
                  <c:v>1.2800000000000002E-2</c:v>
                </c:pt>
                <c:pt idx="87">
                  <c:v>1.2800000000000002E-2</c:v>
                </c:pt>
                <c:pt idx="88">
                  <c:v>-8.5000000000000006E-3</c:v>
                </c:pt>
                <c:pt idx="89">
                  <c:v>-8.5000000000000006E-3</c:v>
                </c:pt>
                <c:pt idx="90">
                  <c:v>2.0000000000000005E-3</c:v>
                </c:pt>
                <c:pt idx="91">
                  <c:v>2.0000000000000005E-3</c:v>
                </c:pt>
                <c:pt idx="92">
                  <c:v>2.0000000000000005E-3</c:v>
                </c:pt>
                <c:pt idx="93">
                  <c:v>-1.0800000000000002E-2</c:v>
                </c:pt>
                <c:pt idx="94">
                  <c:v>-1.0800000000000002E-2</c:v>
                </c:pt>
                <c:pt idx="95">
                  <c:v>-1.0800000000000002E-2</c:v>
                </c:pt>
                <c:pt idx="96">
                  <c:v>1.4000000000000002E-3</c:v>
                </c:pt>
                <c:pt idx="97">
                  <c:v>1.4000000000000002E-3</c:v>
                </c:pt>
                <c:pt idx="98">
                  <c:v>3.1000000000000003E-3</c:v>
                </c:pt>
                <c:pt idx="99">
                  <c:v>3.1000000000000003E-3</c:v>
                </c:pt>
                <c:pt idx="100">
                  <c:v>-4.3000000000000009E-3</c:v>
                </c:pt>
                <c:pt idx="101">
                  <c:v>-4.3000000000000009E-3</c:v>
                </c:pt>
                <c:pt idx="102">
                  <c:v>-4.3000000000000009E-3</c:v>
                </c:pt>
                <c:pt idx="103">
                  <c:v>-4.3000000000000009E-3</c:v>
                </c:pt>
                <c:pt idx="104">
                  <c:v>-2.4199999999999996E-2</c:v>
                </c:pt>
                <c:pt idx="105">
                  <c:v>-2.4199999999999996E-2</c:v>
                </c:pt>
                <c:pt idx="106">
                  <c:v>8.6000000000000017E-3</c:v>
                </c:pt>
                <c:pt idx="107">
                  <c:v>8.6000000000000017E-3</c:v>
                </c:pt>
                <c:pt idx="108">
                  <c:v>8.6000000000000017E-3</c:v>
                </c:pt>
                <c:pt idx="109">
                  <c:v>1.5299999999999998E-2</c:v>
                </c:pt>
                <c:pt idx="110">
                  <c:v>1.5299999999999998E-2</c:v>
                </c:pt>
                <c:pt idx="111">
                  <c:v>1.5299999999999998E-2</c:v>
                </c:pt>
                <c:pt idx="112">
                  <c:v>2.2600000000000002E-2</c:v>
                </c:pt>
                <c:pt idx="113">
                  <c:v>2.2600000000000002E-2</c:v>
                </c:pt>
                <c:pt idx="114">
                  <c:v>2.7900000000000005E-2</c:v>
                </c:pt>
                <c:pt idx="115">
                  <c:v>2.7900000000000005E-2</c:v>
                </c:pt>
                <c:pt idx="116">
                  <c:v>2.7900000000000005E-2</c:v>
                </c:pt>
                <c:pt idx="117">
                  <c:v>3.9900000000000005E-2</c:v>
                </c:pt>
                <c:pt idx="118">
                  <c:v>3.9900000000000005E-2</c:v>
                </c:pt>
                <c:pt idx="119">
                  <c:v>3.9900000000000005E-2</c:v>
                </c:pt>
                <c:pt idx="120">
                  <c:v>5.9500000000000011E-2</c:v>
                </c:pt>
                <c:pt idx="121">
                  <c:v>5.9500000000000011E-2</c:v>
                </c:pt>
                <c:pt idx="122">
                  <c:v>6.7599999999999993E-2</c:v>
                </c:pt>
                <c:pt idx="123">
                  <c:v>6.7599999999999993E-2</c:v>
                </c:pt>
                <c:pt idx="124">
                  <c:v>6.7599999999999993E-2</c:v>
                </c:pt>
                <c:pt idx="125">
                  <c:v>7.350000000000001E-2</c:v>
                </c:pt>
                <c:pt idx="126">
                  <c:v>7.350000000000001E-2</c:v>
                </c:pt>
                <c:pt idx="127">
                  <c:v>7.350000000000001E-2</c:v>
                </c:pt>
                <c:pt idx="128">
                  <c:v>0.113</c:v>
                </c:pt>
                <c:pt idx="129">
                  <c:v>0.113</c:v>
                </c:pt>
                <c:pt idx="130">
                  <c:v>9.8400000000000015E-2</c:v>
                </c:pt>
                <c:pt idx="131">
                  <c:v>9.8400000000000015E-2</c:v>
                </c:pt>
                <c:pt idx="132">
                  <c:v>9.8400000000000015E-2</c:v>
                </c:pt>
                <c:pt idx="133">
                  <c:v>8.3100000000000035E-2</c:v>
                </c:pt>
                <c:pt idx="134">
                  <c:v>8.3100000000000035E-2</c:v>
                </c:pt>
                <c:pt idx="135">
                  <c:v>8.3100000000000035E-2</c:v>
                </c:pt>
                <c:pt idx="136">
                  <c:v>0.18610000000000002</c:v>
                </c:pt>
                <c:pt idx="137">
                  <c:v>0.18610000000000002</c:v>
                </c:pt>
                <c:pt idx="138">
                  <c:v>0.22620000000000001</c:v>
                </c:pt>
                <c:pt idx="139">
                  <c:v>0.22620000000000001</c:v>
                </c:pt>
                <c:pt idx="140">
                  <c:v>0.22620000000000001</c:v>
                </c:pt>
                <c:pt idx="141">
                  <c:v>0.21080000000000002</c:v>
                </c:pt>
                <c:pt idx="142">
                  <c:v>0.21080000000000002</c:v>
                </c:pt>
                <c:pt idx="143">
                  <c:v>0.21080000000000002</c:v>
                </c:pt>
                <c:pt idx="144">
                  <c:v>0.23419999999999999</c:v>
                </c:pt>
                <c:pt idx="145">
                  <c:v>0.23419999999999999</c:v>
                </c:pt>
                <c:pt idx="146">
                  <c:v>0.25840000000000002</c:v>
                </c:pt>
                <c:pt idx="147">
                  <c:v>0.25840000000000002</c:v>
                </c:pt>
                <c:pt idx="148">
                  <c:v>0.25840000000000002</c:v>
                </c:pt>
                <c:pt idx="149">
                  <c:v>0.28530000000000005</c:v>
                </c:pt>
                <c:pt idx="150">
                  <c:v>0.28530000000000005</c:v>
                </c:pt>
                <c:pt idx="151">
                  <c:v>0.28530000000000005</c:v>
                </c:pt>
                <c:pt idx="152">
                  <c:v>0.23500000000000001</c:v>
                </c:pt>
                <c:pt idx="153">
                  <c:v>0.23500000000000001</c:v>
                </c:pt>
                <c:pt idx="154">
                  <c:v>0.26250000000000001</c:v>
                </c:pt>
                <c:pt idx="155">
                  <c:v>0.26250000000000001</c:v>
                </c:pt>
                <c:pt idx="156">
                  <c:v>0.26250000000000001</c:v>
                </c:pt>
                <c:pt idx="157">
                  <c:v>0.33310000000000006</c:v>
                </c:pt>
                <c:pt idx="158">
                  <c:v>0.33310000000000006</c:v>
                </c:pt>
                <c:pt idx="159">
                  <c:v>0.33310000000000006</c:v>
                </c:pt>
                <c:pt idx="160">
                  <c:v>0.28830000000000006</c:v>
                </c:pt>
                <c:pt idx="161">
                  <c:v>0.28830000000000006</c:v>
                </c:pt>
                <c:pt idx="162">
                  <c:v>0.36730000000000007</c:v>
                </c:pt>
                <c:pt idx="163">
                  <c:v>0.36730000000000007</c:v>
                </c:pt>
                <c:pt idx="164">
                  <c:v>0.36730000000000007</c:v>
                </c:pt>
                <c:pt idx="165">
                  <c:v>0.31440000000000007</c:v>
                </c:pt>
                <c:pt idx="166">
                  <c:v>0.31440000000000007</c:v>
                </c:pt>
                <c:pt idx="167">
                  <c:v>0.31440000000000007</c:v>
                </c:pt>
                <c:pt idx="168">
                  <c:v>0.37690000000000007</c:v>
                </c:pt>
                <c:pt idx="169">
                  <c:v>0.37690000000000007</c:v>
                </c:pt>
                <c:pt idx="170">
                  <c:v>0.44469999999999998</c:v>
                </c:pt>
                <c:pt idx="171">
                  <c:v>0.44469999999999998</c:v>
                </c:pt>
                <c:pt idx="172">
                  <c:v>0.44469999999999998</c:v>
                </c:pt>
                <c:pt idx="173">
                  <c:v>0.36390000000000006</c:v>
                </c:pt>
                <c:pt idx="174">
                  <c:v>0.36390000000000006</c:v>
                </c:pt>
                <c:pt idx="175">
                  <c:v>0.36390000000000006</c:v>
                </c:pt>
                <c:pt idx="176">
                  <c:v>0.38080000000000014</c:v>
                </c:pt>
                <c:pt idx="177">
                  <c:v>0.38080000000000014</c:v>
                </c:pt>
                <c:pt idx="178">
                  <c:v>0.44740000000000002</c:v>
                </c:pt>
                <c:pt idx="179">
                  <c:v>0.44740000000000002</c:v>
                </c:pt>
                <c:pt idx="180">
                  <c:v>0.44740000000000002</c:v>
                </c:pt>
                <c:pt idx="181">
                  <c:v>0.28610000000000002</c:v>
                </c:pt>
                <c:pt idx="182">
                  <c:v>0.28610000000000002</c:v>
                </c:pt>
                <c:pt idx="183">
                  <c:v>0.28610000000000002</c:v>
                </c:pt>
                <c:pt idx="184">
                  <c:v>0.2782</c:v>
                </c:pt>
                <c:pt idx="185">
                  <c:v>0.2782</c:v>
                </c:pt>
                <c:pt idx="186">
                  <c:v>0.32740000000000008</c:v>
                </c:pt>
                <c:pt idx="187">
                  <c:v>0.32740000000000008</c:v>
                </c:pt>
                <c:pt idx="188">
                  <c:v>0.32740000000000008</c:v>
                </c:pt>
                <c:pt idx="189">
                  <c:v>0.32480000000000003</c:v>
                </c:pt>
                <c:pt idx="190">
                  <c:v>0.32480000000000003</c:v>
                </c:pt>
                <c:pt idx="191">
                  <c:v>0.32480000000000003</c:v>
                </c:pt>
                <c:pt idx="192">
                  <c:v>0.28960000000000002</c:v>
                </c:pt>
                <c:pt idx="193">
                  <c:v>0.28960000000000002</c:v>
                </c:pt>
                <c:pt idx="194">
                  <c:v>0.30480000000000007</c:v>
                </c:pt>
                <c:pt idx="195">
                  <c:v>0.30480000000000007</c:v>
                </c:pt>
                <c:pt idx="196">
                  <c:v>0.30480000000000007</c:v>
                </c:pt>
                <c:pt idx="197">
                  <c:v>0.29260000000000008</c:v>
                </c:pt>
                <c:pt idx="198">
                  <c:v>0.29260000000000008</c:v>
                </c:pt>
                <c:pt idx="199">
                  <c:v>0.29260000000000008</c:v>
                </c:pt>
                <c:pt idx="200">
                  <c:v>0.24680000000000002</c:v>
                </c:pt>
                <c:pt idx="201">
                  <c:v>0.24680000000000002</c:v>
                </c:pt>
                <c:pt idx="202">
                  <c:v>0.25779999999999997</c:v>
                </c:pt>
                <c:pt idx="203">
                  <c:v>0.25779999999999997</c:v>
                </c:pt>
                <c:pt idx="204">
                  <c:v>0.25779999999999997</c:v>
                </c:pt>
                <c:pt idx="205">
                  <c:v>0.24760000000000001</c:v>
                </c:pt>
                <c:pt idx="206">
                  <c:v>0.24760000000000001</c:v>
                </c:pt>
                <c:pt idx="207">
                  <c:v>0.24760000000000001</c:v>
                </c:pt>
                <c:pt idx="208">
                  <c:v>0.21790000000000004</c:v>
                </c:pt>
                <c:pt idx="209">
                  <c:v>0.21790000000000004</c:v>
                </c:pt>
                <c:pt idx="210">
                  <c:v>0.18900000000000003</c:v>
                </c:pt>
                <c:pt idx="211">
                  <c:v>0.18900000000000003</c:v>
                </c:pt>
                <c:pt idx="212">
                  <c:v>0.18900000000000003</c:v>
                </c:pt>
                <c:pt idx="213">
                  <c:v>0.20770000000000002</c:v>
                </c:pt>
                <c:pt idx="214">
                  <c:v>0.20770000000000002</c:v>
                </c:pt>
                <c:pt idx="215">
                  <c:v>0.20770000000000002</c:v>
                </c:pt>
                <c:pt idx="216">
                  <c:v>0.19059999999999999</c:v>
                </c:pt>
                <c:pt idx="217">
                  <c:v>0.19059999999999999</c:v>
                </c:pt>
                <c:pt idx="218">
                  <c:v>0.19059999999999999</c:v>
                </c:pt>
                <c:pt idx="219">
                  <c:v>0.20119999999999999</c:v>
                </c:pt>
                <c:pt idx="220">
                  <c:v>0.20119999999999999</c:v>
                </c:pt>
                <c:pt idx="221">
                  <c:v>0.16619999999999999</c:v>
                </c:pt>
                <c:pt idx="222">
                  <c:v>0.16619999999999999</c:v>
                </c:pt>
                <c:pt idx="223">
                  <c:v>0.16619999999999999</c:v>
                </c:pt>
                <c:pt idx="224">
                  <c:v>0.1918</c:v>
                </c:pt>
                <c:pt idx="225">
                  <c:v>0.1918</c:v>
                </c:pt>
                <c:pt idx="226">
                  <c:v>0.1368</c:v>
                </c:pt>
                <c:pt idx="227">
                  <c:v>0.1368</c:v>
                </c:pt>
                <c:pt idx="228">
                  <c:v>0.1368</c:v>
                </c:pt>
                <c:pt idx="229">
                  <c:v>0.16639999999999999</c:v>
                </c:pt>
                <c:pt idx="230">
                  <c:v>0.16639999999999999</c:v>
                </c:pt>
                <c:pt idx="231">
                  <c:v>0.16639999999999999</c:v>
                </c:pt>
                <c:pt idx="232">
                  <c:v>9.8600000000000035E-2</c:v>
                </c:pt>
                <c:pt idx="233">
                  <c:v>9.8600000000000035E-2</c:v>
                </c:pt>
                <c:pt idx="234">
                  <c:v>0.17960000000000001</c:v>
                </c:pt>
                <c:pt idx="235">
                  <c:v>0.17960000000000001</c:v>
                </c:pt>
                <c:pt idx="236">
                  <c:v>0.17960000000000001</c:v>
                </c:pt>
                <c:pt idx="237">
                  <c:v>6.6799999999999998E-2</c:v>
                </c:pt>
                <c:pt idx="238">
                  <c:v>6.6799999999999998E-2</c:v>
                </c:pt>
                <c:pt idx="239">
                  <c:v>6.6799999999999998E-2</c:v>
                </c:pt>
                <c:pt idx="240">
                  <c:v>8.9600000000000055E-2</c:v>
                </c:pt>
                <c:pt idx="241">
                  <c:v>8.9600000000000055E-2</c:v>
                </c:pt>
                <c:pt idx="242">
                  <c:v>-3.15E-2</c:v>
                </c:pt>
                <c:pt idx="243">
                  <c:v>-3.15E-2</c:v>
                </c:pt>
                <c:pt idx="244">
                  <c:v>-3.15E-2</c:v>
                </c:pt>
                <c:pt idx="245">
                  <c:v>8.43E-2</c:v>
                </c:pt>
                <c:pt idx="246">
                  <c:v>8.43E-2</c:v>
                </c:pt>
                <c:pt idx="247">
                  <c:v>8.43E-2</c:v>
                </c:pt>
                <c:pt idx="248">
                  <c:v>8.1600000000000006E-2</c:v>
                </c:pt>
                <c:pt idx="249">
                  <c:v>8.1600000000000006E-2</c:v>
                </c:pt>
                <c:pt idx="250">
                  <c:v>4.7500000000000007E-2</c:v>
                </c:pt>
                <c:pt idx="251">
                  <c:v>4.7500000000000007E-2</c:v>
                </c:pt>
                <c:pt idx="252">
                  <c:v>4.7500000000000007E-2</c:v>
                </c:pt>
                <c:pt idx="253">
                  <c:v>-8.3000000000000018E-3</c:v>
                </c:pt>
                <c:pt idx="254">
                  <c:v>-8.3000000000000018E-3</c:v>
                </c:pt>
                <c:pt idx="255">
                  <c:v>-8.3000000000000018E-3</c:v>
                </c:pt>
                <c:pt idx="256">
                  <c:v>2.5500000000000002E-2</c:v>
                </c:pt>
                <c:pt idx="257">
                  <c:v>2.5500000000000002E-2</c:v>
                </c:pt>
                <c:pt idx="258">
                  <c:v>5.11E-2</c:v>
                </c:pt>
                <c:pt idx="259">
                  <c:v>5.11E-2</c:v>
                </c:pt>
                <c:pt idx="260">
                  <c:v>5.11E-2</c:v>
                </c:pt>
                <c:pt idx="261">
                  <c:v>5.8900000000000001E-2</c:v>
                </c:pt>
                <c:pt idx="262">
                  <c:v>5.8900000000000001E-2</c:v>
                </c:pt>
                <c:pt idx="263">
                  <c:v>5.8900000000000001E-2</c:v>
                </c:pt>
                <c:pt idx="264">
                  <c:v>-1.0800000000000002E-2</c:v>
                </c:pt>
                <c:pt idx="265">
                  <c:v>-1.0800000000000002E-2</c:v>
                </c:pt>
                <c:pt idx="266">
                  <c:v>-1.1800000000000003E-2</c:v>
                </c:pt>
                <c:pt idx="267">
                  <c:v>-1.1800000000000003E-2</c:v>
                </c:pt>
                <c:pt idx="268">
                  <c:v>-1.1800000000000003E-2</c:v>
                </c:pt>
                <c:pt idx="269">
                  <c:v>1.8700000000000005E-2</c:v>
                </c:pt>
                <c:pt idx="270">
                  <c:v>1.8700000000000005E-2</c:v>
                </c:pt>
                <c:pt idx="271">
                  <c:v>1.8700000000000005E-2</c:v>
                </c:pt>
                <c:pt idx="272">
                  <c:v>2.2400000000000003E-2</c:v>
                </c:pt>
                <c:pt idx="273">
                  <c:v>2.2400000000000003E-2</c:v>
                </c:pt>
                <c:pt idx="274">
                  <c:v>1.5299999999999998E-2</c:v>
                </c:pt>
                <c:pt idx="275">
                  <c:v>1.5299999999999998E-2</c:v>
                </c:pt>
                <c:pt idx="276">
                  <c:v>1.5299999999999998E-2</c:v>
                </c:pt>
                <c:pt idx="277">
                  <c:v>-9.8000000000000032E-3</c:v>
                </c:pt>
                <c:pt idx="278">
                  <c:v>-9.8000000000000032E-3</c:v>
                </c:pt>
                <c:pt idx="279">
                  <c:v>-9.8000000000000032E-3</c:v>
                </c:pt>
                <c:pt idx="280">
                  <c:v>-5.1000000000000004E-3</c:v>
                </c:pt>
                <c:pt idx="281">
                  <c:v>-5.1000000000000004E-3</c:v>
                </c:pt>
                <c:pt idx="282">
                  <c:v>-1.3200000000000002E-2</c:v>
                </c:pt>
                <c:pt idx="283">
                  <c:v>-1.3200000000000002E-2</c:v>
                </c:pt>
                <c:pt idx="284">
                  <c:v>-1.3200000000000002E-2</c:v>
                </c:pt>
                <c:pt idx="285">
                  <c:v>0.1043</c:v>
                </c:pt>
                <c:pt idx="286">
                  <c:v>0.1043</c:v>
                </c:pt>
                <c:pt idx="287">
                  <c:v>0.1043</c:v>
                </c:pt>
                <c:pt idx="288">
                  <c:v>-8.280000000000004E-2</c:v>
                </c:pt>
                <c:pt idx="289">
                  <c:v>-8.280000000000004E-2</c:v>
                </c:pt>
                <c:pt idx="290">
                  <c:v>-2.7500000000000004E-2</c:v>
                </c:pt>
                <c:pt idx="291">
                  <c:v>-2.7500000000000004E-2</c:v>
                </c:pt>
                <c:pt idx="292">
                  <c:v>-2.7500000000000004E-2</c:v>
                </c:pt>
                <c:pt idx="293">
                  <c:v>-1.0000000000000002E-3</c:v>
                </c:pt>
                <c:pt idx="294">
                  <c:v>-1.0000000000000002E-3</c:v>
                </c:pt>
                <c:pt idx="295">
                  <c:v>-1.0000000000000002E-3</c:v>
                </c:pt>
                <c:pt idx="296">
                  <c:v>7.0900000000000019E-2</c:v>
                </c:pt>
                <c:pt idx="297">
                  <c:v>7.0900000000000019E-2</c:v>
                </c:pt>
                <c:pt idx="298">
                  <c:v>-8.8300000000000017E-2</c:v>
                </c:pt>
                <c:pt idx="299">
                  <c:v>-8.8300000000000017E-2</c:v>
                </c:pt>
                <c:pt idx="300">
                  <c:v>-2.0400000000000001E-2</c:v>
                </c:pt>
                <c:pt idx="301">
                  <c:v>-2.0400000000000001E-2</c:v>
                </c:pt>
                <c:pt idx="302">
                  <c:v>-2.0400000000000001E-2</c:v>
                </c:pt>
                <c:pt idx="303">
                  <c:v>2.0600000000000004E-2</c:v>
                </c:pt>
                <c:pt idx="304">
                  <c:v>2.0600000000000004E-2</c:v>
                </c:pt>
                <c:pt idx="305">
                  <c:v>2.0600000000000004E-2</c:v>
                </c:pt>
                <c:pt idx="306">
                  <c:v>4.9000000000000007E-3</c:v>
                </c:pt>
                <c:pt idx="307">
                  <c:v>4.9000000000000007E-3</c:v>
                </c:pt>
                <c:pt idx="308">
                  <c:v>4.9000000000000007E-3</c:v>
                </c:pt>
                <c:pt idx="309">
                  <c:v>-3.2600000000000004E-2</c:v>
                </c:pt>
                <c:pt idx="310">
                  <c:v>-3.2600000000000004E-2</c:v>
                </c:pt>
                <c:pt idx="311">
                  <c:v>-3.2600000000000004E-2</c:v>
                </c:pt>
                <c:pt idx="312">
                  <c:v>-1.5900000000000001E-2</c:v>
                </c:pt>
                <c:pt idx="313">
                  <c:v>-1.5900000000000001E-2</c:v>
                </c:pt>
                <c:pt idx="314">
                  <c:v>-6.1000000000000004E-3</c:v>
                </c:pt>
                <c:pt idx="315">
                  <c:v>-6.1000000000000004E-3</c:v>
                </c:pt>
                <c:pt idx="316">
                  <c:v>-6.1000000000000004E-3</c:v>
                </c:pt>
                <c:pt idx="317" formatCode="0.00E+00">
                  <c:v>6.0000000000000016E-4</c:v>
                </c:pt>
                <c:pt idx="318" formatCode="0.00E+00">
                  <c:v>6.0000000000000016E-4</c:v>
                </c:pt>
                <c:pt idx="319" formatCode="0.00E+00">
                  <c:v>6.0000000000000016E-4</c:v>
                </c:pt>
                <c:pt idx="320">
                  <c:v>7.9000000000000025E-3</c:v>
                </c:pt>
                <c:pt idx="321">
                  <c:v>7.9000000000000025E-3</c:v>
                </c:pt>
                <c:pt idx="322">
                  <c:v>-9.9700000000000039E-2</c:v>
                </c:pt>
                <c:pt idx="323">
                  <c:v>-9.9700000000000039E-2</c:v>
                </c:pt>
                <c:pt idx="324">
                  <c:v>-9.9700000000000039E-2</c:v>
                </c:pt>
                <c:pt idx="325">
                  <c:v>1.0600000000000002E-2</c:v>
                </c:pt>
                <c:pt idx="326">
                  <c:v>1.0600000000000002E-2</c:v>
                </c:pt>
                <c:pt idx="327">
                  <c:v>1.0600000000000002E-2</c:v>
                </c:pt>
                <c:pt idx="328">
                  <c:v>2.5900000000000003E-2</c:v>
                </c:pt>
                <c:pt idx="329">
                  <c:v>2.5900000000000003E-2</c:v>
                </c:pt>
                <c:pt idx="330">
                  <c:v>-7.2300000000000017E-2</c:v>
                </c:pt>
                <c:pt idx="331">
                  <c:v>-7.2300000000000017E-2</c:v>
                </c:pt>
                <c:pt idx="332">
                  <c:v>-7.2300000000000017E-2</c:v>
                </c:pt>
                <c:pt idx="333">
                  <c:v>-5.6400000000000006E-2</c:v>
                </c:pt>
                <c:pt idx="334">
                  <c:v>-5.6400000000000006E-2</c:v>
                </c:pt>
                <c:pt idx="335">
                  <c:v>-5.6400000000000006E-2</c:v>
                </c:pt>
                <c:pt idx="336">
                  <c:v>1.0999999999999998E-2</c:v>
                </c:pt>
                <c:pt idx="337">
                  <c:v>1.0999999999999998E-2</c:v>
                </c:pt>
                <c:pt idx="338">
                  <c:v>-1.2400000000000001E-2</c:v>
                </c:pt>
                <c:pt idx="339">
                  <c:v>-1.2400000000000001E-2</c:v>
                </c:pt>
                <c:pt idx="340">
                  <c:v>-1.2400000000000001E-2</c:v>
                </c:pt>
                <c:pt idx="341">
                  <c:v>-3.3799999999999997E-2</c:v>
                </c:pt>
                <c:pt idx="342">
                  <c:v>-3.3799999999999997E-2</c:v>
                </c:pt>
                <c:pt idx="343">
                  <c:v>-3.3799999999999997E-2</c:v>
                </c:pt>
                <c:pt idx="344">
                  <c:v>-3.0700000000000002E-2</c:v>
                </c:pt>
                <c:pt idx="345">
                  <c:v>-3.0700000000000002E-2</c:v>
                </c:pt>
                <c:pt idx="346">
                  <c:v>-4.5400000000000003E-2</c:v>
                </c:pt>
                <c:pt idx="347">
                  <c:v>-4.5400000000000003E-2</c:v>
                </c:pt>
                <c:pt idx="348">
                  <c:v>-4.5400000000000003E-2</c:v>
                </c:pt>
                <c:pt idx="349">
                  <c:v>-6.0900000000000003E-2</c:v>
                </c:pt>
                <c:pt idx="350">
                  <c:v>-6.0900000000000003E-2</c:v>
                </c:pt>
                <c:pt idx="351">
                  <c:v>-3.9699999999999999E-2</c:v>
                </c:pt>
                <c:pt idx="352">
                  <c:v>-3.9699999999999999E-2</c:v>
                </c:pt>
                <c:pt idx="353">
                  <c:v>-3.9699999999999999E-2</c:v>
                </c:pt>
                <c:pt idx="354">
                  <c:v>-8.8300000000000017E-2</c:v>
                </c:pt>
                <c:pt idx="355">
                  <c:v>-8.8300000000000017E-2</c:v>
                </c:pt>
                <c:pt idx="356">
                  <c:v>-8.8300000000000017E-2</c:v>
                </c:pt>
                <c:pt idx="357">
                  <c:v>-0.1278</c:v>
                </c:pt>
                <c:pt idx="358">
                  <c:v>-0.1278</c:v>
                </c:pt>
                <c:pt idx="359">
                  <c:v>-0.12820000000000001</c:v>
                </c:pt>
                <c:pt idx="360">
                  <c:v>-0.12820000000000001</c:v>
                </c:pt>
                <c:pt idx="361">
                  <c:v>-0.12820000000000001</c:v>
                </c:pt>
                <c:pt idx="362">
                  <c:v>-0.11660000000000001</c:v>
                </c:pt>
                <c:pt idx="363">
                  <c:v>-0.11660000000000001</c:v>
                </c:pt>
                <c:pt idx="364">
                  <c:v>-0.11660000000000001</c:v>
                </c:pt>
                <c:pt idx="365">
                  <c:v>-0.1716</c:v>
                </c:pt>
                <c:pt idx="366">
                  <c:v>-0.1716</c:v>
                </c:pt>
                <c:pt idx="367">
                  <c:v>-0.1716</c:v>
                </c:pt>
                <c:pt idx="368">
                  <c:v>-0.17119999999999999</c:v>
                </c:pt>
                <c:pt idx="369">
                  <c:v>-0.17119999999999999</c:v>
                </c:pt>
                <c:pt idx="370">
                  <c:v>-0.15650000000000003</c:v>
                </c:pt>
                <c:pt idx="371">
                  <c:v>-0.15650000000000003</c:v>
                </c:pt>
                <c:pt idx="372">
                  <c:v>-0.15650000000000003</c:v>
                </c:pt>
                <c:pt idx="373">
                  <c:v>-0.18160000000000001</c:v>
                </c:pt>
                <c:pt idx="374">
                  <c:v>-0.18160000000000001</c:v>
                </c:pt>
                <c:pt idx="375">
                  <c:v>-0.24670000000000003</c:v>
                </c:pt>
                <c:pt idx="376">
                  <c:v>-0.24670000000000003</c:v>
                </c:pt>
                <c:pt idx="377">
                  <c:v>-0.24670000000000003</c:v>
                </c:pt>
                <c:pt idx="378">
                  <c:v>-0.24040000000000003</c:v>
                </c:pt>
                <c:pt idx="379">
                  <c:v>-0.24040000000000003</c:v>
                </c:pt>
                <c:pt idx="380">
                  <c:v>-0.24040000000000003</c:v>
                </c:pt>
                <c:pt idx="381">
                  <c:v>-0.26870000000000005</c:v>
                </c:pt>
                <c:pt idx="382">
                  <c:v>-0.26870000000000005</c:v>
                </c:pt>
                <c:pt idx="383">
                  <c:v>-0.26870000000000005</c:v>
                </c:pt>
                <c:pt idx="384">
                  <c:v>-0.29890000000000005</c:v>
                </c:pt>
                <c:pt idx="385">
                  <c:v>-0.29890000000000005</c:v>
                </c:pt>
                <c:pt idx="386">
                  <c:v>-0.38440000000000007</c:v>
                </c:pt>
                <c:pt idx="387">
                  <c:v>-0.38440000000000007</c:v>
                </c:pt>
                <c:pt idx="388">
                  <c:v>-0.38440000000000007</c:v>
                </c:pt>
                <c:pt idx="389">
                  <c:v>-0.2899000000000001</c:v>
                </c:pt>
                <c:pt idx="390">
                  <c:v>-0.2899000000000001</c:v>
                </c:pt>
                <c:pt idx="391">
                  <c:v>-0.2899000000000001</c:v>
                </c:pt>
                <c:pt idx="392">
                  <c:v>-0.1653</c:v>
                </c:pt>
                <c:pt idx="393">
                  <c:v>-0.1653</c:v>
                </c:pt>
                <c:pt idx="394">
                  <c:v>-0.32210000000000005</c:v>
                </c:pt>
                <c:pt idx="395">
                  <c:v>-0.32210000000000005</c:v>
                </c:pt>
                <c:pt idx="396">
                  <c:v>-0.32210000000000005</c:v>
                </c:pt>
                <c:pt idx="397">
                  <c:v>-0.4361000000000001</c:v>
                </c:pt>
                <c:pt idx="398">
                  <c:v>-0.4361000000000001</c:v>
                </c:pt>
                <c:pt idx="399">
                  <c:v>-0.50880000000000003</c:v>
                </c:pt>
                <c:pt idx="400">
                  <c:v>-0.50880000000000003</c:v>
                </c:pt>
                <c:pt idx="401">
                  <c:v>-0.50880000000000003</c:v>
                </c:pt>
                <c:pt idx="402">
                  <c:v>-0.27380000000000004</c:v>
                </c:pt>
                <c:pt idx="403">
                  <c:v>-0.27380000000000004</c:v>
                </c:pt>
                <c:pt idx="404">
                  <c:v>-0.27380000000000004</c:v>
                </c:pt>
                <c:pt idx="405">
                  <c:v>-0.2366</c:v>
                </c:pt>
                <c:pt idx="406">
                  <c:v>-0.2366</c:v>
                </c:pt>
                <c:pt idx="407">
                  <c:v>-0.25979999999999998</c:v>
                </c:pt>
                <c:pt idx="408">
                  <c:v>-0.25979999999999998</c:v>
                </c:pt>
                <c:pt idx="409">
                  <c:v>-0.25979999999999998</c:v>
                </c:pt>
                <c:pt idx="410">
                  <c:v>-0.45120000000000005</c:v>
                </c:pt>
                <c:pt idx="411">
                  <c:v>-0.45120000000000005</c:v>
                </c:pt>
                <c:pt idx="412">
                  <c:v>-0.45120000000000005</c:v>
                </c:pt>
                <c:pt idx="413">
                  <c:v>-0.34310000000000002</c:v>
                </c:pt>
                <c:pt idx="414">
                  <c:v>-0.34310000000000002</c:v>
                </c:pt>
                <c:pt idx="415">
                  <c:v>-0.2661</c:v>
                </c:pt>
                <c:pt idx="416">
                  <c:v>-0.2661</c:v>
                </c:pt>
                <c:pt idx="417">
                  <c:v>-0.2661</c:v>
                </c:pt>
                <c:pt idx="418">
                  <c:v>-0.33450000000000008</c:v>
                </c:pt>
                <c:pt idx="419">
                  <c:v>-0.33450000000000008</c:v>
                </c:pt>
                <c:pt idx="420">
                  <c:v>-0.33450000000000008</c:v>
                </c:pt>
                <c:pt idx="421">
                  <c:v>-0.31960000000000005</c:v>
                </c:pt>
                <c:pt idx="422">
                  <c:v>-0.31960000000000005</c:v>
                </c:pt>
                <c:pt idx="423">
                  <c:v>-0.3156000000000001</c:v>
                </c:pt>
                <c:pt idx="424">
                  <c:v>-0.3156000000000001</c:v>
                </c:pt>
                <c:pt idx="425">
                  <c:v>-0.3156000000000001</c:v>
                </c:pt>
                <c:pt idx="426">
                  <c:v>-0.3156000000000001</c:v>
                </c:pt>
                <c:pt idx="427">
                  <c:v>-0.442</c:v>
                </c:pt>
                <c:pt idx="428">
                  <c:v>-0.442</c:v>
                </c:pt>
                <c:pt idx="429">
                  <c:v>-0.30540000000000006</c:v>
                </c:pt>
                <c:pt idx="430">
                  <c:v>-0.30540000000000006</c:v>
                </c:pt>
                <c:pt idx="431">
                  <c:v>-0.20700000000000002</c:v>
                </c:pt>
                <c:pt idx="432">
                  <c:v>-0.20700000000000002</c:v>
                </c:pt>
                <c:pt idx="433">
                  <c:v>-0.20700000000000002</c:v>
                </c:pt>
                <c:pt idx="434">
                  <c:v>-0.17490000000000003</c:v>
                </c:pt>
                <c:pt idx="435">
                  <c:v>-0.17490000000000003</c:v>
                </c:pt>
                <c:pt idx="436">
                  <c:v>-0.17490000000000003</c:v>
                </c:pt>
                <c:pt idx="437">
                  <c:v>-0.20180000000000001</c:v>
                </c:pt>
                <c:pt idx="438">
                  <c:v>-0.20180000000000001</c:v>
                </c:pt>
                <c:pt idx="439">
                  <c:v>-0.20180000000000001</c:v>
                </c:pt>
                <c:pt idx="440">
                  <c:v>-0.22620000000000001</c:v>
                </c:pt>
                <c:pt idx="441">
                  <c:v>-0.22620000000000001</c:v>
                </c:pt>
                <c:pt idx="442">
                  <c:v>-0.23800000000000002</c:v>
                </c:pt>
                <c:pt idx="443">
                  <c:v>-0.23800000000000002</c:v>
                </c:pt>
                <c:pt idx="444">
                  <c:v>-0.23800000000000002</c:v>
                </c:pt>
                <c:pt idx="445">
                  <c:v>-0.15330000000000002</c:v>
                </c:pt>
                <c:pt idx="446">
                  <c:v>-0.15330000000000002</c:v>
                </c:pt>
                <c:pt idx="447">
                  <c:v>-0.15040000000000003</c:v>
                </c:pt>
                <c:pt idx="448">
                  <c:v>-0.15040000000000003</c:v>
                </c:pt>
                <c:pt idx="449">
                  <c:v>-0.15040000000000003</c:v>
                </c:pt>
                <c:pt idx="450">
                  <c:v>-0.13800000000000001</c:v>
                </c:pt>
                <c:pt idx="451">
                  <c:v>-0.13800000000000001</c:v>
                </c:pt>
                <c:pt idx="452">
                  <c:v>-0.13800000000000001</c:v>
                </c:pt>
                <c:pt idx="453">
                  <c:v>-8.4700000000000039E-2</c:v>
                </c:pt>
                <c:pt idx="454">
                  <c:v>-8.4700000000000039E-2</c:v>
                </c:pt>
                <c:pt idx="455">
                  <c:v>-8.4700000000000039E-2</c:v>
                </c:pt>
                <c:pt idx="456">
                  <c:v>-0.12970000000000001</c:v>
                </c:pt>
                <c:pt idx="457">
                  <c:v>-0.12970000000000001</c:v>
                </c:pt>
                <c:pt idx="458">
                  <c:v>-0.14030000000000001</c:v>
                </c:pt>
                <c:pt idx="459">
                  <c:v>-0.14030000000000001</c:v>
                </c:pt>
                <c:pt idx="460">
                  <c:v>-0.14030000000000001</c:v>
                </c:pt>
                <c:pt idx="461">
                  <c:v>-0.1018</c:v>
                </c:pt>
                <c:pt idx="462">
                  <c:v>-0.1018</c:v>
                </c:pt>
                <c:pt idx="463">
                  <c:v>-5.4900000000000011E-2</c:v>
                </c:pt>
                <c:pt idx="464">
                  <c:v>-5.4900000000000011E-2</c:v>
                </c:pt>
                <c:pt idx="465">
                  <c:v>-5.4900000000000011E-2</c:v>
                </c:pt>
                <c:pt idx="466">
                  <c:v>-3.3599999999999998E-2</c:v>
                </c:pt>
                <c:pt idx="467">
                  <c:v>-3.3599999999999998E-2</c:v>
                </c:pt>
                <c:pt idx="468">
                  <c:v>-3.3599999999999998E-2</c:v>
                </c:pt>
                <c:pt idx="469">
                  <c:v>-7.3700000000000015E-2</c:v>
                </c:pt>
                <c:pt idx="470">
                  <c:v>-7.3700000000000015E-2</c:v>
                </c:pt>
                <c:pt idx="471">
                  <c:v>-5.4300000000000015E-2</c:v>
                </c:pt>
                <c:pt idx="472">
                  <c:v>-5.4300000000000015E-2</c:v>
                </c:pt>
                <c:pt idx="473">
                  <c:v>-5.4300000000000015E-2</c:v>
                </c:pt>
                <c:pt idx="474">
                  <c:v>-6.370000000000002E-2</c:v>
                </c:pt>
                <c:pt idx="475">
                  <c:v>-6.370000000000002E-2</c:v>
                </c:pt>
                <c:pt idx="476">
                  <c:v>-6.370000000000002E-2</c:v>
                </c:pt>
                <c:pt idx="477">
                  <c:v>-3.4799999999999998E-2</c:v>
                </c:pt>
                <c:pt idx="478">
                  <c:v>-3.4799999999999998E-2</c:v>
                </c:pt>
                <c:pt idx="479">
                  <c:v>-3.9699999999999999E-2</c:v>
                </c:pt>
                <c:pt idx="480">
                  <c:v>-3.9699999999999999E-2</c:v>
                </c:pt>
                <c:pt idx="481">
                  <c:v>-3.9699999999999999E-2</c:v>
                </c:pt>
                <c:pt idx="482">
                  <c:v>-1.77E-2</c:v>
                </c:pt>
                <c:pt idx="483">
                  <c:v>-1.77E-2</c:v>
                </c:pt>
                <c:pt idx="484">
                  <c:v>-1.77E-2</c:v>
                </c:pt>
                <c:pt idx="485">
                  <c:v>-4.6599999999999996E-2</c:v>
                </c:pt>
                <c:pt idx="486">
                  <c:v>-4.6599999999999996E-2</c:v>
                </c:pt>
                <c:pt idx="487">
                  <c:v>-4.2700000000000009E-2</c:v>
                </c:pt>
                <c:pt idx="488">
                  <c:v>-4.2700000000000009E-2</c:v>
                </c:pt>
                <c:pt idx="489">
                  <c:v>-4.2700000000000009E-2</c:v>
                </c:pt>
                <c:pt idx="490">
                  <c:v>-3.85E-2</c:v>
                </c:pt>
                <c:pt idx="491">
                  <c:v>-3.85E-2</c:v>
                </c:pt>
                <c:pt idx="492">
                  <c:v>-3.85E-2</c:v>
                </c:pt>
                <c:pt idx="493">
                  <c:v>-1.6700000000000003E-2</c:v>
                </c:pt>
                <c:pt idx="494">
                  <c:v>-1.6700000000000003E-2</c:v>
                </c:pt>
                <c:pt idx="495">
                  <c:v>-5.3000000000000009E-3</c:v>
                </c:pt>
                <c:pt idx="496">
                  <c:v>-5.3000000000000009E-3</c:v>
                </c:pt>
                <c:pt idx="497">
                  <c:v>-5.3000000000000009E-3</c:v>
                </c:pt>
                <c:pt idx="498">
                  <c:v>-4.7000000000000007E-2</c:v>
                </c:pt>
                <c:pt idx="499">
                  <c:v>-4.7000000000000007E-2</c:v>
                </c:pt>
                <c:pt idx="500">
                  <c:v>-4.7000000000000007E-2</c:v>
                </c:pt>
                <c:pt idx="501">
                  <c:v>-4.3000000000000009E-3</c:v>
                </c:pt>
                <c:pt idx="502">
                  <c:v>-4.3000000000000009E-3</c:v>
                </c:pt>
                <c:pt idx="503">
                  <c:v>-7.1000000000000004E-3</c:v>
                </c:pt>
                <c:pt idx="504">
                  <c:v>-7.1000000000000004E-3</c:v>
                </c:pt>
                <c:pt idx="505">
                  <c:v>-7.1000000000000004E-3</c:v>
                </c:pt>
                <c:pt idx="506">
                  <c:v>-5.4100000000000009E-2</c:v>
                </c:pt>
                <c:pt idx="507">
                  <c:v>-5.4100000000000009E-2</c:v>
                </c:pt>
                <c:pt idx="508">
                  <c:v>-5.4100000000000009E-2</c:v>
                </c:pt>
                <c:pt idx="509">
                  <c:v>2.2000000000000006E-3</c:v>
                </c:pt>
                <c:pt idx="510">
                  <c:v>2.2000000000000006E-3</c:v>
                </c:pt>
                <c:pt idx="511">
                  <c:v>-3.7000000000000006E-3</c:v>
                </c:pt>
                <c:pt idx="512">
                  <c:v>-3.7000000000000006E-3</c:v>
                </c:pt>
                <c:pt idx="513">
                  <c:v>-3.7000000000000006E-3</c:v>
                </c:pt>
                <c:pt idx="514">
                  <c:v>-5.3499999999999999E-2</c:v>
                </c:pt>
                <c:pt idx="515">
                  <c:v>-5.3499999999999999E-2</c:v>
                </c:pt>
                <c:pt idx="516">
                  <c:v>-5.3499999999999999E-2</c:v>
                </c:pt>
                <c:pt idx="517" formatCode="0.00E+00">
                  <c:v>-8.0000000000000015E-4</c:v>
                </c:pt>
                <c:pt idx="518" formatCode="0.00E+00">
                  <c:v>-8.0000000000000015E-4</c:v>
                </c:pt>
                <c:pt idx="519">
                  <c:v>2.53E-2</c:v>
                </c:pt>
                <c:pt idx="520">
                  <c:v>2.53E-2</c:v>
                </c:pt>
                <c:pt idx="521">
                  <c:v>2.53E-2</c:v>
                </c:pt>
                <c:pt idx="522">
                  <c:v>7.1000000000000004E-3</c:v>
                </c:pt>
                <c:pt idx="523">
                  <c:v>7.1000000000000004E-3</c:v>
                </c:pt>
                <c:pt idx="524">
                  <c:v>7.1000000000000004E-3</c:v>
                </c:pt>
                <c:pt idx="525">
                  <c:v>-4.5400000000000003E-2</c:v>
                </c:pt>
                <c:pt idx="526">
                  <c:v>-4.5400000000000003E-2</c:v>
                </c:pt>
                <c:pt idx="527">
                  <c:v>-4.5400000000000003E-2</c:v>
                </c:pt>
                <c:pt idx="528">
                  <c:v>2.4600000000000004E-2</c:v>
                </c:pt>
                <c:pt idx="529">
                  <c:v>2.4600000000000004E-2</c:v>
                </c:pt>
                <c:pt idx="530">
                  <c:v>2.4600000000000004E-2</c:v>
                </c:pt>
                <c:pt idx="531">
                  <c:v>-1.77E-2</c:v>
                </c:pt>
                <c:pt idx="532">
                  <c:v>-1.77E-2</c:v>
                </c:pt>
                <c:pt idx="533">
                  <c:v>-1.77E-2</c:v>
                </c:pt>
                <c:pt idx="534">
                  <c:v>-1.8900000000000004E-2</c:v>
                </c:pt>
                <c:pt idx="535">
                  <c:v>-1.8900000000000004E-2</c:v>
                </c:pt>
                <c:pt idx="536">
                  <c:v>-1.8900000000000004E-2</c:v>
                </c:pt>
                <c:pt idx="537">
                  <c:v>7.010000000000001E-2</c:v>
                </c:pt>
                <c:pt idx="538">
                  <c:v>7.010000000000001E-2</c:v>
                </c:pt>
                <c:pt idx="539">
                  <c:v>-7.1800000000000003E-2</c:v>
                </c:pt>
                <c:pt idx="540">
                  <c:v>-7.1800000000000003E-2</c:v>
                </c:pt>
                <c:pt idx="541">
                  <c:v>-7.1800000000000003E-2</c:v>
                </c:pt>
                <c:pt idx="542">
                  <c:v>-2.5000000000000001E-2</c:v>
                </c:pt>
                <c:pt idx="543">
                  <c:v>-2.5000000000000001E-2</c:v>
                </c:pt>
                <c:pt idx="544">
                  <c:v>-2.5000000000000001E-2</c:v>
                </c:pt>
                <c:pt idx="545">
                  <c:v>8.0600000000000019E-2</c:v>
                </c:pt>
                <c:pt idx="546">
                  <c:v>8.0600000000000019E-2</c:v>
                </c:pt>
                <c:pt idx="547">
                  <c:v>-5.1299999999999998E-2</c:v>
                </c:pt>
                <c:pt idx="548">
                  <c:v>-5.1299999999999998E-2</c:v>
                </c:pt>
                <c:pt idx="549">
                  <c:v>-5.1299999999999998E-2</c:v>
                </c:pt>
                <c:pt idx="550">
                  <c:v>-1.5900000000000001E-2</c:v>
                </c:pt>
                <c:pt idx="551">
                  <c:v>-1.5900000000000001E-2</c:v>
                </c:pt>
                <c:pt idx="552">
                  <c:v>-1.5900000000000001E-2</c:v>
                </c:pt>
                <c:pt idx="553">
                  <c:v>2.7300000000000001E-2</c:v>
                </c:pt>
                <c:pt idx="554">
                  <c:v>2.7300000000000001E-2</c:v>
                </c:pt>
                <c:pt idx="555">
                  <c:v>-6.7000000000000011E-3</c:v>
                </c:pt>
                <c:pt idx="556">
                  <c:v>-6.7000000000000011E-3</c:v>
                </c:pt>
                <c:pt idx="557">
                  <c:v>-6.7000000000000011E-3</c:v>
                </c:pt>
                <c:pt idx="558">
                  <c:v>-2.1399999999999999E-2</c:v>
                </c:pt>
                <c:pt idx="559">
                  <c:v>-2.1399999999999999E-2</c:v>
                </c:pt>
                <c:pt idx="560">
                  <c:v>-2.1399999999999999E-2</c:v>
                </c:pt>
                <c:pt idx="561">
                  <c:v>3.1000000000000003E-3</c:v>
                </c:pt>
                <c:pt idx="562">
                  <c:v>3.1000000000000003E-3</c:v>
                </c:pt>
                <c:pt idx="563">
                  <c:v>1.2E-2</c:v>
                </c:pt>
                <c:pt idx="564">
                  <c:v>1.2E-2</c:v>
                </c:pt>
                <c:pt idx="565">
                  <c:v>1.2E-2</c:v>
                </c:pt>
                <c:pt idx="566">
                  <c:v>-1.9099999999999999E-2</c:v>
                </c:pt>
                <c:pt idx="567">
                  <c:v>-1.9099999999999999E-2</c:v>
                </c:pt>
                <c:pt idx="568">
                  <c:v>-1.9099999999999999E-2</c:v>
                </c:pt>
                <c:pt idx="569">
                  <c:v>-5.9000000000000007E-3</c:v>
                </c:pt>
                <c:pt idx="570">
                  <c:v>-5.9000000000000007E-3</c:v>
                </c:pt>
                <c:pt idx="571">
                  <c:v>4.5000000000000005E-3</c:v>
                </c:pt>
                <c:pt idx="572">
                  <c:v>4.5000000000000005E-3</c:v>
                </c:pt>
                <c:pt idx="573">
                  <c:v>4.5000000000000005E-3</c:v>
                </c:pt>
                <c:pt idx="574" formatCode="0.00E+00">
                  <c:v>-2.0000000000000004E-4</c:v>
                </c:pt>
                <c:pt idx="575" formatCode="0.00E+00">
                  <c:v>-2.0000000000000004E-4</c:v>
                </c:pt>
                <c:pt idx="576" formatCode="0.00E+00">
                  <c:v>-2.0000000000000004E-4</c:v>
                </c:pt>
                <c:pt idx="577">
                  <c:v>-1.3200000000000002E-2</c:v>
                </c:pt>
                <c:pt idx="578">
                  <c:v>-1.3200000000000002E-2</c:v>
                </c:pt>
                <c:pt idx="579">
                  <c:v>1.4500000000000001E-2</c:v>
                </c:pt>
                <c:pt idx="580">
                  <c:v>1.4500000000000001E-2</c:v>
                </c:pt>
                <c:pt idx="581">
                  <c:v>1.4500000000000001E-2</c:v>
                </c:pt>
                <c:pt idx="582">
                  <c:v>-2.1999999999999999E-2</c:v>
                </c:pt>
                <c:pt idx="583">
                  <c:v>-2.1999999999999999E-2</c:v>
                </c:pt>
                <c:pt idx="584">
                  <c:v>-2.1999999999999999E-2</c:v>
                </c:pt>
                <c:pt idx="585">
                  <c:v>9.4000000000000021E-3</c:v>
                </c:pt>
                <c:pt idx="586">
                  <c:v>9.4000000000000021E-3</c:v>
                </c:pt>
                <c:pt idx="587">
                  <c:v>5.5000000000000005E-3</c:v>
                </c:pt>
                <c:pt idx="588">
                  <c:v>5.5000000000000005E-3</c:v>
                </c:pt>
                <c:pt idx="589">
                  <c:v>5.5000000000000005E-3</c:v>
                </c:pt>
                <c:pt idx="590">
                  <c:v>-1.2999999999999998E-2</c:v>
                </c:pt>
                <c:pt idx="591">
                  <c:v>-1.2999999999999998E-2</c:v>
                </c:pt>
                <c:pt idx="592">
                  <c:v>-1.2999999999999998E-2</c:v>
                </c:pt>
                <c:pt idx="593">
                  <c:v>4.7000000000000011E-3</c:v>
                </c:pt>
                <c:pt idx="594">
                  <c:v>4.7000000000000011E-3</c:v>
                </c:pt>
                <c:pt idx="595">
                  <c:v>2.4900000000000002E-2</c:v>
                </c:pt>
                <c:pt idx="596">
                  <c:v>2.4900000000000002E-2</c:v>
                </c:pt>
                <c:pt idx="597">
                  <c:v>2.4900000000000002E-2</c:v>
                </c:pt>
                <c:pt idx="598">
                  <c:v>-3.9900000000000005E-2</c:v>
                </c:pt>
                <c:pt idx="599">
                  <c:v>-3.9900000000000005E-2</c:v>
                </c:pt>
                <c:pt idx="600">
                  <c:v>1.7899999999999999E-2</c:v>
                </c:pt>
                <c:pt idx="601">
                  <c:v>1.7899999999999999E-2</c:v>
                </c:pt>
                <c:pt idx="602">
                  <c:v>1.7899999999999999E-2</c:v>
                </c:pt>
                <c:pt idx="603">
                  <c:v>-5.3000000000000009E-3</c:v>
                </c:pt>
                <c:pt idx="604">
                  <c:v>-5.3000000000000009E-3</c:v>
                </c:pt>
                <c:pt idx="605">
                  <c:v>-5.3000000000000009E-3</c:v>
                </c:pt>
                <c:pt idx="606">
                  <c:v>6.9000000000000008E-3</c:v>
                </c:pt>
                <c:pt idx="607">
                  <c:v>6.9000000000000008E-3</c:v>
                </c:pt>
                <c:pt idx="608">
                  <c:v>6.9000000000000008E-3</c:v>
                </c:pt>
                <c:pt idx="609">
                  <c:v>-1.8000000000000004E-3</c:v>
                </c:pt>
                <c:pt idx="610">
                  <c:v>-1.8000000000000004E-3</c:v>
                </c:pt>
                <c:pt idx="611">
                  <c:v>-1.8000000000000004E-3</c:v>
                </c:pt>
                <c:pt idx="612">
                  <c:v>3.9300000000000002E-2</c:v>
                </c:pt>
                <c:pt idx="613">
                  <c:v>3.9300000000000002E-2</c:v>
                </c:pt>
                <c:pt idx="614">
                  <c:v>3.9300000000000002E-2</c:v>
                </c:pt>
                <c:pt idx="615">
                  <c:v>-6.1000000000000004E-3</c:v>
                </c:pt>
                <c:pt idx="616">
                  <c:v>-6.1000000000000004E-3</c:v>
                </c:pt>
                <c:pt idx="617">
                  <c:v>-6.1000000000000004E-3</c:v>
                </c:pt>
                <c:pt idx="618">
                  <c:v>2.3599999999999996E-2</c:v>
                </c:pt>
                <c:pt idx="619">
                  <c:v>2.3599999999999996E-2</c:v>
                </c:pt>
                <c:pt idx="620">
                  <c:v>2.3599999999999996E-2</c:v>
                </c:pt>
                <c:pt idx="621">
                  <c:v>-6.7000000000000011E-3</c:v>
                </c:pt>
                <c:pt idx="622">
                  <c:v>-6.7000000000000011E-3</c:v>
                </c:pt>
                <c:pt idx="623">
                  <c:v>-7.7000000000000011E-3</c:v>
                </c:pt>
                <c:pt idx="624">
                  <c:v>-7.7000000000000011E-3</c:v>
                </c:pt>
                <c:pt idx="625">
                  <c:v>-7.7000000000000011E-3</c:v>
                </c:pt>
                <c:pt idx="626">
                  <c:v>-7.7000000000000011E-3</c:v>
                </c:pt>
                <c:pt idx="627">
                  <c:v>7.9000000000000025E-3</c:v>
                </c:pt>
                <c:pt idx="628">
                  <c:v>7.9000000000000025E-3</c:v>
                </c:pt>
                <c:pt idx="629">
                  <c:v>7.9000000000000025E-3</c:v>
                </c:pt>
                <c:pt idx="630" formatCode="0.00E+00">
                  <c:v>2.0000000000000004E-4</c:v>
                </c:pt>
                <c:pt idx="631" formatCode="0.00E+00">
                  <c:v>2.0000000000000004E-4</c:v>
                </c:pt>
                <c:pt idx="632" formatCode="0.00E+00">
                  <c:v>2.0000000000000004E-4</c:v>
                </c:pt>
                <c:pt idx="633">
                  <c:v>-5.3000000000000009E-3</c:v>
                </c:pt>
                <c:pt idx="634">
                  <c:v>-5.3000000000000009E-3</c:v>
                </c:pt>
                <c:pt idx="635">
                  <c:v>-6.3000000000000009E-3</c:v>
                </c:pt>
                <c:pt idx="636">
                  <c:v>-6.3000000000000009E-3</c:v>
                </c:pt>
                <c:pt idx="637">
                  <c:v>-6.3000000000000009E-3</c:v>
                </c:pt>
                <c:pt idx="638">
                  <c:v>2.8999999999999998E-3</c:v>
                </c:pt>
                <c:pt idx="639">
                  <c:v>2.8999999999999998E-3</c:v>
                </c:pt>
                <c:pt idx="640">
                  <c:v>2.8999999999999998E-3</c:v>
                </c:pt>
                <c:pt idx="641">
                  <c:v>1.3599999999999998E-2</c:v>
                </c:pt>
                <c:pt idx="642">
                  <c:v>1.3599999999999998E-2</c:v>
                </c:pt>
                <c:pt idx="643">
                  <c:v>1.3599999999999998E-2</c:v>
                </c:pt>
                <c:pt idx="644">
                  <c:v>-1.3800000000000003E-2</c:v>
                </c:pt>
                <c:pt idx="645">
                  <c:v>-1.3800000000000003E-2</c:v>
                </c:pt>
                <c:pt idx="646">
                  <c:v>-1.3800000000000003E-2</c:v>
                </c:pt>
                <c:pt idx="647">
                  <c:v>1.1400000000000002E-2</c:v>
                </c:pt>
                <c:pt idx="648">
                  <c:v>1.1400000000000002E-2</c:v>
                </c:pt>
                <c:pt idx="649">
                  <c:v>1.1400000000000002E-2</c:v>
                </c:pt>
                <c:pt idx="650">
                  <c:v>-1.0200000000000001E-2</c:v>
                </c:pt>
                <c:pt idx="651">
                  <c:v>-1.0200000000000001E-2</c:v>
                </c:pt>
                <c:pt idx="652">
                  <c:v>-1.0200000000000001E-2</c:v>
                </c:pt>
                <c:pt idx="653">
                  <c:v>1.2E-2</c:v>
                </c:pt>
                <c:pt idx="654">
                  <c:v>1.2E-2</c:v>
                </c:pt>
                <c:pt idx="655">
                  <c:v>-2.93E-2</c:v>
                </c:pt>
                <c:pt idx="656">
                  <c:v>-2.93E-2</c:v>
                </c:pt>
                <c:pt idx="657">
                  <c:v>-2.93E-2</c:v>
                </c:pt>
                <c:pt idx="658">
                  <c:v>-1.6000000000000003E-3</c:v>
                </c:pt>
                <c:pt idx="659">
                  <c:v>-1.6000000000000003E-3</c:v>
                </c:pt>
                <c:pt idx="660">
                  <c:v>-1.6000000000000003E-3</c:v>
                </c:pt>
                <c:pt idx="661">
                  <c:v>4.0700000000000007E-2</c:v>
                </c:pt>
                <c:pt idx="662">
                  <c:v>4.0700000000000007E-2</c:v>
                </c:pt>
                <c:pt idx="663">
                  <c:v>4.0700000000000007E-2</c:v>
                </c:pt>
                <c:pt idx="664">
                  <c:v>-6.9200000000000012E-2</c:v>
                </c:pt>
                <c:pt idx="665">
                  <c:v>-6.9200000000000012E-2</c:v>
                </c:pt>
                <c:pt idx="666">
                  <c:v>-7.9000000000000025E-3</c:v>
                </c:pt>
                <c:pt idx="667">
                  <c:v>-7.9000000000000025E-3</c:v>
                </c:pt>
                <c:pt idx="668">
                  <c:v>-7.9000000000000025E-3</c:v>
                </c:pt>
                <c:pt idx="669">
                  <c:v>2.7100000000000003E-2</c:v>
                </c:pt>
                <c:pt idx="670">
                  <c:v>2.7100000000000003E-2</c:v>
                </c:pt>
                <c:pt idx="671">
                  <c:v>-2.1200000000000004E-2</c:v>
                </c:pt>
                <c:pt idx="672">
                  <c:v>-2.1200000000000004E-2</c:v>
                </c:pt>
                <c:pt idx="673">
                  <c:v>-2.1200000000000004E-2</c:v>
                </c:pt>
                <c:pt idx="674">
                  <c:v>1.2E-2</c:v>
                </c:pt>
                <c:pt idx="675">
                  <c:v>1.2E-2</c:v>
                </c:pt>
                <c:pt idx="676">
                  <c:v>1.2E-2</c:v>
                </c:pt>
                <c:pt idx="677">
                  <c:v>-1.0999999999999998E-2</c:v>
                </c:pt>
                <c:pt idx="678">
                  <c:v>-1.0999999999999998E-2</c:v>
                </c:pt>
                <c:pt idx="679">
                  <c:v>2.3400000000000001E-2</c:v>
                </c:pt>
                <c:pt idx="680">
                  <c:v>2.3400000000000001E-2</c:v>
                </c:pt>
                <c:pt idx="681">
                  <c:v>2.3400000000000001E-2</c:v>
                </c:pt>
                <c:pt idx="682">
                  <c:v>-8.3000000000000018E-3</c:v>
                </c:pt>
                <c:pt idx="683">
                  <c:v>-8.3000000000000018E-3</c:v>
                </c:pt>
                <c:pt idx="684">
                  <c:v>-8.3000000000000018E-3</c:v>
                </c:pt>
                <c:pt idx="685">
                  <c:v>1.0000000000000002E-3</c:v>
                </c:pt>
                <c:pt idx="686">
                  <c:v>1.0000000000000002E-3</c:v>
                </c:pt>
                <c:pt idx="687">
                  <c:v>1.0000000000000002E-3</c:v>
                </c:pt>
                <c:pt idx="688">
                  <c:v>9.0000000000000028E-3</c:v>
                </c:pt>
                <c:pt idx="689">
                  <c:v>9.0000000000000028E-3</c:v>
                </c:pt>
                <c:pt idx="690">
                  <c:v>2.3E-2</c:v>
                </c:pt>
                <c:pt idx="691">
                  <c:v>2.3E-2</c:v>
                </c:pt>
                <c:pt idx="692">
                  <c:v>2.3E-2</c:v>
                </c:pt>
                <c:pt idx="693">
                  <c:v>-0.10100000000000002</c:v>
                </c:pt>
                <c:pt idx="694">
                  <c:v>-0.10100000000000002</c:v>
                </c:pt>
                <c:pt idx="695">
                  <c:v>5.7000000000000011E-3</c:v>
                </c:pt>
                <c:pt idx="696">
                  <c:v>5.7000000000000011E-3</c:v>
                </c:pt>
                <c:pt idx="697">
                  <c:v>5.7000000000000011E-3</c:v>
                </c:pt>
                <c:pt idx="698">
                  <c:v>4.0500000000000001E-2</c:v>
                </c:pt>
                <c:pt idx="699">
                  <c:v>4.0500000000000001E-2</c:v>
                </c:pt>
                <c:pt idx="700">
                  <c:v>-2.6900000000000004E-2</c:v>
                </c:pt>
                <c:pt idx="701">
                  <c:v>-2.6900000000000004E-2</c:v>
                </c:pt>
                <c:pt idx="702">
                  <c:v>-2.6900000000000004E-2</c:v>
                </c:pt>
                <c:pt idx="703">
                  <c:v>-2.6900000000000004E-2</c:v>
                </c:pt>
                <c:pt idx="704">
                  <c:v>-2.6900000000000004E-2</c:v>
                </c:pt>
                <c:pt idx="705">
                  <c:v>1.6700000000000003E-2</c:v>
                </c:pt>
                <c:pt idx="706">
                  <c:v>1.6700000000000003E-2</c:v>
                </c:pt>
                <c:pt idx="707">
                  <c:v>-4.3299999999999998E-2</c:v>
                </c:pt>
                <c:pt idx="708">
                  <c:v>-4.3299999999999998E-2</c:v>
                </c:pt>
                <c:pt idx="709">
                  <c:v>-4.3299999999999998E-2</c:v>
                </c:pt>
                <c:pt idx="710">
                  <c:v>5.0500000000000003E-2</c:v>
                </c:pt>
                <c:pt idx="711">
                  <c:v>5.0500000000000003E-2</c:v>
                </c:pt>
                <c:pt idx="712">
                  <c:v>5.0500000000000003E-2</c:v>
                </c:pt>
                <c:pt idx="713">
                  <c:v>-6.720000000000001E-2</c:v>
                </c:pt>
                <c:pt idx="714">
                  <c:v>-6.720000000000001E-2</c:v>
                </c:pt>
                <c:pt idx="715">
                  <c:v>0.12559999999999999</c:v>
                </c:pt>
                <c:pt idx="716">
                  <c:v>0.12559999999999999</c:v>
                </c:pt>
                <c:pt idx="717">
                  <c:v>0.12559999999999999</c:v>
                </c:pt>
                <c:pt idx="718">
                  <c:v>-0.13189999999999999</c:v>
                </c:pt>
                <c:pt idx="719">
                  <c:v>-0.13189999999999999</c:v>
                </c:pt>
                <c:pt idx="720">
                  <c:v>-0.13189999999999999</c:v>
                </c:pt>
                <c:pt idx="721">
                  <c:v>-8.100000000000003E-3</c:v>
                </c:pt>
                <c:pt idx="722">
                  <c:v>-8.100000000000003E-3</c:v>
                </c:pt>
                <c:pt idx="723">
                  <c:v>4.3400000000000001E-2</c:v>
                </c:pt>
                <c:pt idx="724">
                  <c:v>4.3400000000000001E-2</c:v>
                </c:pt>
                <c:pt idx="725">
                  <c:v>4.3400000000000001E-2</c:v>
                </c:pt>
                <c:pt idx="726">
                  <c:v>0.10410000000000001</c:v>
                </c:pt>
                <c:pt idx="727">
                  <c:v>0.10410000000000001</c:v>
                </c:pt>
                <c:pt idx="728">
                  <c:v>0.10410000000000001</c:v>
                </c:pt>
                <c:pt idx="729">
                  <c:v>-4.1300000000000003E-2</c:v>
                </c:pt>
                <c:pt idx="730">
                  <c:v>-4.1300000000000003E-2</c:v>
                </c:pt>
                <c:pt idx="731">
                  <c:v>-4.1300000000000003E-2</c:v>
                </c:pt>
                <c:pt idx="732">
                  <c:v>-5.1000000000000004E-3</c:v>
                </c:pt>
                <c:pt idx="733">
                  <c:v>-5.1000000000000004E-3</c:v>
                </c:pt>
                <c:pt idx="734">
                  <c:v>1.8300000000000004E-2</c:v>
                </c:pt>
                <c:pt idx="735">
                  <c:v>1.8300000000000004E-2</c:v>
                </c:pt>
                <c:pt idx="736">
                  <c:v>1.8300000000000004E-2</c:v>
                </c:pt>
                <c:pt idx="737">
                  <c:v>8.100000000000003E-3</c:v>
                </c:pt>
                <c:pt idx="738">
                  <c:v>8.100000000000003E-3</c:v>
                </c:pt>
                <c:pt idx="739">
                  <c:v>1.0000000000000002E-3</c:v>
                </c:pt>
                <c:pt idx="740">
                  <c:v>1.0000000000000002E-3</c:v>
                </c:pt>
                <c:pt idx="741">
                  <c:v>1.0000000000000002E-3</c:v>
                </c:pt>
                <c:pt idx="742">
                  <c:v>-7.9000000000000025E-3</c:v>
                </c:pt>
                <c:pt idx="743">
                  <c:v>-7.9000000000000025E-3</c:v>
                </c:pt>
                <c:pt idx="744">
                  <c:v>-7.9000000000000025E-3</c:v>
                </c:pt>
                <c:pt idx="745">
                  <c:v>1.1400000000000002E-2</c:v>
                </c:pt>
                <c:pt idx="746">
                  <c:v>1.1400000000000002E-2</c:v>
                </c:pt>
                <c:pt idx="747">
                  <c:v>-5.3000000000000009E-3</c:v>
                </c:pt>
                <c:pt idx="748">
                  <c:v>-5.3000000000000009E-3</c:v>
                </c:pt>
                <c:pt idx="749">
                  <c:v>-5.3000000000000009E-3</c:v>
                </c:pt>
                <c:pt idx="750">
                  <c:v>1.6700000000000003E-2</c:v>
                </c:pt>
                <c:pt idx="751">
                  <c:v>1.6700000000000003E-2</c:v>
                </c:pt>
                <c:pt idx="752">
                  <c:v>1.6700000000000003E-2</c:v>
                </c:pt>
                <c:pt idx="753">
                  <c:v>8.100000000000003E-3</c:v>
                </c:pt>
                <c:pt idx="754">
                  <c:v>8.100000000000003E-3</c:v>
                </c:pt>
                <c:pt idx="755" formatCode="0.00E+00">
                  <c:v>-4.0000000000000007E-4</c:v>
                </c:pt>
                <c:pt idx="756" formatCode="0.00E+00">
                  <c:v>-4.0000000000000007E-4</c:v>
                </c:pt>
                <c:pt idx="757" formatCode="0.00E+00">
                  <c:v>-4.0000000000000007E-4</c:v>
                </c:pt>
                <c:pt idx="758">
                  <c:v>-2.6500000000000003E-2</c:v>
                </c:pt>
                <c:pt idx="759">
                  <c:v>-2.6500000000000003E-2</c:v>
                </c:pt>
                <c:pt idx="760">
                  <c:v>-2.6500000000000003E-2</c:v>
                </c:pt>
                <c:pt idx="761">
                  <c:v>1.2999999999999998E-2</c:v>
                </c:pt>
                <c:pt idx="762">
                  <c:v>1.2999999999999998E-2</c:v>
                </c:pt>
                <c:pt idx="763">
                  <c:v>1.77E-2</c:v>
                </c:pt>
                <c:pt idx="764">
                  <c:v>1.77E-2</c:v>
                </c:pt>
                <c:pt idx="765">
                  <c:v>1.77E-2</c:v>
                </c:pt>
                <c:pt idx="766">
                  <c:v>9.8000000000000032E-3</c:v>
                </c:pt>
                <c:pt idx="767">
                  <c:v>9.8000000000000032E-3</c:v>
                </c:pt>
                <c:pt idx="768">
                  <c:v>9.8000000000000032E-3</c:v>
                </c:pt>
                <c:pt idx="769">
                  <c:v>-2.8000000000000004E-3</c:v>
                </c:pt>
                <c:pt idx="770">
                  <c:v>-2.8000000000000004E-3</c:v>
                </c:pt>
                <c:pt idx="771">
                  <c:v>-1.6899999999999998E-2</c:v>
                </c:pt>
                <c:pt idx="772">
                  <c:v>-1.6899999999999998E-2</c:v>
                </c:pt>
                <c:pt idx="773">
                  <c:v>-1.6899999999999998E-2</c:v>
                </c:pt>
                <c:pt idx="774">
                  <c:v>-1.0000000000000002E-2</c:v>
                </c:pt>
                <c:pt idx="775">
                  <c:v>-1.0000000000000002E-2</c:v>
                </c:pt>
                <c:pt idx="776">
                  <c:v>-1.0000000000000002E-2</c:v>
                </c:pt>
                <c:pt idx="777">
                  <c:v>1.4000000000000002E-3</c:v>
                </c:pt>
                <c:pt idx="778">
                  <c:v>1.4000000000000002E-3</c:v>
                </c:pt>
                <c:pt idx="779">
                  <c:v>-1.1999999999999999E-3</c:v>
                </c:pt>
                <c:pt idx="780">
                  <c:v>-1.1999999999999999E-3</c:v>
                </c:pt>
                <c:pt idx="781">
                  <c:v>-1.1999999999999999E-3</c:v>
                </c:pt>
                <c:pt idx="782" formatCode="0.00E+00">
                  <c:v>8.0000000000000015E-4</c:v>
                </c:pt>
                <c:pt idx="783" formatCode="0.00E+00">
                  <c:v>8.0000000000000015E-4</c:v>
                </c:pt>
                <c:pt idx="784" formatCode="0.00E+00">
                  <c:v>8.0000000000000015E-4</c:v>
                </c:pt>
                <c:pt idx="785">
                  <c:v>-7.7000000000000011E-3</c:v>
                </c:pt>
                <c:pt idx="786">
                  <c:v>-7.7000000000000011E-3</c:v>
                </c:pt>
                <c:pt idx="787">
                  <c:v>2.5000000000000005E-3</c:v>
                </c:pt>
                <c:pt idx="788">
                  <c:v>2.5000000000000005E-3</c:v>
                </c:pt>
                <c:pt idx="789">
                  <c:v>2.5000000000000005E-3</c:v>
                </c:pt>
                <c:pt idx="790">
                  <c:v>-7.3000000000000009E-3</c:v>
                </c:pt>
                <c:pt idx="791">
                  <c:v>-7.3000000000000009E-3</c:v>
                </c:pt>
                <c:pt idx="792">
                  <c:v>-7.3000000000000009E-3</c:v>
                </c:pt>
                <c:pt idx="793">
                  <c:v>8.400000000000003E-3</c:v>
                </c:pt>
                <c:pt idx="794">
                  <c:v>8.400000000000003E-3</c:v>
                </c:pt>
                <c:pt idx="795">
                  <c:v>-5.2500000000000005E-2</c:v>
                </c:pt>
                <c:pt idx="796">
                  <c:v>-5.2500000000000005E-2</c:v>
                </c:pt>
                <c:pt idx="797">
                  <c:v>-5.2500000000000005E-2</c:v>
                </c:pt>
                <c:pt idx="798">
                  <c:v>-1.1200000000000002E-2</c:v>
                </c:pt>
                <c:pt idx="799">
                  <c:v>-1.1200000000000002E-2</c:v>
                </c:pt>
                <c:pt idx="800">
                  <c:v>2.7000000000000006E-3</c:v>
                </c:pt>
                <c:pt idx="801">
                  <c:v>2.7000000000000006E-3</c:v>
                </c:pt>
                <c:pt idx="802">
                  <c:v>2.7000000000000006E-3</c:v>
                </c:pt>
                <c:pt idx="803" formatCode="0.00E+00">
                  <c:v>2.0000000000000004E-4</c:v>
                </c:pt>
                <c:pt idx="804" formatCode="0.00E+00">
                  <c:v>2.0000000000000004E-4</c:v>
                </c:pt>
                <c:pt idx="805" formatCode="0.00E+00">
                  <c:v>2.0000000000000004E-4</c:v>
                </c:pt>
                <c:pt idx="806">
                  <c:v>-1.0000000000000002E-2</c:v>
                </c:pt>
                <c:pt idx="807">
                  <c:v>-1.0000000000000002E-2</c:v>
                </c:pt>
                <c:pt idx="808">
                  <c:v>-1.0000000000000002E-2</c:v>
                </c:pt>
                <c:pt idx="809">
                  <c:v>-3.4000000000000002E-3</c:v>
                </c:pt>
                <c:pt idx="810">
                  <c:v>-3.4000000000000002E-3</c:v>
                </c:pt>
                <c:pt idx="811">
                  <c:v>1.0000000000000002E-3</c:v>
                </c:pt>
                <c:pt idx="812">
                  <c:v>1.0000000000000002E-3</c:v>
                </c:pt>
                <c:pt idx="813">
                  <c:v>1.0000000000000002E-3</c:v>
                </c:pt>
                <c:pt idx="814">
                  <c:v>2.2000000000000006E-3</c:v>
                </c:pt>
                <c:pt idx="815">
                  <c:v>2.2000000000000006E-3</c:v>
                </c:pt>
                <c:pt idx="816">
                  <c:v>2.2000000000000006E-3</c:v>
                </c:pt>
                <c:pt idx="817">
                  <c:v>-7.8200000000000006E-2</c:v>
                </c:pt>
                <c:pt idx="818">
                  <c:v>-7.8200000000000006E-2</c:v>
                </c:pt>
                <c:pt idx="819">
                  <c:v>-3.1300000000000001E-2</c:v>
                </c:pt>
                <c:pt idx="820">
                  <c:v>-3.1300000000000001E-2</c:v>
                </c:pt>
                <c:pt idx="821">
                  <c:v>-3.1300000000000001E-2</c:v>
                </c:pt>
                <c:pt idx="822">
                  <c:v>-2.0600000000000004E-2</c:v>
                </c:pt>
                <c:pt idx="823">
                  <c:v>-2.0600000000000004E-2</c:v>
                </c:pt>
                <c:pt idx="824">
                  <c:v>-2.0600000000000004E-2</c:v>
                </c:pt>
                <c:pt idx="825">
                  <c:v>-1.9300000000000005E-2</c:v>
                </c:pt>
                <c:pt idx="826">
                  <c:v>-1.9300000000000005E-2</c:v>
                </c:pt>
                <c:pt idx="827">
                  <c:v>-9.2800000000000021E-2</c:v>
                </c:pt>
                <c:pt idx="828">
                  <c:v>-9.2800000000000021E-2</c:v>
                </c:pt>
                <c:pt idx="829">
                  <c:v>-9.2800000000000021E-2</c:v>
                </c:pt>
                <c:pt idx="830">
                  <c:v>-0.12379999999999999</c:v>
                </c:pt>
                <c:pt idx="831">
                  <c:v>-0.12379999999999999</c:v>
                </c:pt>
                <c:pt idx="832">
                  <c:v>-0.12379999999999999</c:v>
                </c:pt>
                <c:pt idx="833">
                  <c:v>-0.13719999999999999</c:v>
                </c:pt>
                <c:pt idx="834">
                  <c:v>-0.13719999999999999</c:v>
                </c:pt>
                <c:pt idx="835">
                  <c:v>-9.9900000000000017E-2</c:v>
                </c:pt>
                <c:pt idx="836">
                  <c:v>-9.9900000000000017E-2</c:v>
                </c:pt>
                <c:pt idx="837">
                  <c:v>-9.9900000000000017E-2</c:v>
                </c:pt>
                <c:pt idx="838">
                  <c:v>-8.5700000000000026E-2</c:v>
                </c:pt>
                <c:pt idx="839">
                  <c:v>-8.5700000000000026E-2</c:v>
                </c:pt>
                <c:pt idx="840">
                  <c:v>-8.5700000000000026E-2</c:v>
                </c:pt>
                <c:pt idx="841">
                  <c:v>-0.3630000000000001</c:v>
                </c:pt>
                <c:pt idx="842">
                  <c:v>-0.3630000000000001</c:v>
                </c:pt>
                <c:pt idx="843">
                  <c:v>-0.23680000000000001</c:v>
                </c:pt>
                <c:pt idx="844">
                  <c:v>-0.23680000000000001</c:v>
                </c:pt>
                <c:pt idx="845">
                  <c:v>-0.23680000000000001</c:v>
                </c:pt>
                <c:pt idx="846">
                  <c:v>-0.18320000000000003</c:v>
                </c:pt>
                <c:pt idx="847">
                  <c:v>-0.18320000000000003</c:v>
                </c:pt>
                <c:pt idx="848">
                  <c:v>-0.18320000000000003</c:v>
                </c:pt>
                <c:pt idx="849">
                  <c:v>-0.39520000000000005</c:v>
                </c:pt>
                <c:pt idx="850">
                  <c:v>-0.39520000000000005</c:v>
                </c:pt>
                <c:pt idx="851">
                  <c:v>-0.39520000000000005</c:v>
                </c:pt>
                <c:pt idx="852">
                  <c:v>-0.30340000000000006</c:v>
                </c:pt>
                <c:pt idx="853">
                  <c:v>-0.30340000000000006</c:v>
                </c:pt>
                <c:pt idx="854">
                  <c:v>-0.30340000000000006</c:v>
                </c:pt>
                <c:pt idx="855">
                  <c:v>-0.23050000000000001</c:v>
                </c:pt>
                <c:pt idx="856">
                  <c:v>-0.23050000000000001</c:v>
                </c:pt>
                <c:pt idx="857">
                  <c:v>-0.23050000000000001</c:v>
                </c:pt>
                <c:pt idx="858">
                  <c:v>-0.37930000000000014</c:v>
                </c:pt>
                <c:pt idx="859">
                  <c:v>-0.37930000000000014</c:v>
                </c:pt>
                <c:pt idx="860">
                  <c:v>-0.37930000000000014</c:v>
                </c:pt>
                <c:pt idx="861">
                  <c:v>-0.43140000000000006</c:v>
                </c:pt>
                <c:pt idx="862">
                  <c:v>-0.43140000000000006</c:v>
                </c:pt>
                <c:pt idx="863">
                  <c:v>-0.23069999999999999</c:v>
                </c:pt>
                <c:pt idx="864">
                  <c:v>-0.23069999999999999</c:v>
                </c:pt>
                <c:pt idx="865">
                  <c:v>-0.23069999999999999</c:v>
                </c:pt>
                <c:pt idx="866">
                  <c:v>-0.32510000000000006</c:v>
                </c:pt>
                <c:pt idx="867">
                  <c:v>-0.32510000000000006</c:v>
                </c:pt>
                <c:pt idx="868">
                  <c:v>-0.32510000000000006</c:v>
                </c:pt>
                <c:pt idx="869">
                  <c:v>-0.37220000000000003</c:v>
                </c:pt>
                <c:pt idx="870">
                  <c:v>-0.37220000000000003</c:v>
                </c:pt>
                <c:pt idx="871">
                  <c:v>-0.36510000000000004</c:v>
                </c:pt>
                <c:pt idx="872">
                  <c:v>-0.36510000000000004</c:v>
                </c:pt>
                <c:pt idx="873">
                  <c:v>-0.36510000000000004</c:v>
                </c:pt>
                <c:pt idx="874">
                  <c:v>-0.31640000000000007</c:v>
                </c:pt>
                <c:pt idx="875">
                  <c:v>-0.31640000000000007</c:v>
                </c:pt>
                <c:pt idx="876">
                  <c:v>-0.31640000000000007</c:v>
                </c:pt>
                <c:pt idx="877">
                  <c:v>-0.33110000000000006</c:v>
                </c:pt>
                <c:pt idx="878">
                  <c:v>-0.33110000000000006</c:v>
                </c:pt>
                <c:pt idx="879">
                  <c:v>-0.28480000000000005</c:v>
                </c:pt>
                <c:pt idx="880">
                  <c:v>-0.28480000000000005</c:v>
                </c:pt>
                <c:pt idx="881">
                  <c:v>-0.28480000000000005</c:v>
                </c:pt>
                <c:pt idx="882">
                  <c:v>-0.35080000000000006</c:v>
                </c:pt>
                <c:pt idx="883">
                  <c:v>-0.35080000000000006</c:v>
                </c:pt>
                <c:pt idx="884">
                  <c:v>-0.35080000000000006</c:v>
                </c:pt>
                <c:pt idx="885">
                  <c:v>-0.19339999999999999</c:v>
                </c:pt>
                <c:pt idx="886">
                  <c:v>-0.19339999999999999</c:v>
                </c:pt>
                <c:pt idx="887">
                  <c:v>-0.19339999999999999</c:v>
                </c:pt>
                <c:pt idx="888">
                  <c:v>-0.2366</c:v>
                </c:pt>
                <c:pt idx="889">
                  <c:v>-0.2366</c:v>
                </c:pt>
                <c:pt idx="890">
                  <c:v>-0.24610000000000001</c:v>
                </c:pt>
                <c:pt idx="891">
                  <c:v>-0.24610000000000001</c:v>
                </c:pt>
                <c:pt idx="892">
                  <c:v>-0.24610000000000001</c:v>
                </c:pt>
                <c:pt idx="893">
                  <c:v>-0.161</c:v>
                </c:pt>
                <c:pt idx="894">
                  <c:v>-0.161</c:v>
                </c:pt>
                <c:pt idx="895">
                  <c:v>1.0000000000000002E-3</c:v>
                </c:pt>
                <c:pt idx="896">
                  <c:v>1.0000000000000002E-3</c:v>
                </c:pt>
                <c:pt idx="897">
                  <c:v>1.0000000000000002E-3</c:v>
                </c:pt>
                <c:pt idx="898">
                  <c:v>-0.1641</c:v>
                </c:pt>
                <c:pt idx="899">
                  <c:v>-0.1641</c:v>
                </c:pt>
                <c:pt idx="900">
                  <c:v>-0.2288</c:v>
                </c:pt>
                <c:pt idx="901">
                  <c:v>-0.2288</c:v>
                </c:pt>
                <c:pt idx="902">
                  <c:v>-0.2288</c:v>
                </c:pt>
                <c:pt idx="903">
                  <c:v>-5.5300000000000009E-2</c:v>
                </c:pt>
                <c:pt idx="904">
                  <c:v>-5.5300000000000009E-2</c:v>
                </c:pt>
                <c:pt idx="905">
                  <c:v>-5.5300000000000009E-2</c:v>
                </c:pt>
                <c:pt idx="906">
                  <c:v>2.0400000000000001E-2</c:v>
                </c:pt>
                <c:pt idx="907">
                  <c:v>2.0400000000000001E-2</c:v>
                </c:pt>
                <c:pt idx="908">
                  <c:v>2.0400000000000001E-2</c:v>
                </c:pt>
                <c:pt idx="909">
                  <c:v>-9.9100000000000035E-2</c:v>
                </c:pt>
                <c:pt idx="910">
                  <c:v>-9.9100000000000035E-2</c:v>
                </c:pt>
                <c:pt idx="911">
                  <c:v>-0.15350000000000003</c:v>
                </c:pt>
                <c:pt idx="912">
                  <c:v>-0.15350000000000003</c:v>
                </c:pt>
                <c:pt idx="913">
                  <c:v>-0.15350000000000003</c:v>
                </c:pt>
                <c:pt idx="914">
                  <c:v>-4.5000000000000005E-2</c:v>
                </c:pt>
                <c:pt idx="915">
                  <c:v>-4.5000000000000005E-2</c:v>
                </c:pt>
                <c:pt idx="916">
                  <c:v>-4.5000000000000005E-2</c:v>
                </c:pt>
                <c:pt idx="917">
                  <c:v>-2.2800000000000004E-2</c:v>
                </c:pt>
                <c:pt idx="918">
                  <c:v>-2.2800000000000004E-2</c:v>
                </c:pt>
                <c:pt idx="919">
                  <c:v>-6.0600000000000001E-2</c:v>
                </c:pt>
                <c:pt idx="920">
                  <c:v>-6.0600000000000001E-2</c:v>
                </c:pt>
                <c:pt idx="921">
                  <c:v>-6.0600000000000001E-2</c:v>
                </c:pt>
                <c:pt idx="922">
                  <c:v>-5.6599999999999998E-2</c:v>
                </c:pt>
                <c:pt idx="923">
                  <c:v>-5.6599999999999998E-2</c:v>
                </c:pt>
                <c:pt idx="924">
                  <c:v>-5.6599999999999998E-2</c:v>
                </c:pt>
                <c:pt idx="925">
                  <c:v>-4.9200000000000008E-2</c:v>
                </c:pt>
                <c:pt idx="926">
                  <c:v>-4.9200000000000008E-2</c:v>
                </c:pt>
                <c:pt idx="927">
                  <c:v>-2.1999999999999999E-2</c:v>
                </c:pt>
                <c:pt idx="928">
                  <c:v>-2.1999999999999999E-2</c:v>
                </c:pt>
                <c:pt idx="929">
                  <c:v>-2.1999999999999999E-2</c:v>
                </c:pt>
                <c:pt idx="930">
                  <c:v>-1.4600000000000002E-2</c:v>
                </c:pt>
                <c:pt idx="931">
                  <c:v>-1.4600000000000002E-2</c:v>
                </c:pt>
                <c:pt idx="932">
                  <c:v>-1.4600000000000002E-2</c:v>
                </c:pt>
                <c:pt idx="933">
                  <c:v>-1.6299999999999999E-2</c:v>
                </c:pt>
                <c:pt idx="934">
                  <c:v>-1.6299999999999999E-2</c:v>
                </c:pt>
                <c:pt idx="935">
                  <c:v>-3.280000000000001E-2</c:v>
                </c:pt>
                <c:pt idx="936">
                  <c:v>-3.280000000000001E-2</c:v>
                </c:pt>
                <c:pt idx="937">
                  <c:v>-3.280000000000001E-2</c:v>
                </c:pt>
                <c:pt idx="938">
                  <c:v>9.0000000000000028E-3</c:v>
                </c:pt>
                <c:pt idx="939">
                  <c:v>9.0000000000000028E-3</c:v>
                </c:pt>
                <c:pt idx="940">
                  <c:v>9.0000000000000028E-3</c:v>
                </c:pt>
                <c:pt idx="941">
                  <c:v>-1.3800000000000003E-2</c:v>
                </c:pt>
                <c:pt idx="942">
                  <c:v>-1.3800000000000003E-2</c:v>
                </c:pt>
                <c:pt idx="943">
                  <c:v>-5.1000000000000004E-3</c:v>
                </c:pt>
                <c:pt idx="944">
                  <c:v>-5.1000000000000004E-3</c:v>
                </c:pt>
                <c:pt idx="945">
                  <c:v>-5.1000000000000004E-3</c:v>
                </c:pt>
                <c:pt idx="946">
                  <c:v>1.4000000000000002E-3</c:v>
                </c:pt>
                <c:pt idx="947">
                  <c:v>1.4000000000000002E-3</c:v>
                </c:pt>
                <c:pt idx="948">
                  <c:v>1.4000000000000002E-3</c:v>
                </c:pt>
                <c:pt idx="949">
                  <c:v>-2.3800000000000002E-2</c:v>
                </c:pt>
                <c:pt idx="950">
                  <c:v>-2.3800000000000002E-2</c:v>
                </c:pt>
                <c:pt idx="951">
                  <c:v>6.7000000000000011E-3</c:v>
                </c:pt>
                <c:pt idx="952">
                  <c:v>6.7000000000000011E-3</c:v>
                </c:pt>
                <c:pt idx="953">
                  <c:v>6.7000000000000011E-3</c:v>
                </c:pt>
                <c:pt idx="954">
                  <c:v>-1.2999999999999998E-2</c:v>
                </c:pt>
                <c:pt idx="955">
                  <c:v>-1.2999999999999998E-2</c:v>
                </c:pt>
                <c:pt idx="956">
                  <c:v>-1.2999999999999998E-2</c:v>
                </c:pt>
                <c:pt idx="957">
                  <c:v>1.0000000000000002E-3</c:v>
                </c:pt>
                <c:pt idx="958">
                  <c:v>1.0000000000000002E-3</c:v>
                </c:pt>
                <c:pt idx="959">
                  <c:v>-1.6500000000000004E-2</c:v>
                </c:pt>
                <c:pt idx="960">
                  <c:v>-1.6500000000000004E-2</c:v>
                </c:pt>
                <c:pt idx="961">
                  <c:v>-1.6500000000000004E-2</c:v>
                </c:pt>
                <c:pt idx="962">
                  <c:v>3.1000000000000003E-3</c:v>
                </c:pt>
                <c:pt idx="963">
                  <c:v>3.1000000000000003E-3</c:v>
                </c:pt>
                <c:pt idx="964">
                  <c:v>3.1000000000000003E-3</c:v>
                </c:pt>
                <c:pt idx="965">
                  <c:v>-1.6299999999999999E-2</c:v>
                </c:pt>
                <c:pt idx="966">
                  <c:v>-1.6299999999999999E-2</c:v>
                </c:pt>
                <c:pt idx="967">
                  <c:v>-4.3000000000000009E-3</c:v>
                </c:pt>
                <c:pt idx="968">
                  <c:v>-4.3000000000000009E-3</c:v>
                </c:pt>
                <c:pt idx="969">
                  <c:v>-4.3000000000000009E-3</c:v>
                </c:pt>
                <c:pt idx="970">
                  <c:v>1.1999999999999999E-3</c:v>
                </c:pt>
                <c:pt idx="971">
                  <c:v>1.1999999999999999E-3</c:v>
                </c:pt>
                <c:pt idx="972">
                  <c:v>1.1999999999999999E-3</c:v>
                </c:pt>
                <c:pt idx="973">
                  <c:v>-9.2000000000000033E-3</c:v>
                </c:pt>
                <c:pt idx="974">
                  <c:v>-9.2000000000000033E-3</c:v>
                </c:pt>
                <c:pt idx="975">
                  <c:v>-5.5000000000000005E-3</c:v>
                </c:pt>
                <c:pt idx="976">
                  <c:v>-5.5000000000000005E-3</c:v>
                </c:pt>
                <c:pt idx="977">
                  <c:v>-5.5000000000000005E-3</c:v>
                </c:pt>
                <c:pt idx="978">
                  <c:v>-5.5000000000000005E-3</c:v>
                </c:pt>
                <c:pt idx="979">
                  <c:v>-3.0100000000000002E-2</c:v>
                </c:pt>
                <c:pt idx="980">
                  <c:v>-3.0100000000000002E-2</c:v>
                </c:pt>
                <c:pt idx="981">
                  <c:v>-3.0100000000000002E-2</c:v>
                </c:pt>
                <c:pt idx="982">
                  <c:v>-1.4200000000000001E-2</c:v>
                </c:pt>
                <c:pt idx="983">
                  <c:v>-1.4200000000000001E-2</c:v>
                </c:pt>
                <c:pt idx="984">
                  <c:v>-1.4200000000000001E-2</c:v>
                </c:pt>
                <c:pt idx="985">
                  <c:v>-2.3E-2</c:v>
                </c:pt>
                <c:pt idx="986">
                  <c:v>-2.3E-2</c:v>
                </c:pt>
                <c:pt idx="987">
                  <c:v>-3.9100000000000003E-2</c:v>
                </c:pt>
                <c:pt idx="988">
                  <c:v>-3.9100000000000003E-2</c:v>
                </c:pt>
                <c:pt idx="989">
                  <c:v>-3.9100000000000003E-2</c:v>
                </c:pt>
                <c:pt idx="990">
                  <c:v>5.290000000000001E-2</c:v>
                </c:pt>
                <c:pt idx="991">
                  <c:v>5.290000000000001E-2</c:v>
                </c:pt>
                <c:pt idx="992">
                  <c:v>5.290000000000001E-2</c:v>
                </c:pt>
                <c:pt idx="993">
                  <c:v>-3.0300000000000001E-2</c:v>
                </c:pt>
                <c:pt idx="994">
                  <c:v>-3.0300000000000001E-2</c:v>
                </c:pt>
                <c:pt idx="995">
                  <c:v>2.4400000000000002E-2</c:v>
                </c:pt>
                <c:pt idx="996">
                  <c:v>2.4400000000000002E-2</c:v>
                </c:pt>
                <c:pt idx="997">
                  <c:v>2.4400000000000002E-2</c:v>
                </c:pt>
                <c:pt idx="998">
                  <c:v>1.4500000000000001E-2</c:v>
                </c:pt>
                <c:pt idx="999">
                  <c:v>1.4500000000000001E-2</c:v>
                </c:pt>
                <c:pt idx="1000">
                  <c:v>-4.8800000000000003E-2</c:v>
                </c:pt>
                <c:pt idx="1001">
                  <c:v>-4.8800000000000003E-2</c:v>
                </c:pt>
                <c:pt idx="1002">
                  <c:v>-4.8800000000000003E-2</c:v>
                </c:pt>
                <c:pt idx="1003">
                  <c:v>5.1000000000000004E-3</c:v>
                </c:pt>
                <c:pt idx="1004">
                  <c:v>5.1000000000000004E-3</c:v>
                </c:pt>
                <c:pt idx="1005">
                  <c:v>5.1000000000000004E-3</c:v>
                </c:pt>
                <c:pt idx="1006">
                  <c:v>-2.0000000000000005E-3</c:v>
                </c:pt>
                <c:pt idx="1007">
                  <c:v>-2.0000000000000005E-3</c:v>
                </c:pt>
                <c:pt idx="1008">
                  <c:v>-2.0000000000000005E-3</c:v>
                </c:pt>
                <c:pt idx="1009">
                  <c:v>2.7300000000000001E-2</c:v>
                </c:pt>
                <c:pt idx="1010">
                  <c:v>2.7300000000000001E-2</c:v>
                </c:pt>
                <c:pt idx="1011">
                  <c:v>2.4E-2</c:v>
                </c:pt>
                <c:pt idx="1012">
                  <c:v>2.4E-2</c:v>
                </c:pt>
                <c:pt idx="1013">
                  <c:v>2.4E-2</c:v>
                </c:pt>
                <c:pt idx="1014">
                  <c:v>-1.4000000000000002E-3</c:v>
                </c:pt>
                <c:pt idx="1015">
                  <c:v>-1.4000000000000002E-3</c:v>
                </c:pt>
                <c:pt idx="1016">
                  <c:v>-1.4000000000000002E-3</c:v>
                </c:pt>
                <c:pt idx="1017">
                  <c:v>8.0000000000000019E-3</c:v>
                </c:pt>
                <c:pt idx="1018">
                  <c:v>8.0000000000000019E-3</c:v>
                </c:pt>
                <c:pt idx="1019">
                  <c:v>2.2000000000000006E-3</c:v>
                </c:pt>
                <c:pt idx="1020">
                  <c:v>2.2000000000000006E-3</c:v>
                </c:pt>
                <c:pt idx="1021">
                  <c:v>2.2000000000000006E-3</c:v>
                </c:pt>
                <c:pt idx="1022">
                  <c:v>-2.5999999999999999E-3</c:v>
                </c:pt>
                <c:pt idx="1023">
                  <c:v>-2.5999999999999999E-3</c:v>
                </c:pt>
                <c:pt idx="1024">
                  <c:v>-2.5999999999999999E-3</c:v>
                </c:pt>
                <c:pt idx="1025">
                  <c:v>-8.7000000000000029E-3</c:v>
                </c:pt>
                <c:pt idx="1026">
                  <c:v>-8.7000000000000029E-3</c:v>
                </c:pt>
                <c:pt idx="1027">
                  <c:v>-1.5900000000000001E-2</c:v>
                </c:pt>
                <c:pt idx="1028">
                  <c:v>-1.5900000000000001E-2</c:v>
                </c:pt>
                <c:pt idx="1029">
                  <c:v>-1.5900000000000001E-2</c:v>
                </c:pt>
                <c:pt idx="1030">
                  <c:v>-8.7000000000000029E-3</c:v>
                </c:pt>
                <c:pt idx="1031">
                  <c:v>-8.7000000000000029E-3</c:v>
                </c:pt>
                <c:pt idx="1032">
                  <c:v>-8.7000000000000029E-3</c:v>
                </c:pt>
                <c:pt idx="1033">
                  <c:v>-1.2200000000000001E-2</c:v>
                </c:pt>
                <c:pt idx="1034">
                  <c:v>-1.2200000000000001E-2</c:v>
                </c:pt>
                <c:pt idx="1035">
                  <c:v>-6.3000000000000009E-3</c:v>
                </c:pt>
                <c:pt idx="1036">
                  <c:v>-6.3000000000000009E-3</c:v>
                </c:pt>
                <c:pt idx="1037">
                  <c:v>-6.3000000000000009E-3</c:v>
                </c:pt>
                <c:pt idx="1038">
                  <c:v>-1.2600000000000002E-2</c:v>
                </c:pt>
                <c:pt idx="1039">
                  <c:v>-1.2600000000000002E-2</c:v>
                </c:pt>
                <c:pt idx="1040">
                  <c:v>-1.2600000000000002E-2</c:v>
                </c:pt>
                <c:pt idx="1041">
                  <c:v>-1.3400000000000002E-2</c:v>
                </c:pt>
                <c:pt idx="1042">
                  <c:v>-1.3400000000000002E-2</c:v>
                </c:pt>
                <c:pt idx="1043">
                  <c:v>-1.7299999999999996E-2</c:v>
                </c:pt>
                <c:pt idx="1044">
                  <c:v>-1.7299999999999996E-2</c:v>
                </c:pt>
                <c:pt idx="1045">
                  <c:v>-1.7299999999999996E-2</c:v>
                </c:pt>
                <c:pt idx="1046">
                  <c:v>-1.7299999999999996E-2</c:v>
                </c:pt>
                <c:pt idx="1047">
                  <c:v>-5.5000000000000005E-3</c:v>
                </c:pt>
                <c:pt idx="1048">
                  <c:v>-5.5000000000000005E-3</c:v>
                </c:pt>
                <c:pt idx="1049">
                  <c:v>-5.5000000000000005E-3</c:v>
                </c:pt>
                <c:pt idx="1050">
                  <c:v>-2.5200000000000004E-2</c:v>
                </c:pt>
                <c:pt idx="1051">
                  <c:v>-2.5200000000000004E-2</c:v>
                </c:pt>
                <c:pt idx="1052">
                  <c:v>-2.5200000000000004E-2</c:v>
                </c:pt>
                <c:pt idx="1053">
                  <c:v>2.5100000000000001E-2</c:v>
                </c:pt>
                <c:pt idx="1054">
                  <c:v>2.5100000000000001E-2</c:v>
                </c:pt>
                <c:pt idx="1055">
                  <c:v>-3.6999999999999998E-2</c:v>
                </c:pt>
                <c:pt idx="1056">
                  <c:v>-3.6999999999999998E-2</c:v>
                </c:pt>
                <c:pt idx="1057">
                  <c:v>-3.6999999999999998E-2</c:v>
                </c:pt>
                <c:pt idx="1058" formatCode="0.00E+00">
                  <c:v>-6.0000000000000016E-4</c:v>
                </c:pt>
                <c:pt idx="1059" formatCode="0.00E+00">
                  <c:v>-6.0000000000000016E-4</c:v>
                </c:pt>
                <c:pt idx="1060" formatCode="0.00E+00">
                  <c:v>-6.0000000000000016E-4</c:v>
                </c:pt>
                <c:pt idx="1061">
                  <c:v>-2.3400000000000001E-2</c:v>
                </c:pt>
                <c:pt idx="1062">
                  <c:v>-2.3400000000000001E-2</c:v>
                </c:pt>
                <c:pt idx="1063">
                  <c:v>-2.0000000000000005E-3</c:v>
                </c:pt>
                <c:pt idx="1064">
                  <c:v>-2.0000000000000005E-3</c:v>
                </c:pt>
                <c:pt idx="1065">
                  <c:v>-2.0000000000000005E-3</c:v>
                </c:pt>
                <c:pt idx="1066">
                  <c:v>-8.7000000000000029E-3</c:v>
                </c:pt>
                <c:pt idx="1067">
                  <c:v>-8.7000000000000029E-3</c:v>
                </c:pt>
                <c:pt idx="1068">
                  <c:v>-8.7000000000000029E-3</c:v>
                </c:pt>
                <c:pt idx="1069">
                  <c:v>-7.5000000000000015E-3</c:v>
                </c:pt>
                <c:pt idx="1070">
                  <c:v>-7.5000000000000015E-3</c:v>
                </c:pt>
                <c:pt idx="1071">
                  <c:v>-7.9000000000000025E-3</c:v>
                </c:pt>
                <c:pt idx="1072">
                  <c:v>-7.9000000000000025E-3</c:v>
                </c:pt>
                <c:pt idx="1073">
                  <c:v>-7.9000000000000025E-3</c:v>
                </c:pt>
                <c:pt idx="1074">
                  <c:v>-7.9000000000000025E-3</c:v>
                </c:pt>
                <c:pt idx="1075">
                  <c:v>4.9000000000000007E-3</c:v>
                </c:pt>
                <c:pt idx="1076">
                  <c:v>4.9000000000000007E-3</c:v>
                </c:pt>
                <c:pt idx="1077">
                  <c:v>4.9000000000000007E-3</c:v>
                </c:pt>
                <c:pt idx="1078">
                  <c:v>-5.1000000000000004E-3</c:v>
                </c:pt>
                <c:pt idx="1079">
                  <c:v>-5.1000000000000004E-3</c:v>
                </c:pt>
                <c:pt idx="1080">
                  <c:v>-5.1000000000000004E-3</c:v>
                </c:pt>
                <c:pt idx="1081">
                  <c:v>-3.3000000000000004E-3</c:v>
                </c:pt>
                <c:pt idx="1082">
                  <c:v>-3.3000000000000004E-3</c:v>
                </c:pt>
                <c:pt idx="1083">
                  <c:v>6.9000000000000008E-3</c:v>
                </c:pt>
                <c:pt idx="1084">
                  <c:v>6.9000000000000008E-3</c:v>
                </c:pt>
                <c:pt idx="1085">
                  <c:v>6.9000000000000008E-3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 formatCode="0.00E+00">
                  <c:v>-4.0000000000000007E-4</c:v>
                </c:pt>
                <c:pt idx="1090" formatCode="0.00E+00">
                  <c:v>-4.0000000000000007E-4</c:v>
                </c:pt>
                <c:pt idx="1091">
                  <c:v>1.1400000000000002E-2</c:v>
                </c:pt>
                <c:pt idx="1092">
                  <c:v>1.1400000000000002E-2</c:v>
                </c:pt>
                <c:pt idx="1093">
                  <c:v>1.1400000000000002E-2</c:v>
                </c:pt>
                <c:pt idx="1094">
                  <c:v>3.3000000000000004E-3</c:v>
                </c:pt>
                <c:pt idx="1095">
                  <c:v>3.3000000000000004E-3</c:v>
                </c:pt>
                <c:pt idx="1096">
                  <c:v>3.3000000000000004E-3</c:v>
                </c:pt>
                <c:pt idx="1097">
                  <c:v>-3.9000000000000003E-3</c:v>
                </c:pt>
                <c:pt idx="1098">
                  <c:v>-3.9000000000000003E-3</c:v>
                </c:pt>
                <c:pt idx="1099">
                  <c:v>1.6299999999999999E-2</c:v>
                </c:pt>
                <c:pt idx="1100">
                  <c:v>3.5000000000000005E-3</c:v>
                </c:pt>
                <c:pt idx="1101">
                  <c:v>3.5000000000000005E-3</c:v>
                </c:pt>
                <c:pt idx="1102">
                  <c:v>3.5000000000000005E-3</c:v>
                </c:pt>
                <c:pt idx="1103">
                  <c:v>3.5000000000000005E-3</c:v>
                </c:pt>
                <c:pt idx="1104">
                  <c:v>3.5000000000000005E-3</c:v>
                </c:pt>
                <c:pt idx="1105">
                  <c:v>1.0800000000000002E-2</c:v>
                </c:pt>
                <c:pt idx="1106">
                  <c:v>1.0800000000000002E-2</c:v>
                </c:pt>
                <c:pt idx="1107">
                  <c:v>1.2600000000000002E-2</c:v>
                </c:pt>
                <c:pt idx="1108">
                  <c:v>1.2600000000000002E-2</c:v>
                </c:pt>
                <c:pt idx="1109">
                  <c:v>1.2600000000000002E-2</c:v>
                </c:pt>
                <c:pt idx="1110">
                  <c:v>1.1599999999999997E-2</c:v>
                </c:pt>
                <c:pt idx="1111">
                  <c:v>1.1599999999999997E-2</c:v>
                </c:pt>
                <c:pt idx="1112">
                  <c:v>1.1599999999999997E-2</c:v>
                </c:pt>
                <c:pt idx="1113">
                  <c:v>1.3899999999999999E-2</c:v>
                </c:pt>
                <c:pt idx="1114">
                  <c:v>1.3899999999999999E-2</c:v>
                </c:pt>
                <c:pt idx="1115">
                  <c:v>1.8499999999999999E-2</c:v>
                </c:pt>
                <c:pt idx="1116">
                  <c:v>1.8499999999999999E-2</c:v>
                </c:pt>
                <c:pt idx="1117">
                  <c:v>1.8499999999999999E-2</c:v>
                </c:pt>
                <c:pt idx="1118">
                  <c:v>2.4E-2</c:v>
                </c:pt>
                <c:pt idx="1119">
                  <c:v>2.4E-2</c:v>
                </c:pt>
                <c:pt idx="1120">
                  <c:v>2.4E-2</c:v>
                </c:pt>
                <c:pt idx="1121">
                  <c:v>7.8000000000000014E-3</c:v>
                </c:pt>
                <c:pt idx="1122">
                  <c:v>7.8000000000000014E-3</c:v>
                </c:pt>
                <c:pt idx="1123">
                  <c:v>5.9300000000000005E-2</c:v>
                </c:pt>
                <c:pt idx="1124">
                  <c:v>5.9300000000000005E-2</c:v>
                </c:pt>
                <c:pt idx="1125">
                  <c:v>5.9300000000000005E-2</c:v>
                </c:pt>
                <c:pt idx="1126">
                  <c:v>7.3000000000000009E-3</c:v>
                </c:pt>
                <c:pt idx="1127">
                  <c:v>7.3000000000000009E-3</c:v>
                </c:pt>
                <c:pt idx="1128">
                  <c:v>7.3000000000000009E-3</c:v>
                </c:pt>
                <c:pt idx="1129">
                  <c:v>1.0800000000000002E-2</c:v>
                </c:pt>
                <c:pt idx="1130">
                  <c:v>1.0800000000000002E-2</c:v>
                </c:pt>
                <c:pt idx="1131">
                  <c:v>7.580000000000002E-2</c:v>
                </c:pt>
                <c:pt idx="1132">
                  <c:v>7.580000000000002E-2</c:v>
                </c:pt>
                <c:pt idx="1133">
                  <c:v>7.580000000000002E-2</c:v>
                </c:pt>
                <c:pt idx="1134">
                  <c:v>6.9000000000000008E-3</c:v>
                </c:pt>
                <c:pt idx="1135">
                  <c:v>6.9000000000000008E-3</c:v>
                </c:pt>
                <c:pt idx="1136">
                  <c:v>6.9000000000000008E-3</c:v>
                </c:pt>
                <c:pt idx="1137">
                  <c:v>-2.1399999999999999E-2</c:v>
                </c:pt>
                <c:pt idx="1138">
                  <c:v>-2.1399999999999999E-2</c:v>
                </c:pt>
                <c:pt idx="1139">
                  <c:v>5.9900000000000009E-2</c:v>
                </c:pt>
                <c:pt idx="1140">
                  <c:v>5.9900000000000009E-2</c:v>
                </c:pt>
                <c:pt idx="1141">
                  <c:v>5.9900000000000009E-2</c:v>
                </c:pt>
                <c:pt idx="1142">
                  <c:v>2.8500000000000001E-2</c:v>
                </c:pt>
                <c:pt idx="1143">
                  <c:v>2.8500000000000001E-2</c:v>
                </c:pt>
                <c:pt idx="1144">
                  <c:v>2.8500000000000001E-2</c:v>
                </c:pt>
                <c:pt idx="1145" formatCode="0.00E+00">
                  <c:v>-6.0000000000000016E-4</c:v>
                </c:pt>
                <c:pt idx="1146" formatCode="0.00E+00">
                  <c:v>-6.0000000000000016E-4</c:v>
                </c:pt>
                <c:pt idx="1147">
                  <c:v>3.8699999999999998E-2</c:v>
                </c:pt>
                <c:pt idx="1148">
                  <c:v>3.8699999999999998E-2</c:v>
                </c:pt>
                <c:pt idx="1149">
                  <c:v>3.8699999999999998E-2</c:v>
                </c:pt>
                <c:pt idx="1150">
                  <c:v>3.8699999999999998E-2</c:v>
                </c:pt>
                <c:pt idx="1151">
                  <c:v>8.8000000000000023E-3</c:v>
                </c:pt>
                <c:pt idx="1152">
                  <c:v>8.8000000000000023E-3</c:v>
                </c:pt>
                <c:pt idx="1153">
                  <c:v>8.8000000000000023E-3</c:v>
                </c:pt>
                <c:pt idx="1154">
                  <c:v>2.4400000000000002E-2</c:v>
                </c:pt>
                <c:pt idx="1155">
                  <c:v>2.4400000000000002E-2</c:v>
                </c:pt>
                <c:pt idx="1156">
                  <c:v>2.4400000000000002E-2</c:v>
                </c:pt>
                <c:pt idx="1157">
                  <c:v>2.4E-2</c:v>
                </c:pt>
                <c:pt idx="1158">
                  <c:v>2.4E-2</c:v>
                </c:pt>
                <c:pt idx="1159">
                  <c:v>-2.8000000000000004E-3</c:v>
                </c:pt>
                <c:pt idx="1160">
                  <c:v>-2.8000000000000004E-3</c:v>
                </c:pt>
                <c:pt idx="1161">
                  <c:v>-2.8000000000000004E-3</c:v>
                </c:pt>
                <c:pt idx="1162">
                  <c:v>2.3400000000000001E-2</c:v>
                </c:pt>
                <c:pt idx="1163">
                  <c:v>2.3400000000000001E-2</c:v>
                </c:pt>
                <c:pt idx="1164">
                  <c:v>2.3400000000000001E-2</c:v>
                </c:pt>
                <c:pt idx="1165">
                  <c:v>2.3400000000000001E-2</c:v>
                </c:pt>
                <c:pt idx="1166">
                  <c:v>4.7200000000000006E-2</c:v>
                </c:pt>
                <c:pt idx="1167">
                  <c:v>4.7200000000000006E-2</c:v>
                </c:pt>
                <c:pt idx="1168">
                  <c:v>4.7200000000000006E-2</c:v>
                </c:pt>
                <c:pt idx="1169">
                  <c:v>-1.6100000000000003E-2</c:v>
                </c:pt>
                <c:pt idx="1170">
                  <c:v>-1.6100000000000003E-2</c:v>
                </c:pt>
                <c:pt idx="1171">
                  <c:v>3.670000000000001E-2</c:v>
                </c:pt>
                <c:pt idx="1172">
                  <c:v>3.670000000000001E-2</c:v>
                </c:pt>
                <c:pt idx="1173">
                  <c:v>3.670000000000001E-2</c:v>
                </c:pt>
                <c:pt idx="1174">
                  <c:v>1.9800000000000005E-2</c:v>
                </c:pt>
                <c:pt idx="1175">
                  <c:v>1.9800000000000005E-2</c:v>
                </c:pt>
                <c:pt idx="1176">
                  <c:v>1.9800000000000005E-2</c:v>
                </c:pt>
                <c:pt idx="1177">
                  <c:v>-2.5700000000000001E-2</c:v>
                </c:pt>
                <c:pt idx="1178">
                  <c:v>-2.5700000000000001E-2</c:v>
                </c:pt>
                <c:pt idx="1179">
                  <c:v>1.7500000000000005E-2</c:v>
                </c:pt>
                <c:pt idx="1180">
                  <c:v>1.7500000000000005E-2</c:v>
                </c:pt>
                <c:pt idx="1181">
                  <c:v>1.7500000000000005E-2</c:v>
                </c:pt>
                <c:pt idx="1182">
                  <c:v>2.53E-2</c:v>
                </c:pt>
                <c:pt idx="1183">
                  <c:v>2.53E-2</c:v>
                </c:pt>
                <c:pt idx="1184">
                  <c:v>2.53E-2</c:v>
                </c:pt>
                <c:pt idx="1185">
                  <c:v>-1.2400000000000001E-2</c:v>
                </c:pt>
                <c:pt idx="1186">
                  <c:v>-1.2400000000000001E-2</c:v>
                </c:pt>
                <c:pt idx="1187">
                  <c:v>2.2600000000000002E-2</c:v>
                </c:pt>
                <c:pt idx="1188">
                  <c:v>2.2600000000000002E-2</c:v>
                </c:pt>
                <c:pt idx="1189">
                  <c:v>2.2600000000000002E-2</c:v>
                </c:pt>
                <c:pt idx="1190">
                  <c:v>-1.0400000000000001E-2</c:v>
                </c:pt>
                <c:pt idx="1191">
                  <c:v>-1.0400000000000001E-2</c:v>
                </c:pt>
                <c:pt idx="1192">
                  <c:v>-1.0400000000000001E-2</c:v>
                </c:pt>
                <c:pt idx="1193">
                  <c:v>1.0600000000000002E-2</c:v>
                </c:pt>
                <c:pt idx="1194">
                  <c:v>1.0600000000000002E-2</c:v>
                </c:pt>
                <c:pt idx="1195">
                  <c:v>5.7800000000000011E-2</c:v>
                </c:pt>
                <c:pt idx="1196">
                  <c:v>5.7800000000000011E-2</c:v>
                </c:pt>
                <c:pt idx="1197">
                  <c:v>5.7800000000000011E-2</c:v>
                </c:pt>
                <c:pt idx="1198">
                  <c:v>7.9000000000000025E-3</c:v>
                </c:pt>
                <c:pt idx="1199">
                  <c:v>7.9000000000000025E-3</c:v>
                </c:pt>
                <c:pt idx="1200">
                  <c:v>3.5999999999999997E-2</c:v>
                </c:pt>
                <c:pt idx="1201">
                  <c:v>3.5999999999999997E-2</c:v>
                </c:pt>
                <c:pt idx="1202">
                  <c:v>3.5999999999999997E-2</c:v>
                </c:pt>
                <c:pt idx="1203">
                  <c:v>4.9300000000000004E-2</c:v>
                </c:pt>
                <c:pt idx="1204">
                  <c:v>4.9300000000000004E-2</c:v>
                </c:pt>
                <c:pt idx="1205">
                  <c:v>4.9300000000000004E-2</c:v>
                </c:pt>
                <c:pt idx="1206">
                  <c:v>3.1199999999999999E-2</c:v>
                </c:pt>
                <c:pt idx="1207">
                  <c:v>3.1199999999999999E-2</c:v>
                </c:pt>
                <c:pt idx="1208">
                  <c:v>3.1199999999999999E-2</c:v>
                </c:pt>
                <c:pt idx="1209">
                  <c:v>1.4900000000000002E-2</c:v>
                </c:pt>
                <c:pt idx="1210">
                  <c:v>1.4900000000000002E-2</c:v>
                </c:pt>
                <c:pt idx="1211">
                  <c:v>4.4400000000000009E-2</c:v>
                </c:pt>
                <c:pt idx="1212">
                  <c:v>4.4400000000000009E-2</c:v>
                </c:pt>
                <c:pt idx="1213">
                  <c:v>4.4400000000000009E-2</c:v>
                </c:pt>
                <c:pt idx="1214">
                  <c:v>4.6599999999999996E-2</c:v>
                </c:pt>
                <c:pt idx="1215">
                  <c:v>4.6599999999999996E-2</c:v>
                </c:pt>
                <c:pt idx="1216">
                  <c:v>4.6599999999999996E-2</c:v>
                </c:pt>
                <c:pt idx="1217">
                  <c:v>1.6100000000000003E-2</c:v>
                </c:pt>
                <c:pt idx="1218">
                  <c:v>1.6100000000000003E-2</c:v>
                </c:pt>
                <c:pt idx="1219">
                  <c:v>5.1299999999999998E-2</c:v>
                </c:pt>
                <c:pt idx="1220">
                  <c:v>5.1299999999999998E-2</c:v>
                </c:pt>
                <c:pt idx="1221">
                  <c:v>5.1299999999999998E-2</c:v>
                </c:pt>
                <c:pt idx="1222">
                  <c:v>2.0400000000000001E-2</c:v>
                </c:pt>
                <c:pt idx="1223">
                  <c:v>2.0400000000000001E-2</c:v>
                </c:pt>
                <c:pt idx="1224">
                  <c:v>2.0400000000000001E-2</c:v>
                </c:pt>
                <c:pt idx="1225">
                  <c:v>4.4800000000000006E-2</c:v>
                </c:pt>
                <c:pt idx="1226">
                  <c:v>4.4800000000000006E-2</c:v>
                </c:pt>
                <c:pt idx="1227">
                  <c:v>5.8000000000000003E-2</c:v>
                </c:pt>
                <c:pt idx="1228">
                  <c:v>5.8000000000000003E-2</c:v>
                </c:pt>
                <c:pt idx="1229">
                  <c:v>5.8000000000000003E-2</c:v>
                </c:pt>
                <c:pt idx="1230">
                  <c:v>5.4200000000000005E-2</c:v>
                </c:pt>
                <c:pt idx="1231">
                  <c:v>5.4200000000000005E-2</c:v>
                </c:pt>
                <c:pt idx="1232">
                  <c:v>5.4200000000000005E-2</c:v>
                </c:pt>
                <c:pt idx="1233">
                  <c:v>8.72E-2</c:v>
                </c:pt>
                <c:pt idx="1234">
                  <c:v>8.72E-2</c:v>
                </c:pt>
                <c:pt idx="1235">
                  <c:v>6.4600000000000019E-2</c:v>
                </c:pt>
                <c:pt idx="1236">
                  <c:v>6.4600000000000019E-2</c:v>
                </c:pt>
                <c:pt idx="1237">
                  <c:v>6.4600000000000019E-2</c:v>
                </c:pt>
                <c:pt idx="1238">
                  <c:v>7.7200000000000019E-2</c:v>
                </c:pt>
                <c:pt idx="1239">
                  <c:v>7.7200000000000019E-2</c:v>
                </c:pt>
                <c:pt idx="1240">
                  <c:v>7.7200000000000019E-2</c:v>
                </c:pt>
                <c:pt idx="1241">
                  <c:v>0.1108</c:v>
                </c:pt>
                <c:pt idx="1242">
                  <c:v>0.1108</c:v>
                </c:pt>
                <c:pt idx="1243">
                  <c:v>8.2700000000000023E-2</c:v>
                </c:pt>
                <c:pt idx="1244">
                  <c:v>8.2700000000000023E-2</c:v>
                </c:pt>
                <c:pt idx="1245">
                  <c:v>8.2700000000000023E-2</c:v>
                </c:pt>
                <c:pt idx="1246">
                  <c:v>0.10670000000000002</c:v>
                </c:pt>
                <c:pt idx="1247">
                  <c:v>0.10670000000000002</c:v>
                </c:pt>
                <c:pt idx="1248">
                  <c:v>0.10670000000000002</c:v>
                </c:pt>
                <c:pt idx="1249">
                  <c:v>8.72E-2</c:v>
                </c:pt>
                <c:pt idx="1250">
                  <c:v>8.72E-2</c:v>
                </c:pt>
                <c:pt idx="1251">
                  <c:v>6.480000000000001E-2</c:v>
                </c:pt>
                <c:pt idx="1252">
                  <c:v>6.480000000000001E-2</c:v>
                </c:pt>
                <c:pt idx="1253">
                  <c:v>6.480000000000001E-2</c:v>
                </c:pt>
                <c:pt idx="1254">
                  <c:v>0.10670000000000002</c:v>
                </c:pt>
                <c:pt idx="1255">
                  <c:v>0.10670000000000002</c:v>
                </c:pt>
                <c:pt idx="1256">
                  <c:v>0.10670000000000002</c:v>
                </c:pt>
                <c:pt idx="1257">
                  <c:v>7.530000000000002E-2</c:v>
                </c:pt>
                <c:pt idx="1258">
                  <c:v>7.530000000000002E-2</c:v>
                </c:pt>
                <c:pt idx="1259">
                  <c:v>6.1000000000000004E-3</c:v>
                </c:pt>
                <c:pt idx="1260">
                  <c:v>6.1000000000000004E-3</c:v>
                </c:pt>
                <c:pt idx="1261">
                  <c:v>6.1000000000000004E-3</c:v>
                </c:pt>
                <c:pt idx="1262">
                  <c:v>-3.5400000000000001E-2</c:v>
                </c:pt>
                <c:pt idx="1263">
                  <c:v>-3.5400000000000001E-2</c:v>
                </c:pt>
                <c:pt idx="1264">
                  <c:v>-3.5400000000000001E-2</c:v>
                </c:pt>
                <c:pt idx="1265">
                  <c:v>-6.9000000000000008E-3</c:v>
                </c:pt>
                <c:pt idx="1266">
                  <c:v>-6.9000000000000008E-3</c:v>
                </c:pt>
                <c:pt idx="1267">
                  <c:v>2.9500000000000002E-2</c:v>
                </c:pt>
                <c:pt idx="1268">
                  <c:v>2.9500000000000002E-2</c:v>
                </c:pt>
                <c:pt idx="1269">
                  <c:v>2.9500000000000002E-2</c:v>
                </c:pt>
                <c:pt idx="1270">
                  <c:v>-0.125</c:v>
                </c:pt>
                <c:pt idx="1271">
                  <c:v>-0.125</c:v>
                </c:pt>
                <c:pt idx="1272">
                  <c:v>-0.125</c:v>
                </c:pt>
                <c:pt idx="1273">
                  <c:v>-0.12189999999999998</c:v>
                </c:pt>
                <c:pt idx="1274">
                  <c:v>-0.12189999999999998</c:v>
                </c:pt>
                <c:pt idx="1275">
                  <c:v>-0.15430000000000002</c:v>
                </c:pt>
                <c:pt idx="1276">
                  <c:v>-0.15430000000000002</c:v>
                </c:pt>
                <c:pt idx="1277">
                  <c:v>-0.15430000000000002</c:v>
                </c:pt>
                <c:pt idx="1278">
                  <c:v>-6.1499999999999999E-2</c:v>
                </c:pt>
                <c:pt idx="1279">
                  <c:v>-6.1499999999999999E-2</c:v>
                </c:pt>
                <c:pt idx="1280">
                  <c:v>-6.1499999999999999E-2</c:v>
                </c:pt>
                <c:pt idx="1281">
                  <c:v>-0.1103</c:v>
                </c:pt>
                <c:pt idx="1282">
                  <c:v>-0.1103</c:v>
                </c:pt>
                <c:pt idx="1283">
                  <c:v>-0.23960000000000001</c:v>
                </c:pt>
                <c:pt idx="1284">
                  <c:v>-0.23960000000000001</c:v>
                </c:pt>
                <c:pt idx="1285">
                  <c:v>-0.23960000000000001</c:v>
                </c:pt>
                <c:pt idx="1286">
                  <c:v>-0.24330000000000002</c:v>
                </c:pt>
                <c:pt idx="1287">
                  <c:v>-0.24330000000000002</c:v>
                </c:pt>
                <c:pt idx="1288">
                  <c:v>-0.24330000000000002</c:v>
                </c:pt>
                <c:pt idx="1289">
                  <c:v>-9.5000000000000015E-2</c:v>
                </c:pt>
                <c:pt idx="1290">
                  <c:v>-9.5000000000000015E-2</c:v>
                </c:pt>
                <c:pt idx="1291">
                  <c:v>-0.19769999999999999</c:v>
                </c:pt>
                <c:pt idx="1292">
                  <c:v>-0.19769999999999999</c:v>
                </c:pt>
                <c:pt idx="1293">
                  <c:v>-0.19769999999999999</c:v>
                </c:pt>
                <c:pt idx="1294">
                  <c:v>-0.36280000000000007</c:v>
                </c:pt>
                <c:pt idx="1295">
                  <c:v>-0.36280000000000007</c:v>
                </c:pt>
                <c:pt idx="1296">
                  <c:v>-0.36280000000000007</c:v>
                </c:pt>
                <c:pt idx="1297">
                  <c:v>-0.30540000000000006</c:v>
                </c:pt>
                <c:pt idx="1298">
                  <c:v>-0.30540000000000006</c:v>
                </c:pt>
                <c:pt idx="1299">
                  <c:v>-0.29580000000000006</c:v>
                </c:pt>
                <c:pt idx="1300">
                  <c:v>-0.29580000000000006</c:v>
                </c:pt>
                <c:pt idx="1301">
                  <c:v>-0.29580000000000006</c:v>
                </c:pt>
                <c:pt idx="1302">
                  <c:v>-0.38640000000000008</c:v>
                </c:pt>
                <c:pt idx="1303">
                  <c:v>-0.38640000000000008</c:v>
                </c:pt>
                <c:pt idx="1304">
                  <c:v>-0.38640000000000008</c:v>
                </c:pt>
                <c:pt idx="1305">
                  <c:v>-0.42780000000000007</c:v>
                </c:pt>
                <c:pt idx="1306">
                  <c:v>-0.42780000000000007</c:v>
                </c:pt>
                <c:pt idx="1307">
                  <c:v>-0.35320000000000001</c:v>
                </c:pt>
                <c:pt idx="1308">
                  <c:v>-0.35320000000000001</c:v>
                </c:pt>
                <c:pt idx="1309">
                  <c:v>-0.35320000000000001</c:v>
                </c:pt>
                <c:pt idx="1310">
                  <c:v>-0.34080000000000005</c:v>
                </c:pt>
                <c:pt idx="1311">
                  <c:v>-0.34080000000000005</c:v>
                </c:pt>
                <c:pt idx="1312">
                  <c:v>-0.34080000000000005</c:v>
                </c:pt>
                <c:pt idx="1313">
                  <c:v>-0.3333000000000001</c:v>
                </c:pt>
                <c:pt idx="1314">
                  <c:v>-0.3333000000000001</c:v>
                </c:pt>
                <c:pt idx="1315">
                  <c:v>-0.252</c:v>
                </c:pt>
                <c:pt idx="1316">
                  <c:v>-0.252</c:v>
                </c:pt>
                <c:pt idx="1317">
                  <c:v>-0.252</c:v>
                </c:pt>
                <c:pt idx="1318">
                  <c:v>-0.20970000000000003</c:v>
                </c:pt>
                <c:pt idx="1319">
                  <c:v>-0.20970000000000003</c:v>
                </c:pt>
                <c:pt idx="1320">
                  <c:v>-0.20970000000000003</c:v>
                </c:pt>
                <c:pt idx="1321">
                  <c:v>-0.12230000000000002</c:v>
                </c:pt>
                <c:pt idx="1322">
                  <c:v>-0.12230000000000002</c:v>
                </c:pt>
                <c:pt idx="1323">
                  <c:v>-0.10160000000000001</c:v>
                </c:pt>
                <c:pt idx="1324">
                  <c:v>-0.10160000000000001</c:v>
                </c:pt>
                <c:pt idx="1325">
                  <c:v>-0.10160000000000001</c:v>
                </c:pt>
                <c:pt idx="1326">
                  <c:v>-9.9100000000000035E-2</c:v>
                </c:pt>
                <c:pt idx="1327">
                  <c:v>-9.9100000000000035E-2</c:v>
                </c:pt>
                <c:pt idx="1328">
                  <c:v>-9.9100000000000035E-2</c:v>
                </c:pt>
                <c:pt idx="1329">
                  <c:v>-2.1200000000000004E-2</c:v>
                </c:pt>
                <c:pt idx="1330">
                  <c:v>-2.1200000000000004E-2</c:v>
                </c:pt>
                <c:pt idx="1331">
                  <c:v>-6.270000000000002E-2</c:v>
                </c:pt>
                <c:pt idx="1332">
                  <c:v>-6.270000000000002E-2</c:v>
                </c:pt>
                <c:pt idx="1333">
                  <c:v>-6.270000000000002E-2</c:v>
                </c:pt>
                <c:pt idx="1334">
                  <c:v>-0.10690000000000001</c:v>
                </c:pt>
                <c:pt idx="1335">
                  <c:v>-0.10690000000000001</c:v>
                </c:pt>
                <c:pt idx="1336">
                  <c:v>-0.10690000000000001</c:v>
                </c:pt>
                <c:pt idx="1337">
                  <c:v>-2.3599999999999996E-2</c:v>
                </c:pt>
                <c:pt idx="1338">
                  <c:v>-2.3599999999999996E-2</c:v>
                </c:pt>
                <c:pt idx="1339">
                  <c:v>5.1700000000000003E-2</c:v>
                </c:pt>
                <c:pt idx="1340">
                  <c:v>5.1700000000000003E-2</c:v>
                </c:pt>
                <c:pt idx="1341">
                  <c:v>5.1700000000000003E-2</c:v>
                </c:pt>
                <c:pt idx="1342">
                  <c:v>-2.1200000000000004E-2</c:v>
                </c:pt>
                <c:pt idx="1343">
                  <c:v>-2.1200000000000004E-2</c:v>
                </c:pt>
                <c:pt idx="1344">
                  <c:v>-2.1200000000000004E-2</c:v>
                </c:pt>
                <c:pt idx="1345">
                  <c:v>-6.9800000000000015E-2</c:v>
                </c:pt>
                <c:pt idx="1346">
                  <c:v>-6.9800000000000015E-2</c:v>
                </c:pt>
                <c:pt idx="1347">
                  <c:v>4.4200000000000003E-2</c:v>
                </c:pt>
                <c:pt idx="1348">
                  <c:v>4.4200000000000003E-2</c:v>
                </c:pt>
                <c:pt idx="1349">
                  <c:v>4.4200000000000003E-2</c:v>
                </c:pt>
                <c:pt idx="1350">
                  <c:v>6.4400000000000013E-2</c:v>
                </c:pt>
                <c:pt idx="1351">
                  <c:v>6.4400000000000013E-2</c:v>
                </c:pt>
                <c:pt idx="1352">
                  <c:v>6.4400000000000013E-2</c:v>
                </c:pt>
                <c:pt idx="1353">
                  <c:v>-4.5999999999999999E-2</c:v>
                </c:pt>
                <c:pt idx="1354">
                  <c:v>-4.5999999999999999E-2</c:v>
                </c:pt>
                <c:pt idx="1355">
                  <c:v>-4.1099999999999998E-2</c:v>
                </c:pt>
                <c:pt idx="1356">
                  <c:v>-4.1099999999999998E-2</c:v>
                </c:pt>
                <c:pt idx="1357">
                  <c:v>-4.1099999999999998E-2</c:v>
                </c:pt>
                <c:pt idx="1358">
                  <c:v>2.8500000000000001E-2</c:v>
                </c:pt>
                <c:pt idx="1359">
                  <c:v>2.8500000000000001E-2</c:v>
                </c:pt>
                <c:pt idx="1360">
                  <c:v>2.8500000000000001E-2</c:v>
                </c:pt>
                <c:pt idx="1361">
                  <c:v>5.7600000000000005E-2</c:v>
                </c:pt>
                <c:pt idx="1362">
                  <c:v>5.7600000000000005E-2</c:v>
                </c:pt>
                <c:pt idx="1363">
                  <c:v>2.81E-2</c:v>
                </c:pt>
                <c:pt idx="1364">
                  <c:v>2.81E-2</c:v>
                </c:pt>
                <c:pt idx="1365">
                  <c:v>2.81E-2</c:v>
                </c:pt>
                <c:pt idx="1366">
                  <c:v>-7.0999999999999994E-2</c:v>
                </c:pt>
                <c:pt idx="1367">
                  <c:v>-7.0999999999999994E-2</c:v>
                </c:pt>
                <c:pt idx="1368">
                  <c:v>-7.0999999999999994E-2</c:v>
                </c:pt>
                <c:pt idx="1369">
                  <c:v>5.5600000000000004E-2</c:v>
                </c:pt>
                <c:pt idx="1370">
                  <c:v>5.5600000000000004E-2</c:v>
                </c:pt>
                <c:pt idx="1371">
                  <c:v>8.3300000000000041E-2</c:v>
                </c:pt>
                <c:pt idx="1372">
                  <c:v>8.3300000000000041E-2</c:v>
                </c:pt>
                <c:pt idx="1373">
                  <c:v>8.3300000000000041E-2</c:v>
                </c:pt>
                <c:pt idx="1374">
                  <c:v>-8.1800000000000025E-2</c:v>
                </c:pt>
                <c:pt idx="1375">
                  <c:v>-8.1800000000000025E-2</c:v>
                </c:pt>
                <c:pt idx="1376">
                  <c:v>-8.1800000000000025E-2</c:v>
                </c:pt>
                <c:pt idx="1377">
                  <c:v>-2.4600000000000004E-2</c:v>
                </c:pt>
                <c:pt idx="1378">
                  <c:v>-2.4600000000000004E-2</c:v>
                </c:pt>
                <c:pt idx="1379">
                  <c:v>9.2000000000000033E-3</c:v>
                </c:pt>
                <c:pt idx="1380">
                  <c:v>9.2000000000000033E-3</c:v>
                </c:pt>
                <c:pt idx="1381">
                  <c:v>9.2000000000000033E-3</c:v>
                </c:pt>
                <c:pt idx="1382">
                  <c:v>-1.2999999999999998E-2</c:v>
                </c:pt>
                <c:pt idx="1383">
                  <c:v>-1.2999999999999998E-2</c:v>
                </c:pt>
                <c:pt idx="1384">
                  <c:v>-1.2999999999999998E-2</c:v>
                </c:pt>
                <c:pt idx="1385">
                  <c:v>-2.4400000000000002E-2</c:v>
                </c:pt>
                <c:pt idx="1386">
                  <c:v>-2.4400000000000002E-2</c:v>
                </c:pt>
                <c:pt idx="1387">
                  <c:v>-1.4E-2</c:v>
                </c:pt>
                <c:pt idx="1388">
                  <c:v>-1.4E-2</c:v>
                </c:pt>
                <c:pt idx="1389">
                  <c:v>-1.4E-2</c:v>
                </c:pt>
                <c:pt idx="1390">
                  <c:v>-1.5699999999999999E-2</c:v>
                </c:pt>
                <c:pt idx="1391">
                  <c:v>-1.5699999999999999E-2</c:v>
                </c:pt>
                <c:pt idx="1392">
                  <c:v>-1.5699999999999999E-2</c:v>
                </c:pt>
                <c:pt idx="1393">
                  <c:v>-1.5299999999999998E-2</c:v>
                </c:pt>
                <c:pt idx="1394">
                  <c:v>-1.5299999999999998E-2</c:v>
                </c:pt>
                <c:pt idx="1395">
                  <c:v>4.5000000000000005E-3</c:v>
                </c:pt>
                <c:pt idx="1396">
                  <c:v>4.5000000000000005E-3</c:v>
                </c:pt>
                <c:pt idx="1397">
                  <c:v>4.5000000000000005E-3</c:v>
                </c:pt>
                <c:pt idx="1398">
                  <c:v>-8.4900000000000017E-2</c:v>
                </c:pt>
                <c:pt idx="1399">
                  <c:v>-8.4900000000000017E-2</c:v>
                </c:pt>
                <c:pt idx="1400">
                  <c:v>-1.2999999999999998E-2</c:v>
                </c:pt>
                <c:pt idx="1401">
                  <c:v>-1.2999999999999998E-2</c:v>
                </c:pt>
                <c:pt idx="1402">
                  <c:v>-1.2999999999999998E-2</c:v>
                </c:pt>
                <c:pt idx="1403">
                  <c:v>8.2000000000000007E-3</c:v>
                </c:pt>
                <c:pt idx="1404">
                  <c:v>8.2000000000000007E-3</c:v>
                </c:pt>
                <c:pt idx="1405">
                  <c:v>8.2000000000000007E-3</c:v>
                </c:pt>
                <c:pt idx="1406">
                  <c:v>-4.4100000000000007E-2</c:v>
                </c:pt>
                <c:pt idx="1407">
                  <c:v>-4.4100000000000007E-2</c:v>
                </c:pt>
                <c:pt idx="1408">
                  <c:v>-4.4100000000000007E-2</c:v>
                </c:pt>
                <c:pt idx="1409">
                  <c:v>-6.5000000000000014E-3</c:v>
                </c:pt>
                <c:pt idx="1410">
                  <c:v>-6.5000000000000014E-3</c:v>
                </c:pt>
                <c:pt idx="1411">
                  <c:v>-6.5000000000000014E-3</c:v>
                </c:pt>
                <c:pt idx="1412">
                  <c:v>-1.4500000000000001E-2</c:v>
                </c:pt>
                <c:pt idx="1413">
                  <c:v>-1.4500000000000001E-2</c:v>
                </c:pt>
                <c:pt idx="1414">
                  <c:v>2.7000000000000006E-3</c:v>
                </c:pt>
                <c:pt idx="1415">
                  <c:v>2.7000000000000006E-3</c:v>
                </c:pt>
                <c:pt idx="1416">
                  <c:v>2.7000000000000006E-3</c:v>
                </c:pt>
                <c:pt idx="1417">
                  <c:v>-4.0900000000000006E-2</c:v>
                </c:pt>
                <c:pt idx="1418">
                  <c:v>-4.0900000000000006E-2</c:v>
                </c:pt>
                <c:pt idx="1419">
                  <c:v>5.5000000000000005E-3</c:v>
                </c:pt>
                <c:pt idx="1420">
                  <c:v>5.5000000000000005E-3</c:v>
                </c:pt>
                <c:pt idx="1421">
                  <c:v>5.5000000000000005E-3</c:v>
                </c:pt>
                <c:pt idx="1422">
                  <c:v>-2.0600000000000004E-2</c:v>
                </c:pt>
                <c:pt idx="1423">
                  <c:v>-2.0600000000000004E-2</c:v>
                </c:pt>
                <c:pt idx="1424">
                  <c:v>-2.0600000000000004E-2</c:v>
                </c:pt>
                <c:pt idx="1425">
                  <c:v>-2.8500000000000001E-2</c:v>
                </c:pt>
                <c:pt idx="1426">
                  <c:v>-2.8500000000000001E-2</c:v>
                </c:pt>
                <c:pt idx="1427">
                  <c:v>2.2200000000000004E-2</c:v>
                </c:pt>
                <c:pt idx="1428">
                  <c:v>2.2200000000000004E-2</c:v>
                </c:pt>
                <c:pt idx="1429">
                  <c:v>2.2200000000000004E-2</c:v>
                </c:pt>
                <c:pt idx="1430">
                  <c:v>1.1200000000000002E-2</c:v>
                </c:pt>
                <c:pt idx="1431">
                  <c:v>1.1200000000000002E-2</c:v>
                </c:pt>
                <c:pt idx="1432">
                  <c:v>1.1200000000000002E-2</c:v>
                </c:pt>
                <c:pt idx="1433">
                  <c:v>-1.8499999999999999E-2</c:v>
                </c:pt>
                <c:pt idx="1434">
                  <c:v>-1.8499999999999999E-2</c:v>
                </c:pt>
                <c:pt idx="1435">
                  <c:v>1.5699999999999999E-2</c:v>
                </c:pt>
                <c:pt idx="1436">
                  <c:v>1.5699999999999999E-2</c:v>
                </c:pt>
                <c:pt idx="1437">
                  <c:v>1.5699999999999999E-2</c:v>
                </c:pt>
                <c:pt idx="1438">
                  <c:v>7.9000000000000025E-3</c:v>
                </c:pt>
                <c:pt idx="1439">
                  <c:v>7.9000000000000025E-3</c:v>
                </c:pt>
                <c:pt idx="1440">
                  <c:v>7.9000000000000025E-3</c:v>
                </c:pt>
                <c:pt idx="1441">
                  <c:v>-7.7000000000000011E-3</c:v>
                </c:pt>
                <c:pt idx="1442">
                  <c:v>-7.7000000000000011E-3</c:v>
                </c:pt>
                <c:pt idx="1443">
                  <c:v>-7.7000000000000011E-3</c:v>
                </c:pt>
                <c:pt idx="1444">
                  <c:v>-1.1800000000000003E-2</c:v>
                </c:pt>
                <c:pt idx="1445">
                  <c:v>-1.1800000000000003E-2</c:v>
                </c:pt>
                <c:pt idx="1446">
                  <c:v>-1.1800000000000003E-2</c:v>
                </c:pt>
                <c:pt idx="1447">
                  <c:v>6.1000000000000004E-3</c:v>
                </c:pt>
                <c:pt idx="1448">
                  <c:v>6.1000000000000004E-3</c:v>
                </c:pt>
                <c:pt idx="1449">
                  <c:v>6.1000000000000004E-3</c:v>
                </c:pt>
                <c:pt idx="1450">
                  <c:v>-1.0600000000000002E-2</c:v>
                </c:pt>
                <c:pt idx="1451">
                  <c:v>-1.0600000000000002E-2</c:v>
                </c:pt>
                <c:pt idx="1452">
                  <c:v>-1.0600000000000002E-2</c:v>
                </c:pt>
                <c:pt idx="1453">
                  <c:v>-1.0600000000000002E-2</c:v>
                </c:pt>
                <c:pt idx="1454">
                  <c:v>-3.7000000000000006E-3</c:v>
                </c:pt>
                <c:pt idx="1455">
                  <c:v>-3.7000000000000006E-3</c:v>
                </c:pt>
                <c:pt idx="1456">
                  <c:v>-3.7000000000000006E-3</c:v>
                </c:pt>
                <c:pt idx="1457">
                  <c:v>1.5100000000000002E-2</c:v>
                </c:pt>
                <c:pt idx="1458">
                  <c:v>1.5100000000000002E-2</c:v>
                </c:pt>
                <c:pt idx="1459">
                  <c:v>-1.2800000000000002E-2</c:v>
                </c:pt>
                <c:pt idx="1460">
                  <c:v>-1.2800000000000002E-2</c:v>
                </c:pt>
                <c:pt idx="1461">
                  <c:v>-1.2800000000000002E-2</c:v>
                </c:pt>
                <c:pt idx="1462" formatCode="0.00E+00">
                  <c:v>4.0000000000000007E-4</c:v>
                </c:pt>
                <c:pt idx="1463" formatCode="0.00E+00">
                  <c:v>4.0000000000000007E-4</c:v>
                </c:pt>
                <c:pt idx="1464" formatCode="0.00E+00">
                  <c:v>4.0000000000000007E-4</c:v>
                </c:pt>
                <c:pt idx="1465">
                  <c:v>-1.1599999999999997E-2</c:v>
                </c:pt>
                <c:pt idx="1466">
                  <c:v>-1.1599999999999997E-2</c:v>
                </c:pt>
                <c:pt idx="1467">
                  <c:v>-1.4E-2</c:v>
                </c:pt>
                <c:pt idx="1468">
                  <c:v>-1.4E-2</c:v>
                </c:pt>
                <c:pt idx="1469">
                  <c:v>-1.4E-2</c:v>
                </c:pt>
                <c:pt idx="1470">
                  <c:v>1.5500000000000002E-2</c:v>
                </c:pt>
                <c:pt idx="1471">
                  <c:v>1.5500000000000002E-2</c:v>
                </c:pt>
                <c:pt idx="1472">
                  <c:v>1.5500000000000002E-2</c:v>
                </c:pt>
                <c:pt idx="1473">
                  <c:v>-1.4500000000000001E-2</c:v>
                </c:pt>
                <c:pt idx="1474">
                  <c:v>-1.4500000000000001E-2</c:v>
                </c:pt>
                <c:pt idx="1475">
                  <c:v>-2.0000000000000005E-3</c:v>
                </c:pt>
                <c:pt idx="1476">
                  <c:v>-2.0000000000000005E-3</c:v>
                </c:pt>
                <c:pt idx="1477">
                  <c:v>-2.0000000000000005E-3</c:v>
                </c:pt>
                <c:pt idx="1478">
                  <c:v>1.7100000000000001E-2</c:v>
                </c:pt>
                <c:pt idx="1479">
                  <c:v>1.7100000000000001E-2</c:v>
                </c:pt>
                <c:pt idx="1480">
                  <c:v>1.7100000000000001E-2</c:v>
                </c:pt>
                <c:pt idx="1481">
                  <c:v>2.0199999999999999E-2</c:v>
                </c:pt>
                <c:pt idx="1482">
                  <c:v>2.0199999999999999E-2</c:v>
                </c:pt>
                <c:pt idx="1483">
                  <c:v>-6.0900000000000003E-2</c:v>
                </c:pt>
                <c:pt idx="1484">
                  <c:v>-6.0900000000000003E-2</c:v>
                </c:pt>
                <c:pt idx="1485">
                  <c:v>-6.0900000000000003E-2</c:v>
                </c:pt>
                <c:pt idx="1486">
                  <c:v>2.1999999999999999E-2</c:v>
                </c:pt>
                <c:pt idx="1487">
                  <c:v>2.1999999999999999E-2</c:v>
                </c:pt>
                <c:pt idx="1488">
                  <c:v>2.1999999999999999E-2</c:v>
                </c:pt>
                <c:pt idx="1489">
                  <c:v>5.1000000000000004E-3</c:v>
                </c:pt>
                <c:pt idx="1490">
                  <c:v>5.1000000000000004E-3</c:v>
                </c:pt>
                <c:pt idx="1491">
                  <c:v>5.1000000000000004E-3</c:v>
                </c:pt>
                <c:pt idx="1492">
                  <c:v>-2.9500000000000002E-2</c:v>
                </c:pt>
                <c:pt idx="1493">
                  <c:v>-2.9500000000000002E-2</c:v>
                </c:pt>
                <c:pt idx="1494">
                  <c:v>-2.9700000000000001E-2</c:v>
                </c:pt>
                <c:pt idx="1495">
                  <c:v>-2.9700000000000001E-2</c:v>
                </c:pt>
                <c:pt idx="1496">
                  <c:v>-2.9700000000000001E-2</c:v>
                </c:pt>
                <c:pt idx="1497">
                  <c:v>5.5000000000000005E-3</c:v>
                </c:pt>
                <c:pt idx="1498">
                  <c:v>5.5000000000000005E-3</c:v>
                </c:pt>
                <c:pt idx="1499">
                  <c:v>-4.5600000000000002E-2</c:v>
                </c:pt>
                <c:pt idx="1500" formatCode="0.00E+00">
                  <c:v>2.0000000000000004E-4</c:v>
                </c:pt>
                <c:pt idx="1501" formatCode="0.00E+00">
                  <c:v>2.0000000000000004E-4</c:v>
                </c:pt>
                <c:pt idx="1502" formatCode="0.00E+00">
                  <c:v>2.0000000000000004E-4</c:v>
                </c:pt>
                <c:pt idx="1503" formatCode="0.00E+00">
                  <c:v>2.0000000000000004E-4</c:v>
                </c:pt>
                <c:pt idx="1504" formatCode="0.00E+00">
                  <c:v>2.0000000000000004E-4</c:v>
                </c:pt>
                <c:pt idx="1505">
                  <c:v>-5.1700000000000003E-2</c:v>
                </c:pt>
                <c:pt idx="1506">
                  <c:v>-5.1700000000000003E-2</c:v>
                </c:pt>
                <c:pt idx="1507">
                  <c:v>-3.6799999999999999E-2</c:v>
                </c:pt>
                <c:pt idx="1508">
                  <c:v>-3.6799999999999999E-2</c:v>
                </c:pt>
                <c:pt idx="1509">
                  <c:v>-3.6799999999999999E-2</c:v>
                </c:pt>
                <c:pt idx="1510">
                  <c:v>1.6500000000000004E-2</c:v>
                </c:pt>
                <c:pt idx="1511">
                  <c:v>1.6500000000000004E-2</c:v>
                </c:pt>
                <c:pt idx="1512">
                  <c:v>1.6500000000000004E-2</c:v>
                </c:pt>
                <c:pt idx="1513">
                  <c:v>-5.0900000000000001E-2</c:v>
                </c:pt>
                <c:pt idx="1514">
                  <c:v>-5.0900000000000001E-2</c:v>
                </c:pt>
                <c:pt idx="1515">
                  <c:v>5.1000000000000004E-3</c:v>
                </c:pt>
                <c:pt idx="1516">
                  <c:v>5.1000000000000004E-3</c:v>
                </c:pt>
                <c:pt idx="1517">
                  <c:v>5.1000000000000004E-3</c:v>
                </c:pt>
                <c:pt idx="1518">
                  <c:v>-1.2999999999999998E-2</c:v>
                </c:pt>
                <c:pt idx="1519">
                  <c:v>-1.2999999999999998E-2</c:v>
                </c:pt>
                <c:pt idx="1520">
                  <c:v>-1.2999999999999998E-2</c:v>
                </c:pt>
                <c:pt idx="1521" formatCode="0.00E+00">
                  <c:v>6.0000000000000016E-4</c:v>
                </c:pt>
                <c:pt idx="1522" formatCode="0.00E+00">
                  <c:v>6.0000000000000016E-4</c:v>
                </c:pt>
                <c:pt idx="1523">
                  <c:v>-3.4200000000000001E-2</c:v>
                </c:pt>
                <c:pt idx="1524">
                  <c:v>-3.4200000000000001E-2</c:v>
                </c:pt>
                <c:pt idx="1525">
                  <c:v>-3.4200000000000001E-2</c:v>
                </c:pt>
                <c:pt idx="1526" formatCode="0.00E+00">
                  <c:v>8.0000000000000015E-4</c:v>
                </c:pt>
                <c:pt idx="1527" formatCode="0.00E+00">
                  <c:v>8.0000000000000015E-4</c:v>
                </c:pt>
                <c:pt idx="1528" formatCode="0.00E+00">
                  <c:v>8.0000000000000015E-4</c:v>
                </c:pt>
                <c:pt idx="1529">
                  <c:v>8.100000000000003E-3</c:v>
                </c:pt>
                <c:pt idx="1530">
                  <c:v>8.100000000000003E-3</c:v>
                </c:pt>
                <c:pt idx="1531">
                  <c:v>-3.0000000000000005E-3</c:v>
                </c:pt>
                <c:pt idx="1532">
                  <c:v>-3.0000000000000005E-3</c:v>
                </c:pt>
                <c:pt idx="1533">
                  <c:v>-3.0000000000000005E-3</c:v>
                </c:pt>
                <c:pt idx="1534">
                  <c:v>1.0400000000000001E-2</c:v>
                </c:pt>
                <c:pt idx="1535">
                  <c:v>1.0400000000000001E-2</c:v>
                </c:pt>
                <c:pt idx="1536">
                  <c:v>1.0400000000000001E-2</c:v>
                </c:pt>
                <c:pt idx="1537">
                  <c:v>-2.0199999999999999E-2</c:v>
                </c:pt>
                <c:pt idx="1538">
                  <c:v>-2.0199999999999999E-2</c:v>
                </c:pt>
                <c:pt idx="1539">
                  <c:v>-4.3000000000000009E-3</c:v>
                </c:pt>
                <c:pt idx="1540">
                  <c:v>-4.3000000000000009E-3</c:v>
                </c:pt>
                <c:pt idx="1541">
                  <c:v>-4.3000000000000009E-3</c:v>
                </c:pt>
                <c:pt idx="1542">
                  <c:v>-3.2399999999999998E-2</c:v>
                </c:pt>
                <c:pt idx="1543">
                  <c:v>-3.2399999999999998E-2</c:v>
                </c:pt>
                <c:pt idx="1544">
                  <c:v>-3.2399999999999998E-2</c:v>
                </c:pt>
                <c:pt idx="1545">
                  <c:v>-6.5000000000000014E-3</c:v>
                </c:pt>
                <c:pt idx="1546">
                  <c:v>-6.5000000000000014E-3</c:v>
                </c:pt>
                <c:pt idx="1547">
                  <c:v>-2.0799999999999999E-2</c:v>
                </c:pt>
                <c:pt idx="1548">
                  <c:v>-2.0799999999999999E-2</c:v>
                </c:pt>
                <c:pt idx="1549">
                  <c:v>-2.0799999999999999E-2</c:v>
                </c:pt>
                <c:pt idx="1550">
                  <c:v>-2.5999999999999999E-3</c:v>
                </c:pt>
                <c:pt idx="1551">
                  <c:v>-2.5999999999999999E-3</c:v>
                </c:pt>
                <c:pt idx="1552">
                  <c:v>-2.5999999999999999E-3</c:v>
                </c:pt>
                <c:pt idx="1553">
                  <c:v>-1.0000000000000002E-3</c:v>
                </c:pt>
                <c:pt idx="1554">
                  <c:v>-1.0000000000000002E-3</c:v>
                </c:pt>
                <c:pt idx="1555">
                  <c:v>-1.3800000000000003E-2</c:v>
                </c:pt>
                <c:pt idx="1556">
                  <c:v>-1.3800000000000003E-2</c:v>
                </c:pt>
                <c:pt idx="1557">
                  <c:v>-1.3800000000000003E-2</c:v>
                </c:pt>
                <c:pt idx="1558">
                  <c:v>-1.2600000000000002E-2</c:v>
                </c:pt>
                <c:pt idx="1559">
                  <c:v>-1.2600000000000002E-2</c:v>
                </c:pt>
                <c:pt idx="1560">
                  <c:v>-1.2600000000000002E-2</c:v>
                </c:pt>
                <c:pt idx="1561">
                  <c:v>5.7000000000000011E-3</c:v>
                </c:pt>
                <c:pt idx="1562">
                  <c:v>5.7000000000000011E-3</c:v>
                </c:pt>
                <c:pt idx="1563">
                  <c:v>-1.9300000000000005E-2</c:v>
                </c:pt>
                <c:pt idx="1564">
                  <c:v>-1.9300000000000005E-2</c:v>
                </c:pt>
                <c:pt idx="1565">
                  <c:v>-1.9300000000000005E-2</c:v>
                </c:pt>
                <c:pt idx="1566" formatCode="0.00E+00">
                  <c:v>-2.0000000000000004E-4</c:v>
                </c:pt>
                <c:pt idx="1567" formatCode="0.00E+00">
                  <c:v>-2.0000000000000004E-4</c:v>
                </c:pt>
                <c:pt idx="1568" formatCode="0.00E+00">
                  <c:v>-2.0000000000000004E-4</c:v>
                </c:pt>
                <c:pt idx="1569">
                  <c:v>-3.620000000000001E-2</c:v>
                </c:pt>
                <c:pt idx="1570">
                  <c:v>-3.620000000000001E-2</c:v>
                </c:pt>
                <c:pt idx="1571">
                  <c:v>1.0600000000000002E-2</c:v>
                </c:pt>
                <c:pt idx="1572">
                  <c:v>1.0600000000000002E-2</c:v>
                </c:pt>
                <c:pt idx="1573">
                  <c:v>1.0600000000000002E-2</c:v>
                </c:pt>
                <c:pt idx="1574">
                  <c:v>-3.6799999999999999E-2</c:v>
                </c:pt>
                <c:pt idx="1575">
                  <c:v>-3.6799999999999999E-2</c:v>
                </c:pt>
                <c:pt idx="1576">
                  <c:v>-3.6799999999999999E-2</c:v>
                </c:pt>
                <c:pt idx="1577">
                  <c:v>-2.5200000000000004E-2</c:v>
                </c:pt>
                <c:pt idx="1578">
                  <c:v>-2.5200000000000004E-2</c:v>
                </c:pt>
                <c:pt idx="1579">
                  <c:v>2.5700000000000001E-2</c:v>
                </c:pt>
                <c:pt idx="1580">
                  <c:v>2.5700000000000001E-2</c:v>
                </c:pt>
                <c:pt idx="1581">
                  <c:v>2.5700000000000001E-2</c:v>
                </c:pt>
                <c:pt idx="1582">
                  <c:v>-8.3800000000000055E-2</c:v>
                </c:pt>
                <c:pt idx="1583">
                  <c:v>-8.3800000000000055E-2</c:v>
                </c:pt>
                <c:pt idx="1584">
                  <c:v>-8.3800000000000055E-2</c:v>
                </c:pt>
                <c:pt idx="1585">
                  <c:v>1.0000000000000002E-3</c:v>
                </c:pt>
                <c:pt idx="1586">
                  <c:v>1.0000000000000002E-3</c:v>
                </c:pt>
                <c:pt idx="1587">
                  <c:v>-6.4100000000000004E-2</c:v>
                </c:pt>
                <c:pt idx="1588">
                  <c:v>-6.4100000000000004E-2</c:v>
                </c:pt>
                <c:pt idx="1589">
                  <c:v>-6.4100000000000004E-2</c:v>
                </c:pt>
                <c:pt idx="1590">
                  <c:v>-1.5100000000000002E-2</c:v>
                </c:pt>
                <c:pt idx="1591">
                  <c:v>-1.5100000000000002E-2</c:v>
                </c:pt>
                <c:pt idx="1592">
                  <c:v>-1.5100000000000002E-2</c:v>
                </c:pt>
                <c:pt idx="1593">
                  <c:v>-4.5600000000000002E-2</c:v>
                </c:pt>
                <c:pt idx="1594">
                  <c:v>-4.5600000000000002E-2</c:v>
                </c:pt>
                <c:pt idx="1595">
                  <c:v>5.9000000000000007E-3</c:v>
                </c:pt>
                <c:pt idx="1596">
                  <c:v>5.9000000000000007E-3</c:v>
                </c:pt>
                <c:pt idx="1597">
                  <c:v>5.9000000000000007E-3</c:v>
                </c:pt>
                <c:pt idx="1598">
                  <c:v>-7.1000000000000004E-3</c:v>
                </c:pt>
                <c:pt idx="1599">
                  <c:v>-7.1000000000000004E-3</c:v>
                </c:pt>
                <c:pt idx="1600">
                  <c:v>-4.0100000000000004E-2</c:v>
                </c:pt>
                <c:pt idx="1601">
                  <c:v>-4.0100000000000004E-2</c:v>
                </c:pt>
                <c:pt idx="1602">
                  <c:v>-4.0100000000000004E-2</c:v>
                </c:pt>
                <c:pt idx="1603">
                  <c:v>2.2600000000000002E-2</c:v>
                </c:pt>
                <c:pt idx="1604">
                  <c:v>2.2600000000000002E-2</c:v>
                </c:pt>
                <c:pt idx="1605">
                  <c:v>2.2600000000000002E-2</c:v>
                </c:pt>
                <c:pt idx="1606">
                  <c:v>-1.1800000000000003E-2</c:v>
                </c:pt>
                <c:pt idx="1607">
                  <c:v>-1.1800000000000003E-2</c:v>
                </c:pt>
                <c:pt idx="1608">
                  <c:v>-1.1800000000000003E-2</c:v>
                </c:pt>
                <c:pt idx="1609">
                  <c:v>-8.8100000000000039E-2</c:v>
                </c:pt>
                <c:pt idx="1610">
                  <c:v>-8.8100000000000039E-2</c:v>
                </c:pt>
                <c:pt idx="1611">
                  <c:v>7.9600000000000004E-2</c:v>
                </c:pt>
                <c:pt idx="1612">
                  <c:v>7.9600000000000004E-2</c:v>
                </c:pt>
                <c:pt idx="1613">
                  <c:v>7.9600000000000004E-2</c:v>
                </c:pt>
                <c:pt idx="1614">
                  <c:v>-1.5900000000000001E-2</c:v>
                </c:pt>
                <c:pt idx="1615">
                  <c:v>-1.5900000000000001E-2</c:v>
                </c:pt>
                <c:pt idx="1616">
                  <c:v>-1.5900000000000001E-2</c:v>
                </c:pt>
                <c:pt idx="1617">
                  <c:v>2.4E-2</c:v>
                </c:pt>
                <c:pt idx="1618">
                  <c:v>2.4E-2</c:v>
                </c:pt>
                <c:pt idx="1619">
                  <c:v>6.1000000000000004E-3</c:v>
                </c:pt>
                <c:pt idx="1620">
                  <c:v>6.1000000000000004E-3</c:v>
                </c:pt>
                <c:pt idx="1621">
                  <c:v>6.1000000000000004E-3</c:v>
                </c:pt>
                <c:pt idx="1622">
                  <c:v>6.5000000000000014E-3</c:v>
                </c:pt>
                <c:pt idx="1623">
                  <c:v>6.5000000000000014E-3</c:v>
                </c:pt>
                <c:pt idx="1624">
                  <c:v>6.5000000000000014E-3</c:v>
                </c:pt>
                <c:pt idx="1625">
                  <c:v>4.2400000000000007E-2</c:v>
                </c:pt>
                <c:pt idx="1626">
                  <c:v>4.2400000000000007E-2</c:v>
                </c:pt>
                <c:pt idx="1627" formatCode="0.00E+00">
                  <c:v>2.0000000000000004E-4</c:v>
                </c:pt>
                <c:pt idx="1628" formatCode="0.00E+00">
                  <c:v>2.0000000000000004E-4</c:v>
                </c:pt>
                <c:pt idx="1629" formatCode="0.00E+00">
                  <c:v>2.0000000000000004E-4</c:v>
                </c:pt>
                <c:pt idx="1630">
                  <c:v>-1.1200000000000002E-2</c:v>
                </c:pt>
                <c:pt idx="1631">
                  <c:v>-1.1200000000000002E-2</c:v>
                </c:pt>
                <c:pt idx="1632">
                  <c:v>-1.1200000000000002E-2</c:v>
                </c:pt>
                <c:pt idx="1633">
                  <c:v>2.4600000000000004E-2</c:v>
                </c:pt>
                <c:pt idx="1634">
                  <c:v>2.4600000000000004E-2</c:v>
                </c:pt>
                <c:pt idx="1635">
                  <c:v>-2.1399999999999999E-2</c:v>
                </c:pt>
                <c:pt idx="1636">
                  <c:v>-2.1399999999999999E-2</c:v>
                </c:pt>
                <c:pt idx="1637">
                  <c:v>-2.1399999999999999E-2</c:v>
                </c:pt>
                <c:pt idx="1638" formatCode="0.00E+00">
                  <c:v>8.0000000000000015E-4</c:v>
                </c:pt>
                <c:pt idx="1639" formatCode="0.00E+00">
                  <c:v>8.0000000000000015E-4</c:v>
                </c:pt>
                <c:pt idx="1640" formatCode="0.00E+00">
                  <c:v>8.0000000000000015E-4</c:v>
                </c:pt>
                <c:pt idx="1641">
                  <c:v>3.500000000000001E-2</c:v>
                </c:pt>
                <c:pt idx="1642">
                  <c:v>3.500000000000001E-2</c:v>
                </c:pt>
                <c:pt idx="1643">
                  <c:v>-5.7000000000000011E-3</c:v>
                </c:pt>
                <c:pt idx="1644">
                  <c:v>-5.7000000000000011E-3</c:v>
                </c:pt>
                <c:pt idx="1645">
                  <c:v>-5.7000000000000011E-3</c:v>
                </c:pt>
                <c:pt idx="1646">
                  <c:v>-1.0200000000000001E-2</c:v>
                </c:pt>
                <c:pt idx="1647">
                  <c:v>-1.0200000000000001E-2</c:v>
                </c:pt>
                <c:pt idx="1648">
                  <c:v>-1.0200000000000001E-2</c:v>
                </c:pt>
                <c:pt idx="1649">
                  <c:v>3.5600000000000007E-2</c:v>
                </c:pt>
                <c:pt idx="1650">
                  <c:v>3.5600000000000007E-2</c:v>
                </c:pt>
                <c:pt idx="1651">
                  <c:v>1.4000000000000002E-3</c:v>
                </c:pt>
                <c:pt idx="1652">
                  <c:v>1.4000000000000002E-3</c:v>
                </c:pt>
                <c:pt idx="1653">
                  <c:v>1.4000000000000002E-3</c:v>
                </c:pt>
                <c:pt idx="1654">
                  <c:v>-8.6900000000000005E-2</c:v>
                </c:pt>
                <c:pt idx="1655">
                  <c:v>-8.6900000000000005E-2</c:v>
                </c:pt>
                <c:pt idx="1656">
                  <c:v>-8.6900000000000005E-2</c:v>
                </c:pt>
                <c:pt idx="1657">
                  <c:v>2.4400000000000002E-2</c:v>
                </c:pt>
                <c:pt idx="1658">
                  <c:v>2.4400000000000002E-2</c:v>
                </c:pt>
                <c:pt idx="1659">
                  <c:v>2.4400000000000002E-2</c:v>
                </c:pt>
                <c:pt idx="1660">
                  <c:v>2.4199999999999996E-2</c:v>
                </c:pt>
                <c:pt idx="1661">
                  <c:v>2.4199999999999996E-2</c:v>
                </c:pt>
                <c:pt idx="1662">
                  <c:v>2.1399999999999999E-2</c:v>
                </c:pt>
                <c:pt idx="1663">
                  <c:v>2.1399999999999999E-2</c:v>
                </c:pt>
                <c:pt idx="1664">
                  <c:v>2.1399999999999999E-2</c:v>
                </c:pt>
                <c:pt idx="1665">
                  <c:v>-1.0000000000000002E-2</c:v>
                </c:pt>
                <c:pt idx="1666">
                  <c:v>-1.0000000000000002E-2</c:v>
                </c:pt>
                <c:pt idx="1667">
                  <c:v>3.670000000000001E-2</c:v>
                </c:pt>
                <c:pt idx="1668">
                  <c:v>3.670000000000001E-2</c:v>
                </c:pt>
                <c:pt idx="1669">
                  <c:v>3.670000000000001E-2</c:v>
                </c:pt>
                <c:pt idx="1670">
                  <c:v>2.7000000000000006E-3</c:v>
                </c:pt>
                <c:pt idx="1671">
                  <c:v>2.7000000000000006E-3</c:v>
                </c:pt>
                <c:pt idx="1672">
                  <c:v>2.7000000000000006E-3</c:v>
                </c:pt>
                <c:pt idx="1673">
                  <c:v>-3.7000000000000006E-3</c:v>
                </c:pt>
                <c:pt idx="1674">
                  <c:v>-3.7000000000000006E-3</c:v>
                </c:pt>
                <c:pt idx="1675">
                  <c:v>1.0000000000000002E-3</c:v>
                </c:pt>
                <c:pt idx="1676">
                  <c:v>1.0000000000000002E-3</c:v>
                </c:pt>
                <c:pt idx="1677">
                  <c:v>1.0000000000000002E-3</c:v>
                </c:pt>
                <c:pt idx="1678">
                  <c:v>6.0500000000000005E-2</c:v>
                </c:pt>
                <c:pt idx="1679">
                  <c:v>6.0500000000000005E-2</c:v>
                </c:pt>
                <c:pt idx="1680">
                  <c:v>6.0500000000000005E-2</c:v>
                </c:pt>
                <c:pt idx="1681">
                  <c:v>-1.9699999999999999E-2</c:v>
                </c:pt>
                <c:pt idx="1682">
                  <c:v>-1.9699999999999999E-2</c:v>
                </c:pt>
                <c:pt idx="1683">
                  <c:v>-1.9699999999999999E-2</c:v>
                </c:pt>
                <c:pt idx="1684">
                  <c:v>-1.9699999999999999E-2</c:v>
                </c:pt>
                <c:pt idx="1685">
                  <c:v>3.2199999999999999E-2</c:v>
                </c:pt>
                <c:pt idx="1686">
                  <c:v>3.2199999999999999E-2</c:v>
                </c:pt>
                <c:pt idx="1687">
                  <c:v>-4.9000000000000007E-3</c:v>
                </c:pt>
                <c:pt idx="1688">
                  <c:v>-4.9000000000000007E-3</c:v>
                </c:pt>
                <c:pt idx="1689">
                  <c:v>-4.9000000000000007E-3</c:v>
                </c:pt>
                <c:pt idx="1690" formatCode="0.00E+00">
                  <c:v>2.0000000000000004E-4</c:v>
                </c:pt>
                <c:pt idx="1691" formatCode="0.00E+00">
                  <c:v>2.0000000000000004E-4</c:v>
                </c:pt>
                <c:pt idx="1692" formatCode="0.00E+00">
                  <c:v>2.0000000000000004E-4</c:v>
                </c:pt>
                <c:pt idx="1693">
                  <c:v>2.0000000000000005E-3</c:v>
                </c:pt>
                <c:pt idx="1694">
                  <c:v>2.0000000000000005E-3</c:v>
                </c:pt>
                <c:pt idx="1695">
                  <c:v>-8.100000000000003E-3</c:v>
                </c:pt>
                <c:pt idx="1696">
                  <c:v>-8.100000000000003E-3</c:v>
                </c:pt>
                <c:pt idx="1697">
                  <c:v>-8.100000000000003E-3</c:v>
                </c:pt>
                <c:pt idx="1698">
                  <c:v>3.9000000000000003E-3</c:v>
                </c:pt>
                <c:pt idx="1699">
                  <c:v>3.9000000000000003E-3</c:v>
                </c:pt>
                <c:pt idx="1700">
                  <c:v>-4.7000000000000011E-3</c:v>
                </c:pt>
                <c:pt idx="1701">
                  <c:v>-4.7000000000000011E-3</c:v>
                </c:pt>
                <c:pt idx="1702">
                  <c:v>-4.7000000000000011E-3</c:v>
                </c:pt>
                <c:pt idx="1703">
                  <c:v>6.7000000000000011E-3</c:v>
                </c:pt>
                <c:pt idx="1704">
                  <c:v>6.7000000000000011E-3</c:v>
                </c:pt>
                <c:pt idx="1705">
                  <c:v>6.7000000000000011E-3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-5.9000000000000007E-3</c:v>
                </c:pt>
                <c:pt idx="1710">
                  <c:v>-5.9000000000000007E-3</c:v>
                </c:pt>
                <c:pt idx="1711">
                  <c:v>6.9000000000000008E-3</c:v>
                </c:pt>
                <c:pt idx="1712">
                  <c:v>6.9000000000000008E-3</c:v>
                </c:pt>
                <c:pt idx="1713">
                  <c:v>6.9000000000000008E-3</c:v>
                </c:pt>
                <c:pt idx="1714">
                  <c:v>-9.2000000000000033E-3</c:v>
                </c:pt>
                <c:pt idx="1715">
                  <c:v>-9.2000000000000033E-3</c:v>
                </c:pt>
                <c:pt idx="1716">
                  <c:v>2.0000000000000005E-3</c:v>
                </c:pt>
                <c:pt idx="1717">
                  <c:v>2.0000000000000005E-3</c:v>
                </c:pt>
                <c:pt idx="1718">
                  <c:v>2.0000000000000005E-3</c:v>
                </c:pt>
                <c:pt idx="1719">
                  <c:v>1.6000000000000003E-3</c:v>
                </c:pt>
                <c:pt idx="1720">
                  <c:v>1.6000000000000003E-3</c:v>
                </c:pt>
                <c:pt idx="1721">
                  <c:v>1.6000000000000003E-3</c:v>
                </c:pt>
                <c:pt idx="1722">
                  <c:v>4.7000000000000011E-3</c:v>
                </c:pt>
                <c:pt idx="1723">
                  <c:v>4.7000000000000011E-3</c:v>
                </c:pt>
                <c:pt idx="1724">
                  <c:v>4.7000000000000011E-3</c:v>
                </c:pt>
                <c:pt idx="1725">
                  <c:v>-2.0000000000000005E-3</c:v>
                </c:pt>
                <c:pt idx="1726">
                  <c:v>-2.0000000000000005E-3</c:v>
                </c:pt>
                <c:pt idx="1727">
                  <c:v>9.8000000000000032E-3</c:v>
                </c:pt>
                <c:pt idx="1728">
                  <c:v>9.8000000000000032E-3</c:v>
                </c:pt>
                <c:pt idx="1729">
                  <c:v>9.8000000000000032E-3</c:v>
                </c:pt>
                <c:pt idx="1730">
                  <c:v>-5.7000000000000011E-3</c:v>
                </c:pt>
                <c:pt idx="1731">
                  <c:v>-5.7000000000000011E-3</c:v>
                </c:pt>
                <c:pt idx="1732">
                  <c:v>-5.7000000000000011E-3</c:v>
                </c:pt>
                <c:pt idx="1733">
                  <c:v>-4.5000000000000005E-3</c:v>
                </c:pt>
                <c:pt idx="1734">
                  <c:v>-4.5000000000000005E-3</c:v>
                </c:pt>
                <c:pt idx="1735">
                  <c:v>-4.1000000000000003E-3</c:v>
                </c:pt>
                <c:pt idx="1736">
                  <c:v>-4.1000000000000003E-3</c:v>
                </c:pt>
                <c:pt idx="1737">
                  <c:v>-4.1000000000000003E-3</c:v>
                </c:pt>
                <c:pt idx="1738">
                  <c:v>-1.8499999999999999E-2</c:v>
                </c:pt>
                <c:pt idx="1739">
                  <c:v>-1.8499999999999999E-2</c:v>
                </c:pt>
                <c:pt idx="1740">
                  <c:v>-1.8499999999999999E-2</c:v>
                </c:pt>
                <c:pt idx="1741">
                  <c:v>-1.6899999999999998E-2</c:v>
                </c:pt>
                <c:pt idx="1742">
                  <c:v>-1.6899999999999998E-2</c:v>
                </c:pt>
                <c:pt idx="1743">
                  <c:v>1.4900000000000002E-2</c:v>
                </c:pt>
                <c:pt idx="1744">
                  <c:v>1.4900000000000002E-2</c:v>
                </c:pt>
                <c:pt idx="1745">
                  <c:v>1.4900000000000002E-2</c:v>
                </c:pt>
                <c:pt idx="1746">
                  <c:v>2.5000000000000005E-3</c:v>
                </c:pt>
                <c:pt idx="1747">
                  <c:v>2.5000000000000005E-3</c:v>
                </c:pt>
                <c:pt idx="1748">
                  <c:v>-1.3599999999999998E-2</c:v>
                </c:pt>
                <c:pt idx="1749">
                  <c:v>-1.3599999999999998E-2</c:v>
                </c:pt>
                <c:pt idx="1750">
                  <c:v>-1.3599999999999998E-2</c:v>
                </c:pt>
                <c:pt idx="1751">
                  <c:v>1.8300000000000004E-2</c:v>
                </c:pt>
                <c:pt idx="1752">
                  <c:v>1.8300000000000004E-2</c:v>
                </c:pt>
                <c:pt idx="1753">
                  <c:v>1.8300000000000004E-2</c:v>
                </c:pt>
                <c:pt idx="1754">
                  <c:v>6.1000000000000004E-3</c:v>
                </c:pt>
                <c:pt idx="1755">
                  <c:v>6.1000000000000004E-3</c:v>
                </c:pt>
                <c:pt idx="1756">
                  <c:v>6.1000000000000004E-3</c:v>
                </c:pt>
                <c:pt idx="1757">
                  <c:v>-0.05</c:v>
                </c:pt>
                <c:pt idx="1758">
                  <c:v>-0.05</c:v>
                </c:pt>
                <c:pt idx="1759">
                  <c:v>1.1200000000000002E-2</c:v>
                </c:pt>
                <c:pt idx="1760">
                  <c:v>1.1200000000000002E-2</c:v>
                </c:pt>
                <c:pt idx="1761">
                  <c:v>1.1200000000000002E-2</c:v>
                </c:pt>
                <c:pt idx="1762">
                  <c:v>1.1800000000000003E-2</c:v>
                </c:pt>
                <c:pt idx="1763">
                  <c:v>1.1800000000000003E-2</c:v>
                </c:pt>
                <c:pt idx="1764">
                  <c:v>1.1800000000000003E-2</c:v>
                </c:pt>
                <c:pt idx="1765">
                  <c:v>-1.43E-2</c:v>
                </c:pt>
                <c:pt idx="1766">
                  <c:v>-1.43E-2</c:v>
                </c:pt>
                <c:pt idx="1767">
                  <c:v>6.0100000000000008E-2</c:v>
                </c:pt>
                <c:pt idx="1768">
                  <c:v>6.0100000000000008E-2</c:v>
                </c:pt>
                <c:pt idx="1769">
                  <c:v>6.0100000000000008E-2</c:v>
                </c:pt>
                <c:pt idx="1770">
                  <c:v>5.5600000000000004E-2</c:v>
                </c:pt>
                <c:pt idx="1771">
                  <c:v>5.5600000000000004E-2</c:v>
                </c:pt>
                <c:pt idx="1772">
                  <c:v>5.5600000000000004E-2</c:v>
                </c:pt>
                <c:pt idx="1773">
                  <c:v>5.4200000000000005E-2</c:v>
                </c:pt>
                <c:pt idx="1774">
                  <c:v>5.4200000000000005E-2</c:v>
                </c:pt>
                <c:pt idx="1775">
                  <c:v>5.9500000000000011E-2</c:v>
                </c:pt>
                <c:pt idx="1776">
                  <c:v>5.9500000000000011E-2</c:v>
                </c:pt>
                <c:pt idx="1777">
                  <c:v>5.9500000000000011E-2</c:v>
                </c:pt>
                <c:pt idx="1778">
                  <c:v>5.4400000000000011E-2</c:v>
                </c:pt>
                <c:pt idx="1779">
                  <c:v>5.4400000000000011E-2</c:v>
                </c:pt>
                <c:pt idx="1780">
                  <c:v>4.8500000000000001E-2</c:v>
                </c:pt>
                <c:pt idx="1781">
                  <c:v>4.8500000000000001E-2</c:v>
                </c:pt>
                <c:pt idx="1782">
                  <c:v>4.8500000000000001E-2</c:v>
                </c:pt>
                <c:pt idx="1783">
                  <c:v>7.2300000000000017E-2</c:v>
                </c:pt>
                <c:pt idx="1784">
                  <c:v>7.2300000000000017E-2</c:v>
                </c:pt>
                <c:pt idx="1785">
                  <c:v>7.2300000000000017E-2</c:v>
                </c:pt>
                <c:pt idx="1786">
                  <c:v>5.7000000000000009E-2</c:v>
                </c:pt>
                <c:pt idx="1787">
                  <c:v>5.7000000000000009E-2</c:v>
                </c:pt>
                <c:pt idx="1788">
                  <c:v>-0.1008</c:v>
                </c:pt>
                <c:pt idx="1789">
                  <c:v>-0.1008</c:v>
                </c:pt>
                <c:pt idx="1790">
                  <c:v>-0.1008</c:v>
                </c:pt>
                <c:pt idx="1791">
                  <c:v>7.1300000000000002E-2</c:v>
                </c:pt>
                <c:pt idx="1792">
                  <c:v>7.1300000000000002E-2</c:v>
                </c:pt>
                <c:pt idx="1793">
                  <c:v>7.1300000000000002E-2</c:v>
                </c:pt>
                <c:pt idx="1794">
                  <c:v>-0.1168</c:v>
                </c:pt>
                <c:pt idx="1795">
                  <c:v>-0.1168</c:v>
                </c:pt>
                <c:pt idx="1796">
                  <c:v>-0.1168</c:v>
                </c:pt>
                <c:pt idx="1797">
                  <c:v>-9.2000000000000033E-3</c:v>
                </c:pt>
                <c:pt idx="1798">
                  <c:v>-9.2000000000000033E-3</c:v>
                </c:pt>
                <c:pt idx="1799">
                  <c:v>1.0000000000000002E-3</c:v>
                </c:pt>
                <c:pt idx="1800">
                  <c:v>1.0000000000000002E-3</c:v>
                </c:pt>
                <c:pt idx="1801">
                  <c:v>1.0000000000000002E-3</c:v>
                </c:pt>
                <c:pt idx="1802">
                  <c:v>-5.0900000000000001E-2</c:v>
                </c:pt>
                <c:pt idx="1803">
                  <c:v>-5.0900000000000001E-2</c:v>
                </c:pt>
                <c:pt idx="1804">
                  <c:v>-4.9200000000000008E-2</c:v>
                </c:pt>
                <c:pt idx="1805">
                  <c:v>-4.9200000000000008E-2</c:v>
                </c:pt>
                <c:pt idx="1806">
                  <c:v>-4.9200000000000008E-2</c:v>
                </c:pt>
                <c:pt idx="1807">
                  <c:v>-2.7700000000000002E-2</c:v>
                </c:pt>
                <c:pt idx="1808">
                  <c:v>-2.7700000000000002E-2</c:v>
                </c:pt>
                <c:pt idx="1809">
                  <c:v>-2.7700000000000002E-2</c:v>
                </c:pt>
                <c:pt idx="1810">
                  <c:v>-5.2299999999999999E-2</c:v>
                </c:pt>
                <c:pt idx="1811">
                  <c:v>-5.2299999999999999E-2</c:v>
                </c:pt>
                <c:pt idx="1812">
                  <c:v>-4.1700000000000001E-2</c:v>
                </c:pt>
                <c:pt idx="1813">
                  <c:v>-4.1700000000000001E-2</c:v>
                </c:pt>
                <c:pt idx="1814">
                  <c:v>-4.1700000000000001E-2</c:v>
                </c:pt>
                <c:pt idx="1815">
                  <c:v>-4.2100000000000005E-2</c:v>
                </c:pt>
                <c:pt idx="1816">
                  <c:v>-4.2100000000000005E-2</c:v>
                </c:pt>
                <c:pt idx="1817">
                  <c:v>-4.2100000000000005E-2</c:v>
                </c:pt>
                <c:pt idx="1818">
                  <c:v>-1.9099999999999999E-2</c:v>
                </c:pt>
                <c:pt idx="1819">
                  <c:v>-1.9099999999999999E-2</c:v>
                </c:pt>
                <c:pt idx="1820">
                  <c:v>-1.9099999999999999E-2</c:v>
                </c:pt>
                <c:pt idx="1821">
                  <c:v>-4.5600000000000002E-2</c:v>
                </c:pt>
                <c:pt idx="1822">
                  <c:v>-4.5600000000000002E-2</c:v>
                </c:pt>
                <c:pt idx="1823">
                  <c:v>-3.5400000000000001E-2</c:v>
                </c:pt>
                <c:pt idx="1824">
                  <c:v>-3.5400000000000001E-2</c:v>
                </c:pt>
                <c:pt idx="1825">
                  <c:v>-3.5400000000000001E-2</c:v>
                </c:pt>
                <c:pt idx="1826">
                  <c:v>1.77E-2</c:v>
                </c:pt>
                <c:pt idx="1827">
                  <c:v>1.77E-2</c:v>
                </c:pt>
                <c:pt idx="1828">
                  <c:v>1.77E-2</c:v>
                </c:pt>
                <c:pt idx="1829">
                  <c:v>-0.1346</c:v>
                </c:pt>
                <c:pt idx="1830">
                  <c:v>-0.1346</c:v>
                </c:pt>
                <c:pt idx="1831">
                  <c:v>2.5700000000000001E-2</c:v>
                </c:pt>
                <c:pt idx="1832">
                  <c:v>2.5700000000000001E-2</c:v>
                </c:pt>
                <c:pt idx="1833">
                  <c:v>2.5700000000000001E-2</c:v>
                </c:pt>
                <c:pt idx="1834">
                  <c:v>-2.7700000000000002E-2</c:v>
                </c:pt>
                <c:pt idx="1835">
                  <c:v>-2.7700000000000002E-2</c:v>
                </c:pt>
                <c:pt idx="1836">
                  <c:v>2.1399999999999999E-2</c:v>
                </c:pt>
                <c:pt idx="1837">
                  <c:v>2.1399999999999999E-2</c:v>
                </c:pt>
                <c:pt idx="1838">
                  <c:v>2.1399999999999999E-2</c:v>
                </c:pt>
                <c:pt idx="1839">
                  <c:v>2.1800000000000003E-2</c:v>
                </c:pt>
                <c:pt idx="1840">
                  <c:v>2.1800000000000003E-2</c:v>
                </c:pt>
                <c:pt idx="1841">
                  <c:v>2.1800000000000003E-2</c:v>
                </c:pt>
                <c:pt idx="1842">
                  <c:v>2.4600000000000004E-2</c:v>
                </c:pt>
                <c:pt idx="1843">
                  <c:v>2.4600000000000004E-2</c:v>
                </c:pt>
                <c:pt idx="1844" formatCode="0.00E+00">
                  <c:v>6.0000000000000016E-4</c:v>
                </c:pt>
                <c:pt idx="1845" formatCode="0.00E+00">
                  <c:v>6.0000000000000016E-4</c:v>
                </c:pt>
                <c:pt idx="1846" formatCode="0.00E+00">
                  <c:v>6.0000000000000016E-4</c:v>
                </c:pt>
                <c:pt idx="1847">
                  <c:v>6.3000000000000009E-3</c:v>
                </c:pt>
                <c:pt idx="1848">
                  <c:v>6.3000000000000009E-3</c:v>
                </c:pt>
                <c:pt idx="1849">
                  <c:v>6.3000000000000009E-3</c:v>
                </c:pt>
                <c:pt idx="1850">
                  <c:v>-6.1000000000000004E-3</c:v>
                </c:pt>
                <c:pt idx="1851">
                  <c:v>-6.1000000000000004E-3</c:v>
                </c:pt>
                <c:pt idx="1852">
                  <c:v>-2.2000000000000006E-3</c:v>
                </c:pt>
                <c:pt idx="1853">
                  <c:v>-2.2000000000000006E-3</c:v>
                </c:pt>
                <c:pt idx="1854">
                  <c:v>-2.2000000000000006E-3</c:v>
                </c:pt>
                <c:pt idx="1855">
                  <c:v>-1.6000000000000003E-3</c:v>
                </c:pt>
                <c:pt idx="1856">
                  <c:v>-1.6000000000000003E-3</c:v>
                </c:pt>
                <c:pt idx="1857">
                  <c:v>-1.6000000000000003E-3</c:v>
                </c:pt>
                <c:pt idx="1858">
                  <c:v>-1.3599999999999998E-2</c:v>
                </c:pt>
                <c:pt idx="1859">
                  <c:v>-1.3599999999999998E-2</c:v>
                </c:pt>
                <c:pt idx="1860">
                  <c:v>9.8000000000000032E-3</c:v>
                </c:pt>
                <c:pt idx="1861">
                  <c:v>9.8000000000000032E-3</c:v>
                </c:pt>
                <c:pt idx="1862">
                  <c:v>9.8000000000000032E-3</c:v>
                </c:pt>
                <c:pt idx="1863">
                  <c:v>1.0800000000000002E-2</c:v>
                </c:pt>
                <c:pt idx="1864">
                  <c:v>1.0800000000000002E-2</c:v>
                </c:pt>
                <c:pt idx="1865">
                  <c:v>1.0800000000000002E-2</c:v>
                </c:pt>
                <c:pt idx="1866">
                  <c:v>1.7299999999999996E-2</c:v>
                </c:pt>
                <c:pt idx="1867">
                  <c:v>1.7299999999999996E-2</c:v>
                </c:pt>
                <c:pt idx="1868">
                  <c:v>1.7299999999999996E-2</c:v>
                </c:pt>
                <c:pt idx="1869">
                  <c:v>1.5900000000000001E-2</c:v>
                </c:pt>
                <c:pt idx="1870">
                  <c:v>1.5900000000000001E-2</c:v>
                </c:pt>
                <c:pt idx="1871">
                  <c:v>2.87E-2</c:v>
                </c:pt>
                <c:pt idx="1872">
                  <c:v>2.87E-2</c:v>
                </c:pt>
                <c:pt idx="1873">
                  <c:v>2.87E-2</c:v>
                </c:pt>
                <c:pt idx="1874">
                  <c:v>-1.6899999999999998E-2</c:v>
                </c:pt>
                <c:pt idx="1875">
                  <c:v>-1.6899999999999998E-2</c:v>
                </c:pt>
                <c:pt idx="1876">
                  <c:v>4.4600000000000008E-2</c:v>
                </c:pt>
                <c:pt idx="1877">
                  <c:v>4.4600000000000008E-2</c:v>
                </c:pt>
                <c:pt idx="1878">
                  <c:v>4.4600000000000008E-2</c:v>
                </c:pt>
                <c:pt idx="1879">
                  <c:v>4.1000000000000003E-3</c:v>
                </c:pt>
                <c:pt idx="1880">
                  <c:v>4.1000000000000003E-3</c:v>
                </c:pt>
                <c:pt idx="1881">
                  <c:v>4.1000000000000003E-3</c:v>
                </c:pt>
                <c:pt idx="1882">
                  <c:v>1.0800000000000002E-2</c:v>
                </c:pt>
                <c:pt idx="1883">
                  <c:v>1.0800000000000002E-2</c:v>
                </c:pt>
                <c:pt idx="1884">
                  <c:v>1.4700000000000001E-2</c:v>
                </c:pt>
                <c:pt idx="1885">
                  <c:v>1.4700000000000001E-2</c:v>
                </c:pt>
                <c:pt idx="1886">
                  <c:v>1.4700000000000001E-2</c:v>
                </c:pt>
                <c:pt idx="1887">
                  <c:v>-9.6000000000000026E-3</c:v>
                </c:pt>
                <c:pt idx="1888">
                  <c:v>-9.6000000000000026E-3</c:v>
                </c:pt>
                <c:pt idx="1889">
                  <c:v>-9.6000000000000026E-3</c:v>
                </c:pt>
                <c:pt idx="1890">
                  <c:v>1.9800000000000005E-2</c:v>
                </c:pt>
                <c:pt idx="1891">
                  <c:v>1.9800000000000005E-2</c:v>
                </c:pt>
                <c:pt idx="1892">
                  <c:v>-2.3E-2</c:v>
                </c:pt>
                <c:pt idx="1893">
                  <c:v>-2.3E-2</c:v>
                </c:pt>
                <c:pt idx="1894">
                  <c:v>-2.3E-2</c:v>
                </c:pt>
                <c:pt idx="1895">
                  <c:v>9.0000000000000028E-3</c:v>
                </c:pt>
                <c:pt idx="1896">
                  <c:v>9.0000000000000028E-3</c:v>
                </c:pt>
                <c:pt idx="1897">
                  <c:v>9.0000000000000028E-3</c:v>
                </c:pt>
                <c:pt idx="1898">
                  <c:v>1.1400000000000002E-2</c:v>
                </c:pt>
                <c:pt idx="1899">
                  <c:v>1.1400000000000002E-2</c:v>
                </c:pt>
                <c:pt idx="1900">
                  <c:v>-4.2500000000000003E-2</c:v>
                </c:pt>
                <c:pt idx="1901">
                  <c:v>-4.2500000000000003E-2</c:v>
                </c:pt>
                <c:pt idx="1902">
                  <c:v>-4.2500000000000003E-2</c:v>
                </c:pt>
                <c:pt idx="1903">
                  <c:v>1.9800000000000005E-2</c:v>
                </c:pt>
                <c:pt idx="1904">
                  <c:v>1.9800000000000005E-2</c:v>
                </c:pt>
                <c:pt idx="1905">
                  <c:v>1.9800000000000005E-2</c:v>
                </c:pt>
                <c:pt idx="1906">
                  <c:v>-2.7500000000000004E-2</c:v>
                </c:pt>
                <c:pt idx="1907">
                  <c:v>-2.7500000000000004E-2</c:v>
                </c:pt>
                <c:pt idx="1908">
                  <c:v>-6.1000000000000004E-3</c:v>
                </c:pt>
                <c:pt idx="1909">
                  <c:v>-6.1000000000000004E-3</c:v>
                </c:pt>
                <c:pt idx="1910">
                  <c:v>-6.1000000000000004E-3</c:v>
                </c:pt>
                <c:pt idx="1911">
                  <c:v>4.4800000000000006E-2</c:v>
                </c:pt>
                <c:pt idx="1912">
                  <c:v>4.4800000000000006E-2</c:v>
                </c:pt>
                <c:pt idx="1913">
                  <c:v>4.4800000000000006E-2</c:v>
                </c:pt>
                <c:pt idx="1914">
                  <c:v>-6.2300000000000008E-2</c:v>
                </c:pt>
                <c:pt idx="1915">
                  <c:v>-6.2300000000000008E-2</c:v>
                </c:pt>
                <c:pt idx="1916">
                  <c:v>-9.8000000000000032E-3</c:v>
                </c:pt>
                <c:pt idx="1917">
                  <c:v>-9.8000000000000032E-3</c:v>
                </c:pt>
                <c:pt idx="1918">
                  <c:v>-9.8000000000000032E-3</c:v>
                </c:pt>
                <c:pt idx="1919">
                  <c:v>-2.01E-2</c:v>
                </c:pt>
                <c:pt idx="1920">
                  <c:v>-2.01E-2</c:v>
                </c:pt>
                <c:pt idx="1921">
                  <c:v>-2.01E-2</c:v>
                </c:pt>
                <c:pt idx="1922">
                  <c:v>-1.0400000000000001E-2</c:v>
                </c:pt>
                <c:pt idx="1923">
                  <c:v>-1.0400000000000001E-2</c:v>
                </c:pt>
                <c:pt idx="1924">
                  <c:v>-1.0000000000000002E-2</c:v>
                </c:pt>
                <c:pt idx="1925">
                  <c:v>-1.0000000000000002E-2</c:v>
                </c:pt>
                <c:pt idx="1926">
                  <c:v>-1.0000000000000002E-2</c:v>
                </c:pt>
                <c:pt idx="1927">
                  <c:v>1.3700000000000002E-2</c:v>
                </c:pt>
                <c:pt idx="1928">
                  <c:v>1.3700000000000002E-2</c:v>
                </c:pt>
                <c:pt idx="1929">
                  <c:v>6.1000000000000004E-3</c:v>
                </c:pt>
                <c:pt idx="1930">
                  <c:v>6.1000000000000004E-3</c:v>
                </c:pt>
                <c:pt idx="1931">
                  <c:v>6.1000000000000004E-3</c:v>
                </c:pt>
                <c:pt idx="1932">
                  <c:v>1.0000000000000002E-2</c:v>
                </c:pt>
                <c:pt idx="1933">
                  <c:v>1.0000000000000002E-2</c:v>
                </c:pt>
                <c:pt idx="1934">
                  <c:v>1.0000000000000002E-2</c:v>
                </c:pt>
                <c:pt idx="1935">
                  <c:v>1.8000000000000004E-3</c:v>
                </c:pt>
                <c:pt idx="1936">
                  <c:v>1.8000000000000004E-3</c:v>
                </c:pt>
                <c:pt idx="1937">
                  <c:v>1.8000000000000004E-3</c:v>
                </c:pt>
                <c:pt idx="1938">
                  <c:v>1.4000000000000002E-3</c:v>
                </c:pt>
                <c:pt idx="1939">
                  <c:v>1.4000000000000002E-3</c:v>
                </c:pt>
                <c:pt idx="1940">
                  <c:v>8.6000000000000017E-3</c:v>
                </c:pt>
                <c:pt idx="1941">
                  <c:v>8.6000000000000017E-3</c:v>
                </c:pt>
                <c:pt idx="1942">
                  <c:v>8.6000000000000017E-3</c:v>
                </c:pt>
                <c:pt idx="1943">
                  <c:v>2.0400000000000001E-2</c:v>
                </c:pt>
                <c:pt idx="1944">
                  <c:v>2.0400000000000001E-2</c:v>
                </c:pt>
                <c:pt idx="1945">
                  <c:v>2.0400000000000001E-2</c:v>
                </c:pt>
                <c:pt idx="1946">
                  <c:v>-6.9000000000000008E-3</c:v>
                </c:pt>
                <c:pt idx="1947">
                  <c:v>-6.9000000000000008E-3</c:v>
                </c:pt>
                <c:pt idx="1948">
                  <c:v>-6.9000000000000008E-3</c:v>
                </c:pt>
                <c:pt idx="1949">
                  <c:v>3.1000000000000003E-3</c:v>
                </c:pt>
                <c:pt idx="1950">
                  <c:v>3.1000000000000003E-3</c:v>
                </c:pt>
                <c:pt idx="1951">
                  <c:v>9.0000000000000028E-3</c:v>
                </c:pt>
                <c:pt idx="1952">
                  <c:v>9.0000000000000028E-3</c:v>
                </c:pt>
                <c:pt idx="1953">
                  <c:v>9.0000000000000028E-3</c:v>
                </c:pt>
                <c:pt idx="1954">
                  <c:v>1.0000000000000002E-2</c:v>
                </c:pt>
                <c:pt idx="1955">
                  <c:v>1.0000000000000002E-2</c:v>
                </c:pt>
                <c:pt idx="1956">
                  <c:v>-1.0600000000000002E-2</c:v>
                </c:pt>
                <c:pt idx="1957">
                  <c:v>-1.0600000000000002E-2</c:v>
                </c:pt>
                <c:pt idx="1958">
                  <c:v>-1.0600000000000002E-2</c:v>
                </c:pt>
                <c:pt idx="1959">
                  <c:v>7.1000000000000004E-3</c:v>
                </c:pt>
                <c:pt idx="1960">
                  <c:v>7.1000000000000004E-3</c:v>
                </c:pt>
                <c:pt idx="1961">
                  <c:v>-5.7000000000000011E-3</c:v>
                </c:pt>
                <c:pt idx="1962">
                  <c:v>-5.7000000000000011E-3</c:v>
                </c:pt>
                <c:pt idx="1963">
                  <c:v>-5.7000000000000011E-3</c:v>
                </c:pt>
                <c:pt idx="1964">
                  <c:v>-1.77E-2</c:v>
                </c:pt>
                <c:pt idx="1965">
                  <c:v>-1.77E-2</c:v>
                </c:pt>
                <c:pt idx="1966">
                  <c:v>-1.77E-2</c:v>
                </c:pt>
                <c:pt idx="1967">
                  <c:v>3.5000000000000005E-3</c:v>
                </c:pt>
                <c:pt idx="1968">
                  <c:v>3.5000000000000005E-3</c:v>
                </c:pt>
                <c:pt idx="1969">
                  <c:v>3.5000000000000005E-3</c:v>
                </c:pt>
                <c:pt idx="1970">
                  <c:v>3.9000000000000003E-3</c:v>
                </c:pt>
                <c:pt idx="1971">
                  <c:v>3.9000000000000003E-3</c:v>
                </c:pt>
                <c:pt idx="1972">
                  <c:v>-3.0300000000000001E-2</c:v>
                </c:pt>
                <c:pt idx="1973">
                  <c:v>-3.0300000000000001E-2</c:v>
                </c:pt>
                <c:pt idx="1974">
                  <c:v>-3.0300000000000001E-2</c:v>
                </c:pt>
                <c:pt idx="1975">
                  <c:v>6.9000000000000008E-3</c:v>
                </c:pt>
                <c:pt idx="1976">
                  <c:v>6.9000000000000008E-3</c:v>
                </c:pt>
                <c:pt idx="1977">
                  <c:v>6.9000000000000008E-3</c:v>
                </c:pt>
                <c:pt idx="1978">
                  <c:v>-4.9000000000000007E-3</c:v>
                </c:pt>
                <c:pt idx="1979">
                  <c:v>-4.9000000000000007E-3</c:v>
                </c:pt>
                <c:pt idx="1980">
                  <c:v>-1.8499999999999999E-2</c:v>
                </c:pt>
                <c:pt idx="1981">
                  <c:v>-1.8499999999999999E-2</c:v>
                </c:pt>
                <c:pt idx="1982">
                  <c:v>-1.8499999999999999E-2</c:v>
                </c:pt>
                <c:pt idx="1983">
                  <c:v>-1.4E-2</c:v>
                </c:pt>
                <c:pt idx="1984">
                  <c:v>-1.4E-2</c:v>
                </c:pt>
                <c:pt idx="1985">
                  <c:v>-1.4E-2</c:v>
                </c:pt>
                <c:pt idx="1986">
                  <c:v>1.1800000000000003E-2</c:v>
                </c:pt>
                <c:pt idx="1987">
                  <c:v>1.1800000000000003E-2</c:v>
                </c:pt>
                <c:pt idx="1988">
                  <c:v>-1.4600000000000002E-2</c:v>
                </c:pt>
                <c:pt idx="1989">
                  <c:v>-1.4600000000000002E-2</c:v>
                </c:pt>
                <c:pt idx="1990">
                  <c:v>-1.4600000000000002E-2</c:v>
                </c:pt>
                <c:pt idx="1991">
                  <c:v>-1.6500000000000004E-2</c:v>
                </c:pt>
                <c:pt idx="1992">
                  <c:v>-1.6500000000000004E-2</c:v>
                </c:pt>
                <c:pt idx="1993">
                  <c:v>-1.6500000000000004E-2</c:v>
                </c:pt>
                <c:pt idx="1994">
                  <c:v>-5.9000000000000007E-3</c:v>
                </c:pt>
                <c:pt idx="1995">
                  <c:v>-5.9000000000000007E-3</c:v>
                </c:pt>
                <c:pt idx="1996">
                  <c:v>-5.9000000000000007E-3</c:v>
                </c:pt>
                <c:pt idx="1997">
                  <c:v>-1.1999999999999999E-3</c:v>
                </c:pt>
                <c:pt idx="1998">
                  <c:v>-1.1999999999999999E-3</c:v>
                </c:pt>
                <c:pt idx="1999">
                  <c:v>-1.4E-2</c:v>
                </c:pt>
                <c:pt idx="2000">
                  <c:v>-1.4E-2</c:v>
                </c:pt>
                <c:pt idx="2001">
                  <c:v>-1.4E-2</c:v>
                </c:pt>
                <c:pt idx="2002">
                  <c:v>-6.3000000000000009E-3</c:v>
                </c:pt>
                <c:pt idx="2003">
                  <c:v>-6.3000000000000009E-3</c:v>
                </c:pt>
                <c:pt idx="2004">
                  <c:v>-6.3000000000000009E-3</c:v>
                </c:pt>
                <c:pt idx="2005">
                  <c:v>-9.4000000000000021E-3</c:v>
                </c:pt>
                <c:pt idx="2006">
                  <c:v>-9.4000000000000021E-3</c:v>
                </c:pt>
                <c:pt idx="2007">
                  <c:v>-9.4000000000000021E-3</c:v>
                </c:pt>
                <c:pt idx="2008">
                  <c:v>1.6000000000000003E-3</c:v>
                </c:pt>
                <c:pt idx="2009">
                  <c:v>1.6000000000000003E-3</c:v>
                </c:pt>
                <c:pt idx="2010">
                  <c:v>1.6000000000000003E-3</c:v>
                </c:pt>
                <c:pt idx="2011">
                  <c:v>8.2000000000000007E-3</c:v>
                </c:pt>
                <c:pt idx="2012">
                  <c:v>8.2000000000000007E-3</c:v>
                </c:pt>
                <c:pt idx="2013">
                  <c:v>8.2000000000000007E-3</c:v>
                </c:pt>
                <c:pt idx="2014">
                  <c:v>8.2000000000000007E-3</c:v>
                </c:pt>
                <c:pt idx="2015">
                  <c:v>-3.2199999999999999E-2</c:v>
                </c:pt>
                <c:pt idx="2016">
                  <c:v>-3.2199999999999999E-2</c:v>
                </c:pt>
                <c:pt idx="2017">
                  <c:v>-4.9000000000000007E-3</c:v>
                </c:pt>
                <c:pt idx="2018">
                  <c:v>-4.9000000000000007E-3</c:v>
                </c:pt>
                <c:pt idx="2019" formatCode="0.00E+00">
                  <c:v>8.0000000000000015E-4</c:v>
                </c:pt>
                <c:pt idx="2020" formatCode="0.00E+00">
                  <c:v>8.0000000000000015E-4</c:v>
                </c:pt>
                <c:pt idx="2021" formatCode="0.00E+00">
                  <c:v>8.0000000000000015E-4</c:v>
                </c:pt>
                <c:pt idx="2022">
                  <c:v>-1.9099999999999999E-2</c:v>
                </c:pt>
                <c:pt idx="2023">
                  <c:v>-1.9099999999999999E-2</c:v>
                </c:pt>
                <c:pt idx="2024">
                  <c:v>-2.0600000000000004E-2</c:v>
                </c:pt>
                <c:pt idx="2025">
                  <c:v>-2.0600000000000004E-2</c:v>
                </c:pt>
                <c:pt idx="2026">
                  <c:v>-2.0600000000000004E-2</c:v>
                </c:pt>
                <c:pt idx="2027">
                  <c:v>-2.5999999999999999E-3</c:v>
                </c:pt>
                <c:pt idx="2028">
                  <c:v>-2.5999999999999999E-3</c:v>
                </c:pt>
                <c:pt idx="2029">
                  <c:v>-2.5999999999999999E-3</c:v>
                </c:pt>
                <c:pt idx="2030">
                  <c:v>-5.1000000000000004E-3</c:v>
                </c:pt>
                <c:pt idx="2031">
                  <c:v>-5.1000000000000004E-3</c:v>
                </c:pt>
                <c:pt idx="2032">
                  <c:v>-1.4E-2</c:v>
                </c:pt>
                <c:pt idx="2033">
                  <c:v>-1.4E-2</c:v>
                </c:pt>
                <c:pt idx="2034">
                  <c:v>-1.4E-2</c:v>
                </c:pt>
                <c:pt idx="2035">
                  <c:v>-1.7899999999999999E-2</c:v>
                </c:pt>
                <c:pt idx="2036">
                  <c:v>-1.7899999999999999E-2</c:v>
                </c:pt>
                <c:pt idx="2037">
                  <c:v>-1.7899999999999999E-2</c:v>
                </c:pt>
                <c:pt idx="2038">
                  <c:v>-1.1800000000000003E-2</c:v>
                </c:pt>
                <c:pt idx="2039">
                  <c:v>-1.1800000000000003E-2</c:v>
                </c:pt>
                <c:pt idx="2040">
                  <c:v>-1.3200000000000002E-2</c:v>
                </c:pt>
                <c:pt idx="2041">
                  <c:v>-1.3200000000000002E-2</c:v>
                </c:pt>
                <c:pt idx="2042">
                  <c:v>-1.3200000000000002E-2</c:v>
                </c:pt>
                <c:pt idx="2043">
                  <c:v>-2.63E-2</c:v>
                </c:pt>
                <c:pt idx="2044">
                  <c:v>-2.63E-2</c:v>
                </c:pt>
                <c:pt idx="2045">
                  <c:v>-2.63E-2</c:v>
                </c:pt>
                <c:pt idx="2046">
                  <c:v>-7.3000000000000009E-3</c:v>
                </c:pt>
                <c:pt idx="2047">
                  <c:v>-7.3000000000000009E-3</c:v>
                </c:pt>
                <c:pt idx="2048">
                  <c:v>-4.1000000000000003E-3</c:v>
                </c:pt>
                <c:pt idx="2049">
                  <c:v>-4.1000000000000003E-3</c:v>
                </c:pt>
                <c:pt idx="2050">
                  <c:v>-4.1000000000000003E-3</c:v>
                </c:pt>
                <c:pt idx="2051">
                  <c:v>-3.9000000000000003E-3</c:v>
                </c:pt>
                <c:pt idx="2052">
                  <c:v>-3.9000000000000003E-3</c:v>
                </c:pt>
                <c:pt idx="2053">
                  <c:v>-3.9000000000000003E-3</c:v>
                </c:pt>
                <c:pt idx="2054">
                  <c:v>-4.5600000000000002E-2</c:v>
                </c:pt>
                <c:pt idx="2055">
                  <c:v>-4.5600000000000002E-2</c:v>
                </c:pt>
                <c:pt idx="2056">
                  <c:v>-1.1400000000000002E-2</c:v>
                </c:pt>
                <c:pt idx="2057">
                  <c:v>-1.1400000000000002E-2</c:v>
                </c:pt>
                <c:pt idx="2058">
                  <c:v>-1.1400000000000002E-2</c:v>
                </c:pt>
                <c:pt idx="2059">
                  <c:v>1.6500000000000004E-2</c:v>
                </c:pt>
                <c:pt idx="2060">
                  <c:v>1.6500000000000004E-2</c:v>
                </c:pt>
                <c:pt idx="2061">
                  <c:v>1.6500000000000004E-2</c:v>
                </c:pt>
                <c:pt idx="2062">
                  <c:v>-7.1000000000000004E-3</c:v>
                </c:pt>
                <c:pt idx="2063">
                  <c:v>-7.1000000000000004E-3</c:v>
                </c:pt>
                <c:pt idx="2064">
                  <c:v>-4.5400000000000003E-2</c:v>
                </c:pt>
                <c:pt idx="2065">
                  <c:v>-4.5400000000000003E-2</c:v>
                </c:pt>
                <c:pt idx="2066">
                  <c:v>-4.5400000000000003E-2</c:v>
                </c:pt>
                <c:pt idx="2067">
                  <c:v>-2.0000000000000005E-3</c:v>
                </c:pt>
                <c:pt idx="2068">
                  <c:v>-2.0000000000000005E-3</c:v>
                </c:pt>
                <c:pt idx="2069">
                  <c:v>-2.0000000000000005E-3</c:v>
                </c:pt>
                <c:pt idx="2070">
                  <c:v>-2.8000000000000004E-3</c:v>
                </c:pt>
                <c:pt idx="2071">
                  <c:v>-2.8000000000000004E-3</c:v>
                </c:pt>
                <c:pt idx="2072">
                  <c:v>-7.9000000000000025E-3</c:v>
                </c:pt>
                <c:pt idx="2073">
                  <c:v>-7.9000000000000025E-3</c:v>
                </c:pt>
                <c:pt idx="2074">
                  <c:v>-7.9000000000000025E-3</c:v>
                </c:pt>
                <c:pt idx="2075">
                  <c:v>-1.6000000000000003E-3</c:v>
                </c:pt>
                <c:pt idx="2076">
                  <c:v>-1.6000000000000003E-3</c:v>
                </c:pt>
                <c:pt idx="2077">
                  <c:v>-1.6000000000000003E-3</c:v>
                </c:pt>
                <c:pt idx="2078">
                  <c:v>-1.8499999999999999E-2</c:v>
                </c:pt>
                <c:pt idx="2079">
                  <c:v>-1.8499999999999999E-2</c:v>
                </c:pt>
                <c:pt idx="2080">
                  <c:v>-1.8499999999999999E-2</c:v>
                </c:pt>
                <c:pt idx="2081">
                  <c:v>2.7000000000000006E-3</c:v>
                </c:pt>
                <c:pt idx="2082">
                  <c:v>2.7000000000000006E-3</c:v>
                </c:pt>
                <c:pt idx="2083">
                  <c:v>-1.0000000000000002E-2</c:v>
                </c:pt>
                <c:pt idx="2084">
                  <c:v>-1.0000000000000002E-2</c:v>
                </c:pt>
                <c:pt idx="2085">
                  <c:v>-1.0000000000000002E-2</c:v>
                </c:pt>
                <c:pt idx="2086">
                  <c:v>-1.6000000000000003E-3</c:v>
                </c:pt>
                <c:pt idx="2087">
                  <c:v>-1.6000000000000003E-3</c:v>
                </c:pt>
                <c:pt idx="2088">
                  <c:v>-4.3000000000000009E-3</c:v>
                </c:pt>
                <c:pt idx="2089">
                  <c:v>-4.3000000000000009E-3</c:v>
                </c:pt>
                <c:pt idx="2090">
                  <c:v>-4.3000000000000009E-3</c:v>
                </c:pt>
                <c:pt idx="2091">
                  <c:v>-5.1000000000000004E-3</c:v>
                </c:pt>
                <c:pt idx="2092">
                  <c:v>-5.1000000000000004E-3</c:v>
                </c:pt>
                <c:pt idx="2093">
                  <c:v>-5.1000000000000004E-3</c:v>
                </c:pt>
                <c:pt idx="2094">
                  <c:v>1.8000000000000004E-3</c:v>
                </c:pt>
                <c:pt idx="2095">
                  <c:v>1.8000000000000004E-3</c:v>
                </c:pt>
                <c:pt idx="2096">
                  <c:v>-5.7000000000000011E-3</c:v>
                </c:pt>
                <c:pt idx="2097">
                  <c:v>-5.7000000000000011E-3</c:v>
                </c:pt>
                <c:pt idx="2098">
                  <c:v>-5.7000000000000011E-3</c:v>
                </c:pt>
                <c:pt idx="2099">
                  <c:v>-5.7000000000000011E-3</c:v>
                </c:pt>
                <c:pt idx="2100">
                  <c:v>-1.4000000000000002E-3</c:v>
                </c:pt>
                <c:pt idx="2101">
                  <c:v>-1.4000000000000002E-3</c:v>
                </c:pt>
                <c:pt idx="2102">
                  <c:v>-1.4000000000000002E-3</c:v>
                </c:pt>
                <c:pt idx="2103">
                  <c:v>-4.5000000000000005E-3</c:v>
                </c:pt>
                <c:pt idx="2104">
                  <c:v>-4.5000000000000005E-3</c:v>
                </c:pt>
                <c:pt idx="2105">
                  <c:v>-4.5000000000000005E-3</c:v>
                </c:pt>
                <c:pt idx="2106">
                  <c:v>-5.1000000000000004E-3</c:v>
                </c:pt>
                <c:pt idx="2107">
                  <c:v>-5.1000000000000004E-3</c:v>
                </c:pt>
                <c:pt idx="2108">
                  <c:v>-6.5000000000000014E-3</c:v>
                </c:pt>
                <c:pt idx="2109">
                  <c:v>-6.5000000000000014E-3</c:v>
                </c:pt>
                <c:pt idx="2110">
                  <c:v>-6.5000000000000014E-3</c:v>
                </c:pt>
                <c:pt idx="2111" formatCode="0.00E+00">
                  <c:v>-6.0000000000000016E-4</c:v>
                </c:pt>
                <c:pt idx="2112" formatCode="0.00E+00">
                  <c:v>-6.0000000000000016E-4</c:v>
                </c:pt>
                <c:pt idx="2113" formatCode="0.00E+00">
                  <c:v>-6.0000000000000016E-4</c:v>
                </c:pt>
                <c:pt idx="2114">
                  <c:v>-9.8000000000000032E-3</c:v>
                </c:pt>
                <c:pt idx="2115">
                  <c:v>-9.8000000000000032E-3</c:v>
                </c:pt>
                <c:pt idx="2116">
                  <c:v>-9.8000000000000032E-3</c:v>
                </c:pt>
                <c:pt idx="2117">
                  <c:v>1.1999999999999999E-3</c:v>
                </c:pt>
                <c:pt idx="2118">
                  <c:v>1.1999999999999999E-3</c:v>
                </c:pt>
                <c:pt idx="2119">
                  <c:v>4.5000000000000005E-3</c:v>
                </c:pt>
                <c:pt idx="2120">
                  <c:v>4.5000000000000005E-3</c:v>
                </c:pt>
                <c:pt idx="2121">
                  <c:v>4.5000000000000005E-3</c:v>
                </c:pt>
                <c:pt idx="2122">
                  <c:v>-1.2999999999999998E-2</c:v>
                </c:pt>
                <c:pt idx="2123">
                  <c:v>-1.2999999999999998E-2</c:v>
                </c:pt>
                <c:pt idx="2124" formatCode="0.00E+00">
                  <c:v>-4.0000000000000007E-4</c:v>
                </c:pt>
                <c:pt idx="2125" formatCode="0.00E+00">
                  <c:v>-4.0000000000000007E-4</c:v>
                </c:pt>
                <c:pt idx="2126" formatCode="0.00E+00">
                  <c:v>-4.0000000000000007E-4</c:v>
                </c:pt>
                <c:pt idx="2127">
                  <c:v>2.0000000000000005E-3</c:v>
                </c:pt>
                <c:pt idx="2128">
                  <c:v>2.0000000000000005E-3</c:v>
                </c:pt>
                <c:pt idx="2129">
                  <c:v>2.0000000000000005E-3</c:v>
                </c:pt>
                <c:pt idx="2130">
                  <c:v>-5.7000000000000011E-3</c:v>
                </c:pt>
                <c:pt idx="2131">
                  <c:v>-5.7000000000000011E-3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-2.2000000000000006E-3</c:v>
                </c:pt>
                <c:pt idx="2136">
                  <c:v>-2.2000000000000006E-3</c:v>
                </c:pt>
                <c:pt idx="2137">
                  <c:v>-2.2000000000000006E-3</c:v>
                </c:pt>
                <c:pt idx="2138" formatCode="0.00E+00">
                  <c:v>-8.0000000000000015E-4</c:v>
                </c:pt>
                <c:pt idx="2139" formatCode="0.00E+00">
                  <c:v>-8.0000000000000015E-4</c:v>
                </c:pt>
                <c:pt idx="2140" formatCode="0.00E+00">
                  <c:v>-8.0000000000000015E-4</c:v>
                </c:pt>
                <c:pt idx="2141">
                  <c:v>-2.5999999999999999E-3</c:v>
                </c:pt>
                <c:pt idx="2142">
                  <c:v>-2.5999999999999999E-3</c:v>
                </c:pt>
                <c:pt idx="2143">
                  <c:v>-2.5999999999999999E-3</c:v>
                </c:pt>
                <c:pt idx="2144">
                  <c:v>-1.8000000000000004E-3</c:v>
                </c:pt>
                <c:pt idx="2145">
                  <c:v>-1.8000000000000004E-3</c:v>
                </c:pt>
                <c:pt idx="2146">
                  <c:v>-1.8000000000000004E-3</c:v>
                </c:pt>
                <c:pt idx="2147">
                  <c:v>-1.8000000000000004E-3</c:v>
                </c:pt>
                <c:pt idx="2148">
                  <c:v>-3.4000000000000002E-3</c:v>
                </c:pt>
                <c:pt idx="2149">
                  <c:v>-3.4000000000000002E-3</c:v>
                </c:pt>
                <c:pt idx="2150">
                  <c:v>-2.1399999999999999E-2</c:v>
                </c:pt>
                <c:pt idx="2151">
                  <c:v>-2.1399999999999999E-2</c:v>
                </c:pt>
                <c:pt idx="2152">
                  <c:v>-1.2200000000000001E-2</c:v>
                </c:pt>
                <c:pt idx="2153">
                  <c:v>-1.2200000000000001E-2</c:v>
                </c:pt>
                <c:pt idx="2154">
                  <c:v>-1.2200000000000001E-2</c:v>
                </c:pt>
                <c:pt idx="2155">
                  <c:v>-1.6000000000000003E-3</c:v>
                </c:pt>
                <c:pt idx="2156">
                  <c:v>-1.6000000000000003E-3</c:v>
                </c:pt>
                <c:pt idx="2157">
                  <c:v>-1.6000000000000003E-3</c:v>
                </c:pt>
                <c:pt idx="2158">
                  <c:v>-7.1000000000000004E-3</c:v>
                </c:pt>
                <c:pt idx="2159">
                  <c:v>-7.1000000000000004E-3</c:v>
                </c:pt>
                <c:pt idx="2160">
                  <c:v>-2.8000000000000004E-3</c:v>
                </c:pt>
                <c:pt idx="2161">
                  <c:v>-2.8000000000000004E-3</c:v>
                </c:pt>
                <c:pt idx="2162">
                  <c:v>-2.8000000000000004E-3</c:v>
                </c:pt>
                <c:pt idx="2163" formatCode="0.00E+00">
                  <c:v>8.0000000000000015E-4</c:v>
                </c:pt>
                <c:pt idx="2164" formatCode="0.00E+00">
                  <c:v>8.0000000000000015E-4</c:v>
                </c:pt>
                <c:pt idx="2165" formatCode="0.00E+00">
                  <c:v>8.0000000000000015E-4</c:v>
                </c:pt>
                <c:pt idx="2166">
                  <c:v>-5.9000000000000007E-3</c:v>
                </c:pt>
                <c:pt idx="2167">
                  <c:v>-5.9000000000000007E-3</c:v>
                </c:pt>
                <c:pt idx="2168">
                  <c:v>-4.7000000000000011E-3</c:v>
                </c:pt>
                <c:pt idx="2169">
                  <c:v>-4.7000000000000011E-3</c:v>
                </c:pt>
                <c:pt idx="2170">
                  <c:v>-4.7000000000000011E-3</c:v>
                </c:pt>
                <c:pt idx="2171">
                  <c:v>-4.1000000000000003E-3</c:v>
                </c:pt>
                <c:pt idx="2172">
                  <c:v>-4.1000000000000003E-3</c:v>
                </c:pt>
                <c:pt idx="2173">
                  <c:v>-4.1000000000000003E-3</c:v>
                </c:pt>
                <c:pt idx="2174" formatCode="0.00E+00">
                  <c:v>6.0000000000000016E-4</c:v>
                </c:pt>
                <c:pt idx="2175" formatCode="0.00E+00">
                  <c:v>6.0000000000000016E-4</c:v>
                </c:pt>
                <c:pt idx="2176">
                  <c:v>-3.1000000000000003E-3</c:v>
                </c:pt>
                <c:pt idx="2177">
                  <c:v>-3.1000000000000003E-3</c:v>
                </c:pt>
              </c:numCache>
            </c:numRef>
          </c:val>
        </c:ser>
        <c:dLbls/>
        <c:marker val="1"/>
        <c:axId val="38780288"/>
        <c:axId val="39068800"/>
      </c:lineChart>
      <c:catAx>
        <c:axId val="38780288"/>
        <c:scaling>
          <c:orientation val="minMax"/>
        </c:scaling>
        <c:axPos val="b"/>
        <c:tickLblPos val="nextTo"/>
        <c:crossAx val="39068800"/>
        <c:crosses val="autoZero"/>
        <c:auto val="1"/>
        <c:lblAlgn val="ctr"/>
        <c:lblOffset val="100"/>
      </c:catAx>
      <c:valAx>
        <c:axId val="39068800"/>
        <c:scaling>
          <c:orientation val="minMax"/>
        </c:scaling>
        <c:axPos val="l"/>
        <c:majorGridlines/>
        <c:numFmt formatCode="General" sourceLinked="1"/>
        <c:tickLblPos val="nextTo"/>
        <c:crossAx val="38780288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>
        <c:manualLayout>
          <c:layoutTarget val="inner"/>
          <c:xMode val="edge"/>
          <c:yMode val="edge"/>
          <c:x val="8.1284096692190846E-2"/>
          <c:y val="0.12614608304077871"/>
          <c:w val="0.85311305653684344"/>
          <c:h val="0.83151284312674478"/>
        </c:manualLayout>
      </c:layout>
      <c:lineChart>
        <c:grouping val="standard"/>
        <c:ser>
          <c:idx val="0"/>
          <c:order val="0"/>
          <c:tx>
            <c:strRef>
              <c:f>Sheet1!$F$1</c:f>
              <c:strCache>
                <c:ptCount val="1"/>
              </c:strCache>
            </c:strRef>
          </c:tx>
          <c:marker>
            <c:symbol val="none"/>
          </c:marker>
          <c:val>
            <c:numRef>
              <c:f>Sheet1!$F$2:$F$2179</c:f>
              <c:numCache>
                <c:formatCode>General</c:formatCode>
                <c:ptCount val="2178"/>
                <c:pt idx="0">
                  <c:v>2.5000000000000005E-3</c:v>
                </c:pt>
                <c:pt idx="1">
                  <c:v>5.000000000000001E-3</c:v>
                </c:pt>
                <c:pt idx="2">
                  <c:v>5.6000000000000008E-3</c:v>
                </c:pt>
                <c:pt idx="3">
                  <c:v>6.2000000000000006E-3</c:v>
                </c:pt>
                <c:pt idx="4">
                  <c:v>6.8000000000000014E-3</c:v>
                </c:pt>
                <c:pt idx="5">
                  <c:v>8.6000000000000017E-3</c:v>
                </c:pt>
                <c:pt idx="6">
                  <c:v>1.0400000000000001E-2</c:v>
                </c:pt>
                <c:pt idx="7">
                  <c:v>1.2199999999999997E-2</c:v>
                </c:pt>
                <c:pt idx="8">
                  <c:v>1.5899999999999997E-2</c:v>
                </c:pt>
                <c:pt idx="9">
                  <c:v>1.9599999999999999E-2</c:v>
                </c:pt>
                <c:pt idx="10">
                  <c:v>1.1899999999999999E-2</c:v>
                </c:pt>
                <c:pt idx="11">
                  <c:v>4.1999999999999989E-3</c:v>
                </c:pt>
                <c:pt idx="12">
                  <c:v>-3.5000000000000018E-3</c:v>
                </c:pt>
                <c:pt idx="13">
                  <c:v>-4.1000000000000012E-3</c:v>
                </c:pt>
                <c:pt idx="14">
                  <c:v>-4.7000000000000019E-3</c:v>
                </c:pt>
                <c:pt idx="15">
                  <c:v>-5.3000000000000018E-3</c:v>
                </c:pt>
                <c:pt idx="16">
                  <c:v>-1.0000000000000004E-2</c:v>
                </c:pt>
                <c:pt idx="17">
                  <c:v>-1.4700000000000001E-2</c:v>
                </c:pt>
                <c:pt idx="18">
                  <c:v>-1.9400000000000004E-2</c:v>
                </c:pt>
                <c:pt idx="19">
                  <c:v>-2.0400000000000001E-2</c:v>
                </c:pt>
                <c:pt idx="20">
                  <c:v>-2.1400000000000002E-2</c:v>
                </c:pt>
                <c:pt idx="21">
                  <c:v>-2.240000000000001E-2</c:v>
                </c:pt>
                <c:pt idx="22">
                  <c:v>-2.1000000000000008E-2</c:v>
                </c:pt>
                <c:pt idx="23">
                  <c:v>-1.960000000000001E-2</c:v>
                </c:pt>
                <c:pt idx="24">
                  <c:v>-1.8200000000000011E-2</c:v>
                </c:pt>
                <c:pt idx="25">
                  <c:v>-2.3700000000000002E-2</c:v>
                </c:pt>
                <c:pt idx="26">
                  <c:v>-2.9200000000000007E-2</c:v>
                </c:pt>
                <c:pt idx="27">
                  <c:v>-3.4700000000000002E-2</c:v>
                </c:pt>
                <c:pt idx="28">
                  <c:v>-3.3100000000000004E-2</c:v>
                </c:pt>
                <c:pt idx="29">
                  <c:v>-3.1500000000000014E-2</c:v>
                </c:pt>
                <c:pt idx="30">
                  <c:v>-3.4900000000000007E-2</c:v>
                </c:pt>
                <c:pt idx="31">
                  <c:v>-3.8300000000000008E-2</c:v>
                </c:pt>
                <c:pt idx="32">
                  <c:v>-4.1700000000000015E-2</c:v>
                </c:pt>
                <c:pt idx="33">
                  <c:v>-4.1900000000000007E-2</c:v>
                </c:pt>
                <c:pt idx="34">
                  <c:v>-4.2100000000000012E-2</c:v>
                </c:pt>
                <c:pt idx="35">
                  <c:v>-4.2300000000000011E-2</c:v>
                </c:pt>
                <c:pt idx="36">
                  <c:v>-4.2500000000000003E-2</c:v>
                </c:pt>
                <c:pt idx="37">
                  <c:v>-4.2700000000000009E-2</c:v>
                </c:pt>
                <c:pt idx="38">
                  <c:v>-4.2900000000000008E-2</c:v>
                </c:pt>
                <c:pt idx="39">
                  <c:v>-4.7400000000000005E-2</c:v>
                </c:pt>
                <c:pt idx="40">
                  <c:v>-5.1900000000000002E-2</c:v>
                </c:pt>
                <c:pt idx="41">
                  <c:v>-5.6399999999999992E-2</c:v>
                </c:pt>
                <c:pt idx="42">
                  <c:v>-5.6399999999999992E-2</c:v>
                </c:pt>
                <c:pt idx="43">
                  <c:v>-5.6399999999999992E-2</c:v>
                </c:pt>
                <c:pt idx="44">
                  <c:v>-5.6399999999999992E-2</c:v>
                </c:pt>
                <c:pt idx="45">
                  <c:v>-5.6399999999999992E-2</c:v>
                </c:pt>
                <c:pt idx="46">
                  <c:v>-5.6399999999999992E-2</c:v>
                </c:pt>
                <c:pt idx="47">
                  <c:v>-5.6399999999999992E-2</c:v>
                </c:pt>
                <c:pt idx="48">
                  <c:v>-5.9199999999999996E-2</c:v>
                </c:pt>
                <c:pt idx="49">
                  <c:v>-6.1999999999999993E-2</c:v>
                </c:pt>
                <c:pt idx="50">
                  <c:v>-6.239999999999999E-2</c:v>
                </c:pt>
                <c:pt idx="51">
                  <c:v>-6.2799999999999995E-2</c:v>
                </c:pt>
                <c:pt idx="52">
                  <c:v>-6.3199999999999978E-2</c:v>
                </c:pt>
                <c:pt idx="53">
                  <c:v>-6.0999999999999985E-2</c:v>
                </c:pt>
                <c:pt idx="54">
                  <c:v>-5.8799999999999991E-2</c:v>
                </c:pt>
                <c:pt idx="55">
                  <c:v>-5.6599999999999984E-2</c:v>
                </c:pt>
                <c:pt idx="56">
                  <c:v>-5.7599999999999985E-2</c:v>
                </c:pt>
                <c:pt idx="57">
                  <c:v>-5.8599999999999985E-2</c:v>
                </c:pt>
                <c:pt idx="58">
                  <c:v>-6.0399999999999988E-2</c:v>
                </c:pt>
                <c:pt idx="59">
                  <c:v>-6.2199999999999984E-2</c:v>
                </c:pt>
                <c:pt idx="60">
                  <c:v>-6.3999999999999987E-2</c:v>
                </c:pt>
                <c:pt idx="61">
                  <c:v>-6.5199999999999994E-2</c:v>
                </c:pt>
                <c:pt idx="62">
                  <c:v>-6.6400000000000001E-2</c:v>
                </c:pt>
                <c:pt idx="63">
                  <c:v>-6.7600000000000021E-2</c:v>
                </c:pt>
                <c:pt idx="64">
                  <c:v>-6.0100000000000015E-2</c:v>
                </c:pt>
                <c:pt idx="65">
                  <c:v>-5.2600000000000015E-2</c:v>
                </c:pt>
                <c:pt idx="66">
                  <c:v>-5.7500000000000016E-2</c:v>
                </c:pt>
                <c:pt idx="67">
                  <c:v>-6.2400000000000018E-2</c:v>
                </c:pt>
                <c:pt idx="68">
                  <c:v>-6.7300000000000026E-2</c:v>
                </c:pt>
                <c:pt idx="69">
                  <c:v>-7.010000000000001E-2</c:v>
                </c:pt>
                <c:pt idx="70">
                  <c:v>-7.290000000000002E-2</c:v>
                </c:pt>
                <c:pt idx="71">
                  <c:v>-7.5700000000000017E-2</c:v>
                </c:pt>
                <c:pt idx="72">
                  <c:v>-7.2800000000000017E-2</c:v>
                </c:pt>
                <c:pt idx="73">
                  <c:v>-6.9900000000000004E-2</c:v>
                </c:pt>
                <c:pt idx="74">
                  <c:v>-5.9100000000000007E-2</c:v>
                </c:pt>
                <c:pt idx="75">
                  <c:v>-4.8299999999999996E-2</c:v>
                </c:pt>
                <c:pt idx="76">
                  <c:v>-3.7499999999999999E-2</c:v>
                </c:pt>
                <c:pt idx="77">
                  <c:v>-3.7699999999999997E-2</c:v>
                </c:pt>
                <c:pt idx="78">
                  <c:v>-3.7899999999999996E-2</c:v>
                </c:pt>
                <c:pt idx="79">
                  <c:v>-3.8099999999999988E-2</c:v>
                </c:pt>
                <c:pt idx="80">
                  <c:v>-4.3399999999999994E-2</c:v>
                </c:pt>
                <c:pt idx="81">
                  <c:v>-4.8699999999999986E-2</c:v>
                </c:pt>
                <c:pt idx="82">
                  <c:v>-5.1799999999999992E-2</c:v>
                </c:pt>
                <c:pt idx="83">
                  <c:v>-5.489999999999999E-2</c:v>
                </c:pt>
                <c:pt idx="84">
                  <c:v>-5.7999999999999989E-2</c:v>
                </c:pt>
                <c:pt idx="85">
                  <c:v>-4.5199999999999983E-2</c:v>
                </c:pt>
                <c:pt idx="86">
                  <c:v>-3.2399999999999991E-2</c:v>
                </c:pt>
                <c:pt idx="87">
                  <c:v>-1.9599999999999985E-2</c:v>
                </c:pt>
                <c:pt idx="88">
                  <c:v>-2.8099999999999986E-2</c:v>
                </c:pt>
                <c:pt idx="89">
                  <c:v>-3.6599999999999994E-2</c:v>
                </c:pt>
                <c:pt idx="90">
                  <c:v>-3.4599999999999985E-2</c:v>
                </c:pt>
                <c:pt idx="91">
                  <c:v>-3.259999999999999E-2</c:v>
                </c:pt>
                <c:pt idx="92">
                  <c:v>-3.0599999999999981E-2</c:v>
                </c:pt>
                <c:pt idx="93">
                  <c:v>-4.1399999999999985E-2</c:v>
                </c:pt>
                <c:pt idx="94">
                  <c:v>-5.2199999999999983E-2</c:v>
                </c:pt>
                <c:pt idx="95">
                  <c:v>-6.3E-2</c:v>
                </c:pt>
                <c:pt idx="96">
                  <c:v>-6.1599999999999988E-2</c:v>
                </c:pt>
                <c:pt idx="97">
                  <c:v>-6.0199999999999997E-2</c:v>
                </c:pt>
                <c:pt idx="98">
                  <c:v>-5.7099999999999998E-2</c:v>
                </c:pt>
                <c:pt idx="99">
                  <c:v>-5.3999999999999992E-2</c:v>
                </c:pt>
                <c:pt idx="100">
                  <c:v>-5.8299999999999991E-2</c:v>
                </c:pt>
                <c:pt idx="101">
                  <c:v>-6.2600000000000003E-2</c:v>
                </c:pt>
                <c:pt idx="102">
                  <c:v>-6.6899999999999987E-2</c:v>
                </c:pt>
                <c:pt idx="103">
                  <c:v>-7.1199999999999986E-2</c:v>
                </c:pt>
                <c:pt idx="104">
                  <c:v>-9.5400000000000026E-2</c:v>
                </c:pt>
                <c:pt idx="105">
                  <c:v>-0.11959999999999998</c:v>
                </c:pt>
                <c:pt idx="106">
                  <c:v>-0.11099999999999997</c:v>
                </c:pt>
                <c:pt idx="107">
                  <c:v>-0.10239999999999998</c:v>
                </c:pt>
                <c:pt idx="108">
                  <c:v>-9.3800000000000036E-2</c:v>
                </c:pt>
                <c:pt idx="109">
                  <c:v>-7.85E-2</c:v>
                </c:pt>
                <c:pt idx="110">
                  <c:v>-6.3200000000000006E-2</c:v>
                </c:pt>
                <c:pt idx="111">
                  <c:v>-4.7900000000000012E-2</c:v>
                </c:pt>
                <c:pt idx="112">
                  <c:v>-2.530000000000001E-2</c:v>
                </c:pt>
                <c:pt idx="113">
                  <c:v>-2.7000000000000088E-3</c:v>
                </c:pt>
                <c:pt idx="114">
                  <c:v>2.5199999999999993E-2</c:v>
                </c:pt>
                <c:pt idx="115">
                  <c:v>5.3099999999999994E-2</c:v>
                </c:pt>
                <c:pt idx="116">
                  <c:v>8.1000000000000044E-2</c:v>
                </c:pt>
                <c:pt idx="117">
                  <c:v>0.12089999999999998</c:v>
                </c:pt>
                <c:pt idx="118">
                  <c:v>0.1608</c:v>
                </c:pt>
                <c:pt idx="119">
                  <c:v>0.20069999999999996</c:v>
                </c:pt>
                <c:pt idx="120">
                  <c:v>0.26020000000000004</c:v>
                </c:pt>
                <c:pt idx="121">
                  <c:v>0.31970000000000004</c:v>
                </c:pt>
                <c:pt idx="122">
                  <c:v>0.38730000000000003</c:v>
                </c:pt>
                <c:pt idx="123">
                  <c:v>0.45490000000000003</c:v>
                </c:pt>
                <c:pt idx="124">
                  <c:v>0.52249999999999996</c:v>
                </c:pt>
                <c:pt idx="125">
                  <c:v>0.59599999999999997</c:v>
                </c:pt>
                <c:pt idx="126">
                  <c:v>0.6695000000000001</c:v>
                </c:pt>
                <c:pt idx="127">
                  <c:v>0.7430000000000001</c:v>
                </c:pt>
                <c:pt idx="128">
                  <c:v>0.85600000000000009</c:v>
                </c:pt>
                <c:pt idx="129">
                  <c:v>0.96900000000000008</c:v>
                </c:pt>
                <c:pt idx="130">
                  <c:v>1.0673999999999997</c:v>
                </c:pt>
                <c:pt idx="131">
                  <c:v>1.1657999999999997</c:v>
                </c:pt>
                <c:pt idx="132">
                  <c:v>1.2642</c:v>
                </c:pt>
                <c:pt idx="133">
                  <c:v>1.3472999999999997</c:v>
                </c:pt>
                <c:pt idx="134">
                  <c:v>1.4303999999999997</c:v>
                </c:pt>
                <c:pt idx="135">
                  <c:v>1.5134999999999996</c:v>
                </c:pt>
                <c:pt idx="136">
                  <c:v>1.6995999999999998</c:v>
                </c:pt>
                <c:pt idx="137">
                  <c:v>1.8856999999999995</c:v>
                </c:pt>
                <c:pt idx="138">
                  <c:v>2.1118999999999994</c:v>
                </c:pt>
                <c:pt idx="139">
                  <c:v>2.3380999999999994</c:v>
                </c:pt>
                <c:pt idx="140">
                  <c:v>2.5642999999999998</c:v>
                </c:pt>
                <c:pt idx="141">
                  <c:v>2.7750999999999997</c:v>
                </c:pt>
                <c:pt idx="142">
                  <c:v>2.9858999999999991</c:v>
                </c:pt>
                <c:pt idx="143">
                  <c:v>3.196699999999999</c:v>
                </c:pt>
                <c:pt idx="144">
                  <c:v>3.430899999999999</c:v>
                </c:pt>
                <c:pt idx="145">
                  <c:v>3.6650999999999994</c:v>
                </c:pt>
                <c:pt idx="146">
                  <c:v>3.9234999999999993</c:v>
                </c:pt>
                <c:pt idx="147">
                  <c:v>4.1818999999999997</c:v>
                </c:pt>
                <c:pt idx="148">
                  <c:v>4.4403000000000006</c:v>
                </c:pt>
                <c:pt idx="149">
                  <c:v>4.7256</c:v>
                </c:pt>
                <c:pt idx="150">
                  <c:v>5.0108999999999995</c:v>
                </c:pt>
                <c:pt idx="151">
                  <c:v>5.2962000000000016</c:v>
                </c:pt>
                <c:pt idx="152">
                  <c:v>5.5312000000000019</c:v>
                </c:pt>
                <c:pt idx="153">
                  <c:v>5.7662000000000013</c:v>
                </c:pt>
                <c:pt idx="154">
                  <c:v>6.0287000000000015</c:v>
                </c:pt>
                <c:pt idx="155">
                  <c:v>6.2912000000000026</c:v>
                </c:pt>
                <c:pt idx="156">
                  <c:v>6.5537000000000019</c:v>
                </c:pt>
                <c:pt idx="157">
                  <c:v>6.8868000000000018</c:v>
                </c:pt>
                <c:pt idx="158">
                  <c:v>7.2199000000000018</c:v>
                </c:pt>
                <c:pt idx="159">
                  <c:v>7.5530000000000017</c:v>
                </c:pt>
                <c:pt idx="160">
                  <c:v>7.8413000000000022</c:v>
                </c:pt>
                <c:pt idx="161">
                  <c:v>8.1296000000000017</c:v>
                </c:pt>
                <c:pt idx="162">
                  <c:v>8.4969000000000037</c:v>
                </c:pt>
                <c:pt idx="163">
                  <c:v>8.8642000000000021</c:v>
                </c:pt>
                <c:pt idx="164">
                  <c:v>9.2315000000000005</c:v>
                </c:pt>
                <c:pt idx="165">
                  <c:v>9.5459000000000032</c:v>
                </c:pt>
                <c:pt idx="166">
                  <c:v>9.8603000000000023</c:v>
                </c:pt>
                <c:pt idx="167">
                  <c:v>10.174700000000001</c:v>
                </c:pt>
                <c:pt idx="168">
                  <c:v>10.551600000000002</c:v>
                </c:pt>
                <c:pt idx="169">
                  <c:v>10.9285</c:v>
                </c:pt>
                <c:pt idx="170">
                  <c:v>11.373200000000002</c:v>
                </c:pt>
                <c:pt idx="171">
                  <c:v>11.817900000000002</c:v>
                </c:pt>
                <c:pt idx="172">
                  <c:v>12.262600000000001</c:v>
                </c:pt>
                <c:pt idx="173">
                  <c:v>12.6265</c:v>
                </c:pt>
                <c:pt idx="174">
                  <c:v>12.990399999999998</c:v>
                </c:pt>
                <c:pt idx="175">
                  <c:v>13.354299999999999</c:v>
                </c:pt>
                <c:pt idx="176">
                  <c:v>13.735099999999997</c:v>
                </c:pt>
                <c:pt idx="177">
                  <c:v>14.115899999999998</c:v>
                </c:pt>
                <c:pt idx="178">
                  <c:v>14.563299999999998</c:v>
                </c:pt>
                <c:pt idx="179">
                  <c:v>15.010699999999998</c:v>
                </c:pt>
                <c:pt idx="180">
                  <c:v>15.458099999999998</c:v>
                </c:pt>
                <c:pt idx="181">
                  <c:v>15.744199999999996</c:v>
                </c:pt>
                <c:pt idx="182">
                  <c:v>16.030299999999993</c:v>
                </c:pt>
                <c:pt idx="183">
                  <c:v>16.316399999999994</c:v>
                </c:pt>
                <c:pt idx="184">
                  <c:v>16.5946</c:v>
                </c:pt>
                <c:pt idx="185">
                  <c:v>16.872799999999991</c:v>
                </c:pt>
                <c:pt idx="186">
                  <c:v>17.200199999999995</c:v>
                </c:pt>
                <c:pt idx="187">
                  <c:v>17.5276</c:v>
                </c:pt>
                <c:pt idx="188">
                  <c:v>17.855</c:v>
                </c:pt>
                <c:pt idx="189">
                  <c:v>18.179800000000004</c:v>
                </c:pt>
                <c:pt idx="190">
                  <c:v>18.5046</c:v>
                </c:pt>
                <c:pt idx="191">
                  <c:v>18.8294</c:v>
                </c:pt>
                <c:pt idx="192">
                  <c:v>19.119000000000003</c:v>
                </c:pt>
                <c:pt idx="193">
                  <c:v>19.408599999999996</c:v>
                </c:pt>
                <c:pt idx="194">
                  <c:v>19.7134</c:v>
                </c:pt>
                <c:pt idx="195">
                  <c:v>20.0182</c:v>
                </c:pt>
                <c:pt idx="196">
                  <c:v>20.323</c:v>
                </c:pt>
                <c:pt idx="197">
                  <c:v>20.615600000000001</c:v>
                </c:pt>
                <c:pt idx="198">
                  <c:v>20.908199999999997</c:v>
                </c:pt>
                <c:pt idx="199">
                  <c:v>21.200800000000001</c:v>
                </c:pt>
                <c:pt idx="200">
                  <c:v>21.447599999999998</c:v>
                </c:pt>
                <c:pt idx="201">
                  <c:v>21.694400000000005</c:v>
                </c:pt>
                <c:pt idx="202">
                  <c:v>21.952199999999998</c:v>
                </c:pt>
                <c:pt idx="203">
                  <c:v>22.21</c:v>
                </c:pt>
                <c:pt idx="204">
                  <c:v>22.4678</c:v>
                </c:pt>
                <c:pt idx="205">
                  <c:v>22.715399999999995</c:v>
                </c:pt>
                <c:pt idx="206">
                  <c:v>22.96299999999999</c:v>
                </c:pt>
                <c:pt idx="207">
                  <c:v>23.210599999999992</c:v>
                </c:pt>
                <c:pt idx="208">
                  <c:v>23.428499999999989</c:v>
                </c:pt>
                <c:pt idx="209">
                  <c:v>23.646399999999993</c:v>
                </c:pt>
                <c:pt idx="210">
                  <c:v>23.835399999999993</c:v>
                </c:pt>
                <c:pt idx="211">
                  <c:v>24.024399999999993</c:v>
                </c:pt>
                <c:pt idx="212">
                  <c:v>24.213399999999993</c:v>
                </c:pt>
                <c:pt idx="213">
                  <c:v>24.421099999999992</c:v>
                </c:pt>
                <c:pt idx="214">
                  <c:v>24.628799999999988</c:v>
                </c:pt>
                <c:pt idx="215">
                  <c:v>24.83649999999999</c:v>
                </c:pt>
                <c:pt idx="216">
                  <c:v>25.02709999999999</c:v>
                </c:pt>
                <c:pt idx="217">
                  <c:v>25.21769999999999</c:v>
                </c:pt>
                <c:pt idx="218">
                  <c:v>25.408299999999986</c:v>
                </c:pt>
                <c:pt idx="219">
                  <c:v>25.60949999999999</c:v>
                </c:pt>
                <c:pt idx="220">
                  <c:v>25.81069999999999</c:v>
                </c:pt>
                <c:pt idx="221">
                  <c:v>25.97689999999999</c:v>
                </c:pt>
                <c:pt idx="222">
                  <c:v>26.14309999999999</c:v>
                </c:pt>
                <c:pt idx="223">
                  <c:v>26.30929999999999</c:v>
                </c:pt>
                <c:pt idx="224">
                  <c:v>26.50109999999999</c:v>
                </c:pt>
                <c:pt idx="225">
                  <c:v>26.692899999999991</c:v>
                </c:pt>
                <c:pt idx="226">
                  <c:v>26.829699999999988</c:v>
                </c:pt>
                <c:pt idx="227">
                  <c:v>26.966499999999989</c:v>
                </c:pt>
                <c:pt idx="228">
                  <c:v>27.103299999999994</c:v>
                </c:pt>
                <c:pt idx="229">
                  <c:v>27.26969999999999</c:v>
                </c:pt>
                <c:pt idx="230">
                  <c:v>27.436099999999993</c:v>
                </c:pt>
                <c:pt idx="231">
                  <c:v>27.602499999999992</c:v>
                </c:pt>
                <c:pt idx="232">
                  <c:v>27.701099999999993</c:v>
                </c:pt>
                <c:pt idx="233">
                  <c:v>27.799699999999991</c:v>
                </c:pt>
                <c:pt idx="234">
                  <c:v>27.979299999999995</c:v>
                </c:pt>
                <c:pt idx="235">
                  <c:v>28.158899999999999</c:v>
                </c:pt>
                <c:pt idx="236">
                  <c:v>28.3385</c:v>
                </c:pt>
                <c:pt idx="237">
                  <c:v>28.405299999999997</c:v>
                </c:pt>
                <c:pt idx="238">
                  <c:v>28.472099999999998</c:v>
                </c:pt>
                <c:pt idx="239">
                  <c:v>28.538900000000005</c:v>
                </c:pt>
                <c:pt idx="240">
                  <c:v>28.628500000000003</c:v>
                </c:pt>
                <c:pt idx="241">
                  <c:v>28.718100000000003</c:v>
                </c:pt>
                <c:pt idx="242">
                  <c:v>28.686600000000002</c:v>
                </c:pt>
                <c:pt idx="243">
                  <c:v>28.655100000000001</c:v>
                </c:pt>
                <c:pt idx="244">
                  <c:v>28.6236</c:v>
                </c:pt>
                <c:pt idx="245">
                  <c:v>28.707899999999999</c:v>
                </c:pt>
                <c:pt idx="246">
                  <c:v>28.79219999999999</c:v>
                </c:pt>
                <c:pt idx="247">
                  <c:v>28.876499999999993</c:v>
                </c:pt>
                <c:pt idx="248">
                  <c:v>28.958099999999991</c:v>
                </c:pt>
                <c:pt idx="249">
                  <c:v>29.0397</c:v>
                </c:pt>
                <c:pt idx="250">
                  <c:v>29.087199999999996</c:v>
                </c:pt>
                <c:pt idx="251">
                  <c:v>29.134699999999999</c:v>
                </c:pt>
                <c:pt idx="252">
                  <c:v>29.182199999999991</c:v>
                </c:pt>
                <c:pt idx="253">
                  <c:v>29.173900000000003</c:v>
                </c:pt>
                <c:pt idx="254">
                  <c:v>29.165599999999998</c:v>
                </c:pt>
                <c:pt idx="255">
                  <c:v>29.157300000000006</c:v>
                </c:pt>
                <c:pt idx="256">
                  <c:v>29.182800000000004</c:v>
                </c:pt>
                <c:pt idx="257">
                  <c:v>29.208300000000001</c:v>
                </c:pt>
                <c:pt idx="258">
                  <c:v>29.259400000000007</c:v>
                </c:pt>
                <c:pt idx="259">
                  <c:v>29.310500000000008</c:v>
                </c:pt>
                <c:pt idx="260">
                  <c:v>29.36160000000001</c:v>
                </c:pt>
                <c:pt idx="261">
                  <c:v>29.420500000000008</c:v>
                </c:pt>
                <c:pt idx="262">
                  <c:v>29.479400000000012</c:v>
                </c:pt>
                <c:pt idx="263">
                  <c:v>29.538300000000014</c:v>
                </c:pt>
                <c:pt idx="264">
                  <c:v>29.527500000000014</c:v>
                </c:pt>
                <c:pt idx="265">
                  <c:v>29.516700000000014</c:v>
                </c:pt>
                <c:pt idx="266">
                  <c:v>29.504900000000017</c:v>
                </c:pt>
                <c:pt idx="267">
                  <c:v>29.493100000000013</c:v>
                </c:pt>
                <c:pt idx="268">
                  <c:v>29.481300000000012</c:v>
                </c:pt>
                <c:pt idx="269">
                  <c:v>29.500000000000011</c:v>
                </c:pt>
                <c:pt idx="270">
                  <c:v>29.51870000000001</c:v>
                </c:pt>
                <c:pt idx="271">
                  <c:v>29.537400000000012</c:v>
                </c:pt>
                <c:pt idx="272">
                  <c:v>29.559800000000013</c:v>
                </c:pt>
                <c:pt idx="273">
                  <c:v>29.582200000000007</c:v>
                </c:pt>
                <c:pt idx="274">
                  <c:v>29.597500000000011</c:v>
                </c:pt>
                <c:pt idx="275">
                  <c:v>29.612800000000014</c:v>
                </c:pt>
                <c:pt idx="276">
                  <c:v>29.628100000000011</c:v>
                </c:pt>
                <c:pt idx="277">
                  <c:v>29.618300000000016</c:v>
                </c:pt>
                <c:pt idx="278">
                  <c:v>29.608500000000014</c:v>
                </c:pt>
                <c:pt idx="279">
                  <c:v>29.598700000000012</c:v>
                </c:pt>
                <c:pt idx="280">
                  <c:v>29.593600000000016</c:v>
                </c:pt>
                <c:pt idx="281">
                  <c:v>29.588500000000014</c:v>
                </c:pt>
                <c:pt idx="282">
                  <c:v>29.575300000000016</c:v>
                </c:pt>
                <c:pt idx="283">
                  <c:v>29.562100000000012</c:v>
                </c:pt>
                <c:pt idx="284">
                  <c:v>29.548900000000014</c:v>
                </c:pt>
                <c:pt idx="285">
                  <c:v>29.653200000000016</c:v>
                </c:pt>
                <c:pt idx="286">
                  <c:v>29.757500000000011</c:v>
                </c:pt>
                <c:pt idx="287">
                  <c:v>29.861800000000013</c:v>
                </c:pt>
                <c:pt idx="288">
                  <c:v>29.779000000000011</c:v>
                </c:pt>
                <c:pt idx="289">
                  <c:v>29.696200000000015</c:v>
                </c:pt>
                <c:pt idx="290">
                  <c:v>29.668700000000012</c:v>
                </c:pt>
                <c:pt idx="291">
                  <c:v>29.641200000000016</c:v>
                </c:pt>
                <c:pt idx="292">
                  <c:v>29.613700000000016</c:v>
                </c:pt>
                <c:pt idx="293">
                  <c:v>29.612700000000011</c:v>
                </c:pt>
                <c:pt idx="294">
                  <c:v>29.611700000000013</c:v>
                </c:pt>
                <c:pt idx="295">
                  <c:v>29.610700000000008</c:v>
                </c:pt>
                <c:pt idx="296">
                  <c:v>29.68160000000001</c:v>
                </c:pt>
                <c:pt idx="297">
                  <c:v>29.752500000000012</c:v>
                </c:pt>
                <c:pt idx="298">
                  <c:v>29.664200000000015</c:v>
                </c:pt>
                <c:pt idx="299">
                  <c:v>29.575900000000011</c:v>
                </c:pt>
                <c:pt idx="300">
                  <c:v>29.555500000000013</c:v>
                </c:pt>
                <c:pt idx="301">
                  <c:v>29.535100000000014</c:v>
                </c:pt>
                <c:pt idx="302">
                  <c:v>29.514700000000015</c:v>
                </c:pt>
                <c:pt idx="303">
                  <c:v>29.535300000000017</c:v>
                </c:pt>
                <c:pt idx="304">
                  <c:v>29.555900000000022</c:v>
                </c:pt>
                <c:pt idx="305">
                  <c:v>29.576500000000021</c:v>
                </c:pt>
                <c:pt idx="306">
                  <c:v>29.58140000000002</c:v>
                </c:pt>
                <c:pt idx="307">
                  <c:v>29.586300000000019</c:v>
                </c:pt>
                <c:pt idx="308">
                  <c:v>29.591200000000018</c:v>
                </c:pt>
                <c:pt idx="309">
                  <c:v>29.55860000000002</c:v>
                </c:pt>
                <c:pt idx="310">
                  <c:v>29.526000000000021</c:v>
                </c:pt>
                <c:pt idx="311">
                  <c:v>29.493400000000022</c:v>
                </c:pt>
                <c:pt idx="312">
                  <c:v>29.477500000000024</c:v>
                </c:pt>
                <c:pt idx="313">
                  <c:v>29.461600000000026</c:v>
                </c:pt>
                <c:pt idx="314">
                  <c:v>29.455500000000026</c:v>
                </c:pt>
                <c:pt idx="315">
                  <c:v>29.449400000000026</c:v>
                </c:pt>
                <c:pt idx="316">
                  <c:v>29.443300000000026</c:v>
                </c:pt>
                <c:pt idx="317">
                  <c:v>29.443900000000024</c:v>
                </c:pt>
                <c:pt idx="318">
                  <c:v>29.444500000000023</c:v>
                </c:pt>
                <c:pt idx="319">
                  <c:v>29.445100000000018</c:v>
                </c:pt>
                <c:pt idx="320">
                  <c:v>29.453000000000021</c:v>
                </c:pt>
                <c:pt idx="321">
                  <c:v>29.46090000000002</c:v>
                </c:pt>
                <c:pt idx="322">
                  <c:v>29.361200000000025</c:v>
                </c:pt>
                <c:pt idx="323">
                  <c:v>29.261500000000023</c:v>
                </c:pt>
                <c:pt idx="324">
                  <c:v>29.161800000000028</c:v>
                </c:pt>
                <c:pt idx="325">
                  <c:v>29.172400000000025</c:v>
                </c:pt>
                <c:pt idx="326">
                  <c:v>29.183000000000025</c:v>
                </c:pt>
                <c:pt idx="327">
                  <c:v>29.193600000000025</c:v>
                </c:pt>
                <c:pt idx="328">
                  <c:v>29.219500000000025</c:v>
                </c:pt>
                <c:pt idx="329">
                  <c:v>29.245400000000021</c:v>
                </c:pt>
                <c:pt idx="330">
                  <c:v>29.17310000000003</c:v>
                </c:pt>
                <c:pt idx="331">
                  <c:v>29.100800000000032</c:v>
                </c:pt>
                <c:pt idx="332">
                  <c:v>29.028500000000026</c:v>
                </c:pt>
                <c:pt idx="333">
                  <c:v>28.972100000000029</c:v>
                </c:pt>
                <c:pt idx="334">
                  <c:v>28.915700000000029</c:v>
                </c:pt>
                <c:pt idx="335">
                  <c:v>28.859300000000033</c:v>
                </c:pt>
                <c:pt idx="336">
                  <c:v>28.870300000000032</c:v>
                </c:pt>
                <c:pt idx="337">
                  <c:v>28.881300000000028</c:v>
                </c:pt>
                <c:pt idx="338">
                  <c:v>28.868900000000028</c:v>
                </c:pt>
                <c:pt idx="339">
                  <c:v>28.856500000000032</c:v>
                </c:pt>
                <c:pt idx="340">
                  <c:v>28.844100000000033</c:v>
                </c:pt>
                <c:pt idx="341">
                  <c:v>28.81030000000003</c:v>
                </c:pt>
                <c:pt idx="342">
                  <c:v>28.776500000000027</c:v>
                </c:pt>
                <c:pt idx="343">
                  <c:v>28.742700000000024</c:v>
                </c:pt>
                <c:pt idx="344">
                  <c:v>28.712000000000032</c:v>
                </c:pt>
                <c:pt idx="345">
                  <c:v>28.681300000000032</c:v>
                </c:pt>
                <c:pt idx="346">
                  <c:v>28.635900000000031</c:v>
                </c:pt>
                <c:pt idx="347">
                  <c:v>28.590500000000027</c:v>
                </c:pt>
                <c:pt idx="348">
                  <c:v>28.545100000000026</c:v>
                </c:pt>
                <c:pt idx="349">
                  <c:v>28.484200000000026</c:v>
                </c:pt>
                <c:pt idx="350">
                  <c:v>28.423300000000026</c:v>
                </c:pt>
                <c:pt idx="351">
                  <c:v>28.383600000000026</c:v>
                </c:pt>
                <c:pt idx="352">
                  <c:v>28.34390000000003</c:v>
                </c:pt>
                <c:pt idx="353">
                  <c:v>28.30420000000003</c:v>
                </c:pt>
                <c:pt idx="354">
                  <c:v>28.21590000000003</c:v>
                </c:pt>
                <c:pt idx="355">
                  <c:v>28.127600000000033</c:v>
                </c:pt>
                <c:pt idx="356">
                  <c:v>28.039300000000033</c:v>
                </c:pt>
                <c:pt idx="357">
                  <c:v>27.911500000000032</c:v>
                </c:pt>
                <c:pt idx="358">
                  <c:v>27.783700000000024</c:v>
                </c:pt>
                <c:pt idx="359">
                  <c:v>27.655500000000028</c:v>
                </c:pt>
                <c:pt idx="360">
                  <c:v>27.527300000000032</c:v>
                </c:pt>
                <c:pt idx="361">
                  <c:v>27.399100000000033</c:v>
                </c:pt>
                <c:pt idx="362">
                  <c:v>27.282500000000024</c:v>
                </c:pt>
                <c:pt idx="363">
                  <c:v>27.165900000000033</c:v>
                </c:pt>
                <c:pt idx="364">
                  <c:v>27.049300000000031</c:v>
                </c:pt>
                <c:pt idx="365">
                  <c:v>26.877700000000033</c:v>
                </c:pt>
                <c:pt idx="366">
                  <c:v>26.706100000000028</c:v>
                </c:pt>
                <c:pt idx="367">
                  <c:v>26.53450000000003</c:v>
                </c:pt>
                <c:pt idx="368">
                  <c:v>26.363300000000027</c:v>
                </c:pt>
                <c:pt idx="369">
                  <c:v>26.192100000000032</c:v>
                </c:pt>
                <c:pt idx="370">
                  <c:v>26.035600000000027</c:v>
                </c:pt>
                <c:pt idx="371">
                  <c:v>25.87910000000003</c:v>
                </c:pt>
                <c:pt idx="372">
                  <c:v>25.722600000000025</c:v>
                </c:pt>
                <c:pt idx="373">
                  <c:v>25.541000000000032</c:v>
                </c:pt>
                <c:pt idx="374">
                  <c:v>25.359400000000033</c:v>
                </c:pt>
                <c:pt idx="375">
                  <c:v>25.112700000000032</c:v>
                </c:pt>
                <c:pt idx="376">
                  <c:v>24.866000000000028</c:v>
                </c:pt>
                <c:pt idx="377">
                  <c:v>24.619300000000031</c:v>
                </c:pt>
                <c:pt idx="378">
                  <c:v>24.37890000000003</c:v>
                </c:pt>
                <c:pt idx="379">
                  <c:v>24.138500000000025</c:v>
                </c:pt>
                <c:pt idx="380">
                  <c:v>23.898100000000024</c:v>
                </c:pt>
                <c:pt idx="381">
                  <c:v>23.629400000000025</c:v>
                </c:pt>
                <c:pt idx="382">
                  <c:v>23.360700000000026</c:v>
                </c:pt>
                <c:pt idx="383">
                  <c:v>23.092000000000027</c:v>
                </c:pt>
                <c:pt idx="384">
                  <c:v>22.793100000000027</c:v>
                </c:pt>
                <c:pt idx="385">
                  <c:v>22.494200000000028</c:v>
                </c:pt>
                <c:pt idx="386">
                  <c:v>22.109800000000032</c:v>
                </c:pt>
                <c:pt idx="387">
                  <c:v>21.725400000000029</c:v>
                </c:pt>
                <c:pt idx="388">
                  <c:v>21.34100000000003</c:v>
                </c:pt>
                <c:pt idx="389">
                  <c:v>21.05110000000003</c:v>
                </c:pt>
                <c:pt idx="390">
                  <c:v>20.761200000000027</c:v>
                </c:pt>
                <c:pt idx="391">
                  <c:v>20.471300000000028</c:v>
                </c:pt>
                <c:pt idx="392">
                  <c:v>20.306000000000033</c:v>
                </c:pt>
                <c:pt idx="393">
                  <c:v>20.140700000000031</c:v>
                </c:pt>
                <c:pt idx="394">
                  <c:v>19.818600000000036</c:v>
                </c:pt>
                <c:pt idx="395">
                  <c:v>19.496500000000033</c:v>
                </c:pt>
                <c:pt idx="396">
                  <c:v>19.174400000000038</c:v>
                </c:pt>
                <c:pt idx="397">
                  <c:v>18.738300000000034</c:v>
                </c:pt>
                <c:pt idx="398">
                  <c:v>18.302200000000035</c:v>
                </c:pt>
                <c:pt idx="399">
                  <c:v>17.793400000000034</c:v>
                </c:pt>
                <c:pt idx="400">
                  <c:v>17.284600000000033</c:v>
                </c:pt>
                <c:pt idx="401">
                  <c:v>16.775800000000036</c:v>
                </c:pt>
                <c:pt idx="402">
                  <c:v>16.502000000000031</c:v>
                </c:pt>
                <c:pt idx="403">
                  <c:v>16.228200000000029</c:v>
                </c:pt>
                <c:pt idx="404">
                  <c:v>15.954400000000035</c:v>
                </c:pt>
                <c:pt idx="405">
                  <c:v>15.717800000000032</c:v>
                </c:pt>
                <c:pt idx="406">
                  <c:v>15.481200000000035</c:v>
                </c:pt>
                <c:pt idx="407">
                  <c:v>15.221400000000035</c:v>
                </c:pt>
                <c:pt idx="408">
                  <c:v>14.961600000000034</c:v>
                </c:pt>
                <c:pt idx="409">
                  <c:v>14.701800000000032</c:v>
                </c:pt>
                <c:pt idx="410">
                  <c:v>14.250600000000034</c:v>
                </c:pt>
                <c:pt idx="411">
                  <c:v>13.799400000000034</c:v>
                </c:pt>
                <c:pt idx="412">
                  <c:v>13.348200000000032</c:v>
                </c:pt>
                <c:pt idx="413">
                  <c:v>13.005100000000034</c:v>
                </c:pt>
                <c:pt idx="414">
                  <c:v>12.662000000000036</c:v>
                </c:pt>
                <c:pt idx="415">
                  <c:v>12.395900000000037</c:v>
                </c:pt>
                <c:pt idx="416">
                  <c:v>12.129800000000035</c:v>
                </c:pt>
                <c:pt idx="417">
                  <c:v>11.863700000000037</c:v>
                </c:pt>
                <c:pt idx="418">
                  <c:v>11.529200000000035</c:v>
                </c:pt>
                <c:pt idx="419">
                  <c:v>11.194700000000035</c:v>
                </c:pt>
                <c:pt idx="420">
                  <c:v>10.860200000000034</c:v>
                </c:pt>
                <c:pt idx="421">
                  <c:v>10.540600000000035</c:v>
                </c:pt>
                <c:pt idx="422">
                  <c:v>10.221000000000034</c:v>
                </c:pt>
                <c:pt idx="423">
                  <c:v>9.9054000000000375</c:v>
                </c:pt>
                <c:pt idx="424">
                  <c:v>9.5898000000000376</c:v>
                </c:pt>
                <c:pt idx="425">
                  <c:v>9.2742000000000342</c:v>
                </c:pt>
                <c:pt idx="426">
                  <c:v>8.9586000000000361</c:v>
                </c:pt>
                <c:pt idx="427">
                  <c:v>8.5166000000000377</c:v>
                </c:pt>
                <c:pt idx="428">
                  <c:v>8.0746000000000357</c:v>
                </c:pt>
                <c:pt idx="429">
                  <c:v>7.769200000000037</c:v>
                </c:pt>
                <c:pt idx="430">
                  <c:v>7.4638000000000364</c:v>
                </c:pt>
                <c:pt idx="431">
                  <c:v>7.2568000000000374</c:v>
                </c:pt>
                <c:pt idx="432">
                  <c:v>7.0498000000000376</c:v>
                </c:pt>
                <c:pt idx="433">
                  <c:v>6.8428000000000369</c:v>
                </c:pt>
                <c:pt idx="434">
                  <c:v>6.6679000000000359</c:v>
                </c:pt>
                <c:pt idx="435">
                  <c:v>6.4930000000000376</c:v>
                </c:pt>
                <c:pt idx="436">
                  <c:v>6.3181000000000367</c:v>
                </c:pt>
                <c:pt idx="437">
                  <c:v>6.1163000000000363</c:v>
                </c:pt>
                <c:pt idx="438">
                  <c:v>5.9145000000000358</c:v>
                </c:pt>
                <c:pt idx="439">
                  <c:v>5.7127000000000354</c:v>
                </c:pt>
                <c:pt idx="440">
                  <c:v>5.4865000000000359</c:v>
                </c:pt>
                <c:pt idx="441">
                  <c:v>5.2603000000000355</c:v>
                </c:pt>
                <c:pt idx="442">
                  <c:v>5.0223000000000351</c:v>
                </c:pt>
                <c:pt idx="443">
                  <c:v>4.7843000000000364</c:v>
                </c:pt>
                <c:pt idx="444">
                  <c:v>4.5463000000000369</c:v>
                </c:pt>
                <c:pt idx="445">
                  <c:v>4.3930000000000362</c:v>
                </c:pt>
                <c:pt idx="446">
                  <c:v>4.2397000000000373</c:v>
                </c:pt>
                <c:pt idx="447">
                  <c:v>4.089300000000037</c:v>
                </c:pt>
                <c:pt idx="448">
                  <c:v>3.9389000000000367</c:v>
                </c:pt>
                <c:pt idx="449">
                  <c:v>3.7885000000000373</c:v>
                </c:pt>
                <c:pt idx="450">
                  <c:v>3.6505000000000369</c:v>
                </c:pt>
                <c:pt idx="451">
                  <c:v>3.5125000000000366</c:v>
                </c:pt>
                <c:pt idx="452">
                  <c:v>3.3745000000000371</c:v>
                </c:pt>
                <c:pt idx="453">
                  <c:v>3.2898000000000374</c:v>
                </c:pt>
                <c:pt idx="454">
                  <c:v>3.2051000000000376</c:v>
                </c:pt>
                <c:pt idx="455">
                  <c:v>3.1204000000000378</c:v>
                </c:pt>
                <c:pt idx="456">
                  <c:v>2.9907000000000372</c:v>
                </c:pt>
                <c:pt idx="457">
                  <c:v>2.8610000000000371</c:v>
                </c:pt>
                <c:pt idx="458">
                  <c:v>2.7207000000000376</c:v>
                </c:pt>
                <c:pt idx="459">
                  <c:v>2.5804000000000378</c:v>
                </c:pt>
                <c:pt idx="460">
                  <c:v>2.4401000000000379</c:v>
                </c:pt>
                <c:pt idx="461">
                  <c:v>2.3383000000000376</c:v>
                </c:pt>
                <c:pt idx="462">
                  <c:v>2.2365000000000381</c:v>
                </c:pt>
                <c:pt idx="463">
                  <c:v>2.1816000000000382</c:v>
                </c:pt>
                <c:pt idx="464">
                  <c:v>2.1267000000000382</c:v>
                </c:pt>
                <c:pt idx="465">
                  <c:v>2.0718000000000378</c:v>
                </c:pt>
                <c:pt idx="466">
                  <c:v>2.038200000000038</c:v>
                </c:pt>
                <c:pt idx="467">
                  <c:v>2.0046000000000381</c:v>
                </c:pt>
                <c:pt idx="468">
                  <c:v>1.9710000000000381</c:v>
                </c:pt>
                <c:pt idx="469">
                  <c:v>1.897300000000038</c:v>
                </c:pt>
                <c:pt idx="470">
                  <c:v>1.8236000000000379</c:v>
                </c:pt>
                <c:pt idx="471">
                  <c:v>1.7693000000000378</c:v>
                </c:pt>
                <c:pt idx="472">
                  <c:v>1.7150000000000378</c:v>
                </c:pt>
                <c:pt idx="473">
                  <c:v>1.660700000000038</c:v>
                </c:pt>
                <c:pt idx="474">
                  <c:v>1.5970000000000377</c:v>
                </c:pt>
                <c:pt idx="475">
                  <c:v>1.5333000000000376</c:v>
                </c:pt>
                <c:pt idx="476">
                  <c:v>1.4696000000000373</c:v>
                </c:pt>
                <c:pt idx="477">
                  <c:v>1.4348000000000376</c:v>
                </c:pt>
                <c:pt idx="478">
                  <c:v>1.4000000000000377</c:v>
                </c:pt>
                <c:pt idx="479">
                  <c:v>1.3603000000000378</c:v>
                </c:pt>
                <c:pt idx="480">
                  <c:v>1.3206000000000375</c:v>
                </c:pt>
                <c:pt idx="481">
                  <c:v>1.2809000000000375</c:v>
                </c:pt>
                <c:pt idx="482">
                  <c:v>1.2632000000000374</c:v>
                </c:pt>
                <c:pt idx="483">
                  <c:v>1.2455000000000374</c:v>
                </c:pt>
                <c:pt idx="484">
                  <c:v>1.2278000000000371</c:v>
                </c:pt>
                <c:pt idx="485">
                  <c:v>1.1812000000000373</c:v>
                </c:pt>
                <c:pt idx="486">
                  <c:v>1.1346000000000376</c:v>
                </c:pt>
                <c:pt idx="487">
                  <c:v>1.0919000000000374</c:v>
                </c:pt>
                <c:pt idx="488">
                  <c:v>1.0492000000000374</c:v>
                </c:pt>
                <c:pt idx="489">
                  <c:v>1.0065000000000375</c:v>
                </c:pt>
                <c:pt idx="490">
                  <c:v>0.96800000000003761</c:v>
                </c:pt>
                <c:pt idx="491">
                  <c:v>0.92950000000003752</c:v>
                </c:pt>
                <c:pt idx="492">
                  <c:v>0.89100000000003754</c:v>
                </c:pt>
                <c:pt idx="493">
                  <c:v>0.8743000000000376</c:v>
                </c:pt>
                <c:pt idx="494">
                  <c:v>0.85760000000003755</c:v>
                </c:pt>
                <c:pt idx="495">
                  <c:v>0.85230000000003758</c:v>
                </c:pt>
                <c:pt idx="496">
                  <c:v>0.84700000000003761</c:v>
                </c:pt>
                <c:pt idx="497">
                  <c:v>0.84170000000003764</c:v>
                </c:pt>
                <c:pt idx="498">
                  <c:v>0.7947000000000376</c:v>
                </c:pt>
                <c:pt idx="499">
                  <c:v>0.74770000000003756</c:v>
                </c:pt>
                <c:pt idx="500">
                  <c:v>0.70070000000003752</c:v>
                </c:pt>
                <c:pt idx="501">
                  <c:v>0.69640000000003743</c:v>
                </c:pt>
                <c:pt idx="502">
                  <c:v>0.69210000000003757</c:v>
                </c:pt>
                <c:pt idx="503">
                  <c:v>0.68500000000003758</c:v>
                </c:pt>
                <c:pt idx="504">
                  <c:v>0.67790000000003769</c:v>
                </c:pt>
                <c:pt idx="505">
                  <c:v>0.6708000000000377</c:v>
                </c:pt>
                <c:pt idx="506">
                  <c:v>0.61670000000003755</c:v>
                </c:pt>
                <c:pt idx="507">
                  <c:v>0.56260000000003751</c:v>
                </c:pt>
                <c:pt idx="508">
                  <c:v>0.50850000000003737</c:v>
                </c:pt>
                <c:pt idx="509">
                  <c:v>0.51070000000003735</c:v>
                </c:pt>
                <c:pt idx="510">
                  <c:v>0.51290000000003733</c:v>
                </c:pt>
                <c:pt idx="511">
                  <c:v>0.50920000000003729</c:v>
                </c:pt>
                <c:pt idx="512">
                  <c:v>0.50550000000003714</c:v>
                </c:pt>
                <c:pt idx="513">
                  <c:v>0.50180000000003722</c:v>
                </c:pt>
                <c:pt idx="514">
                  <c:v>0.44830000000003722</c:v>
                </c:pt>
                <c:pt idx="515">
                  <c:v>0.39480000000003734</c:v>
                </c:pt>
                <c:pt idx="516">
                  <c:v>0.3413000000000373</c:v>
                </c:pt>
                <c:pt idx="517">
                  <c:v>0.34050000000003722</c:v>
                </c:pt>
                <c:pt idx="518">
                  <c:v>0.33970000000003725</c:v>
                </c:pt>
                <c:pt idx="519">
                  <c:v>0.36500000000003718</c:v>
                </c:pt>
                <c:pt idx="520">
                  <c:v>0.39030000000003723</c:v>
                </c:pt>
                <c:pt idx="521">
                  <c:v>0.41560000000003716</c:v>
                </c:pt>
                <c:pt idx="522">
                  <c:v>0.42270000000003716</c:v>
                </c:pt>
                <c:pt idx="523">
                  <c:v>0.42980000000003721</c:v>
                </c:pt>
                <c:pt idx="524">
                  <c:v>0.4369000000000372</c:v>
                </c:pt>
                <c:pt idx="525">
                  <c:v>0.39150000000003721</c:v>
                </c:pt>
                <c:pt idx="526">
                  <c:v>0.34610000000003716</c:v>
                </c:pt>
                <c:pt idx="527">
                  <c:v>0.30070000000003716</c:v>
                </c:pt>
                <c:pt idx="528">
                  <c:v>0.32530000000003723</c:v>
                </c:pt>
                <c:pt idx="529">
                  <c:v>0.34990000000003718</c:v>
                </c:pt>
                <c:pt idx="530">
                  <c:v>0.37450000000003725</c:v>
                </c:pt>
                <c:pt idx="531">
                  <c:v>0.35680000000003725</c:v>
                </c:pt>
                <c:pt idx="532">
                  <c:v>0.33910000000003726</c:v>
                </c:pt>
                <c:pt idx="533">
                  <c:v>0.32140000000003727</c:v>
                </c:pt>
                <c:pt idx="534">
                  <c:v>0.30250000000003718</c:v>
                </c:pt>
                <c:pt idx="535">
                  <c:v>0.28360000000003716</c:v>
                </c:pt>
                <c:pt idx="536">
                  <c:v>0.26470000000003713</c:v>
                </c:pt>
                <c:pt idx="537">
                  <c:v>0.33480000000003718</c:v>
                </c:pt>
                <c:pt idx="538">
                  <c:v>0.40490000000003712</c:v>
                </c:pt>
                <c:pt idx="539">
                  <c:v>0.3331000000000372</c:v>
                </c:pt>
                <c:pt idx="540">
                  <c:v>0.26130000000003717</c:v>
                </c:pt>
                <c:pt idx="541">
                  <c:v>0.18950000000003722</c:v>
                </c:pt>
                <c:pt idx="542">
                  <c:v>0.1645000000000372</c:v>
                </c:pt>
                <c:pt idx="543">
                  <c:v>0.13950000000003721</c:v>
                </c:pt>
                <c:pt idx="544">
                  <c:v>0.11450000000003718</c:v>
                </c:pt>
                <c:pt idx="545">
                  <c:v>0.19510000000003719</c:v>
                </c:pt>
                <c:pt idx="546">
                  <c:v>0.27570000000003719</c:v>
                </c:pt>
                <c:pt idx="547">
                  <c:v>0.22440000000003721</c:v>
                </c:pt>
                <c:pt idx="548">
                  <c:v>0.1731000000000372</c:v>
                </c:pt>
                <c:pt idx="549">
                  <c:v>0.12180000000003717</c:v>
                </c:pt>
                <c:pt idx="550">
                  <c:v>0.10590000000003717</c:v>
                </c:pt>
                <c:pt idx="551">
                  <c:v>9.0000000000037189E-2</c:v>
                </c:pt>
                <c:pt idx="552">
                  <c:v>7.4100000000037192E-2</c:v>
                </c:pt>
                <c:pt idx="553">
                  <c:v>0.10140000000003718</c:v>
                </c:pt>
                <c:pt idx="554">
                  <c:v>0.1287000000000372</c:v>
                </c:pt>
                <c:pt idx="555">
                  <c:v>0.12200000000003719</c:v>
                </c:pt>
                <c:pt idx="556">
                  <c:v>0.11530000000003718</c:v>
                </c:pt>
                <c:pt idx="557">
                  <c:v>0.10860000000003719</c:v>
                </c:pt>
                <c:pt idx="558">
                  <c:v>8.7200000000037178E-2</c:v>
                </c:pt>
                <c:pt idx="559">
                  <c:v>6.580000000003719E-2</c:v>
                </c:pt>
                <c:pt idx="560">
                  <c:v>4.4400000000037181E-2</c:v>
                </c:pt>
                <c:pt idx="561">
                  <c:v>4.7500000000037172E-2</c:v>
                </c:pt>
                <c:pt idx="562">
                  <c:v>5.0600000000037171E-2</c:v>
                </c:pt>
                <c:pt idx="563">
                  <c:v>6.2600000000037181E-2</c:v>
                </c:pt>
                <c:pt idx="564">
                  <c:v>7.4600000000037164E-2</c:v>
                </c:pt>
                <c:pt idx="565">
                  <c:v>8.6600000000037175E-2</c:v>
                </c:pt>
                <c:pt idx="566">
                  <c:v>6.7500000000037183E-2</c:v>
                </c:pt>
                <c:pt idx="567">
                  <c:v>4.8400000000037177E-2</c:v>
                </c:pt>
                <c:pt idx="568">
                  <c:v>2.9300000000037171E-2</c:v>
                </c:pt>
                <c:pt idx="569">
                  <c:v>2.3400000000037172E-2</c:v>
                </c:pt>
                <c:pt idx="570">
                  <c:v>1.7500000000037177E-2</c:v>
                </c:pt>
                <c:pt idx="571">
                  <c:v>2.2000000000037177E-2</c:v>
                </c:pt>
                <c:pt idx="572">
                  <c:v>2.6500000000037178E-2</c:v>
                </c:pt>
                <c:pt idx="573">
                  <c:v>3.1000000000037178E-2</c:v>
                </c:pt>
                <c:pt idx="574">
                  <c:v>3.080000000003718E-2</c:v>
                </c:pt>
                <c:pt idx="575">
                  <c:v>3.0600000000037184E-2</c:v>
                </c:pt>
                <c:pt idx="576">
                  <c:v>3.0400000000037182E-2</c:v>
                </c:pt>
                <c:pt idx="577">
                  <c:v>1.7200000000037182E-2</c:v>
                </c:pt>
                <c:pt idx="578">
                  <c:v>4.0000000000371795E-3</c:v>
                </c:pt>
                <c:pt idx="579">
                  <c:v>1.8500000000037185E-2</c:v>
                </c:pt>
                <c:pt idx="580">
                  <c:v>3.300000000003718E-2</c:v>
                </c:pt>
                <c:pt idx="581">
                  <c:v>4.7500000000037186E-2</c:v>
                </c:pt>
                <c:pt idx="582">
                  <c:v>2.550000000003718E-2</c:v>
                </c:pt>
                <c:pt idx="583">
                  <c:v>3.5000000000371826E-3</c:v>
                </c:pt>
                <c:pt idx="584">
                  <c:v>-1.849999999996282E-2</c:v>
                </c:pt>
                <c:pt idx="585">
                  <c:v>-9.0999999999628184E-3</c:v>
                </c:pt>
                <c:pt idx="586">
                  <c:v>3.0000000003718377E-4</c:v>
                </c:pt>
                <c:pt idx="587">
                  <c:v>5.8000000000371834E-3</c:v>
                </c:pt>
                <c:pt idx="588">
                  <c:v>1.1300000000037187E-2</c:v>
                </c:pt>
                <c:pt idx="589">
                  <c:v>1.6800000000037184E-2</c:v>
                </c:pt>
                <c:pt idx="590">
                  <c:v>3.8000000000371816E-3</c:v>
                </c:pt>
                <c:pt idx="591">
                  <c:v>-9.1999999999628195E-3</c:v>
                </c:pt>
                <c:pt idx="592">
                  <c:v>-2.2199999999962815E-2</c:v>
                </c:pt>
                <c:pt idx="593">
                  <c:v>-1.749999999996282E-2</c:v>
                </c:pt>
                <c:pt idx="594">
                  <c:v>-1.279999999996282E-2</c:v>
                </c:pt>
                <c:pt idx="595">
                  <c:v>1.2100000000037182E-2</c:v>
                </c:pt>
                <c:pt idx="596">
                  <c:v>3.7000000000037184E-2</c:v>
                </c:pt>
                <c:pt idx="597">
                  <c:v>6.1900000000037182E-2</c:v>
                </c:pt>
                <c:pt idx="598">
                  <c:v>2.2000000000037184E-2</c:v>
                </c:pt>
                <c:pt idx="599">
                  <c:v>-1.7899999999962821E-2</c:v>
                </c:pt>
                <c:pt idx="600">
                  <c:v>3.7178593537134961E-14</c:v>
                </c:pt>
                <c:pt idx="601">
                  <c:v>1.7900000000037185E-2</c:v>
                </c:pt>
                <c:pt idx="602">
                  <c:v>3.5800000000037184E-2</c:v>
                </c:pt>
                <c:pt idx="603">
                  <c:v>3.0500000000037181E-2</c:v>
                </c:pt>
                <c:pt idx="604">
                  <c:v>2.5200000000037182E-2</c:v>
                </c:pt>
                <c:pt idx="605">
                  <c:v>1.9900000000037187E-2</c:v>
                </c:pt>
                <c:pt idx="606">
                  <c:v>2.6800000000037183E-2</c:v>
                </c:pt>
                <c:pt idx="607">
                  <c:v>3.3700000000037179E-2</c:v>
                </c:pt>
                <c:pt idx="608">
                  <c:v>4.0600000000037183E-2</c:v>
                </c:pt>
                <c:pt idx="609">
                  <c:v>3.880000000003718E-2</c:v>
                </c:pt>
                <c:pt idx="610">
                  <c:v>3.7000000000037177E-2</c:v>
                </c:pt>
                <c:pt idx="611">
                  <c:v>3.5200000000037174E-2</c:v>
                </c:pt>
                <c:pt idx="612">
                  <c:v>7.4500000000037189E-2</c:v>
                </c:pt>
                <c:pt idx="613">
                  <c:v>0.11380000000003718</c:v>
                </c:pt>
                <c:pt idx="614">
                  <c:v>0.15310000000003721</c:v>
                </c:pt>
                <c:pt idx="615">
                  <c:v>0.14700000000003721</c:v>
                </c:pt>
                <c:pt idx="616">
                  <c:v>0.14090000000003722</c:v>
                </c:pt>
                <c:pt idx="617">
                  <c:v>0.1348000000000372</c:v>
                </c:pt>
                <c:pt idx="618">
                  <c:v>0.15840000000003723</c:v>
                </c:pt>
                <c:pt idx="619">
                  <c:v>0.18200000000003724</c:v>
                </c:pt>
                <c:pt idx="620">
                  <c:v>0.20560000000003723</c:v>
                </c:pt>
                <c:pt idx="621">
                  <c:v>0.19890000000003721</c:v>
                </c:pt>
                <c:pt idx="622">
                  <c:v>0.1922000000000372</c:v>
                </c:pt>
                <c:pt idx="623">
                  <c:v>0.18450000000003722</c:v>
                </c:pt>
                <c:pt idx="624">
                  <c:v>0.17680000000003721</c:v>
                </c:pt>
                <c:pt idx="625">
                  <c:v>0.16910000000003719</c:v>
                </c:pt>
                <c:pt idx="626">
                  <c:v>0.16140000000003718</c:v>
                </c:pt>
                <c:pt idx="627">
                  <c:v>0.16930000000003714</c:v>
                </c:pt>
                <c:pt idx="628">
                  <c:v>0.17720000000003716</c:v>
                </c:pt>
                <c:pt idx="629">
                  <c:v>0.18510000000003715</c:v>
                </c:pt>
                <c:pt idx="630">
                  <c:v>0.18530000000003716</c:v>
                </c:pt>
                <c:pt idx="631">
                  <c:v>0.18550000000003716</c:v>
                </c:pt>
                <c:pt idx="632">
                  <c:v>0.18570000000003717</c:v>
                </c:pt>
                <c:pt idx="633">
                  <c:v>0.18040000000003717</c:v>
                </c:pt>
                <c:pt idx="634">
                  <c:v>0.17510000000003714</c:v>
                </c:pt>
                <c:pt idx="635">
                  <c:v>0.16880000000003714</c:v>
                </c:pt>
                <c:pt idx="636">
                  <c:v>0.16250000000003714</c:v>
                </c:pt>
                <c:pt idx="637">
                  <c:v>0.15620000000003717</c:v>
                </c:pt>
                <c:pt idx="638">
                  <c:v>0.15910000000003718</c:v>
                </c:pt>
                <c:pt idx="639">
                  <c:v>0.1620000000000372</c:v>
                </c:pt>
                <c:pt idx="640">
                  <c:v>0.16490000000003721</c:v>
                </c:pt>
                <c:pt idx="641">
                  <c:v>0.17850000000003721</c:v>
                </c:pt>
                <c:pt idx="642">
                  <c:v>0.19210000000003719</c:v>
                </c:pt>
                <c:pt idx="643">
                  <c:v>0.20570000000003721</c:v>
                </c:pt>
                <c:pt idx="644">
                  <c:v>0.19190000000003721</c:v>
                </c:pt>
                <c:pt idx="645">
                  <c:v>0.1781000000000372</c:v>
                </c:pt>
                <c:pt idx="646">
                  <c:v>0.16430000000003719</c:v>
                </c:pt>
                <c:pt idx="647">
                  <c:v>0.17570000000003719</c:v>
                </c:pt>
                <c:pt idx="648">
                  <c:v>0.18710000000003718</c:v>
                </c:pt>
                <c:pt idx="649">
                  <c:v>0.19850000000003717</c:v>
                </c:pt>
                <c:pt idx="650">
                  <c:v>0.18830000000003719</c:v>
                </c:pt>
                <c:pt idx="651">
                  <c:v>0.1781000000000372</c:v>
                </c:pt>
                <c:pt idx="652">
                  <c:v>0.16790000000003721</c:v>
                </c:pt>
                <c:pt idx="653">
                  <c:v>0.17990000000003722</c:v>
                </c:pt>
                <c:pt idx="654">
                  <c:v>0.19190000000003721</c:v>
                </c:pt>
                <c:pt idx="655">
                  <c:v>0.16260000000003719</c:v>
                </c:pt>
                <c:pt idx="656">
                  <c:v>0.13330000000003722</c:v>
                </c:pt>
                <c:pt idx="657">
                  <c:v>0.10400000000003723</c:v>
                </c:pt>
                <c:pt idx="658">
                  <c:v>0.10240000000003723</c:v>
                </c:pt>
                <c:pt idx="659">
                  <c:v>0.10080000000003721</c:v>
                </c:pt>
                <c:pt idx="660">
                  <c:v>9.9200000000037231E-2</c:v>
                </c:pt>
                <c:pt idx="661">
                  <c:v>0.13990000000003724</c:v>
                </c:pt>
                <c:pt idx="662">
                  <c:v>0.18060000000003723</c:v>
                </c:pt>
                <c:pt idx="663">
                  <c:v>0.22130000000003722</c:v>
                </c:pt>
                <c:pt idx="664">
                  <c:v>0.15210000000003726</c:v>
                </c:pt>
                <c:pt idx="665">
                  <c:v>8.2900000000037249E-2</c:v>
                </c:pt>
                <c:pt idx="666">
                  <c:v>7.5000000000037273E-2</c:v>
                </c:pt>
                <c:pt idx="667">
                  <c:v>6.7100000000037269E-2</c:v>
                </c:pt>
                <c:pt idx="668">
                  <c:v>5.9200000000037264E-2</c:v>
                </c:pt>
                <c:pt idx="669">
                  <c:v>8.630000000003725E-2</c:v>
                </c:pt>
                <c:pt idx="670">
                  <c:v>0.11340000000003725</c:v>
                </c:pt>
                <c:pt idx="671">
                  <c:v>9.2200000000037252E-2</c:v>
                </c:pt>
                <c:pt idx="672">
                  <c:v>7.1000000000037269E-2</c:v>
                </c:pt>
                <c:pt idx="673">
                  <c:v>4.980000000003728E-2</c:v>
                </c:pt>
                <c:pt idx="674">
                  <c:v>6.180000000003727E-2</c:v>
                </c:pt>
                <c:pt idx="675">
                  <c:v>7.3800000000037266E-2</c:v>
                </c:pt>
                <c:pt idx="676">
                  <c:v>8.5800000000037263E-2</c:v>
                </c:pt>
                <c:pt idx="677">
                  <c:v>7.4800000000037267E-2</c:v>
                </c:pt>
                <c:pt idx="678">
                  <c:v>6.3800000000037271E-2</c:v>
                </c:pt>
                <c:pt idx="679">
                  <c:v>8.7200000000037248E-2</c:v>
                </c:pt>
                <c:pt idx="680">
                  <c:v>0.11060000000003727</c:v>
                </c:pt>
                <c:pt idx="681">
                  <c:v>0.13400000000003726</c:v>
                </c:pt>
                <c:pt idx="682">
                  <c:v>0.12570000000003725</c:v>
                </c:pt>
                <c:pt idx="683">
                  <c:v>0.11740000000003725</c:v>
                </c:pt>
                <c:pt idx="684">
                  <c:v>0.10910000000003726</c:v>
                </c:pt>
                <c:pt idx="685">
                  <c:v>0.11010000000003725</c:v>
                </c:pt>
                <c:pt idx="686">
                  <c:v>0.11110000000003725</c:v>
                </c:pt>
                <c:pt idx="687">
                  <c:v>0.11210000000003725</c:v>
                </c:pt>
                <c:pt idx="688">
                  <c:v>0.12110000000003726</c:v>
                </c:pt>
                <c:pt idx="689">
                  <c:v>0.13010000000003721</c:v>
                </c:pt>
                <c:pt idx="690">
                  <c:v>0.15310000000003723</c:v>
                </c:pt>
                <c:pt idx="691">
                  <c:v>0.17610000000003723</c:v>
                </c:pt>
                <c:pt idx="692">
                  <c:v>0.19910000000003722</c:v>
                </c:pt>
                <c:pt idx="693">
                  <c:v>9.8100000000037227E-2</c:v>
                </c:pt>
                <c:pt idx="694">
                  <c:v>-2.8999999999627939E-3</c:v>
                </c:pt>
                <c:pt idx="695">
                  <c:v>2.8000000000372076E-3</c:v>
                </c:pt>
                <c:pt idx="696">
                  <c:v>8.5000000000372087E-3</c:v>
                </c:pt>
                <c:pt idx="697">
                  <c:v>1.4200000000037209E-2</c:v>
                </c:pt>
                <c:pt idx="698">
                  <c:v>5.4700000000037226E-2</c:v>
                </c:pt>
                <c:pt idx="699">
                  <c:v>9.5200000000037227E-2</c:v>
                </c:pt>
                <c:pt idx="700">
                  <c:v>6.8300000000037192E-2</c:v>
                </c:pt>
                <c:pt idx="701">
                  <c:v>4.1400000000037192E-2</c:v>
                </c:pt>
                <c:pt idx="702">
                  <c:v>1.4500000000037193E-2</c:v>
                </c:pt>
                <c:pt idx="703">
                  <c:v>-1.2399999999962809E-2</c:v>
                </c:pt>
                <c:pt idx="704">
                  <c:v>-3.9299999999962809E-2</c:v>
                </c:pt>
                <c:pt idx="705">
                  <c:v>-2.259999999996281E-2</c:v>
                </c:pt>
                <c:pt idx="706">
                  <c:v>-5.8999999999628117E-3</c:v>
                </c:pt>
                <c:pt idx="707">
                  <c:v>-4.9199999999962815E-2</c:v>
                </c:pt>
                <c:pt idx="708">
                  <c:v>-9.2499999999962806E-2</c:v>
                </c:pt>
                <c:pt idx="709">
                  <c:v>-0.13579999999996284</c:v>
                </c:pt>
                <c:pt idx="710">
                  <c:v>-8.5299999999962822E-2</c:v>
                </c:pt>
                <c:pt idx="711">
                  <c:v>-3.4799999999962805E-2</c:v>
                </c:pt>
                <c:pt idx="712">
                  <c:v>1.5700000000037205E-2</c:v>
                </c:pt>
                <c:pt idx="713">
                  <c:v>-5.1499999999962805E-2</c:v>
                </c:pt>
                <c:pt idx="714">
                  <c:v>-0.11869999999996277</c:v>
                </c:pt>
                <c:pt idx="715">
                  <c:v>6.9000000000371976E-3</c:v>
                </c:pt>
                <c:pt idx="716">
                  <c:v>0.1325000000000372</c:v>
                </c:pt>
                <c:pt idx="717">
                  <c:v>0.25810000000003719</c:v>
                </c:pt>
                <c:pt idx="718">
                  <c:v>0.1262000000000372</c:v>
                </c:pt>
                <c:pt idx="719">
                  <c:v>-5.6999999999627913E-3</c:v>
                </c:pt>
                <c:pt idx="720">
                  <c:v>-0.13759999999996281</c:v>
                </c:pt>
                <c:pt idx="721">
                  <c:v>-0.1456999999999628</c:v>
                </c:pt>
                <c:pt idx="722">
                  <c:v>-0.15379999999996283</c:v>
                </c:pt>
                <c:pt idx="723">
                  <c:v>-0.11039999999996275</c:v>
                </c:pt>
                <c:pt idx="724">
                  <c:v>-6.6999999999962784E-2</c:v>
                </c:pt>
                <c:pt idx="725">
                  <c:v>-2.3599999999962783E-2</c:v>
                </c:pt>
                <c:pt idx="726">
                  <c:v>8.0500000000037208E-2</c:v>
                </c:pt>
                <c:pt idx="727">
                  <c:v>0.18460000000003721</c:v>
                </c:pt>
                <c:pt idx="728">
                  <c:v>0.2887000000000372</c:v>
                </c:pt>
                <c:pt idx="729">
                  <c:v>0.24740000000003723</c:v>
                </c:pt>
                <c:pt idx="730">
                  <c:v>0.2061000000000372</c:v>
                </c:pt>
                <c:pt idx="731">
                  <c:v>0.16480000000003719</c:v>
                </c:pt>
                <c:pt idx="732">
                  <c:v>0.15970000000003723</c:v>
                </c:pt>
                <c:pt idx="733">
                  <c:v>0.15460000000003721</c:v>
                </c:pt>
                <c:pt idx="734">
                  <c:v>0.17290000000003725</c:v>
                </c:pt>
                <c:pt idx="735">
                  <c:v>0.19120000000003723</c:v>
                </c:pt>
                <c:pt idx="736">
                  <c:v>0.20950000000003724</c:v>
                </c:pt>
                <c:pt idx="737">
                  <c:v>0.21760000000003724</c:v>
                </c:pt>
                <c:pt idx="738">
                  <c:v>0.22570000000003723</c:v>
                </c:pt>
                <c:pt idx="739">
                  <c:v>0.22670000000003723</c:v>
                </c:pt>
                <c:pt idx="740">
                  <c:v>0.22770000000003723</c:v>
                </c:pt>
                <c:pt idx="741">
                  <c:v>0.22870000000003723</c:v>
                </c:pt>
                <c:pt idx="742">
                  <c:v>0.22080000000003722</c:v>
                </c:pt>
                <c:pt idx="743">
                  <c:v>0.21290000000003728</c:v>
                </c:pt>
                <c:pt idx="744">
                  <c:v>0.20500000000003726</c:v>
                </c:pt>
                <c:pt idx="745">
                  <c:v>0.21640000000003728</c:v>
                </c:pt>
                <c:pt idx="746">
                  <c:v>0.22780000000003725</c:v>
                </c:pt>
                <c:pt idx="747">
                  <c:v>0.22250000000003725</c:v>
                </c:pt>
                <c:pt idx="748">
                  <c:v>0.21720000000003728</c:v>
                </c:pt>
                <c:pt idx="749">
                  <c:v>0.21190000000003728</c:v>
                </c:pt>
                <c:pt idx="750">
                  <c:v>0.22860000000003725</c:v>
                </c:pt>
                <c:pt idx="751">
                  <c:v>0.24530000000003724</c:v>
                </c:pt>
                <c:pt idx="752">
                  <c:v>0.26200000000003726</c:v>
                </c:pt>
                <c:pt idx="753">
                  <c:v>0.27010000000003725</c:v>
                </c:pt>
                <c:pt idx="754">
                  <c:v>0.27820000000003725</c:v>
                </c:pt>
                <c:pt idx="755">
                  <c:v>0.27780000000003729</c:v>
                </c:pt>
                <c:pt idx="756">
                  <c:v>0.27740000000003728</c:v>
                </c:pt>
                <c:pt idx="757">
                  <c:v>0.27700000000003722</c:v>
                </c:pt>
                <c:pt idx="758">
                  <c:v>0.25050000000003719</c:v>
                </c:pt>
                <c:pt idx="759">
                  <c:v>0.2240000000000372</c:v>
                </c:pt>
                <c:pt idx="760">
                  <c:v>0.1975000000000372</c:v>
                </c:pt>
                <c:pt idx="761">
                  <c:v>0.21050000000003721</c:v>
                </c:pt>
                <c:pt idx="762">
                  <c:v>0.22350000000003722</c:v>
                </c:pt>
                <c:pt idx="763">
                  <c:v>0.24120000000003725</c:v>
                </c:pt>
                <c:pt idx="764">
                  <c:v>0.25890000000003721</c:v>
                </c:pt>
                <c:pt idx="765">
                  <c:v>0.2766000000000372</c:v>
                </c:pt>
                <c:pt idx="766">
                  <c:v>0.28640000000003718</c:v>
                </c:pt>
                <c:pt idx="767">
                  <c:v>0.29620000000003716</c:v>
                </c:pt>
                <c:pt idx="768">
                  <c:v>0.30600000000003719</c:v>
                </c:pt>
                <c:pt idx="769">
                  <c:v>0.30320000000003711</c:v>
                </c:pt>
                <c:pt idx="770">
                  <c:v>0.30040000000003708</c:v>
                </c:pt>
                <c:pt idx="771">
                  <c:v>0.28350000000003706</c:v>
                </c:pt>
                <c:pt idx="772">
                  <c:v>0.26660000000003703</c:v>
                </c:pt>
                <c:pt idx="773">
                  <c:v>0.24970000000003706</c:v>
                </c:pt>
                <c:pt idx="774">
                  <c:v>0.23970000000003705</c:v>
                </c:pt>
                <c:pt idx="775">
                  <c:v>0.22970000000003701</c:v>
                </c:pt>
                <c:pt idx="776">
                  <c:v>0.21970000000003703</c:v>
                </c:pt>
                <c:pt idx="777">
                  <c:v>0.22110000000003702</c:v>
                </c:pt>
                <c:pt idx="778">
                  <c:v>0.22250000000003703</c:v>
                </c:pt>
                <c:pt idx="779">
                  <c:v>0.22130000000003702</c:v>
                </c:pt>
                <c:pt idx="780">
                  <c:v>0.22010000000003702</c:v>
                </c:pt>
                <c:pt idx="781">
                  <c:v>0.21890000000003704</c:v>
                </c:pt>
                <c:pt idx="782">
                  <c:v>0.21970000000003703</c:v>
                </c:pt>
                <c:pt idx="783">
                  <c:v>0.220500000000037</c:v>
                </c:pt>
                <c:pt idx="784">
                  <c:v>0.22130000000003697</c:v>
                </c:pt>
                <c:pt idx="785">
                  <c:v>0.21360000000003698</c:v>
                </c:pt>
                <c:pt idx="786">
                  <c:v>0.205900000000037</c:v>
                </c:pt>
                <c:pt idx="787">
                  <c:v>0.208400000000037</c:v>
                </c:pt>
                <c:pt idx="788">
                  <c:v>0.210900000000037</c:v>
                </c:pt>
                <c:pt idx="789">
                  <c:v>0.213400000000037</c:v>
                </c:pt>
                <c:pt idx="790">
                  <c:v>0.20610000000003698</c:v>
                </c:pt>
                <c:pt idx="791">
                  <c:v>0.19880000000003697</c:v>
                </c:pt>
                <c:pt idx="792">
                  <c:v>0.19150000000003697</c:v>
                </c:pt>
                <c:pt idx="793">
                  <c:v>0.19990000000003696</c:v>
                </c:pt>
                <c:pt idx="794">
                  <c:v>0.20830000000003696</c:v>
                </c:pt>
                <c:pt idx="795">
                  <c:v>0.15580000000003696</c:v>
                </c:pt>
                <c:pt idx="796">
                  <c:v>0.10330000000003697</c:v>
                </c:pt>
                <c:pt idx="797">
                  <c:v>5.0800000000036989E-2</c:v>
                </c:pt>
                <c:pt idx="798">
                  <c:v>3.9600000000036981E-2</c:v>
                </c:pt>
                <c:pt idx="799">
                  <c:v>2.8400000000036972E-2</c:v>
                </c:pt>
                <c:pt idx="800">
                  <c:v>3.1100000000036977E-2</c:v>
                </c:pt>
                <c:pt idx="801">
                  <c:v>3.3800000000036981E-2</c:v>
                </c:pt>
                <c:pt idx="802">
                  <c:v>3.6500000000036975E-2</c:v>
                </c:pt>
                <c:pt idx="803">
                  <c:v>3.6700000000036981E-2</c:v>
                </c:pt>
                <c:pt idx="804">
                  <c:v>3.690000000003698E-2</c:v>
                </c:pt>
                <c:pt idx="805">
                  <c:v>3.7100000000036971E-2</c:v>
                </c:pt>
                <c:pt idx="806">
                  <c:v>2.7100000000036973E-2</c:v>
                </c:pt>
                <c:pt idx="807">
                  <c:v>1.7100000000036971E-2</c:v>
                </c:pt>
                <c:pt idx="808">
                  <c:v>7.1000000000369674E-3</c:v>
                </c:pt>
                <c:pt idx="809">
                  <c:v>3.7000000000369684E-3</c:v>
                </c:pt>
                <c:pt idx="810">
                  <c:v>3.0000000003696785E-4</c:v>
                </c:pt>
                <c:pt idx="811">
                  <c:v>1.3000000000369682E-3</c:v>
                </c:pt>
                <c:pt idx="812">
                  <c:v>2.3000000000369682E-3</c:v>
                </c:pt>
                <c:pt idx="813">
                  <c:v>3.3000000000369687E-3</c:v>
                </c:pt>
                <c:pt idx="814">
                  <c:v>5.5000000000369684E-3</c:v>
                </c:pt>
                <c:pt idx="815">
                  <c:v>7.7000000000369698E-3</c:v>
                </c:pt>
                <c:pt idx="816">
                  <c:v>9.9000000000369712E-3</c:v>
                </c:pt>
                <c:pt idx="817">
                  <c:v>-6.8299999999963029E-2</c:v>
                </c:pt>
                <c:pt idx="818">
                  <c:v>-0.1464999999999631</c:v>
                </c:pt>
                <c:pt idx="819">
                  <c:v>-0.17779999999996307</c:v>
                </c:pt>
                <c:pt idx="820">
                  <c:v>-0.20909999999996307</c:v>
                </c:pt>
                <c:pt idx="821">
                  <c:v>-0.24039999999996306</c:v>
                </c:pt>
                <c:pt idx="822">
                  <c:v>-0.26099999999996315</c:v>
                </c:pt>
                <c:pt idx="823">
                  <c:v>-0.28159999999996316</c:v>
                </c:pt>
                <c:pt idx="824">
                  <c:v>-0.30219999999996316</c:v>
                </c:pt>
                <c:pt idx="825">
                  <c:v>-0.3214999999999632</c:v>
                </c:pt>
                <c:pt idx="826">
                  <c:v>-0.34079999999996308</c:v>
                </c:pt>
                <c:pt idx="827">
                  <c:v>-0.43359999999996313</c:v>
                </c:pt>
                <c:pt idx="828">
                  <c:v>-0.5263999999999629</c:v>
                </c:pt>
                <c:pt idx="829">
                  <c:v>-0.619199999999963</c:v>
                </c:pt>
                <c:pt idx="830">
                  <c:v>-0.74299999999996302</c:v>
                </c:pt>
                <c:pt idx="831">
                  <c:v>-0.86679999999996304</c:v>
                </c:pt>
                <c:pt idx="832">
                  <c:v>-0.99059999999996295</c:v>
                </c:pt>
                <c:pt idx="833">
                  <c:v>-1.1277999999999628</c:v>
                </c:pt>
                <c:pt idx="834">
                  <c:v>-1.2649999999999628</c:v>
                </c:pt>
                <c:pt idx="835">
                  <c:v>-1.3648999999999629</c:v>
                </c:pt>
                <c:pt idx="836">
                  <c:v>-1.464799999999963</c:v>
                </c:pt>
                <c:pt idx="837">
                  <c:v>-1.5646999999999631</c:v>
                </c:pt>
                <c:pt idx="838">
                  <c:v>-1.6503999999999635</c:v>
                </c:pt>
                <c:pt idx="839">
                  <c:v>-1.7360999999999636</c:v>
                </c:pt>
                <c:pt idx="840">
                  <c:v>-1.8217999999999634</c:v>
                </c:pt>
                <c:pt idx="841">
                  <c:v>-2.1847999999999641</c:v>
                </c:pt>
                <c:pt idx="842">
                  <c:v>-2.5477999999999636</c:v>
                </c:pt>
                <c:pt idx="843">
                  <c:v>-2.7845999999999642</c:v>
                </c:pt>
                <c:pt idx="844">
                  <c:v>-3.0213999999999639</c:v>
                </c:pt>
                <c:pt idx="845">
                  <c:v>-3.258199999999964</c:v>
                </c:pt>
                <c:pt idx="846">
                  <c:v>-3.4413999999999638</c:v>
                </c:pt>
                <c:pt idx="847">
                  <c:v>-3.6245999999999636</c:v>
                </c:pt>
                <c:pt idx="848">
                  <c:v>-3.8077999999999634</c:v>
                </c:pt>
                <c:pt idx="849">
                  <c:v>-4.2029999999999639</c:v>
                </c:pt>
                <c:pt idx="850">
                  <c:v>-4.5981999999999639</c:v>
                </c:pt>
                <c:pt idx="851">
                  <c:v>-4.9933999999999648</c:v>
                </c:pt>
                <c:pt idx="852">
                  <c:v>-5.2967999999999646</c:v>
                </c:pt>
                <c:pt idx="853">
                  <c:v>-5.6001999999999637</c:v>
                </c:pt>
                <c:pt idx="854">
                  <c:v>-5.9035999999999644</c:v>
                </c:pt>
                <c:pt idx="855">
                  <c:v>-6.1340999999999637</c:v>
                </c:pt>
                <c:pt idx="856">
                  <c:v>-6.364599999999963</c:v>
                </c:pt>
                <c:pt idx="857">
                  <c:v>-6.5950999999999649</c:v>
                </c:pt>
                <c:pt idx="858">
                  <c:v>-6.9743999999999646</c:v>
                </c:pt>
                <c:pt idx="859">
                  <c:v>-7.3536999999999644</c:v>
                </c:pt>
                <c:pt idx="860">
                  <c:v>-7.7329999999999632</c:v>
                </c:pt>
                <c:pt idx="861">
                  <c:v>-8.164399999999965</c:v>
                </c:pt>
                <c:pt idx="862">
                  <c:v>-8.5957999999999668</c:v>
                </c:pt>
                <c:pt idx="863">
                  <c:v>-8.8264999999999674</c:v>
                </c:pt>
                <c:pt idx="864">
                  <c:v>-9.0571999999999662</c:v>
                </c:pt>
                <c:pt idx="865">
                  <c:v>-9.2878999999999667</c:v>
                </c:pt>
                <c:pt idx="866">
                  <c:v>-9.6129999999999676</c:v>
                </c:pt>
                <c:pt idx="867">
                  <c:v>-9.9380999999999666</c:v>
                </c:pt>
                <c:pt idx="868">
                  <c:v>-10.263199999999969</c:v>
                </c:pt>
                <c:pt idx="869">
                  <c:v>-10.635399999999969</c:v>
                </c:pt>
                <c:pt idx="870">
                  <c:v>-11.007599999999968</c:v>
                </c:pt>
                <c:pt idx="871">
                  <c:v>-11.37269999999997</c:v>
                </c:pt>
                <c:pt idx="872">
                  <c:v>-11.737799999999966</c:v>
                </c:pt>
                <c:pt idx="873">
                  <c:v>-12.102899999999968</c:v>
                </c:pt>
                <c:pt idx="874">
                  <c:v>-12.419299999999968</c:v>
                </c:pt>
                <c:pt idx="875">
                  <c:v>-12.735699999999968</c:v>
                </c:pt>
                <c:pt idx="876">
                  <c:v>-13.052099999999969</c:v>
                </c:pt>
                <c:pt idx="877">
                  <c:v>-13.383199999999968</c:v>
                </c:pt>
                <c:pt idx="878">
                  <c:v>-13.714299999999964</c:v>
                </c:pt>
                <c:pt idx="879">
                  <c:v>-13.999099999999968</c:v>
                </c:pt>
                <c:pt idx="880">
                  <c:v>-14.283899999999967</c:v>
                </c:pt>
                <c:pt idx="881">
                  <c:v>-14.568699999999968</c:v>
                </c:pt>
                <c:pt idx="882">
                  <c:v>-14.919499999999969</c:v>
                </c:pt>
                <c:pt idx="883">
                  <c:v>-15.270299999999967</c:v>
                </c:pt>
                <c:pt idx="884">
                  <c:v>-15.621099999999966</c:v>
                </c:pt>
                <c:pt idx="885">
                  <c:v>-15.814499999999969</c:v>
                </c:pt>
                <c:pt idx="886">
                  <c:v>-16.007899999999964</c:v>
                </c:pt>
                <c:pt idx="887">
                  <c:v>-16.201299999999961</c:v>
                </c:pt>
                <c:pt idx="888">
                  <c:v>-16.437899999999964</c:v>
                </c:pt>
                <c:pt idx="889">
                  <c:v>-16.674499999999963</c:v>
                </c:pt>
                <c:pt idx="890">
                  <c:v>-16.920599999999954</c:v>
                </c:pt>
                <c:pt idx="891">
                  <c:v>-17.166699999999956</c:v>
                </c:pt>
                <c:pt idx="892">
                  <c:v>-17.412799999999951</c:v>
                </c:pt>
                <c:pt idx="893">
                  <c:v>-17.573799999999956</c:v>
                </c:pt>
                <c:pt idx="894">
                  <c:v>-17.734799999999957</c:v>
                </c:pt>
                <c:pt idx="895">
                  <c:v>-17.733799999999956</c:v>
                </c:pt>
                <c:pt idx="896">
                  <c:v>-17.732799999999951</c:v>
                </c:pt>
                <c:pt idx="897">
                  <c:v>-17.731799999999954</c:v>
                </c:pt>
                <c:pt idx="898">
                  <c:v>-17.895899999999955</c:v>
                </c:pt>
                <c:pt idx="899">
                  <c:v>-18.05999999999996</c:v>
                </c:pt>
                <c:pt idx="900">
                  <c:v>-18.288799999999952</c:v>
                </c:pt>
                <c:pt idx="901">
                  <c:v>-18.517599999999959</c:v>
                </c:pt>
                <c:pt idx="902">
                  <c:v>-18.746399999999955</c:v>
                </c:pt>
                <c:pt idx="903">
                  <c:v>-18.801699999999954</c:v>
                </c:pt>
                <c:pt idx="904">
                  <c:v>-18.856999999999957</c:v>
                </c:pt>
                <c:pt idx="905">
                  <c:v>-18.912299999999952</c:v>
                </c:pt>
                <c:pt idx="906">
                  <c:v>-18.891899999999957</c:v>
                </c:pt>
                <c:pt idx="907">
                  <c:v>-18.871499999999955</c:v>
                </c:pt>
                <c:pt idx="908">
                  <c:v>-18.85109999999996</c:v>
                </c:pt>
                <c:pt idx="909">
                  <c:v>-18.950199999999956</c:v>
                </c:pt>
                <c:pt idx="910">
                  <c:v>-19.049299999999956</c:v>
                </c:pt>
                <c:pt idx="911">
                  <c:v>-19.202799999999954</c:v>
                </c:pt>
                <c:pt idx="912">
                  <c:v>-19.356299999999962</c:v>
                </c:pt>
                <c:pt idx="913">
                  <c:v>-19.509799999999959</c:v>
                </c:pt>
                <c:pt idx="914">
                  <c:v>-19.554799999999961</c:v>
                </c:pt>
                <c:pt idx="915">
                  <c:v>-19.599799999999963</c:v>
                </c:pt>
                <c:pt idx="916">
                  <c:v>-19.644799999999965</c:v>
                </c:pt>
                <c:pt idx="917">
                  <c:v>-19.667599999999965</c:v>
                </c:pt>
                <c:pt idx="918">
                  <c:v>-19.690399999999965</c:v>
                </c:pt>
                <c:pt idx="919">
                  <c:v>-19.750999999999969</c:v>
                </c:pt>
                <c:pt idx="920">
                  <c:v>-19.81159999999997</c:v>
                </c:pt>
                <c:pt idx="921">
                  <c:v>-19.872199999999967</c:v>
                </c:pt>
                <c:pt idx="922">
                  <c:v>-19.928799999999963</c:v>
                </c:pt>
                <c:pt idx="923">
                  <c:v>-19.985399999999963</c:v>
                </c:pt>
                <c:pt idx="924">
                  <c:v>-20.04199999999997</c:v>
                </c:pt>
                <c:pt idx="925">
                  <c:v>-20.091199999999969</c:v>
                </c:pt>
                <c:pt idx="926">
                  <c:v>-20.140399999999964</c:v>
                </c:pt>
                <c:pt idx="927">
                  <c:v>-20.162399999999963</c:v>
                </c:pt>
                <c:pt idx="928">
                  <c:v>-20.184399999999961</c:v>
                </c:pt>
                <c:pt idx="929">
                  <c:v>-20.20639999999996</c:v>
                </c:pt>
                <c:pt idx="930">
                  <c:v>-20.220999999999961</c:v>
                </c:pt>
                <c:pt idx="931">
                  <c:v>-20.235599999999963</c:v>
                </c:pt>
                <c:pt idx="932">
                  <c:v>-20.250199999999964</c:v>
                </c:pt>
                <c:pt idx="933">
                  <c:v>-20.266499999999965</c:v>
                </c:pt>
                <c:pt idx="934">
                  <c:v>-20.282799999999963</c:v>
                </c:pt>
                <c:pt idx="935">
                  <c:v>-20.315599999999968</c:v>
                </c:pt>
                <c:pt idx="936">
                  <c:v>-20.34839999999997</c:v>
                </c:pt>
                <c:pt idx="937">
                  <c:v>-20.381199999999971</c:v>
                </c:pt>
                <c:pt idx="938">
                  <c:v>-20.372199999999971</c:v>
                </c:pt>
                <c:pt idx="939">
                  <c:v>-20.363199999999971</c:v>
                </c:pt>
                <c:pt idx="940">
                  <c:v>-20.354199999999974</c:v>
                </c:pt>
                <c:pt idx="941">
                  <c:v>-20.367999999999974</c:v>
                </c:pt>
                <c:pt idx="942">
                  <c:v>-20.38179999999997</c:v>
                </c:pt>
                <c:pt idx="943">
                  <c:v>-20.386899999999972</c:v>
                </c:pt>
                <c:pt idx="944">
                  <c:v>-20.391999999999971</c:v>
                </c:pt>
                <c:pt idx="945">
                  <c:v>-20.39709999999997</c:v>
                </c:pt>
                <c:pt idx="946">
                  <c:v>-20.395699999999966</c:v>
                </c:pt>
                <c:pt idx="947">
                  <c:v>-20.394299999999969</c:v>
                </c:pt>
                <c:pt idx="948">
                  <c:v>-20.392899999999969</c:v>
                </c:pt>
                <c:pt idx="949">
                  <c:v>-20.416699999999967</c:v>
                </c:pt>
                <c:pt idx="950">
                  <c:v>-20.440499999999968</c:v>
                </c:pt>
                <c:pt idx="951">
                  <c:v>-20.43379999999997</c:v>
                </c:pt>
                <c:pt idx="952">
                  <c:v>-20.427099999999971</c:v>
                </c:pt>
                <c:pt idx="953">
                  <c:v>-20.420399999999972</c:v>
                </c:pt>
                <c:pt idx="954">
                  <c:v>-20.433399999999974</c:v>
                </c:pt>
                <c:pt idx="955">
                  <c:v>-20.446399999999976</c:v>
                </c:pt>
                <c:pt idx="956">
                  <c:v>-20.459399999999977</c:v>
                </c:pt>
                <c:pt idx="957">
                  <c:v>-20.458399999999976</c:v>
                </c:pt>
                <c:pt idx="958">
                  <c:v>-20.457399999999975</c:v>
                </c:pt>
                <c:pt idx="959">
                  <c:v>-20.473899999999979</c:v>
                </c:pt>
                <c:pt idx="960">
                  <c:v>-20.490399999999976</c:v>
                </c:pt>
                <c:pt idx="961">
                  <c:v>-20.50689999999998</c:v>
                </c:pt>
                <c:pt idx="962">
                  <c:v>-20.503799999999977</c:v>
                </c:pt>
                <c:pt idx="963">
                  <c:v>-20.500699999999977</c:v>
                </c:pt>
                <c:pt idx="964">
                  <c:v>-20.497599999999977</c:v>
                </c:pt>
                <c:pt idx="965">
                  <c:v>-20.513899999999985</c:v>
                </c:pt>
                <c:pt idx="966">
                  <c:v>-20.530199999999983</c:v>
                </c:pt>
                <c:pt idx="967">
                  <c:v>-20.534499999999984</c:v>
                </c:pt>
                <c:pt idx="968">
                  <c:v>-20.538799999999981</c:v>
                </c:pt>
                <c:pt idx="969">
                  <c:v>-20.543099999999981</c:v>
                </c:pt>
                <c:pt idx="970">
                  <c:v>-20.541899999999984</c:v>
                </c:pt>
                <c:pt idx="971">
                  <c:v>-20.54069999999998</c:v>
                </c:pt>
                <c:pt idx="972">
                  <c:v>-20.539499999999983</c:v>
                </c:pt>
                <c:pt idx="973">
                  <c:v>-20.548699999999979</c:v>
                </c:pt>
                <c:pt idx="974">
                  <c:v>-20.557899999999986</c:v>
                </c:pt>
                <c:pt idx="975">
                  <c:v>-20.56339999999998</c:v>
                </c:pt>
                <c:pt idx="976">
                  <c:v>-20.568899999999982</c:v>
                </c:pt>
                <c:pt idx="977">
                  <c:v>-20.574399999999986</c:v>
                </c:pt>
                <c:pt idx="978">
                  <c:v>-20.579899999999988</c:v>
                </c:pt>
                <c:pt idx="979">
                  <c:v>-20.609999999999992</c:v>
                </c:pt>
                <c:pt idx="980">
                  <c:v>-20.640099999999986</c:v>
                </c:pt>
                <c:pt idx="981">
                  <c:v>-20.670199999999987</c:v>
                </c:pt>
                <c:pt idx="982">
                  <c:v>-20.684399999999989</c:v>
                </c:pt>
                <c:pt idx="983">
                  <c:v>-20.698599999999985</c:v>
                </c:pt>
                <c:pt idx="984">
                  <c:v>-20.712799999999984</c:v>
                </c:pt>
                <c:pt idx="985">
                  <c:v>-20.735799999999983</c:v>
                </c:pt>
                <c:pt idx="986">
                  <c:v>-20.758799999999983</c:v>
                </c:pt>
                <c:pt idx="987">
                  <c:v>-20.797899999999988</c:v>
                </c:pt>
                <c:pt idx="988">
                  <c:v>-20.836999999999993</c:v>
                </c:pt>
                <c:pt idx="989">
                  <c:v>-20.876099999999987</c:v>
                </c:pt>
                <c:pt idx="990">
                  <c:v>-20.823199999999989</c:v>
                </c:pt>
                <c:pt idx="991">
                  <c:v>-20.770299999999985</c:v>
                </c:pt>
                <c:pt idx="992">
                  <c:v>-20.717399999999987</c:v>
                </c:pt>
                <c:pt idx="993">
                  <c:v>-20.747699999999984</c:v>
                </c:pt>
                <c:pt idx="994">
                  <c:v>-20.777999999999988</c:v>
                </c:pt>
                <c:pt idx="995">
                  <c:v>-20.753599999999985</c:v>
                </c:pt>
                <c:pt idx="996">
                  <c:v>-20.729199999999985</c:v>
                </c:pt>
                <c:pt idx="997">
                  <c:v>-20.704799999999985</c:v>
                </c:pt>
                <c:pt idx="998">
                  <c:v>-20.690299999999986</c:v>
                </c:pt>
                <c:pt idx="999">
                  <c:v>-20.675799999999981</c:v>
                </c:pt>
                <c:pt idx="1000">
                  <c:v>-20.724599999999981</c:v>
                </c:pt>
                <c:pt idx="1001">
                  <c:v>-20.773399999999981</c:v>
                </c:pt>
                <c:pt idx="1002">
                  <c:v>-20.822199999999981</c:v>
                </c:pt>
                <c:pt idx="1003">
                  <c:v>-20.817099999999989</c:v>
                </c:pt>
                <c:pt idx="1004">
                  <c:v>-20.811999999999991</c:v>
                </c:pt>
                <c:pt idx="1005">
                  <c:v>-20.806899999999988</c:v>
                </c:pt>
                <c:pt idx="1006">
                  <c:v>-20.808899999999987</c:v>
                </c:pt>
                <c:pt idx="1007">
                  <c:v>-20.81089999999999</c:v>
                </c:pt>
                <c:pt idx="1008">
                  <c:v>-20.812899999999985</c:v>
                </c:pt>
                <c:pt idx="1009">
                  <c:v>-20.785599999999977</c:v>
                </c:pt>
                <c:pt idx="1010">
                  <c:v>-20.758299999999981</c:v>
                </c:pt>
                <c:pt idx="1011">
                  <c:v>-20.734299999999983</c:v>
                </c:pt>
                <c:pt idx="1012">
                  <c:v>-20.710299999999982</c:v>
                </c:pt>
                <c:pt idx="1013">
                  <c:v>-20.686299999999978</c:v>
                </c:pt>
                <c:pt idx="1014">
                  <c:v>-20.687699999999982</c:v>
                </c:pt>
                <c:pt idx="1015">
                  <c:v>-20.689099999999982</c:v>
                </c:pt>
                <c:pt idx="1016">
                  <c:v>-20.690499999999982</c:v>
                </c:pt>
                <c:pt idx="1017">
                  <c:v>-20.68249999999998</c:v>
                </c:pt>
                <c:pt idx="1018">
                  <c:v>-20.674499999999984</c:v>
                </c:pt>
                <c:pt idx="1019">
                  <c:v>-20.672299999999986</c:v>
                </c:pt>
                <c:pt idx="1020">
                  <c:v>-20.670099999999987</c:v>
                </c:pt>
                <c:pt idx="1021">
                  <c:v>-20.667899999999992</c:v>
                </c:pt>
                <c:pt idx="1022">
                  <c:v>-20.670499999999986</c:v>
                </c:pt>
                <c:pt idx="1023">
                  <c:v>-20.673099999999987</c:v>
                </c:pt>
                <c:pt idx="1024">
                  <c:v>-20.675699999999988</c:v>
                </c:pt>
                <c:pt idx="1025">
                  <c:v>-20.684399999999989</c:v>
                </c:pt>
                <c:pt idx="1026">
                  <c:v>-20.693099999999991</c:v>
                </c:pt>
                <c:pt idx="1027">
                  <c:v>-20.708999999999989</c:v>
                </c:pt>
                <c:pt idx="1028">
                  <c:v>-20.724899999999987</c:v>
                </c:pt>
                <c:pt idx="1029">
                  <c:v>-20.740799999999986</c:v>
                </c:pt>
                <c:pt idx="1030">
                  <c:v>-20.749499999999983</c:v>
                </c:pt>
                <c:pt idx="1031">
                  <c:v>-20.758199999999988</c:v>
                </c:pt>
                <c:pt idx="1032">
                  <c:v>-20.766899999999989</c:v>
                </c:pt>
                <c:pt idx="1033">
                  <c:v>-20.779099999999989</c:v>
                </c:pt>
                <c:pt idx="1034">
                  <c:v>-20.791299999999989</c:v>
                </c:pt>
                <c:pt idx="1035">
                  <c:v>-20.797599999999989</c:v>
                </c:pt>
                <c:pt idx="1036">
                  <c:v>-20.803899999999992</c:v>
                </c:pt>
                <c:pt idx="1037">
                  <c:v>-20.810199999999988</c:v>
                </c:pt>
                <c:pt idx="1038">
                  <c:v>-20.822799999999983</c:v>
                </c:pt>
                <c:pt idx="1039">
                  <c:v>-20.835399999999989</c:v>
                </c:pt>
                <c:pt idx="1040">
                  <c:v>-20.847999999999988</c:v>
                </c:pt>
                <c:pt idx="1041">
                  <c:v>-20.861399999999989</c:v>
                </c:pt>
                <c:pt idx="1042">
                  <c:v>-20.874799999999986</c:v>
                </c:pt>
                <c:pt idx="1043">
                  <c:v>-20.892099999999989</c:v>
                </c:pt>
                <c:pt idx="1044">
                  <c:v>-20.909399999999984</c:v>
                </c:pt>
                <c:pt idx="1045">
                  <c:v>-20.926699999999983</c:v>
                </c:pt>
                <c:pt idx="1046">
                  <c:v>-20.943999999999981</c:v>
                </c:pt>
                <c:pt idx="1047">
                  <c:v>-20.949499999999983</c:v>
                </c:pt>
                <c:pt idx="1048">
                  <c:v>-20.954999999999988</c:v>
                </c:pt>
                <c:pt idx="1049">
                  <c:v>-20.960499999999985</c:v>
                </c:pt>
                <c:pt idx="1050">
                  <c:v>-20.98569999999998</c:v>
                </c:pt>
                <c:pt idx="1051">
                  <c:v>-21.010899999999992</c:v>
                </c:pt>
                <c:pt idx="1052">
                  <c:v>-21.03609999999999</c:v>
                </c:pt>
                <c:pt idx="1053">
                  <c:v>-21.010999999999996</c:v>
                </c:pt>
                <c:pt idx="1054">
                  <c:v>-20.98589999999999</c:v>
                </c:pt>
                <c:pt idx="1055">
                  <c:v>-21.022899999999993</c:v>
                </c:pt>
                <c:pt idx="1056">
                  <c:v>-21.059899999999992</c:v>
                </c:pt>
                <c:pt idx="1057">
                  <c:v>-21.096899999999991</c:v>
                </c:pt>
                <c:pt idx="1058">
                  <c:v>-21.097499999999989</c:v>
                </c:pt>
                <c:pt idx="1059">
                  <c:v>-21.098099999999988</c:v>
                </c:pt>
                <c:pt idx="1060">
                  <c:v>-21.098699999999983</c:v>
                </c:pt>
                <c:pt idx="1061">
                  <c:v>-21.122099999999989</c:v>
                </c:pt>
                <c:pt idx="1062">
                  <c:v>-21.145499999999984</c:v>
                </c:pt>
                <c:pt idx="1063">
                  <c:v>-21.147499999999987</c:v>
                </c:pt>
                <c:pt idx="1064">
                  <c:v>-21.149499999999986</c:v>
                </c:pt>
                <c:pt idx="1065">
                  <c:v>-21.151499999999984</c:v>
                </c:pt>
                <c:pt idx="1066">
                  <c:v>-21.160199999999982</c:v>
                </c:pt>
                <c:pt idx="1067">
                  <c:v>-21.168899999999987</c:v>
                </c:pt>
                <c:pt idx="1068">
                  <c:v>-21.177599999999988</c:v>
                </c:pt>
                <c:pt idx="1069">
                  <c:v>-21.185099999999984</c:v>
                </c:pt>
                <c:pt idx="1070">
                  <c:v>-21.192599999999985</c:v>
                </c:pt>
                <c:pt idx="1071">
                  <c:v>-21.200499999999984</c:v>
                </c:pt>
                <c:pt idx="1072">
                  <c:v>-21.208399999999983</c:v>
                </c:pt>
                <c:pt idx="1073">
                  <c:v>-21.216299999999986</c:v>
                </c:pt>
                <c:pt idx="1074">
                  <c:v>-21.224199999999986</c:v>
                </c:pt>
                <c:pt idx="1075">
                  <c:v>-21.219299999999986</c:v>
                </c:pt>
                <c:pt idx="1076">
                  <c:v>-21.214399999999987</c:v>
                </c:pt>
                <c:pt idx="1077">
                  <c:v>-21.209499999999984</c:v>
                </c:pt>
                <c:pt idx="1078">
                  <c:v>-21.214599999999987</c:v>
                </c:pt>
                <c:pt idx="1079">
                  <c:v>-21.219699999999982</c:v>
                </c:pt>
                <c:pt idx="1080">
                  <c:v>-21.224799999999981</c:v>
                </c:pt>
                <c:pt idx="1081">
                  <c:v>-21.22809999999998</c:v>
                </c:pt>
                <c:pt idx="1082">
                  <c:v>-21.231399999999983</c:v>
                </c:pt>
                <c:pt idx="1083">
                  <c:v>-21.224499999999978</c:v>
                </c:pt>
                <c:pt idx="1084">
                  <c:v>-21.21759999999998</c:v>
                </c:pt>
                <c:pt idx="1085">
                  <c:v>-21.210699999999974</c:v>
                </c:pt>
                <c:pt idx="1086">
                  <c:v>-21.210699999999974</c:v>
                </c:pt>
                <c:pt idx="1087">
                  <c:v>-21.210699999999974</c:v>
                </c:pt>
                <c:pt idx="1088">
                  <c:v>-21.210699999999974</c:v>
                </c:pt>
                <c:pt idx="1089">
                  <c:v>-21.211099999999977</c:v>
                </c:pt>
                <c:pt idx="1090">
                  <c:v>-21.211499999999976</c:v>
                </c:pt>
                <c:pt idx="1091">
                  <c:v>-21.200099999999974</c:v>
                </c:pt>
                <c:pt idx="1092">
                  <c:v>-21.188699999999976</c:v>
                </c:pt>
                <c:pt idx="1093">
                  <c:v>-21.177299999999981</c:v>
                </c:pt>
                <c:pt idx="1094">
                  <c:v>-21.173999999999985</c:v>
                </c:pt>
                <c:pt idx="1095">
                  <c:v>-21.170699999999982</c:v>
                </c:pt>
                <c:pt idx="1096">
                  <c:v>-21.167399999999983</c:v>
                </c:pt>
                <c:pt idx="1097">
                  <c:v>-21.171299999999984</c:v>
                </c:pt>
                <c:pt idx="1098">
                  <c:v>-21.175199999999986</c:v>
                </c:pt>
                <c:pt idx="1099">
                  <c:v>-21.158899999999985</c:v>
                </c:pt>
                <c:pt idx="1100">
                  <c:v>-21.155399999999986</c:v>
                </c:pt>
                <c:pt idx="1101">
                  <c:v>-21.151899999999991</c:v>
                </c:pt>
                <c:pt idx="1102">
                  <c:v>-21.148399999999985</c:v>
                </c:pt>
                <c:pt idx="1103">
                  <c:v>-21.144899999999993</c:v>
                </c:pt>
                <c:pt idx="1104">
                  <c:v>-21.141399999999987</c:v>
                </c:pt>
                <c:pt idx="1105">
                  <c:v>-21.130599999999987</c:v>
                </c:pt>
                <c:pt idx="1106">
                  <c:v>-21.119799999999987</c:v>
                </c:pt>
                <c:pt idx="1107">
                  <c:v>-21.107199999999992</c:v>
                </c:pt>
                <c:pt idx="1108">
                  <c:v>-21.094599999999989</c:v>
                </c:pt>
                <c:pt idx="1109">
                  <c:v>-21.08199999999999</c:v>
                </c:pt>
                <c:pt idx="1110">
                  <c:v>-21.070399999999989</c:v>
                </c:pt>
                <c:pt idx="1111">
                  <c:v>-21.058799999999984</c:v>
                </c:pt>
                <c:pt idx="1112">
                  <c:v>-21.047199999999989</c:v>
                </c:pt>
                <c:pt idx="1113">
                  <c:v>-21.033299999999986</c:v>
                </c:pt>
                <c:pt idx="1114">
                  <c:v>-21.019399999999987</c:v>
                </c:pt>
                <c:pt idx="1115">
                  <c:v>-21.000899999999987</c:v>
                </c:pt>
                <c:pt idx="1116">
                  <c:v>-20.982399999999981</c:v>
                </c:pt>
                <c:pt idx="1117">
                  <c:v>-20.963899999999988</c:v>
                </c:pt>
                <c:pt idx="1118">
                  <c:v>-20.939899999999987</c:v>
                </c:pt>
                <c:pt idx="1119">
                  <c:v>-20.915899999999986</c:v>
                </c:pt>
                <c:pt idx="1120">
                  <c:v>-20.891899999999993</c:v>
                </c:pt>
                <c:pt idx="1121">
                  <c:v>-20.884099999999989</c:v>
                </c:pt>
                <c:pt idx="1122">
                  <c:v>-20.876299999999986</c:v>
                </c:pt>
                <c:pt idx="1123">
                  <c:v>-20.81699999999999</c:v>
                </c:pt>
                <c:pt idx="1124">
                  <c:v>-20.757699999999989</c:v>
                </c:pt>
                <c:pt idx="1125">
                  <c:v>-20.698399999999989</c:v>
                </c:pt>
                <c:pt idx="1126">
                  <c:v>-20.691099999999988</c:v>
                </c:pt>
                <c:pt idx="1127">
                  <c:v>-20.683799999999984</c:v>
                </c:pt>
                <c:pt idx="1128">
                  <c:v>-20.676499999999987</c:v>
                </c:pt>
                <c:pt idx="1129">
                  <c:v>-20.665699999999983</c:v>
                </c:pt>
                <c:pt idx="1130">
                  <c:v>-20.654899999999991</c:v>
                </c:pt>
                <c:pt idx="1131">
                  <c:v>-20.579099999999986</c:v>
                </c:pt>
                <c:pt idx="1132">
                  <c:v>-20.503299999999982</c:v>
                </c:pt>
                <c:pt idx="1133">
                  <c:v>-20.427499999999981</c:v>
                </c:pt>
                <c:pt idx="1134">
                  <c:v>-20.420599999999979</c:v>
                </c:pt>
                <c:pt idx="1135">
                  <c:v>-20.413699999999977</c:v>
                </c:pt>
                <c:pt idx="1136">
                  <c:v>-20.406799999999976</c:v>
                </c:pt>
                <c:pt idx="1137">
                  <c:v>-20.428199999999975</c:v>
                </c:pt>
                <c:pt idx="1138">
                  <c:v>-20.449599999999975</c:v>
                </c:pt>
                <c:pt idx="1139">
                  <c:v>-20.389699999999976</c:v>
                </c:pt>
                <c:pt idx="1140">
                  <c:v>-20.329799999999977</c:v>
                </c:pt>
                <c:pt idx="1141">
                  <c:v>-20.269899999999982</c:v>
                </c:pt>
                <c:pt idx="1142">
                  <c:v>-20.241399999999977</c:v>
                </c:pt>
                <c:pt idx="1143">
                  <c:v>-20.21289999999998</c:v>
                </c:pt>
                <c:pt idx="1144">
                  <c:v>-20.184399999999979</c:v>
                </c:pt>
                <c:pt idx="1145">
                  <c:v>-20.184999999999977</c:v>
                </c:pt>
                <c:pt idx="1146">
                  <c:v>-20.185599999999972</c:v>
                </c:pt>
                <c:pt idx="1147">
                  <c:v>-20.146899999999977</c:v>
                </c:pt>
                <c:pt idx="1148">
                  <c:v>-20.108199999999979</c:v>
                </c:pt>
                <c:pt idx="1149">
                  <c:v>-20.069499999999977</c:v>
                </c:pt>
                <c:pt idx="1150">
                  <c:v>-20.030799999999982</c:v>
                </c:pt>
                <c:pt idx="1151">
                  <c:v>-20.021999999999981</c:v>
                </c:pt>
                <c:pt idx="1152">
                  <c:v>-20.01319999999998</c:v>
                </c:pt>
                <c:pt idx="1153">
                  <c:v>-20.004399999999979</c:v>
                </c:pt>
                <c:pt idx="1154">
                  <c:v>-19.979999999999979</c:v>
                </c:pt>
                <c:pt idx="1155">
                  <c:v>-19.955599999999976</c:v>
                </c:pt>
                <c:pt idx="1156">
                  <c:v>-19.931199999999979</c:v>
                </c:pt>
                <c:pt idx="1157">
                  <c:v>-19.907199999999975</c:v>
                </c:pt>
                <c:pt idx="1158">
                  <c:v>-19.883199999999974</c:v>
                </c:pt>
                <c:pt idx="1159">
                  <c:v>-19.885999999999974</c:v>
                </c:pt>
                <c:pt idx="1160">
                  <c:v>-19.888799999999971</c:v>
                </c:pt>
                <c:pt idx="1161">
                  <c:v>-19.891599999999979</c:v>
                </c:pt>
                <c:pt idx="1162">
                  <c:v>-19.868199999999977</c:v>
                </c:pt>
                <c:pt idx="1163">
                  <c:v>-19.844799999999982</c:v>
                </c:pt>
                <c:pt idx="1164">
                  <c:v>-19.821399999999983</c:v>
                </c:pt>
                <c:pt idx="1165">
                  <c:v>-19.797999999999984</c:v>
                </c:pt>
                <c:pt idx="1166">
                  <c:v>-19.75079999999998</c:v>
                </c:pt>
                <c:pt idx="1167">
                  <c:v>-19.70359999999998</c:v>
                </c:pt>
                <c:pt idx="1168">
                  <c:v>-19.656399999999984</c:v>
                </c:pt>
                <c:pt idx="1169">
                  <c:v>-19.672499999999982</c:v>
                </c:pt>
                <c:pt idx="1170">
                  <c:v>-19.688599999999983</c:v>
                </c:pt>
                <c:pt idx="1171">
                  <c:v>-19.651899999999991</c:v>
                </c:pt>
                <c:pt idx="1172">
                  <c:v>-19.615199999999987</c:v>
                </c:pt>
                <c:pt idx="1173">
                  <c:v>-19.578499999999984</c:v>
                </c:pt>
                <c:pt idx="1174">
                  <c:v>-19.558699999999984</c:v>
                </c:pt>
                <c:pt idx="1175">
                  <c:v>-19.538899999999988</c:v>
                </c:pt>
                <c:pt idx="1176">
                  <c:v>-19.519099999999987</c:v>
                </c:pt>
                <c:pt idx="1177">
                  <c:v>-19.544799999999984</c:v>
                </c:pt>
                <c:pt idx="1178">
                  <c:v>-19.570499999999985</c:v>
                </c:pt>
                <c:pt idx="1179">
                  <c:v>-19.552999999999987</c:v>
                </c:pt>
                <c:pt idx="1180">
                  <c:v>-19.535499999999988</c:v>
                </c:pt>
                <c:pt idx="1181">
                  <c:v>-19.517999999999994</c:v>
                </c:pt>
                <c:pt idx="1182">
                  <c:v>-19.492699999999985</c:v>
                </c:pt>
                <c:pt idx="1183">
                  <c:v>-19.467399999999984</c:v>
                </c:pt>
                <c:pt idx="1184">
                  <c:v>-19.442099999999986</c:v>
                </c:pt>
                <c:pt idx="1185">
                  <c:v>-19.454499999999989</c:v>
                </c:pt>
                <c:pt idx="1186">
                  <c:v>-19.466899999999985</c:v>
                </c:pt>
                <c:pt idx="1187">
                  <c:v>-19.444299999999984</c:v>
                </c:pt>
                <c:pt idx="1188">
                  <c:v>-19.421699999999984</c:v>
                </c:pt>
                <c:pt idx="1189">
                  <c:v>-19.399099999999986</c:v>
                </c:pt>
                <c:pt idx="1190">
                  <c:v>-19.409499999999984</c:v>
                </c:pt>
                <c:pt idx="1191">
                  <c:v>-19.419899999999988</c:v>
                </c:pt>
                <c:pt idx="1192">
                  <c:v>-19.430299999999985</c:v>
                </c:pt>
                <c:pt idx="1193">
                  <c:v>-19.419699999999985</c:v>
                </c:pt>
                <c:pt idx="1194">
                  <c:v>-19.409099999999984</c:v>
                </c:pt>
                <c:pt idx="1195">
                  <c:v>-19.351299999999988</c:v>
                </c:pt>
                <c:pt idx="1196">
                  <c:v>-19.293499999999984</c:v>
                </c:pt>
                <c:pt idx="1197">
                  <c:v>-19.235699999999984</c:v>
                </c:pt>
                <c:pt idx="1198">
                  <c:v>-19.227799999999984</c:v>
                </c:pt>
                <c:pt idx="1199">
                  <c:v>-19.219899999999988</c:v>
                </c:pt>
                <c:pt idx="1200">
                  <c:v>-19.183899999999987</c:v>
                </c:pt>
                <c:pt idx="1201">
                  <c:v>-19.147899999999989</c:v>
                </c:pt>
                <c:pt idx="1202">
                  <c:v>-19.111899999999988</c:v>
                </c:pt>
                <c:pt idx="1203">
                  <c:v>-19.062599999999982</c:v>
                </c:pt>
                <c:pt idx="1204">
                  <c:v>-19.013299999999987</c:v>
                </c:pt>
                <c:pt idx="1205">
                  <c:v>-18.963999999999984</c:v>
                </c:pt>
                <c:pt idx="1206">
                  <c:v>-18.932799999999983</c:v>
                </c:pt>
                <c:pt idx="1207">
                  <c:v>-18.901599999999984</c:v>
                </c:pt>
                <c:pt idx="1208">
                  <c:v>-18.870399999999989</c:v>
                </c:pt>
                <c:pt idx="1209">
                  <c:v>-18.855499999999989</c:v>
                </c:pt>
                <c:pt idx="1210">
                  <c:v>-18.840599999999984</c:v>
                </c:pt>
                <c:pt idx="1211">
                  <c:v>-18.796199999999988</c:v>
                </c:pt>
                <c:pt idx="1212">
                  <c:v>-18.751799999999989</c:v>
                </c:pt>
                <c:pt idx="1213">
                  <c:v>-18.707399999999989</c:v>
                </c:pt>
                <c:pt idx="1214">
                  <c:v>-18.660799999999984</c:v>
                </c:pt>
                <c:pt idx="1215">
                  <c:v>-18.61419999999999</c:v>
                </c:pt>
                <c:pt idx="1216">
                  <c:v>-18.567599999999985</c:v>
                </c:pt>
                <c:pt idx="1217">
                  <c:v>-18.551499999999987</c:v>
                </c:pt>
                <c:pt idx="1218">
                  <c:v>-18.535399999999981</c:v>
                </c:pt>
                <c:pt idx="1219">
                  <c:v>-18.48409999999998</c:v>
                </c:pt>
                <c:pt idx="1220">
                  <c:v>-18.432799999999979</c:v>
                </c:pt>
                <c:pt idx="1221">
                  <c:v>-18.381499999999978</c:v>
                </c:pt>
                <c:pt idx="1222">
                  <c:v>-18.361099999999983</c:v>
                </c:pt>
                <c:pt idx="1223">
                  <c:v>-18.34069999999998</c:v>
                </c:pt>
                <c:pt idx="1224">
                  <c:v>-18.320299999999982</c:v>
                </c:pt>
                <c:pt idx="1225">
                  <c:v>-18.275499999999983</c:v>
                </c:pt>
                <c:pt idx="1226">
                  <c:v>-18.230699999999985</c:v>
                </c:pt>
                <c:pt idx="1227">
                  <c:v>-18.172699999999985</c:v>
                </c:pt>
                <c:pt idx="1228">
                  <c:v>-18.114699999999988</c:v>
                </c:pt>
                <c:pt idx="1229">
                  <c:v>-18.056699999999989</c:v>
                </c:pt>
                <c:pt idx="1230">
                  <c:v>-18.002499999999984</c:v>
                </c:pt>
                <c:pt idx="1231">
                  <c:v>-17.948299999999978</c:v>
                </c:pt>
                <c:pt idx="1232">
                  <c:v>-17.894099999999984</c:v>
                </c:pt>
                <c:pt idx="1233">
                  <c:v>-17.806899999999985</c:v>
                </c:pt>
                <c:pt idx="1234">
                  <c:v>-17.719699999999982</c:v>
                </c:pt>
                <c:pt idx="1235">
                  <c:v>-17.655099999999987</c:v>
                </c:pt>
                <c:pt idx="1236">
                  <c:v>-17.590499999999984</c:v>
                </c:pt>
                <c:pt idx="1237">
                  <c:v>-17.525899999999989</c:v>
                </c:pt>
                <c:pt idx="1238">
                  <c:v>-17.448699999999981</c:v>
                </c:pt>
                <c:pt idx="1239">
                  <c:v>-17.371499999999987</c:v>
                </c:pt>
                <c:pt idx="1240">
                  <c:v>-17.294299999999986</c:v>
                </c:pt>
                <c:pt idx="1241">
                  <c:v>-17.183499999999981</c:v>
                </c:pt>
                <c:pt idx="1242">
                  <c:v>-17.07269999999998</c:v>
                </c:pt>
                <c:pt idx="1243">
                  <c:v>-16.989999999999981</c:v>
                </c:pt>
                <c:pt idx="1244">
                  <c:v>-16.907299999999982</c:v>
                </c:pt>
                <c:pt idx="1245">
                  <c:v>-16.824599999999986</c:v>
                </c:pt>
                <c:pt idx="1246">
                  <c:v>-16.71789999999999</c:v>
                </c:pt>
                <c:pt idx="1247">
                  <c:v>-16.61119999999999</c:v>
                </c:pt>
                <c:pt idx="1248">
                  <c:v>-16.504499999999986</c:v>
                </c:pt>
                <c:pt idx="1249">
                  <c:v>-16.417299999999987</c:v>
                </c:pt>
                <c:pt idx="1250">
                  <c:v>-16.330099999999987</c:v>
                </c:pt>
                <c:pt idx="1251">
                  <c:v>-16.265299999999982</c:v>
                </c:pt>
                <c:pt idx="1252">
                  <c:v>-16.20049999999998</c:v>
                </c:pt>
                <c:pt idx="1253">
                  <c:v>-16.135699999999982</c:v>
                </c:pt>
                <c:pt idx="1254">
                  <c:v>-16.028999999999982</c:v>
                </c:pt>
                <c:pt idx="1255">
                  <c:v>-15.922299999999984</c:v>
                </c:pt>
                <c:pt idx="1256">
                  <c:v>-15.815599999999986</c:v>
                </c:pt>
                <c:pt idx="1257">
                  <c:v>-15.740299999999982</c:v>
                </c:pt>
                <c:pt idx="1258">
                  <c:v>-15.664999999999983</c:v>
                </c:pt>
                <c:pt idx="1259">
                  <c:v>-15.658899999999983</c:v>
                </c:pt>
                <c:pt idx="1260">
                  <c:v>-15.652799999999985</c:v>
                </c:pt>
                <c:pt idx="1261">
                  <c:v>-15.646699999999983</c:v>
                </c:pt>
                <c:pt idx="1262">
                  <c:v>-15.682099999999984</c:v>
                </c:pt>
                <c:pt idx="1263">
                  <c:v>-15.717499999999982</c:v>
                </c:pt>
                <c:pt idx="1264">
                  <c:v>-15.752899999999981</c:v>
                </c:pt>
                <c:pt idx="1265">
                  <c:v>-15.759799999999981</c:v>
                </c:pt>
                <c:pt idx="1266">
                  <c:v>-15.766699999999981</c:v>
                </c:pt>
                <c:pt idx="1267">
                  <c:v>-15.737199999999978</c:v>
                </c:pt>
                <c:pt idx="1268">
                  <c:v>-15.70769999999998</c:v>
                </c:pt>
                <c:pt idx="1269">
                  <c:v>-15.678199999999977</c:v>
                </c:pt>
                <c:pt idx="1270">
                  <c:v>-15.803199999999979</c:v>
                </c:pt>
                <c:pt idx="1271">
                  <c:v>-15.928199999999977</c:v>
                </c:pt>
                <c:pt idx="1272">
                  <c:v>-16.053199999999972</c:v>
                </c:pt>
                <c:pt idx="1273">
                  <c:v>-16.175099999999976</c:v>
                </c:pt>
                <c:pt idx="1274">
                  <c:v>-16.296999999999976</c:v>
                </c:pt>
                <c:pt idx="1275">
                  <c:v>-16.451299999999971</c:v>
                </c:pt>
                <c:pt idx="1276">
                  <c:v>-16.605599999999971</c:v>
                </c:pt>
                <c:pt idx="1277">
                  <c:v>-16.759899999999973</c:v>
                </c:pt>
                <c:pt idx="1278">
                  <c:v>-16.821399999999972</c:v>
                </c:pt>
                <c:pt idx="1279">
                  <c:v>-16.882899999999967</c:v>
                </c:pt>
                <c:pt idx="1280">
                  <c:v>-16.944399999999966</c:v>
                </c:pt>
                <c:pt idx="1281">
                  <c:v>-17.054699999999965</c:v>
                </c:pt>
                <c:pt idx="1282">
                  <c:v>-17.164999999999967</c:v>
                </c:pt>
                <c:pt idx="1283">
                  <c:v>-17.404599999999963</c:v>
                </c:pt>
                <c:pt idx="1284">
                  <c:v>-17.644199999999966</c:v>
                </c:pt>
                <c:pt idx="1285">
                  <c:v>-17.883799999999958</c:v>
                </c:pt>
                <c:pt idx="1286">
                  <c:v>-18.127099999999967</c:v>
                </c:pt>
                <c:pt idx="1287">
                  <c:v>-18.370399999999965</c:v>
                </c:pt>
                <c:pt idx="1288">
                  <c:v>-18.613699999999969</c:v>
                </c:pt>
                <c:pt idx="1289">
                  <c:v>-18.708699999999961</c:v>
                </c:pt>
                <c:pt idx="1290">
                  <c:v>-18.803699999999964</c:v>
                </c:pt>
                <c:pt idx="1291">
                  <c:v>-19.001399999999965</c:v>
                </c:pt>
                <c:pt idx="1292">
                  <c:v>-19.199099999999969</c:v>
                </c:pt>
                <c:pt idx="1293">
                  <c:v>-19.396799999999967</c:v>
                </c:pt>
                <c:pt idx="1294">
                  <c:v>-19.759599999999967</c:v>
                </c:pt>
                <c:pt idx="1295">
                  <c:v>-20.122399999999967</c:v>
                </c:pt>
                <c:pt idx="1296">
                  <c:v>-20.485199999999963</c:v>
                </c:pt>
                <c:pt idx="1297">
                  <c:v>-20.790599999999966</c:v>
                </c:pt>
                <c:pt idx="1298">
                  <c:v>-21.095999999999965</c:v>
                </c:pt>
                <c:pt idx="1299">
                  <c:v>-21.391799999999964</c:v>
                </c:pt>
                <c:pt idx="1300">
                  <c:v>-21.687599999999964</c:v>
                </c:pt>
                <c:pt idx="1301">
                  <c:v>-21.983399999999961</c:v>
                </c:pt>
                <c:pt idx="1302">
                  <c:v>-22.369799999999962</c:v>
                </c:pt>
                <c:pt idx="1303">
                  <c:v>-22.756199999999961</c:v>
                </c:pt>
                <c:pt idx="1304">
                  <c:v>-23.142599999999959</c:v>
                </c:pt>
                <c:pt idx="1305">
                  <c:v>-23.57039999999996</c:v>
                </c:pt>
                <c:pt idx="1306">
                  <c:v>-23.998199999999958</c:v>
                </c:pt>
                <c:pt idx="1307">
                  <c:v>-24.351399999999966</c:v>
                </c:pt>
                <c:pt idx="1308">
                  <c:v>-24.704599999999964</c:v>
                </c:pt>
                <c:pt idx="1309">
                  <c:v>-25.057799999999965</c:v>
                </c:pt>
                <c:pt idx="1310">
                  <c:v>-25.398599999999966</c:v>
                </c:pt>
                <c:pt idx="1311">
                  <c:v>-25.739399999999968</c:v>
                </c:pt>
                <c:pt idx="1312">
                  <c:v>-26.080199999999969</c:v>
                </c:pt>
                <c:pt idx="1313">
                  <c:v>-26.413499999999971</c:v>
                </c:pt>
                <c:pt idx="1314">
                  <c:v>-26.746799999999968</c:v>
                </c:pt>
                <c:pt idx="1315">
                  <c:v>-26.998799999999967</c:v>
                </c:pt>
                <c:pt idx="1316">
                  <c:v>-27.25079999999997</c:v>
                </c:pt>
                <c:pt idx="1317">
                  <c:v>-27.502799999999969</c:v>
                </c:pt>
                <c:pt idx="1318">
                  <c:v>-27.71249999999997</c:v>
                </c:pt>
                <c:pt idx="1319">
                  <c:v>-27.922199999999968</c:v>
                </c:pt>
                <c:pt idx="1320">
                  <c:v>-28.13189999999998</c:v>
                </c:pt>
                <c:pt idx="1321">
                  <c:v>-28.254199999999976</c:v>
                </c:pt>
                <c:pt idx="1322">
                  <c:v>-28.376499999999972</c:v>
                </c:pt>
                <c:pt idx="1323">
                  <c:v>-28.478099999999973</c:v>
                </c:pt>
                <c:pt idx="1324">
                  <c:v>-28.579699999999974</c:v>
                </c:pt>
                <c:pt idx="1325">
                  <c:v>-28.681299999999979</c:v>
                </c:pt>
                <c:pt idx="1326">
                  <c:v>-28.780399999999975</c:v>
                </c:pt>
                <c:pt idx="1327">
                  <c:v>-28.879499999999979</c:v>
                </c:pt>
                <c:pt idx="1328">
                  <c:v>-28.978599999999975</c:v>
                </c:pt>
                <c:pt idx="1329">
                  <c:v>-28.999799999999976</c:v>
                </c:pt>
                <c:pt idx="1330">
                  <c:v>-29.020999999999979</c:v>
                </c:pt>
                <c:pt idx="1331">
                  <c:v>-29.083699999999975</c:v>
                </c:pt>
                <c:pt idx="1332">
                  <c:v>-29.146399999999979</c:v>
                </c:pt>
                <c:pt idx="1333">
                  <c:v>-29.209099999999975</c:v>
                </c:pt>
                <c:pt idx="1334">
                  <c:v>-29.315999999999978</c:v>
                </c:pt>
                <c:pt idx="1335">
                  <c:v>-29.422899999999974</c:v>
                </c:pt>
                <c:pt idx="1336">
                  <c:v>-29.529799999999973</c:v>
                </c:pt>
                <c:pt idx="1337">
                  <c:v>-29.553399999999971</c:v>
                </c:pt>
                <c:pt idx="1338">
                  <c:v>-29.576999999999973</c:v>
                </c:pt>
                <c:pt idx="1339">
                  <c:v>-29.525299999999969</c:v>
                </c:pt>
                <c:pt idx="1340">
                  <c:v>-29.473599999999969</c:v>
                </c:pt>
                <c:pt idx="1341">
                  <c:v>-29.421899999999972</c:v>
                </c:pt>
                <c:pt idx="1342">
                  <c:v>-29.443099999999969</c:v>
                </c:pt>
                <c:pt idx="1343">
                  <c:v>-29.46429999999997</c:v>
                </c:pt>
                <c:pt idx="1344">
                  <c:v>-29.485499999999966</c:v>
                </c:pt>
                <c:pt idx="1345">
                  <c:v>-29.555299999999971</c:v>
                </c:pt>
                <c:pt idx="1346">
                  <c:v>-29.625099999999971</c:v>
                </c:pt>
                <c:pt idx="1347">
                  <c:v>-29.580899999999971</c:v>
                </c:pt>
                <c:pt idx="1348">
                  <c:v>-29.536699999999971</c:v>
                </c:pt>
                <c:pt idx="1349">
                  <c:v>-29.492499999999968</c:v>
                </c:pt>
                <c:pt idx="1350">
                  <c:v>-29.428099999999972</c:v>
                </c:pt>
                <c:pt idx="1351">
                  <c:v>-29.363699999999973</c:v>
                </c:pt>
                <c:pt idx="1352">
                  <c:v>-29.299299999999974</c:v>
                </c:pt>
                <c:pt idx="1353">
                  <c:v>-29.345299999999973</c:v>
                </c:pt>
                <c:pt idx="1354">
                  <c:v>-29.391299999999976</c:v>
                </c:pt>
                <c:pt idx="1355">
                  <c:v>-29.432399999999973</c:v>
                </c:pt>
                <c:pt idx="1356">
                  <c:v>-29.473499999999973</c:v>
                </c:pt>
                <c:pt idx="1357">
                  <c:v>-29.514599999999977</c:v>
                </c:pt>
                <c:pt idx="1358">
                  <c:v>-29.486099999999972</c:v>
                </c:pt>
                <c:pt idx="1359">
                  <c:v>-29.457599999999971</c:v>
                </c:pt>
                <c:pt idx="1360">
                  <c:v>-29.42909999999997</c:v>
                </c:pt>
                <c:pt idx="1361">
                  <c:v>-29.371499999999973</c:v>
                </c:pt>
                <c:pt idx="1362">
                  <c:v>-29.313899999999975</c:v>
                </c:pt>
                <c:pt idx="1363">
                  <c:v>-29.285799999999966</c:v>
                </c:pt>
                <c:pt idx="1364">
                  <c:v>-29.257699999999971</c:v>
                </c:pt>
                <c:pt idx="1365">
                  <c:v>-29.229599999999973</c:v>
                </c:pt>
                <c:pt idx="1366">
                  <c:v>-29.300599999999974</c:v>
                </c:pt>
                <c:pt idx="1367">
                  <c:v>-29.37159999999998</c:v>
                </c:pt>
                <c:pt idx="1368">
                  <c:v>-29.442599999999974</c:v>
                </c:pt>
                <c:pt idx="1369">
                  <c:v>-29.386999999999983</c:v>
                </c:pt>
                <c:pt idx="1370">
                  <c:v>-29.331399999999984</c:v>
                </c:pt>
                <c:pt idx="1371">
                  <c:v>-29.24809999999998</c:v>
                </c:pt>
                <c:pt idx="1372">
                  <c:v>-29.164799999999982</c:v>
                </c:pt>
                <c:pt idx="1373">
                  <c:v>-29.081499999999977</c:v>
                </c:pt>
                <c:pt idx="1374">
                  <c:v>-29.163299999999982</c:v>
                </c:pt>
                <c:pt idx="1375">
                  <c:v>-29.245099999999979</c:v>
                </c:pt>
                <c:pt idx="1376">
                  <c:v>-29.326899999999984</c:v>
                </c:pt>
                <c:pt idx="1377">
                  <c:v>-29.351499999999984</c:v>
                </c:pt>
                <c:pt idx="1378">
                  <c:v>-29.376099999999983</c:v>
                </c:pt>
                <c:pt idx="1379">
                  <c:v>-29.366899999999983</c:v>
                </c:pt>
                <c:pt idx="1380">
                  <c:v>-29.357699999999983</c:v>
                </c:pt>
                <c:pt idx="1381">
                  <c:v>-29.34849999999998</c:v>
                </c:pt>
                <c:pt idx="1382">
                  <c:v>-29.361499999999982</c:v>
                </c:pt>
                <c:pt idx="1383">
                  <c:v>-29.374499999999987</c:v>
                </c:pt>
                <c:pt idx="1384">
                  <c:v>-29.387499999999989</c:v>
                </c:pt>
                <c:pt idx="1385">
                  <c:v>-29.411899999999992</c:v>
                </c:pt>
                <c:pt idx="1386">
                  <c:v>-29.436299999999989</c:v>
                </c:pt>
                <c:pt idx="1387">
                  <c:v>-29.450299999999984</c:v>
                </c:pt>
                <c:pt idx="1388">
                  <c:v>-29.464299999999984</c:v>
                </c:pt>
                <c:pt idx="1389">
                  <c:v>-29.478299999999983</c:v>
                </c:pt>
                <c:pt idx="1390">
                  <c:v>-29.493999999999986</c:v>
                </c:pt>
                <c:pt idx="1391">
                  <c:v>-29.509699999999981</c:v>
                </c:pt>
                <c:pt idx="1392">
                  <c:v>-29.52539999999998</c:v>
                </c:pt>
                <c:pt idx="1393">
                  <c:v>-29.54069999999998</c:v>
                </c:pt>
                <c:pt idx="1394">
                  <c:v>-29.555999999999983</c:v>
                </c:pt>
                <c:pt idx="1395">
                  <c:v>-29.551499999999983</c:v>
                </c:pt>
                <c:pt idx="1396">
                  <c:v>-29.546999999999983</c:v>
                </c:pt>
                <c:pt idx="1397">
                  <c:v>-29.542499999999979</c:v>
                </c:pt>
                <c:pt idx="1398">
                  <c:v>-29.627399999999984</c:v>
                </c:pt>
                <c:pt idx="1399">
                  <c:v>-29.712299999999981</c:v>
                </c:pt>
                <c:pt idx="1400">
                  <c:v>-29.725299999999983</c:v>
                </c:pt>
                <c:pt idx="1401">
                  <c:v>-29.738299999999985</c:v>
                </c:pt>
                <c:pt idx="1402">
                  <c:v>-29.751299999999986</c:v>
                </c:pt>
                <c:pt idx="1403">
                  <c:v>-29.743099999999984</c:v>
                </c:pt>
                <c:pt idx="1404">
                  <c:v>-29.734899999999993</c:v>
                </c:pt>
                <c:pt idx="1405">
                  <c:v>-29.726699999999987</c:v>
                </c:pt>
                <c:pt idx="1406">
                  <c:v>-29.770799999999987</c:v>
                </c:pt>
                <c:pt idx="1407">
                  <c:v>-29.814899999999994</c:v>
                </c:pt>
                <c:pt idx="1408">
                  <c:v>-29.858999999999991</c:v>
                </c:pt>
                <c:pt idx="1409">
                  <c:v>-29.865499999999987</c:v>
                </c:pt>
                <c:pt idx="1410">
                  <c:v>-29.871999999999993</c:v>
                </c:pt>
                <c:pt idx="1411">
                  <c:v>-29.878499999999988</c:v>
                </c:pt>
                <c:pt idx="1412">
                  <c:v>-29.89299999999999</c:v>
                </c:pt>
                <c:pt idx="1413">
                  <c:v>-29.907499999999988</c:v>
                </c:pt>
                <c:pt idx="1414">
                  <c:v>-29.904799999999987</c:v>
                </c:pt>
                <c:pt idx="1415">
                  <c:v>-29.902099999999987</c:v>
                </c:pt>
                <c:pt idx="1416">
                  <c:v>-29.899399999999989</c:v>
                </c:pt>
                <c:pt idx="1417">
                  <c:v>-29.940299999999986</c:v>
                </c:pt>
                <c:pt idx="1418">
                  <c:v>-29.981199999999987</c:v>
                </c:pt>
                <c:pt idx="1419">
                  <c:v>-29.975699999999986</c:v>
                </c:pt>
                <c:pt idx="1420">
                  <c:v>-29.970199999999984</c:v>
                </c:pt>
                <c:pt idx="1421">
                  <c:v>-29.964699999999983</c:v>
                </c:pt>
                <c:pt idx="1422">
                  <c:v>-29.985299999999985</c:v>
                </c:pt>
                <c:pt idx="1423">
                  <c:v>-30.00589999999999</c:v>
                </c:pt>
                <c:pt idx="1424">
                  <c:v>-30.026499999999988</c:v>
                </c:pt>
                <c:pt idx="1425">
                  <c:v>-30.054999999999996</c:v>
                </c:pt>
                <c:pt idx="1426">
                  <c:v>-30.08349999999999</c:v>
                </c:pt>
                <c:pt idx="1427">
                  <c:v>-30.061299999999992</c:v>
                </c:pt>
                <c:pt idx="1428">
                  <c:v>-30.039099999999991</c:v>
                </c:pt>
                <c:pt idx="1429">
                  <c:v>-30.016899999999993</c:v>
                </c:pt>
                <c:pt idx="1430">
                  <c:v>-30.005699999999987</c:v>
                </c:pt>
                <c:pt idx="1431">
                  <c:v>-29.994499999999988</c:v>
                </c:pt>
                <c:pt idx="1432">
                  <c:v>-29.983299999999989</c:v>
                </c:pt>
                <c:pt idx="1433">
                  <c:v>-30.001799999999992</c:v>
                </c:pt>
                <c:pt idx="1434">
                  <c:v>-30.020299999999988</c:v>
                </c:pt>
                <c:pt idx="1435">
                  <c:v>-30.004599999999993</c:v>
                </c:pt>
                <c:pt idx="1436">
                  <c:v>-29.98889999999999</c:v>
                </c:pt>
                <c:pt idx="1437">
                  <c:v>-29.973199999999995</c:v>
                </c:pt>
                <c:pt idx="1438">
                  <c:v>-29.965299999999992</c:v>
                </c:pt>
                <c:pt idx="1439">
                  <c:v>-29.9574</c:v>
                </c:pt>
                <c:pt idx="1440">
                  <c:v>-29.949499999999997</c:v>
                </c:pt>
                <c:pt idx="1441">
                  <c:v>-29.9572</c:v>
                </c:pt>
                <c:pt idx="1442">
                  <c:v>-29.9649</c:v>
                </c:pt>
                <c:pt idx="1443">
                  <c:v>-29.972599999999996</c:v>
                </c:pt>
                <c:pt idx="1444">
                  <c:v>-29.984399999999997</c:v>
                </c:pt>
                <c:pt idx="1445">
                  <c:v>-29.996200000000002</c:v>
                </c:pt>
                <c:pt idx="1446">
                  <c:v>-30.008000000000003</c:v>
                </c:pt>
                <c:pt idx="1447">
                  <c:v>-30.001900000000006</c:v>
                </c:pt>
                <c:pt idx="1448">
                  <c:v>-29.995800000000003</c:v>
                </c:pt>
                <c:pt idx="1449">
                  <c:v>-29.989699999999999</c:v>
                </c:pt>
                <c:pt idx="1450">
                  <c:v>-30.000300000000003</c:v>
                </c:pt>
                <c:pt idx="1451">
                  <c:v>-30.010900000000007</c:v>
                </c:pt>
                <c:pt idx="1452">
                  <c:v>-30.021500000000003</c:v>
                </c:pt>
                <c:pt idx="1453">
                  <c:v>-30.032100000000003</c:v>
                </c:pt>
                <c:pt idx="1454">
                  <c:v>-30.035800000000005</c:v>
                </c:pt>
                <c:pt idx="1455">
                  <c:v>-30.0395</c:v>
                </c:pt>
                <c:pt idx="1456">
                  <c:v>-30.043199999999995</c:v>
                </c:pt>
                <c:pt idx="1457">
                  <c:v>-30.028099999999991</c:v>
                </c:pt>
                <c:pt idx="1458">
                  <c:v>-30.012999999999995</c:v>
                </c:pt>
                <c:pt idx="1459">
                  <c:v>-30.02579999999999</c:v>
                </c:pt>
                <c:pt idx="1460">
                  <c:v>-30.038599999999988</c:v>
                </c:pt>
                <c:pt idx="1461">
                  <c:v>-30.05139999999999</c:v>
                </c:pt>
                <c:pt idx="1462">
                  <c:v>-30.050999999999991</c:v>
                </c:pt>
                <c:pt idx="1463">
                  <c:v>-30.050599999999992</c:v>
                </c:pt>
                <c:pt idx="1464">
                  <c:v>-30.050199999999993</c:v>
                </c:pt>
                <c:pt idx="1465">
                  <c:v>-30.061799999999991</c:v>
                </c:pt>
                <c:pt idx="1466">
                  <c:v>-30.073399999999996</c:v>
                </c:pt>
                <c:pt idx="1467">
                  <c:v>-30.087399999999995</c:v>
                </c:pt>
                <c:pt idx="1468">
                  <c:v>-30.101399999999995</c:v>
                </c:pt>
                <c:pt idx="1469">
                  <c:v>-30.115399999999994</c:v>
                </c:pt>
                <c:pt idx="1470">
                  <c:v>-30.099899999999995</c:v>
                </c:pt>
                <c:pt idx="1471">
                  <c:v>-30.084399999999995</c:v>
                </c:pt>
                <c:pt idx="1472">
                  <c:v>-30.068899999999996</c:v>
                </c:pt>
                <c:pt idx="1473">
                  <c:v>-30.083399999999997</c:v>
                </c:pt>
                <c:pt idx="1474">
                  <c:v>-30.097900000000006</c:v>
                </c:pt>
                <c:pt idx="1475">
                  <c:v>-30.099900000000005</c:v>
                </c:pt>
                <c:pt idx="1476">
                  <c:v>-30.101900000000004</c:v>
                </c:pt>
                <c:pt idx="1477">
                  <c:v>-30.103899999999999</c:v>
                </c:pt>
                <c:pt idx="1478">
                  <c:v>-30.0868</c:v>
                </c:pt>
                <c:pt idx="1479">
                  <c:v>-30.069699999999997</c:v>
                </c:pt>
                <c:pt idx="1480">
                  <c:v>-30.052600000000002</c:v>
                </c:pt>
                <c:pt idx="1481">
                  <c:v>-30.032400000000003</c:v>
                </c:pt>
                <c:pt idx="1482">
                  <c:v>-30.012200000000004</c:v>
                </c:pt>
                <c:pt idx="1483">
                  <c:v>-30.073100000000004</c:v>
                </c:pt>
                <c:pt idx="1484">
                  <c:v>-30.134000000000007</c:v>
                </c:pt>
                <c:pt idx="1485">
                  <c:v>-30.194900000000008</c:v>
                </c:pt>
                <c:pt idx="1486">
                  <c:v>-30.172900000000009</c:v>
                </c:pt>
                <c:pt idx="1487">
                  <c:v>-30.150900000000011</c:v>
                </c:pt>
                <c:pt idx="1488">
                  <c:v>-30.128900000000012</c:v>
                </c:pt>
                <c:pt idx="1489">
                  <c:v>-30.123800000000013</c:v>
                </c:pt>
                <c:pt idx="1490">
                  <c:v>-30.118700000000011</c:v>
                </c:pt>
                <c:pt idx="1491">
                  <c:v>-30.113600000000016</c:v>
                </c:pt>
                <c:pt idx="1492">
                  <c:v>-30.143100000000011</c:v>
                </c:pt>
                <c:pt idx="1493">
                  <c:v>-30.17260000000001</c:v>
                </c:pt>
                <c:pt idx="1494">
                  <c:v>-30.202300000000005</c:v>
                </c:pt>
                <c:pt idx="1495">
                  <c:v>-30.232000000000006</c:v>
                </c:pt>
                <c:pt idx="1496">
                  <c:v>-30.261700000000001</c:v>
                </c:pt>
                <c:pt idx="1497">
                  <c:v>-30.256200000000003</c:v>
                </c:pt>
                <c:pt idx="1498">
                  <c:v>-30.250700000000002</c:v>
                </c:pt>
                <c:pt idx="1499">
                  <c:v>-30.296300000000002</c:v>
                </c:pt>
                <c:pt idx="1500">
                  <c:v>-30.296100000000003</c:v>
                </c:pt>
                <c:pt idx="1501">
                  <c:v>-30.295900000000003</c:v>
                </c:pt>
                <c:pt idx="1502">
                  <c:v>-30.2957</c:v>
                </c:pt>
                <c:pt idx="1503">
                  <c:v>-30.295500000000001</c:v>
                </c:pt>
                <c:pt idx="1504">
                  <c:v>-30.295300000000001</c:v>
                </c:pt>
                <c:pt idx="1505">
                  <c:v>-30.347000000000005</c:v>
                </c:pt>
                <c:pt idx="1506">
                  <c:v>-30.398700000000002</c:v>
                </c:pt>
                <c:pt idx="1507">
                  <c:v>-30.435500000000001</c:v>
                </c:pt>
                <c:pt idx="1508">
                  <c:v>-30.472300000000001</c:v>
                </c:pt>
                <c:pt idx="1509">
                  <c:v>-30.509100000000004</c:v>
                </c:pt>
                <c:pt idx="1510">
                  <c:v>-30.492599999999999</c:v>
                </c:pt>
                <c:pt idx="1511">
                  <c:v>-30.476100000000002</c:v>
                </c:pt>
                <c:pt idx="1512">
                  <c:v>-30.459600000000002</c:v>
                </c:pt>
                <c:pt idx="1513">
                  <c:v>-30.5105</c:v>
                </c:pt>
                <c:pt idx="1514">
                  <c:v>-30.561399999999995</c:v>
                </c:pt>
                <c:pt idx="1515">
                  <c:v>-30.5563</c:v>
                </c:pt>
                <c:pt idx="1516">
                  <c:v>-30.551200000000001</c:v>
                </c:pt>
                <c:pt idx="1517">
                  <c:v>-30.546100000000003</c:v>
                </c:pt>
                <c:pt idx="1518">
                  <c:v>-30.559100000000004</c:v>
                </c:pt>
                <c:pt idx="1519">
                  <c:v>-30.572100000000006</c:v>
                </c:pt>
                <c:pt idx="1520">
                  <c:v>-30.585100000000004</c:v>
                </c:pt>
                <c:pt idx="1521">
                  <c:v>-30.584500000000009</c:v>
                </c:pt>
                <c:pt idx="1522">
                  <c:v>-30.583900000000011</c:v>
                </c:pt>
                <c:pt idx="1523">
                  <c:v>-30.618100000000013</c:v>
                </c:pt>
                <c:pt idx="1524">
                  <c:v>-30.652300000000007</c:v>
                </c:pt>
                <c:pt idx="1525">
                  <c:v>-30.686500000000006</c:v>
                </c:pt>
                <c:pt idx="1526">
                  <c:v>-30.685700000000001</c:v>
                </c:pt>
                <c:pt idx="1527">
                  <c:v>-30.684900000000006</c:v>
                </c:pt>
                <c:pt idx="1528">
                  <c:v>-30.684100000000001</c:v>
                </c:pt>
                <c:pt idx="1529">
                  <c:v>-30.676000000000005</c:v>
                </c:pt>
                <c:pt idx="1530">
                  <c:v>-30.667900000000007</c:v>
                </c:pt>
                <c:pt idx="1531">
                  <c:v>-30.670900000000007</c:v>
                </c:pt>
                <c:pt idx="1532">
                  <c:v>-30.673900000000007</c:v>
                </c:pt>
                <c:pt idx="1533">
                  <c:v>-30.676900000000007</c:v>
                </c:pt>
                <c:pt idx="1534">
                  <c:v>-30.666500000000003</c:v>
                </c:pt>
                <c:pt idx="1535">
                  <c:v>-30.656100000000006</c:v>
                </c:pt>
                <c:pt idx="1536">
                  <c:v>-30.645699999999998</c:v>
                </c:pt>
                <c:pt idx="1537">
                  <c:v>-30.665900000000001</c:v>
                </c:pt>
                <c:pt idx="1538">
                  <c:v>-30.6861</c:v>
                </c:pt>
                <c:pt idx="1539">
                  <c:v>-30.6904</c:v>
                </c:pt>
                <c:pt idx="1540">
                  <c:v>-30.694700000000001</c:v>
                </c:pt>
                <c:pt idx="1541">
                  <c:v>-30.699000000000005</c:v>
                </c:pt>
                <c:pt idx="1542">
                  <c:v>-30.731400000000001</c:v>
                </c:pt>
                <c:pt idx="1543">
                  <c:v>-30.7638</c:v>
                </c:pt>
                <c:pt idx="1544">
                  <c:v>-30.796199999999995</c:v>
                </c:pt>
                <c:pt idx="1545">
                  <c:v>-30.802699999999991</c:v>
                </c:pt>
                <c:pt idx="1546">
                  <c:v>-30.809199999999993</c:v>
                </c:pt>
                <c:pt idx="1547">
                  <c:v>-30.830000000000002</c:v>
                </c:pt>
                <c:pt idx="1548">
                  <c:v>-30.850800000000003</c:v>
                </c:pt>
                <c:pt idx="1549">
                  <c:v>-30.871600000000001</c:v>
                </c:pt>
                <c:pt idx="1550">
                  <c:v>-30.874200000000005</c:v>
                </c:pt>
                <c:pt idx="1551">
                  <c:v>-30.876800000000006</c:v>
                </c:pt>
                <c:pt idx="1552">
                  <c:v>-30.879400000000004</c:v>
                </c:pt>
                <c:pt idx="1553">
                  <c:v>-30.880400000000002</c:v>
                </c:pt>
                <c:pt idx="1554">
                  <c:v>-30.881400000000006</c:v>
                </c:pt>
                <c:pt idx="1555">
                  <c:v>-30.895200000000006</c:v>
                </c:pt>
                <c:pt idx="1556">
                  <c:v>-30.909000000000006</c:v>
                </c:pt>
                <c:pt idx="1557">
                  <c:v>-30.922800000000006</c:v>
                </c:pt>
                <c:pt idx="1558">
                  <c:v>-30.935400000000001</c:v>
                </c:pt>
                <c:pt idx="1559">
                  <c:v>-30.948</c:v>
                </c:pt>
                <c:pt idx="1560">
                  <c:v>-30.960599999999999</c:v>
                </c:pt>
                <c:pt idx="1561">
                  <c:v>-30.954900000000006</c:v>
                </c:pt>
                <c:pt idx="1562">
                  <c:v>-30.949199999999998</c:v>
                </c:pt>
                <c:pt idx="1563">
                  <c:v>-30.968499999999999</c:v>
                </c:pt>
                <c:pt idx="1564">
                  <c:v>-30.987800000000004</c:v>
                </c:pt>
                <c:pt idx="1565">
                  <c:v>-31.007100000000005</c:v>
                </c:pt>
                <c:pt idx="1566">
                  <c:v>-31.007300000000004</c:v>
                </c:pt>
                <c:pt idx="1567">
                  <c:v>-31.007500000000004</c:v>
                </c:pt>
                <c:pt idx="1568">
                  <c:v>-31.007700000000003</c:v>
                </c:pt>
                <c:pt idx="1569">
                  <c:v>-31.043900000000004</c:v>
                </c:pt>
                <c:pt idx="1570">
                  <c:v>-31.080100000000002</c:v>
                </c:pt>
                <c:pt idx="1571">
                  <c:v>-31.069500000000001</c:v>
                </c:pt>
                <c:pt idx="1572">
                  <c:v>-31.058900000000005</c:v>
                </c:pt>
                <c:pt idx="1573">
                  <c:v>-31.048300000000001</c:v>
                </c:pt>
                <c:pt idx="1574">
                  <c:v>-31.085100000000001</c:v>
                </c:pt>
                <c:pt idx="1575">
                  <c:v>-31.121900000000007</c:v>
                </c:pt>
                <c:pt idx="1576">
                  <c:v>-31.158700000000003</c:v>
                </c:pt>
                <c:pt idx="1577">
                  <c:v>-31.183900000000005</c:v>
                </c:pt>
                <c:pt idx="1578">
                  <c:v>-31.209100000000007</c:v>
                </c:pt>
                <c:pt idx="1579">
                  <c:v>-31.183400000000006</c:v>
                </c:pt>
                <c:pt idx="1580">
                  <c:v>-31.157700000000009</c:v>
                </c:pt>
                <c:pt idx="1581">
                  <c:v>-31.132000000000005</c:v>
                </c:pt>
                <c:pt idx="1582">
                  <c:v>-31.215800000000005</c:v>
                </c:pt>
                <c:pt idx="1583">
                  <c:v>-31.299600000000002</c:v>
                </c:pt>
                <c:pt idx="1584">
                  <c:v>-31.383400000000002</c:v>
                </c:pt>
                <c:pt idx="1585">
                  <c:v>-31.382400000000001</c:v>
                </c:pt>
                <c:pt idx="1586">
                  <c:v>-31.381400000000003</c:v>
                </c:pt>
                <c:pt idx="1587">
                  <c:v>-31.445499999999999</c:v>
                </c:pt>
                <c:pt idx="1588">
                  <c:v>-31.509600000000002</c:v>
                </c:pt>
                <c:pt idx="1589">
                  <c:v>-31.573700000000002</c:v>
                </c:pt>
                <c:pt idx="1590">
                  <c:v>-31.588800000000003</c:v>
                </c:pt>
                <c:pt idx="1591">
                  <c:v>-31.603900000000007</c:v>
                </c:pt>
                <c:pt idx="1592">
                  <c:v>-31.619000000000007</c:v>
                </c:pt>
                <c:pt idx="1593">
                  <c:v>-31.664600000000004</c:v>
                </c:pt>
                <c:pt idx="1594">
                  <c:v>-31.710200000000004</c:v>
                </c:pt>
                <c:pt idx="1595">
                  <c:v>-31.704300000000003</c:v>
                </c:pt>
                <c:pt idx="1596">
                  <c:v>-31.698400000000003</c:v>
                </c:pt>
                <c:pt idx="1597">
                  <c:v>-31.692500000000003</c:v>
                </c:pt>
                <c:pt idx="1598">
                  <c:v>-31.699600000000004</c:v>
                </c:pt>
                <c:pt idx="1599">
                  <c:v>-31.706700000000001</c:v>
                </c:pt>
                <c:pt idx="1600">
                  <c:v>-31.746800000000004</c:v>
                </c:pt>
                <c:pt idx="1601">
                  <c:v>-31.786900000000003</c:v>
                </c:pt>
                <c:pt idx="1602">
                  <c:v>-31.827000000000005</c:v>
                </c:pt>
                <c:pt idx="1603">
                  <c:v>-31.804400000000001</c:v>
                </c:pt>
                <c:pt idx="1604">
                  <c:v>-31.7818</c:v>
                </c:pt>
                <c:pt idx="1605">
                  <c:v>-31.7592</c:v>
                </c:pt>
                <c:pt idx="1606">
                  <c:v>-31.771000000000001</c:v>
                </c:pt>
                <c:pt idx="1607">
                  <c:v>-31.782800000000002</c:v>
                </c:pt>
                <c:pt idx="1608">
                  <c:v>-31.794600000000003</c:v>
                </c:pt>
                <c:pt idx="1609">
                  <c:v>-31.8827</c:v>
                </c:pt>
                <c:pt idx="1610">
                  <c:v>-31.970800000000004</c:v>
                </c:pt>
                <c:pt idx="1611">
                  <c:v>-31.891200000000005</c:v>
                </c:pt>
                <c:pt idx="1612">
                  <c:v>-31.811600000000009</c:v>
                </c:pt>
                <c:pt idx="1613">
                  <c:v>-31.732000000000006</c:v>
                </c:pt>
                <c:pt idx="1614">
                  <c:v>-31.747900000000005</c:v>
                </c:pt>
                <c:pt idx="1615">
                  <c:v>-31.763800000000003</c:v>
                </c:pt>
                <c:pt idx="1616">
                  <c:v>-31.779700000000002</c:v>
                </c:pt>
                <c:pt idx="1617">
                  <c:v>-31.755699999999997</c:v>
                </c:pt>
                <c:pt idx="1618">
                  <c:v>-31.7317</c:v>
                </c:pt>
                <c:pt idx="1619">
                  <c:v>-31.725599999999996</c:v>
                </c:pt>
                <c:pt idx="1620">
                  <c:v>-31.7195</c:v>
                </c:pt>
                <c:pt idx="1621">
                  <c:v>-31.7134</c:v>
                </c:pt>
                <c:pt idx="1622">
                  <c:v>-31.706900000000001</c:v>
                </c:pt>
                <c:pt idx="1623">
                  <c:v>-31.700400000000002</c:v>
                </c:pt>
                <c:pt idx="1624">
                  <c:v>-31.693900000000006</c:v>
                </c:pt>
                <c:pt idx="1625">
                  <c:v>-31.651500000000006</c:v>
                </c:pt>
                <c:pt idx="1626">
                  <c:v>-31.609100000000005</c:v>
                </c:pt>
                <c:pt idx="1627">
                  <c:v>-31.608900000000006</c:v>
                </c:pt>
                <c:pt idx="1628">
                  <c:v>-31.608700000000002</c:v>
                </c:pt>
                <c:pt idx="1629">
                  <c:v>-31.608500000000003</c:v>
                </c:pt>
                <c:pt idx="1630">
                  <c:v>-31.619700000000005</c:v>
                </c:pt>
                <c:pt idx="1631">
                  <c:v>-31.630900000000004</c:v>
                </c:pt>
                <c:pt idx="1632">
                  <c:v>-31.642099999999996</c:v>
                </c:pt>
                <c:pt idx="1633">
                  <c:v>-31.617500000000003</c:v>
                </c:pt>
                <c:pt idx="1634">
                  <c:v>-31.5929</c:v>
                </c:pt>
                <c:pt idx="1635">
                  <c:v>-31.614300000000004</c:v>
                </c:pt>
                <c:pt idx="1636">
                  <c:v>-31.6357</c:v>
                </c:pt>
                <c:pt idx="1637">
                  <c:v>-31.657100000000003</c:v>
                </c:pt>
                <c:pt idx="1638">
                  <c:v>-31.656299999999995</c:v>
                </c:pt>
                <c:pt idx="1639">
                  <c:v>-31.655499999999993</c:v>
                </c:pt>
                <c:pt idx="1640">
                  <c:v>-31.654699999999991</c:v>
                </c:pt>
                <c:pt idx="1641">
                  <c:v>-31.619699999999991</c:v>
                </c:pt>
                <c:pt idx="1642">
                  <c:v>-31.584699999999987</c:v>
                </c:pt>
                <c:pt idx="1643">
                  <c:v>-31.590399999999988</c:v>
                </c:pt>
                <c:pt idx="1644">
                  <c:v>-31.596099999999993</c:v>
                </c:pt>
                <c:pt idx="1645">
                  <c:v>-31.601799999999994</c:v>
                </c:pt>
                <c:pt idx="1646">
                  <c:v>-31.611999999999998</c:v>
                </c:pt>
                <c:pt idx="1647">
                  <c:v>-31.622199999999996</c:v>
                </c:pt>
                <c:pt idx="1648">
                  <c:v>-31.632400000000001</c:v>
                </c:pt>
                <c:pt idx="1649">
                  <c:v>-31.596800000000005</c:v>
                </c:pt>
                <c:pt idx="1650">
                  <c:v>-31.561200000000003</c:v>
                </c:pt>
                <c:pt idx="1651">
                  <c:v>-31.559800000000006</c:v>
                </c:pt>
                <c:pt idx="1652">
                  <c:v>-31.558400000000002</c:v>
                </c:pt>
                <c:pt idx="1653">
                  <c:v>-31.557000000000006</c:v>
                </c:pt>
                <c:pt idx="1654">
                  <c:v>-31.643900000000006</c:v>
                </c:pt>
                <c:pt idx="1655">
                  <c:v>-31.730800000000006</c:v>
                </c:pt>
                <c:pt idx="1656">
                  <c:v>-31.817700000000006</c:v>
                </c:pt>
                <c:pt idx="1657">
                  <c:v>-31.793300000000002</c:v>
                </c:pt>
                <c:pt idx="1658">
                  <c:v>-31.768900000000002</c:v>
                </c:pt>
                <c:pt idx="1659">
                  <c:v>-31.744500000000002</c:v>
                </c:pt>
                <c:pt idx="1660">
                  <c:v>-31.720300000000002</c:v>
                </c:pt>
                <c:pt idx="1661">
                  <c:v>-31.696100000000001</c:v>
                </c:pt>
                <c:pt idx="1662">
                  <c:v>-31.674700000000001</c:v>
                </c:pt>
                <c:pt idx="1663">
                  <c:v>-31.653300000000005</c:v>
                </c:pt>
                <c:pt idx="1664">
                  <c:v>-31.631900000000009</c:v>
                </c:pt>
                <c:pt idx="1665">
                  <c:v>-31.641900000000007</c:v>
                </c:pt>
                <c:pt idx="1666">
                  <c:v>-31.651900000000008</c:v>
                </c:pt>
                <c:pt idx="1667">
                  <c:v>-31.615200000000005</c:v>
                </c:pt>
                <c:pt idx="1668">
                  <c:v>-31.578500000000002</c:v>
                </c:pt>
                <c:pt idx="1669">
                  <c:v>-31.541800000000009</c:v>
                </c:pt>
                <c:pt idx="1670">
                  <c:v>-31.539100000000005</c:v>
                </c:pt>
                <c:pt idx="1671">
                  <c:v>-31.536400000000004</c:v>
                </c:pt>
                <c:pt idx="1672">
                  <c:v>-31.533700000000003</c:v>
                </c:pt>
                <c:pt idx="1673">
                  <c:v>-31.537400000000005</c:v>
                </c:pt>
                <c:pt idx="1674">
                  <c:v>-31.5411</c:v>
                </c:pt>
                <c:pt idx="1675">
                  <c:v>-31.540099999999995</c:v>
                </c:pt>
                <c:pt idx="1676">
                  <c:v>-31.539099999999994</c:v>
                </c:pt>
                <c:pt idx="1677">
                  <c:v>-31.538099999999993</c:v>
                </c:pt>
                <c:pt idx="1678">
                  <c:v>-31.477599999999988</c:v>
                </c:pt>
                <c:pt idx="1679">
                  <c:v>-31.417099999999991</c:v>
                </c:pt>
                <c:pt idx="1680">
                  <c:v>-31.35659999999999</c:v>
                </c:pt>
                <c:pt idx="1681">
                  <c:v>-31.37629999999999</c:v>
                </c:pt>
                <c:pt idx="1682">
                  <c:v>-31.39599999999999</c:v>
                </c:pt>
                <c:pt idx="1683">
                  <c:v>-31.415699999999987</c:v>
                </c:pt>
                <c:pt idx="1684">
                  <c:v>-31.435399999999987</c:v>
                </c:pt>
                <c:pt idx="1685">
                  <c:v>-31.403199999999988</c:v>
                </c:pt>
                <c:pt idx="1686">
                  <c:v>-31.370999999999992</c:v>
                </c:pt>
                <c:pt idx="1687">
                  <c:v>-31.375899999999991</c:v>
                </c:pt>
                <c:pt idx="1688">
                  <c:v>-31.380799999999986</c:v>
                </c:pt>
                <c:pt idx="1689">
                  <c:v>-31.385699999999986</c:v>
                </c:pt>
                <c:pt idx="1690">
                  <c:v>-31.385499999999986</c:v>
                </c:pt>
                <c:pt idx="1691">
                  <c:v>-31.385299999999987</c:v>
                </c:pt>
                <c:pt idx="1692">
                  <c:v>-31.385099999999987</c:v>
                </c:pt>
                <c:pt idx="1693">
                  <c:v>-31.383099999999988</c:v>
                </c:pt>
                <c:pt idx="1694">
                  <c:v>-31.381099999999993</c:v>
                </c:pt>
                <c:pt idx="1695">
                  <c:v>-31.389199999999988</c:v>
                </c:pt>
                <c:pt idx="1696">
                  <c:v>-31.397299999999991</c:v>
                </c:pt>
                <c:pt idx="1697">
                  <c:v>-31.405399999999986</c:v>
                </c:pt>
                <c:pt idx="1698">
                  <c:v>-31.401499999999988</c:v>
                </c:pt>
                <c:pt idx="1699">
                  <c:v>-31.397599999999986</c:v>
                </c:pt>
                <c:pt idx="1700">
                  <c:v>-31.402299999999983</c:v>
                </c:pt>
                <c:pt idx="1701">
                  <c:v>-31.406999999999989</c:v>
                </c:pt>
                <c:pt idx="1702">
                  <c:v>-31.411699999999989</c:v>
                </c:pt>
                <c:pt idx="1703">
                  <c:v>-31.404999999999987</c:v>
                </c:pt>
                <c:pt idx="1704">
                  <c:v>-31.398299999999988</c:v>
                </c:pt>
                <c:pt idx="1705">
                  <c:v>-31.39159999999999</c:v>
                </c:pt>
                <c:pt idx="1706">
                  <c:v>-31.39159999999999</c:v>
                </c:pt>
                <c:pt idx="1707">
                  <c:v>-31.39159999999999</c:v>
                </c:pt>
                <c:pt idx="1708">
                  <c:v>-31.39159999999999</c:v>
                </c:pt>
                <c:pt idx="1709">
                  <c:v>-31.39749999999999</c:v>
                </c:pt>
                <c:pt idx="1710">
                  <c:v>-31.403399999999987</c:v>
                </c:pt>
                <c:pt idx="1711">
                  <c:v>-31.396499999999989</c:v>
                </c:pt>
                <c:pt idx="1712">
                  <c:v>-31.389599999999984</c:v>
                </c:pt>
                <c:pt idx="1713">
                  <c:v>-31.382699999999986</c:v>
                </c:pt>
                <c:pt idx="1714">
                  <c:v>-31.391899999999993</c:v>
                </c:pt>
                <c:pt idx="1715">
                  <c:v>-31.401099999999989</c:v>
                </c:pt>
                <c:pt idx="1716">
                  <c:v>-31.399099999999986</c:v>
                </c:pt>
                <c:pt idx="1717">
                  <c:v>-31.397099999999988</c:v>
                </c:pt>
                <c:pt idx="1718">
                  <c:v>-31.395099999999989</c:v>
                </c:pt>
                <c:pt idx="1719">
                  <c:v>-31.393499999999989</c:v>
                </c:pt>
                <c:pt idx="1720">
                  <c:v>-31.391899999999993</c:v>
                </c:pt>
                <c:pt idx="1721">
                  <c:v>-31.390299999999989</c:v>
                </c:pt>
                <c:pt idx="1722">
                  <c:v>-31.385599999999986</c:v>
                </c:pt>
                <c:pt idx="1723">
                  <c:v>-31.38089999999999</c:v>
                </c:pt>
                <c:pt idx="1724">
                  <c:v>-31.37619999999999</c:v>
                </c:pt>
                <c:pt idx="1725">
                  <c:v>-31.378199999999989</c:v>
                </c:pt>
                <c:pt idx="1726">
                  <c:v>-31.380199999999984</c:v>
                </c:pt>
                <c:pt idx="1727">
                  <c:v>-31.370399999999989</c:v>
                </c:pt>
                <c:pt idx="1728">
                  <c:v>-31.360599999999987</c:v>
                </c:pt>
                <c:pt idx="1729">
                  <c:v>-31.350799999999992</c:v>
                </c:pt>
                <c:pt idx="1730">
                  <c:v>-31.356499999999993</c:v>
                </c:pt>
                <c:pt idx="1731">
                  <c:v>-31.362199999999991</c:v>
                </c:pt>
                <c:pt idx="1732">
                  <c:v>-31.367899999999999</c:v>
                </c:pt>
                <c:pt idx="1733">
                  <c:v>-31.372399999999995</c:v>
                </c:pt>
                <c:pt idx="1734">
                  <c:v>-31.376899999999999</c:v>
                </c:pt>
                <c:pt idx="1735">
                  <c:v>-31.381</c:v>
                </c:pt>
                <c:pt idx="1736">
                  <c:v>-31.385099999999998</c:v>
                </c:pt>
                <c:pt idx="1737">
                  <c:v>-31.389200000000002</c:v>
                </c:pt>
                <c:pt idx="1738">
                  <c:v>-31.407700000000002</c:v>
                </c:pt>
                <c:pt idx="1739">
                  <c:v>-31.426199999999998</c:v>
                </c:pt>
                <c:pt idx="1740">
                  <c:v>-31.444699999999997</c:v>
                </c:pt>
                <c:pt idx="1741">
                  <c:v>-31.461599999999997</c:v>
                </c:pt>
                <c:pt idx="1742">
                  <c:v>-31.478499999999997</c:v>
                </c:pt>
                <c:pt idx="1743">
                  <c:v>-31.463599999999996</c:v>
                </c:pt>
                <c:pt idx="1744">
                  <c:v>-31.448699999999992</c:v>
                </c:pt>
                <c:pt idx="1745">
                  <c:v>-31.433799999999991</c:v>
                </c:pt>
                <c:pt idx="1746">
                  <c:v>-31.431299999999993</c:v>
                </c:pt>
                <c:pt idx="1747">
                  <c:v>-31.428799999999985</c:v>
                </c:pt>
                <c:pt idx="1748">
                  <c:v>-31.442399999999989</c:v>
                </c:pt>
                <c:pt idx="1749">
                  <c:v>-31.455999999999992</c:v>
                </c:pt>
                <c:pt idx="1750">
                  <c:v>-31.469599999999989</c:v>
                </c:pt>
                <c:pt idx="1751">
                  <c:v>-31.451299999999993</c:v>
                </c:pt>
                <c:pt idx="1752">
                  <c:v>-31.432999999999993</c:v>
                </c:pt>
                <c:pt idx="1753">
                  <c:v>-31.414699999999993</c:v>
                </c:pt>
                <c:pt idx="1754">
                  <c:v>-31.408599999999989</c:v>
                </c:pt>
                <c:pt idx="1755">
                  <c:v>-31.402499999999989</c:v>
                </c:pt>
                <c:pt idx="1756">
                  <c:v>-31.396399999999993</c:v>
                </c:pt>
                <c:pt idx="1757">
                  <c:v>-31.44639999999999</c:v>
                </c:pt>
                <c:pt idx="1758">
                  <c:v>-31.496399999999991</c:v>
                </c:pt>
                <c:pt idx="1759">
                  <c:v>-31.485199999999992</c:v>
                </c:pt>
                <c:pt idx="1760">
                  <c:v>-31.474</c:v>
                </c:pt>
                <c:pt idx="1761">
                  <c:v>-31.462799999999998</c:v>
                </c:pt>
                <c:pt idx="1762">
                  <c:v>-31.451000000000001</c:v>
                </c:pt>
                <c:pt idx="1763">
                  <c:v>-31.4392</c:v>
                </c:pt>
                <c:pt idx="1764">
                  <c:v>-31.427399999999995</c:v>
                </c:pt>
                <c:pt idx="1765">
                  <c:v>-31.44169999999999</c:v>
                </c:pt>
                <c:pt idx="1766">
                  <c:v>-31.455999999999992</c:v>
                </c:pt>
                <c:pt idx="1767">
                  <c:v>-31.395899999999994</c:v>
                </c:pt>
                <c:pt idx="1768">
                  <c:v>-31.335799999999995</c:v>
                </c:pt>
                <c:pt idx="1769">
                  <c:v>-31.275699999999997</c:v>
                </c:pt>
                <c:pt idx="1770">
                  <c:v>-31.220100000000002</c:v>
                </c:pt>
                <c:pt idx="1771">
                  <c:v>-31.164500000000004</c:v>
                </c:pt>
                <c:pt idx="1772">
                  <c:v>-31.108900000000009</c:v>
                </c:pt>
                <c:pt idx="1773">
                  <c:v>-31.054700000000004</c:v>
                </c:pt>
                <c:pt idx="1774">
                  <c:v>-31.000500000000002</c:v>
                </c:pt>
                <c:pt idx="1775">
                  <c:v>-30.941000000000003</c:v>
                </c:pt>
                <c:pt idx="1776">
                  <c:v>-30.881500000000003</c:v>
                </c:pt>
                <c:pt idx="1777">
                  <c:v>-30.822000000000003</c:v>
                </c:pt>
                <c:pt idx="1778">
                  <c:v>-30.767600000000002</c:v>
                </c:pt>
                <c:pt idx="1779">
                  <c:v>-30.713200000000001</c:v>
                </c:pt>
                <c:pt idx="1780">
                  <c:v>-30.6647</c:v>
                </c:pt>
                <c:pt idx="1781">
                  <c:v>-30.616199999999999</c:v>
                </c:pt>
                <c:pt idx="1782">
                  <c:v>-30.567699999999995</c:v>
                </c:pt>
                <c:pt idx="1783">
                  <c:v>-30.495399999999997</c:v>
                </c:pt>
                <c:pt idx="1784">
                  <c:v>-30.423100000000002</c:v>
                </c:pt>
                <c:pt idx="1785">
                  <c:v>-30.350800000000007</c:v>
                </c:pt>
                <c:pt idx="1786">
                  <c:v>-30.293800000000005</c:v>
                </c:pt>
                <c:pt idx="1787">
                  <c:v>-30.236800000000009</c:v>
                </c:pt>
                <c:pt idx="1788">
                  <c:v>-30.337600000000005</c:v>
                </c:pt>
                <c:pt idx="1789">
                  <c:v>-30.438400000000001</c:v>
                </c:pt>
                <c:pt idx="1790">
                  <c:v>-30.539200000000005</c:v>
                </c:pt>
                <c:pt idx="1791">
                  <c:v>-30.467900000000004</c:v>
                </c:pt>
                <c:pt idx="1792">
                  <c:v>-30.396600000000003</c:v>
                </c:pt>
                <c:pt idx="1793">
                  <c:v>-30.325300000000002</c:v>
                </c:pt>
                <c:pt idx="1794">
                  <c:v>-30.4421</c:v>
                </c:pt>
                <c:pt idx="1795">
                  <c:v>-30.558900000000005</c:v>
                </c:pt>
                <c:pt idx="1796">
                  <c:v>-30.675700000000006</c:v>
                </c:pt>
                <c:pt idx="1797">
                  <c:v>-30.68490000000001</c:v>
                </c:pt>
                <c:pt idx="1798">
                  <c:v>-30.694100000000009</c:v>
                </c:pt>
                <c:pt idx="1799">
                  <c:v>-30.693100000000005</c:v>
                </c:pt>
                <c:pt idx="1800">
                  <c:v>-30.692100000000003</c:v>
                </c:pt>
                <c:pt idx="1801">
                  <c:v>-30.691100000000006</c:v>
                </c:pt>
                <c:pt idx="1802">
                  <c:v>-30.741999999999997</c:v>
                </c:pt>
                <c:pt idx="1803">
                  <c:v>-30.792899999999996</c:v>
                </c:pt>
                <c:pt idx="1804">
                  <c:v>-30.842099999999995</c:v>
                </c:pt>
                <c:pt idx="1805">
                  <c:v>-30.891299999999994</c:v>
                </c:pt>
                <c:pt idx="1806">
                  <c:v>-30.940499999999989</c:v>
                </c:pt>
                <c:pt idx="1807">
                  <c:v>-30.968199999999989</c:v>
                </c:pt>
                <c:pt idx="1808">
                  <c:v>-30.995899999999988</c:v>
                </c:pt>
                <c:pt idx="1809">
                  <c:v>-31.023599999999988</c:v>
                </c:pt>
                <c:pt idx="1810">
                  <c:v>-31.07589999999999</c:v>
                </c:pt>
                <c:pt idx="1811">
                  <c:v>-31.128199999999989</c:v>
                </c:pt>
                <c:pt idx="1812">
                  <c:v>-31.169899999999988</c:v>
                </c:pt>
                <c:pt idx="1813">
                  <c:v>-31.211599999999986</c:v>
                </c:pt>
                <c:pt idx="1814">
                  <c:v>-31.253299999999989</c:v>
                </c:pt>
                <c:pt idx="1815">
                  <c:v>-31.295399999999983</c:v>
                </c:pt>
                <c:pt idx="1816">
                  <c:v>-31.337499999999988</c:v>
                </c:pt>
                <c:pt idx="1817">
                  <c:v>-31.379599999999989</c:v>
                </c:pt>
                <c:pt idx="1818">
                  <c:v>-31.398699999999987</c:v>
                </c:pt>
                <c:pt idx="1819">
                  <c:v>-31.417799999999993</c:v>
                </c:pt>
                <c:pt idx="1820">
                  <c:v>-31.436899999999994</c:v>
                </c:pt>
                <c:pt idx="1821">
                  <c:v>-31.482499999999987</c:v>
                </c:pt>
                <c:pt idx="1822">
                  <c:v>-31.528099999999991</c:v>
                </c:pt>
                <c:pt idx="1823">
                  <c:v>-31.563499999999991</c:v>
                </c:pt>
                <c:pt idx="1824">
                  <c:v>-31.598899999999993</c:v>
                </c:pt>
                <c:pt idx="1825">
                  <c:v>-31.634299999999996</c:v>
                </c:pt>
                <c:pt idx="1826">
                  <c:v>-31.616599999999991</c:v>
                </c:pt>
                <c:pt idx="1827">
                  <c:v>-31.59889999999999</c:v>
                </c:pt>
                <c:pt idx="1828">
                  <c:v>-31.581199999999988</c:v>
                </c:pt>
                <c:pt idx="1829">
                  <c:v>-31.715799999999984</c:v>
                </c:pt>
                <c:pt idx="1830">
                  <c:v>-31.850399999999986</c:v>
                </c:pt>
                <c:pt idx="1831">
                  <c:v>-31.824699999999989</c:v>
                </c:pt>
                <c:pt idx="1832">
                  <c:v>-31.798999999999989</c:v>
                </c:pt>
                <c:pt idx="1833">
                  <c:v>-31.773299999999985</c:v>
                </c:pt>
                <c:pt idx="1834">
                  <c:v>-31.800999999999988</c:v>
                </c:pt>
                <c:pt idx="1835">
                  <c:v>-31.828699999999984</c:v>
                </c:pt>
                <c:pt idx="1836">
                  <c:v>-31.807299999999987</c:v>
                </c:pt>
                <c:pt idx="1837">
                  <c:v>-31.785899999999984</c:v>
                </c:pt>
                <c:pt idx="1838">
                  <c:v>-31.764499999999984</c:v>
                </c:pt>
                <c:pt idx="1839">
                  <c:v>-31.742699999999985</c:v>
                </c:pt>
                <c:pt idx="1840">
                  <c:v>-31.720899999999986</c:v>
                </c:pt>
                <c:pt idx="1841">
                  <c:v>-31.699099999999987</c:v>
                </c:pt>
                <c:pt idx="1842">
                  <c:v>-31.674499999999988</c:v>
                </c:pt>
                <c:pt idx="1843">
                  <c:v>-31.649899999999992</c:v>
                </c:pt>
                <c:pt idx="1844">
                  <c:v>-31.64929999999999</c:v>
                </c:pt>
                <c:pt idx="1845">
                  <c:v>-31.648699999999987</c:v>
                </c:pt>
                <c:pt idx="1846">
                  <c:v>-31.648099999999992</c:v>
                </c:pt>
                <c:pt idx="1847">
                  <c:v>-31.641799999999993</c:v>
                </c:pt>
                <c:pt idx="1848">
                  <c:v>-31.635499999999993</c:v>
                </c:pt>
                <c:pt idx="1849">
                  <c:v>-31.629199999999994</c:v>
                </c:pt>
                <c:pt idx="1850">
                  <c:v>-31.635299999999994</c:v>
                </c:pt>
                <c:pt idx="1851">
                  <c:v>-31.641399999999994</c:v>
                </c:pt>
                <c:pt idx="1852">
                  <c:v>-31.643599999999992</c:v>
                </c:pt>
                <c:pt idx="1853">
                  <c:v>-31.645799999999987</c:v>
                </c:pt>
                <c:pt idx="1854">
                  <c:v>-31.647999999999993</c:v>
                </c:pt>
                <c:pt idx="1855">
                  <c:v>-31.649599999999989</c:v>
                </c:pt>
                <c:pt idx="1856">
                  <c:v>-31.651199999999992</c:v>
                </c:pt>
                <c:pt idx="1857">
                  <c:v>-31.652799999999989</c:v>
                </c:pt>
                <c:pt idx="1858">
                  <c:v>-31.666399999999989</c:v>
                </c:pt>
                <c:pt idx="1859">
                  <c:v>-31.679999999999993</c:v>
                </c:pt>
                <c:pt idx="1860">
                  <c:v>-31.670199999999991</c:v>
                </c:pt>
                <c:pt idx="1861">
                  <c:v>-31.660399999999992</c:v>
                </c:pt>
                <c:pt idx="1862">
                  <c:v>-31.650599999999994</c:v>
                </c:pt>
                <c:pt idx="1863">
                  <c:v>-31.639799999999994</c:v>
                </c:pt>
                <c:pt idx="1864">
                  <c:v>-31.628999999999994</c:v>
                </c:pt>
                <c:pt idx="1865">
                  <c:v>-31.618199999999995</c:v>
                </c:pt>
                <c:pt idx="1866">
                  <c:v>-31.600899999999999</c:v>
                </c:pt>
                <c:pt idx="1867">
                  <c:v>-31.583599999999997</c:v>
                </c:pt>
                <c:pt idx="1868">
                  <c:v>-31.566300000000002</c:v>
                </c:pt>
                <c:pt idx="1869">
                  <c:v>-31.550400000000003</c:v>
                </c:pt>
                <c:pt idx="1870">
                  <c:v>-31.534500000000005</c:v>
                </c:pt>
                <c:pt idx="1871">
                  <c:v>-31.505800000000004</c:v>
                </c:pt>
                <c:pt idx="1872">
                  <c:v>-31.477100000000004</c:v>
                </c:pt>
                <c:pt idx="1873">
                  <c:v>-31.448399999999999</c:v>
                </c:pt>
                <c:pt idx="1874">
                  <c:v>-31.465299999999999</c:v>
                </c:pt>
                <c:pt idx="1875">
                  <c:v>-31.482199999999999</c:v>
                </c:pt>
                <c:pt idx="1876">
                  <c:v>-31.437600000000003</c:v>
                </c:pt>
                <c:pt idx="1877">
                  <c:v>-31.393000000000004</c:v>
                </c:pt>
                <c:pt idx="1878">
                  <c:v>-31.348400000000002</c:v>
                </c:pt>
                <c:pt idx="1879">
                  <c:v>-31.344300000000004</c:v>
                </c:pt>
                <c:pt idx="1880">
                  <c:v>-31.340200000000003</c:v>
                </c:pt>
                <c:pt idx="1881">
                  <c:v>-31.336100000000005</c:v>
                </c:pt>
                <c:pt idx="1882">
                  <c:v>-31.325300000000002</c:v>
                </c:pt>
                <c:pt idx="1883">
                  <c:v>-31.314500000000006</c:v>
                </c:pt>
                <c:pt idx="1884">
                  <c:v>-31.299800000000001</c:v>
                </c:pt>
                <c:pt idx="1885">
                  <c:v>-31.285099999999996</c:v>
                </c:pt>
                <c:pt idx="1886">
                  <c:v>-31.270399999999995</c:v>
                </c:pt>
                <c:pt idx="1887">
                  <c:v>-31.279999999999994</c:v>
                </c:pt>
                <c:pt idx="1888">
                  <c:v>-31.289599999999989</c:v>
                </c:pt>
                <c:pt idx="1889">
                  <c:v>-31.299199999999988</c:v>
                </c:pt>
                <c:pt idx="1890">
                  <c:v>-31.279399999999988</c:v>
                </c:pt>
                <c:pt idx="1891">
                  <c:v>-31.259599999999988</c:v>
                </c:pt>
                <c:pt idx="1892">
                  <c:v>-31.282599999999984</c:v>
                </c:pt>
                <c:pt idx="1893">
                  <c:v>-31.305599999999988</c:v>
                </c:pt>
                <c:pt idx="1894">
                  <c:v>-31.328599999999987</c:v>
                </c:pt>
                <c:pt idx="1895">
                  <c:v>-31.319599999999991</c:v>
                </c:pt>
                <c:pt idx="1896">
                  <c:v>-31.31059999999999</c:v>
                </c:pt>
                <c:pt idx="1897">
                  <c:v>-31.30159999999999</c:v>
                </c:pt>
                <c:pt idx="1898">
                  <c:v>-31.290199999999988</c:v>
                </c:pt>
                <c:pt idx="1899">
                  <c:v>-31.27879999999999</c:v>
                </c:pt>
                <c:pt idx="1900">
                  <c:v>-31.321299999999994</c:v>
                </c:pt>
                <c:pt idx="1901">
                  <c:v>-31.363799999999991</c:v>
                </c:pt>
                <c:pt idx="1902">
                  <c:v>-31.406299999999991</c:v>
                </c:pt>
                <c:pt idx="1903">
                  <c:v>-31.386499999999991</c:v>
                </c:pt>
                <c:pt idx="1904">
                  <c:v>-31.366699999999991</c:v>
                </c:pt>
                <c:pt idx="1905">
                  <c:v>-31.346899999999994</c:v>
                </c:pt>
                <c:pt idx="1906">
                  <c:v>-31.374399999999994</c:v>
                </c:pt>
                <c:pt idx="1907">
                  <c:v>-31.401899999999994</c:v>
                </c:pt>
                <c:pt idx="1908">
                  <c:v>-31.407999999999994</c:v>
                </c:pt>
                <c:pt idx="1909">
                  <c:v>-31.414099999999994</c:v>
                </c:pt>
                <c:pt idx="1910">
                  <c:v>-31.420199999999991</c:v>
                </c:pt>
                <c:pt idx="1911">
                  <c:v>-31.375399999999996</c:v>
                </c:pt>
                <c:pt idx="1912">
                  <c:v>-31.3306</c:v>
                </c:pt>
                <c:pt idx="1913">
                  <c:v>-31.285800000000002</c:v>
                </c:pt>
                <c:pt idx="1914">
                  <c:v>-31.348100000000002</c:v>
                </c:pt>
                <c:pt idx="1915">
                  <c:v>-31.410400000000003</c:v>
                </c:pt>
                <c:pt idx="1916">
                  <c:v>-31.420199999999998</c:v>
                </c:pt>
                <c:pt idx="1917">
                  <c:v>-31.43</c:v>
                </c:pt>
                <c:pt idx="1918">
                  <c:v>-31.439799999999991</c:v>
                </c:pt>
                <c:pt idx="1919">
                  <c:v>-31.459899999999994</c:v>
                </c:pt>
                <c:pt idx="1920">
                  <c:v>-31.479999999999993</c:v>
                </c:pt>
                <c:pt idx="1921">
                  <c:v>-31.500099999999993</c:v>
                </c:pt>
                <c:pt idx="1922">
                  <c:v>-31.510499999999993</c:v>
                </c:pt>
                <c:pt idx="1923">
                  <c:v>-31.520899999999994</c:v>
                </c:pt>
                <c:pt idx="1924">
                  <c:v>-31.530899999999999</c:v>
                </c:pt>
                <c:pt idx="1925">
                  <c:v>-31.540900000000001</c:v>
                </c:pt>
                <c:pt idx="1926">
                  <c:v>-31.550900000000006</c:v>
                </c:pt>
                <c:pt idx="1927">
                  <c:v>-31.537200000000006</c:v>
                </c:pt>
                <c:pt idx="1928">
                  <c:v>-31.523500000000002</c:v>
                </c:pt>
                <c:pt idx="1929">
                  <c:v>-31.517400000000006</c:v>
                </c:pt>
                <c:pt idx="1930">
                  <c:v>-31.511300000000006</c:v>
                </c:pt>
                <c:pt idx="1931">
                  <c:v>-31.505200000000002</c:v>
                </c:pt>
                <c:pt idx="1932">
                  <c:v>-31.495199999999997</c:v>
                </c:pt>
                <c:pt idx="1933">
                  <c:v>-31.485199999999992</c:v>
                </c:pt>
                <c:pt idx="1934">
                  <c:v>-31.47519999999999</c:v>
                </c:pt>
                <c:pt idx="1935">
                  <c:v>-31.473399999999991</c:v>
                </c:pt>
                <c:pt idx="1936">
                  <c:v>-31.471599999999995</c:v>
                </c:pt>
                <c:pt idx="1937">
                  <c:v>-31.469799999999992</c:v>
                </c:pt>
                <c:pt idx="1938">
                  <c:v>-31.468399999999992</c:v>
                </c:pt>
                <c:pt idx="1939">
                  <c:v>-31.466999999999995</c:v>
                </c:pt>
                <c:pt idx="1940">
                  <c:v>-31.45839999999999</c:v>
                </c:pt>
                <c:pt idx="1941">
                  <c:v>-31.449799999999989</c:v>
                </c:pt>
                <c:pt idx="1942">
                  <c:v>-31.441199999999988</c:v>
                </c:pt>
                <c:pt idx="1943">
                  <c:v>-31.420799999999989</c:v>
                </c:pt>
                <c:pt idx="1944">
                  <c:v>-31.400399999999991</c:v>
                </c:pt>
                <c:pt idx="1945">
                  <c:v>-31.38</c:v>
                </c:pt>
                <c:pt idx="1946">
                  <c:v>-31.386900000000001</c:v>
                </c:pt>
                <c:pt idx="1947">
                  <c:v>-31.393800000000006</c:v>
                </c:pt>
                <c:pt idx="1948">
                  <c:v>-31.400700000000001</c:v>
                </c:pt>
                <c:pt idx="1949">
                  <c:v>-31.397600000000004</c:v>
                </c:pt>
                <c:pt idx="1950">
                  <c:v>-31.394500000000004</c:v>
                </c:pt>
                <c:pt idx="1951">
                  <c:v>-31.3855</c:v>
                </c:pt>
                <c:pt idx="1952">
                  <c:v>-31.376500000000004</c:v>
                </c:pt>
                <c:pt idx="1953">
                  <c:v>-31.367500000000003</c:v>
                </c:pt>
                <c:pt idx="1954">
                  <c:v>-31.357500000000005</c:v>
                </c:pt>
                <c:pt idx="1955">
                  <c:v>-31.3475</c:v>
                </c:pt>
                <c:pt idx="1956">
                  <c:v>-31.3581</c:v>
                </c:pt>
                <c:pt idx="1957">
                  <c:v>-31.368699999999997</c:v>
                </c:pt>
                <c:pt idx="1958">
                  <c:v>-31.379300000000001</c:v>
                </c:pt>
                <c:pt idx="1959">
                  <c:v>-31.372199999999996</c:v>
                </c:pt>
                <c:pt idx="1960">
                  <c:v>-31.365099999999991</c:v>
                </c:pt>
                <c:pt idx="1961">
                  <c:v>-31.370799999999996</c:v>
                </c:pt>
                <c:pt idx="1962">
                  <c:v>-31.3765</c:v>
                </c:pt>
                <c:pt idx="1963">
                  <c:v>-31.382199999999997</c:v>
                </c:pt>
                <c:pt idx="1964">
                  <c:v>-31.399900000000006</c:v>
                </c:pt>
                <c:pt idx="1965">
                  <c:v>-31.417600000000004</c:v>
                </c:pt>
                <c:pt idx="1966">
                  <c:v>-31.435300000000002</c:v>
                </c:pt>
                <c:pt idx="1967">
                  <c:v>-31.43180000000001</c:v>
                </c:pt>
                <c:pt idx="1968">
                  <c:v>-31.428300000000004</c:v>
                </c:pt>
                <c:pt idx="1969">
                  <c:v>-31.424800000000008</c:v>
                </c:pt>
                <c:pt idx="1970">
                  <c:v>-31.420900000000007</c:v>
                </c:pt>
                <c:pt idx="1971">
                  <c:v>-31.417000000000005</c:v>
                </c:pt>
                <c:pt idx="1972">
                  <c:v>-31.447300000000006</c:v>
                </c:pt>
                <c:pt idx="1973">
                  <c:v>-31.477600000000006</c:v>
                </c:pt>
                <c:pt idx="1974">
                  <c:v>-31.50790000000001</c:v>
                </c:pt>
                <c:pt idx="1975">
                  <c:v>-31.501000000000005</c:v>
                </c:pt>
                <c:pt idx="1976">
                  <c:v>-31.494100000000003</c:v>
                </c:pt>
                <c:pt idx="1977">
                  <c:v>-31.487199999999998</c:v>
                </c:pt>
                <c:pt idx="1978">
                  <c:v>-31.492099999999997</c:v>
                </c:pt>
                <c:pt idx="1979">
                  <c:v>-31.497</c:v>
                </c:pt>
                <c:pt idx="1980">
                  <c:v>-31.515499999999996</c:v>
                </c:pt>
                <c:pt idx="1981">
                  <c:v>-31.533999999999999</c:v>
                </c:pt>
                <c:pt idx="1982">
                  <c:v>-31.552499999999991</c:v>
                </c:pt>
                <c:pt idx="1983">
                  <c:v>-31.566499999999991</c:v>
                </c:pt>
                <c:pt idx="1984">
                  <c:v>-31.58049999999999</c:v>
                </c:pt>
                <c:pt idx="1985">
                  <c:v>-31.594499999999993</c:v>
                </c:pt>
                <c:pt idx="1986">
                  <c:v>-31.582699999999988</c:v>
                </c:pt>
                <c:pt idx="1987">
                  <c:v>-31.570899999999991</c:v>
                </c:pt>
                <c:pt idx="1988">
                  <c:v>-31.585499999999989</c:v>
                </c:pt>
                <c:pt idx="1989">
                  <c:v>-31.600099999999994</c:v>
                </c:pt>
                <c:pt idx="1990">
                  <c:v>-31.614699999999999</c:v>
                </c:pt>
                <c:pt idx="1991">
                  <c:v>-31.631200000000003</c:v>
                </c:pt>
                <c:pt idx="1992">
                  <c:v>-31.6477</c:v>
                </c:pt>
                <c:pt idx="1993">
                  <c:v>-31.664200000000001</c:v>
                </c:pt>
                <c:pt idx="1994">
                  <c:v>-31.670100000000001</c:v>
                </c:pt>
                <c:pt idx="1995">
                  <c:v>-31.676000000000005</c:v>
                </c:pt>
                <c:pt idx="1996">
                  <c:v>-31.681900000000006</c:v>
                </c:pt>
                <c:pt idx="1997">
                  <c:v>-31.683100000000003</c:v>
                </c:pt>
                <c:pt idx="1998">
                  <c:v>-31.684300000000004</c:v>
                </c:pt>
                <c:pt idx="1999">
                  <c:v>-31.698300000000003</c:v>
                </c:pt>
                <c:pt idx="2000">
                  <c:v>-31.712300000000003</c:v>
                </c:pt>
                <c:pt idx="2001">
                  <c:v>-31.726300000000002</c:v>
                </c:pt>
                <c:pt idx="2002">
                  <c:v>-31.732599999999998</c:v>
                </c:pt>
                <c:pt idx="2003">
                  <c:v>-31.738900000000001</c:v>
                </c:pt>
                <c:pt idx="2004">
                  <c:v>-31.745199999999997</c:v>
                </c:pt>
                <c:pt idx="2005">
                  <c:v>-31.7546</c:v>
                </c:pt>
                <c:pt idx="2006">
                  <c:v>-31.763999999999996</c:v>
                </c:pt>
                <c:pt idx="2007">
                  <c:v>-31.773399999999995</c:v>
                </c:pt>
                <c:pt idx="2008">
                  <c:v>-31.771799999999995</c:v>
                </c:pt>
                <c:pt idx="2009">
                  <c:v>-31.770199999999996</c:v>
                </c:pt>
                <c:pt idx="2010">
                  <c:v>-31.768599999999992</c:v>
                </c:pt>
                <c:pt idx="2011">
                  <c:v>-31.760399999999997</c:v>
                </c:pt>
                <c:pt idx="2012">
                  <c:v>-31.752200000000002</c:v>
                </c:pt>
                <c:pt idx="2013">
                  <c:v>-31.744000000000003</c:v>
                </c:pt>
                <c:pt idx="2014">
                  <c:v>-31.735800000000005</c:v>
                </c:pt>
                <c:pt idx="2015">
                  <c:v>-31.768000000000001</c:v>
                </c:pt>
                <c:pt idx="2016">
                  <c:v>-31.800200000000004</c:v>
                </c:pt>
                <c:pt idx="2017">
                  <c:v>-31.805100000000003</c:v>
                </c:pt>
                <c:pt idx="2018">
                  <c:v>-31.810000000000006</c:v>
                </c:pt>
                <c:pt idx="2019">
                  <c:v>-31.809200000000001</c:v>
                </c:pt>
                <c:pt idx="2020">
                  <c:v>-31.808399999999995</c:v>
                </c:pt>
                <c:pt idx="2021">
                  <c:v>-31.807599999999994</c:v>
                </c:pt>
                <c:pt idx="2022">
                  <c:v>-31.826699999999995</c:v>
                </c:pt>
                <c:pt idx="2023">
                  <c:v>-31.845800000000001</c:v>
                </c:pt>
                <c:pt idx="2024">
                  <c:v>-31.866400000000002</c:v>
                </c:pt>
                <c:pt idx="2025">
                  <c:v>-31.887000000000004</c:v>
                </c:pt>
                <c:pt idx="2026">
                  <c:v>-31.907600000000006</c:v>
                </c:pt>
                <c:pt idx="2027">
                  <c:v>-31.910200000000007</c:v>
                </c:pt>
                <c:pt idx="2028">
                  <c:v>-31.912800000000008</c:v>
                </c:pt>
                <c:pt idx="2029">
                  <c:v>-31.915400000000009</c:v>
                </c:pt>
                <c:pt idx="2030">
                  <c:v>-31.920500000000004</c:v>
                </c:pt>
                <c:pt idx="2031">
                  <c:v>-31.925600000000003</c:v>
                </c:pt>
                <c:pt idx="2032">
                  <c:v>-31.939600000000006</c:v>
                </c:pt>
                <c:pt idx="2033">
                  <c:v>-31.953600000000002</c:v>
                </c:pt>
                <c:pt idx="2034">
                  <c:v>-31.967600000000001</c:v>
                </c:pt>
                <c:pt idx="2035">
                  <c:v>-31.985499999999998</c:v>
                </c:pt>
                <c:pt idx="2036">
                  <c:v>-32.003400000000006</c:v>
                </c:pt>
                <c:pt idx="2037">
                  <c:v>-32.021300000000011</c:v>
                </c:pt>
                <c:pt idx="2038">
                  <c:v>-32.033100000000012</c:v>
                </c:pt>
                <c:pt idx="2039">
                  <c:v>-32.044900000000005</c:v>
                </c:pt>
                <c:pt idx="2040">
                  <c:v>-32.058100000000003</c:v>
                </c:pt>
                <c:pt idx="2041">
                  <c:v>-32.071300000000001</c:v>
                </c:pt>
                <c:pt idx="2042">
                  <c:v>-32.084499999999998</c:v>
                </c:pt>
                <c:pt idx="2043">
                  <c:v>-32.110800000000005</c:v>
                </c:pt>
                <c:pt idx="2044">
                  <c:v>-32.137100000000004</c:v>
                </c:pt>
                <c:pt idx="2045">
                  <c:v>-32.16340000000001</c:v>
                </c:pt>
                <c:pt idx="2046">
                  <c:v>-32.170700000000004</c:v>
                </c:pt>
                <c:pt idx="2047">
                  <c:v>-32.178000000000004</c:v>
                </c:pt>
                <c:pt idx="2048">
                  <c:v>-32.182100000000005</c:v>
                </c:pt>
                <c:pt idx="2049">
                  <c:v>-32.186200000000007</c:v>
                </c:pt>
                <c:pt idx="2050">
                  <c:v>-32.190300000000008</c:v>
                </c:pt>
                <c:pt idx="2051">
                  <c:v>-32.194200000000002</c:v>
                </c:pt>
                <c:pt idx="2052">
                  <c:v>-32.198100000000018</c:v>
                </c:pt>
                <c:pt idx="2053">
                  <c:v>-32.202000000000012</c:v>
                </c:pt>
                <c:pt idx="2054">
                  <c:v>-32.247600000000006</c:v>
                </c:pt>
                <c:pt idx="2055">
                  <c:v>-32.293200000000013</c:v>
                </c:pt>
                <c:pt idx="2056">
                  <c:v>-32.304600000000001</c:v>
                </c:pt>
                <c:pt idx="2057">
                  <c:v>-32.316000000000003</c:v>
                </c:pt>
                <c:pt idx="2058">
                  <c:v>-32.327400000000004</c:v>
                </c:pt>
                <c:pt idx="2059">
                  <c:v>-32.310900000000004</c:v>
                </c:pt>
                <c:pt idx="2060">
                  <c:v>-32.29440000000001</c:v>
                </c:pt>
                <c:pt idx="2061">
                  <c:v>-32.27790000000001</c:v>
                </c:pt>
                <c:pt idx="2062">
                  <c:v>-32.285000000000011</c:v>
                </c:pt>
                <c:pt idx="2063">
                  <c:v>-32.292100000000019</c:v>
                </c:pt>
                <c:pt idx="2064">
                  <c:v>-32.337500000000006</c:v>
                </c:pt>
                <c:pt idx="2065">
                  <c:v>-32.382900000000014</c:v>
                </c:pt>
                <c:pt idx="2066">
                  <c:v>-32.428300000000021</c:v>
                </c:pt>
                <c:pt idx="2067">
                  <c:v>-32.430300000000017</c:v>
                </c:pt>
                <c:pt idx="2068">
                  <c:v>-32.432300000000019</c:v>
                </c:pt>
                <c:pt idx="2069">
                  <c:v>-32.434300000000022</c:v>
                </c:pt>
                <c:pt idx="2070">
                  <c:v>-32.437100000000022</c:v>
                </c:pt>
                <c:pt idx="2071">
                  <c:v>-32.439900000000023</c:v>
                </c:pt>
                <c:pt idx="2072">
                  <c:v>-32.447800000000015</c:v>
                </c:pt>
                <c:pt idx="2073">
                  <c:v>-32.455700000000022</c:v>
                </c:pt>
                <c:pt idx="2074">
                  <c:v>-32.463600000000021</c:v>
                </c:pt>
                <c:pt idx="2075">
                  <c:v>-32.465200000000031</c:v>
                </c:pt>
                <c:pt idx="2076">
                  <c:v>-32.466800000000028</c:v>
                </c:pt>
                <c:pt idx="2077">
                  <c:v>-32.468400000000031</c:v>
                </c:pt>
                <c:pt idx="2078">
                  <c:v>-32.486900000000034</c:v>
                </c:pt>
                <c:pt idx="2079">
                  <c:v>-32.505400000000037</c:v>
                </c:pt>
                <c:pt idx="2080">
                  <c:v>-32.523900000000047</c:v>
                </c:pt>
                <c:pt idx="2081">
                  <c:v>-32.521200000000043</c:v>
                </c:pt>
                <c:pt idx="2082">
                  <c:v>-32.518500000000053</c:v>
                </c:pt>
                <c:pt idx="2083">
                  <c:v>-32.528500000000058</c:v>
                </c:pt>
                <c:pt idx="2084">
                  <c:v>-32.538500000000049</c:v>
                </c:pt>
                <c:pt idx="2085">
                  <c:v>-32.548500000000047</c:v>
                </c:pt>
                <c:pt idx="2086">
                  <c:v>-32.550100000000043</c:v>
                </c:pt>
                <c:pt idx="2087">
                  <c:v>-32.551700000000046</c:v>
                </c:pt>
                <c:pt idx="2088">
                  <c:v>-32.556000000000047</c:v>
                </c:pt>
                <c:pt idx="2089">
                  <c:v>-32.560300000000055</c:v>
                </c:pt>
                <c:pt idx="2090">
                  <c:v>-32.564600000000048</c:v>
                </c:pt>
                <c:pt idx="2091">
                  <c:v>-32.569700000000054</c:v>
                </c:pt>
                <c:pt idx="2092">
                  <c:v>-32.574800000000046</c:v>
                </c:pt>
                <c:pt idx="2093">
                  <c:v>-32.579900000000052</c:v>
                </c:pt>
                <c:pt idx="2094">
                  <c:v>-32.578100000000049</c:v>
                </c:pt>
                <c:pt idx="2095">
                  <c:v>-32.576300000000039</c:v>
                </c:pt>
                <c:pt idx="2096">
                  <c:v>-32.582000000000036</c:v>
                </c:pt>
                <c:pt idx="2097">
                  <c:v>-32.587700000000034</c:v>
                </c:pt>
                <c:pt idx="2098">
                  <c:v>-32.593400000000031</c:v>
                </c:pt>
                <c:pt idx="2099">
                  <c:v>-32.599100000000035</c:v>
                </c:pt>
                <c:pt idx="2100">
                  <c:v>-32.600500000000032</c:v>
                </c:pt>
                <c:pt idx="2101">
                  <c:v>-32.601900000000022</c:v>
                </c:pt>
                <c:pt idx="2102">
                  <c:v>-32.603300000000019</c:v>
                </c:pt>
                <c:pt idx="2103">
                  <c:v>-32.607800000000012</c:v>
                </c:pt>
                <c:pt idx="2104">
                  <c:v>-32.612300000000019</c:v>
                </c:pt>
                <c:pt idx="2105">
                  <c:v>-32.616800000000012</c:v>
                </c:pt>
                <c:pt idx="2106">
                  <c:v>-32.621900000000018</c:v>
                </c:pt>
                <c:pt idx="2107">
                  <c:v>-32.627000000000017</c:v>
                </c:pt>
                <c:pt idx="2108">
                  <c:v>-32.633500000000019</c:v>
                </c:pt>
                <c:pt idx="2109">
                  <c:v>-32.640000000000022</c:v>
                </c:pt>
                <c:pt idx="2110">
                  <c:v>-32.646500000000032</c:v>
                </c:pt>
                <c:pt idx="2111">
                  <c:v>-32.647100000000023</c:v>
                </c:pt>
                <c:pt idx="2112">
                  <c:v>-32.647700000000022</c:v>
                </c:pt>
                <c:pt idx="2113">
                  <c:v>-32.648300000000027</c:v>
                </c:pt>
                <c:pt idx="2114">
                  <c:v>-32.658100000000019</c:v>
                </c:pt>
                <c:pt idx="2115">
                  <c:v>-32.667900000000017</c:v>
                </c:pt>
                <c:pt idx="2116">
                  <c:v>-32.677700000000016</c:v>
                </c:pt>
                <c:pt idx="2117">
                  <c:v>-32.676500000000019</c:v>
                </c:pt>
                <c:pt idx="2118">
                  <c:v>-32.675300000000028</c:v>
                </c:pt>
                <c:pt idx="2119">
                  <c:v>-32.670800000000021</c:v>
                </c:pt>
                <c:pt idx="2120">
                  <c:v>-32.666300000000028</c:v>
                </c:pt>
                <c:pt idx="2121">
                  <c:v>-32.661800000000021</c:v>
                </c:pt>
                <c:pt idx="2122">
                  <c:v>-32.674800000000012</c:v>
                </c:pt>
                <c:pt idx="2123">
                  <c:v>-32.68780000000001</c:v>
                </c:pt>
                <c:pt idx="2124">
                  <c:v>-32.688200000000016</c:v>
                </c:pt>
                <c:pt idx="2125">
                  <c:v>-32.688600000000015</c:v>
                </c:pt>
                <c:pt idx="2126">
                  <c:v>-32.689000000000014</c:v>
                </c:pt>
                <c:pt idx="2127">
                  <c:v>-32.687000000000005</c:v>
                </c:pt>
                <c:pt idx="2128">
                  <c:v>-32.685000000000009</c:v>
                </c:pt>
                <c:pt idx="2129">
                  <c:v>-32.683000000000007</c:v>
                </c:pt>
                <c:pt idx="2130">
                  <c:v>-32.688700000000011</c:v>
                </c:pt>
                <c:pt idx="2131">
                  <c:v>-32.694400000000002</c:v>
                </c:pt>
                <c:pt idx="2132">
                  <c:v>-32.694400000000002</c:v>
                </c:pt>
                <c:pt idx="2133">
                  <c:v>-32.694400000000002</c:v>
                </c:pt>
                <c:pt idx="2134">
                  <c:v>-32.694400000000002</c:v>
                </c:pt>
                <c:pt idx="2135">
                  <c:v>-32.696600000000011</c:v>
                </c:pt>
                <c:pt idx="2136">
                  <c:v>-32.698800000000013</c:v>
                </c:pt>
                <c:pt idx="2137">
                  <c:v>-32.701000000000008</c:v>
                </c:pt>
                <c:pt idx="2138">
                  <c:v>-32.701800000000006</c:v>
                </c:pt>
                <c:pt idx="2139">
                  <c:v>-32.702600000000011</c:v>
                </c:pt>
                <c:pt idx="2140">
                  <c:v>-32.703400000000002</c:v>
                </c:pt>
                <c:pt idx="2141">
                  <c:v>-32.706000000000003</c:v>
                </c:pt>
                <c:pt idx="2142">
                  <c:v>-32.708600000000011</c:v>
                </c:pt>
                <c:pt idx="2143">
                  <c:v>-32.711200000000005</c:v>
                </c:pt>
                <c:pt idx="2144">
                  <c:v>-32.713000000000008</c:v>
                </c:pt>
                <c:pt idx="2145">
                  <c:v>-32.714800000000004</c:v>
                </c:pt>
                <c:pt idx="2146">
                  <c:v>-32.716600000000014</c:v>
                </c:pt>
                <c:pt idx="2147">
                  <c:v>-32.718400000000017</c:v>
                </c:pt>
                <c:pt idx="2148">
                  <c:v>-32.721800000000016</c:v>
                </c:pt>
                <c:pt idx="2149">
                  <c:v>-32.725200000000022</c:v>
                </c:pt>
                <c:pt idx="2150">
                  <c:v>-32.746600000000015</c:v>
                </c:pt>
                <c:pt idx="2151">
                  <c:v>-32.768000000000022</c:v>
                </c:pt>
                <c:pt idx="2152">
                  <c:v>-32.780200000000015</c:v>
                </c:pt>
                <c:pt idx="2153">
                  <c:v>-32.792400000000022</c:v>
                </c:pt>
                <c:pt idx="2154">
                  <c:v>-32.804600000000008</c:v>
                </c:pt>
                <c:pt idx="2155">
                  <c:v>-32.806200000000011</c:v>
                </c:pt>
                <c:pt idx="2156">
                  <c:v>-32.807800000000015</c:v>
                </c:pt>
                <c:pt idx="2157">
                  <c:v>-32.809400000000025</c:v>
                </c:pt>
                <c:pt idx="2158">
                  <c:v>-32.816500000000026</c:v>
                </c:pt>
                <c:pt idx="2159">
                  <c:v>-32.823600000000027</c:v>
                </c:pt>
                <c:pt idx="2160">
                  <c:v>-32.826400000000028</c:v>
                </c:pt>
                <c:pt idx="2161">
                  <c:v>-32.829200000000029</c:v>
                </c:pt>
                <c:pt idx="2162">
                  <c:v>-32.832000000000029</c:v>
                </c:pt>
                <c:pt idx="2163">
                  <c:v>-32.831200000000024</c:v>
                </c:pt>
                <c:pt idx="2164">
                  <c:v>-32.830400000000026</c:v>
                </c:pt>
                <c:pt idx="2165">
                  <c:v>-32.829600000000035</c:v>
                </c:pt>
                <c:pt idx="2166">
                  <c:v>-32.835500000000032</c:v>
                </c:pt>
                <c:pt idx="2167">
                  <c:v>-32.841400000000021</c:v>
                </c:pt>
                <c:pt idx="2168">
                  <c:v>-32.846100000000028</c:v>
                </c:pt>
                <c:pt idx="2169">
                  <c:v>-32.850800000000021</c:v>
                </c:pt>
                <c:pt idx="2170">
                  <c:v>-32.855500000000028</c:v>
                </c:pt>
                <c:pt idx="2171">
                  <c:v>-32.859600000000022</c:v>
                </c:pt>
                <c:pt idx="2172">
                  <c:v>-32.86370000000003</c:v>
                </c:pt>
                <c:pt idx="2173">
                  <c:v>-32.867800000000024</c:v>
                </c:pt>
                <c:pt idx="2174">
                  <c:v>-32.867200000000025</c:v>
                </c:pt>
                <c:pt idx="2175">
                  <c:v>-32.866600000000034</c:v>
                </c:pt>
                <c:pt idx="2176">
                  <c:v>-32.869700000000037</c:v>
                </c:pt>
                <c:pt idx="2177">
                  <c:v>-32.872800000000041</c:v>
                </c:pt>
              </c:numCache>
            </c:numRef>
          </c:val>
        </c:ser>
        <c:dLbls/>
        <c:marker val="1"/>
        <c:axId val="39085184"/>
        <c:axId val="39086720"/>
      </c:lineChart>
      <c:catAx>
        <c:axId val="39085184"/>
        <c:scaling>
          <c:orientation val="minMax"/>
        </c:scaling>
        <c:axPos val="b"/>
        <c:tickLblPos val="nextTo"/>
        <c:crossAx val="39086720"/>
        <c:crosses val="autoZero"/>
        <c:auto val="1"/>
        <c:lblAlgn val="ctr"/>
        <c:lblOffset val="100"/>
      </c:catAx>
      <c:valAx>
        <c:axId val="39086720"/>
        <c:scaling>
          <c:orientation val="minMax"/>
        </c:scaling>
        <c:axPos val="l"/>
        <c:majorGridlines/>
        <c:numFmt formatCode="General" sourceLinked="1"/>
        <c:tickLblPos val="nextTo"/>
        <c:crossAx val="39085184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1"/>
          <c:order val="0"/>
          <c:marker>
            <c:symbol val="none"/>
          </c:marker>
          <c:val>
            <c:numRef>
              <c:f>Sheet1!$J$12:$J$2179</c:f>
              <c:numCache>
                <c:formatCode>General</c:formatCode>
                <c:ptCount val="2168"/>
                <c:pt idx="0">
                  <c:v>-4.8714285714285804E-3</c:v>
                </c:pt>
                <c:pt idx="1">
                  <c:v>1.4314285714285705E-2</c:v>
                </c:pt>
                <c:pt idx="2">
                  <c:v>3.6976190476190475E-2</c:v>
                </c:pt>
                <c:pt idx="3">
                  <c:v>6.3023809523809496E-2</c:v>
                </c:pt>
                <c:pt idx="4">
                  <c:v>9.2457142857142863E-2</c:v>
                </c:pt>
                <c:pt idx="5">
                  <c:v>0.12683333333333335</c:v>
                </c:pt>
                <c:pt idx="6">
                  <c:v>0.16620952380952381</c:v>
                </c:pt>
                <c:pt idx="7">
                  <c:v>0.20902380952380953</c:v>
                </c:pt>
                <c:pt idx="8">
                  <c:v>0.25681904761904767</c:v>
                </c:pt>
                <c:pt idx="9">
                  <c:v>0.3096857142857144</c:v>
                </c:pt>
                <c:pt idx="10">
                  <c:v>0.3668476190476192</c:v>
                </c:pt>
                <c:pt idx="11">
                  <c:v>0.42776190476190484</c:v>
                </c:pt>
                <c:pt idx="12">
                  <c:v>0.49242857142857155</c:v>
                </c:pt>
                <c:pt idx="13">
                  <c:v>0.55961904761904779</c:v>
                </c:pt>
                <c:pt idx="14">
                  <c:v>0.62967142857142888</c:v>
                </c:pt>
                <c:pt idx="15">
                  <c:v>0.70233333333333359</c:v>
                </c:pt>
                <c:pt idx="16">
                  <c:v>0.78250952380952388</c:v>
                </c:pt>
                <c:pt idx="17">
                  <c:v>0.87000476190476206</c:v>
                </c:pt>
                <c:pt idx="18">
                  <c:v>0.96615714285714283</c:v>
                </c:pt>
                <c:pt idx="19">
                  <c:v>1.0711714285714287</c:v>
                </c:pt>
                <c:pt idx="20">
                  <c:v>1.1852238095238097</c:v>
                </c:pt>
                <c:pt idx="21">
                  <c:v>1.3066476190476191</c:v>
                </c:pt>
                <c:pt idx="22">
                  <c:v>1.4352285714285715</c:v>
                </c:pt>
                <c:pt idx="23">
                  <c:v>1.5706952380952379</c:v>
                </c:pt>
                <c:pt idx="24">
                  <c:v>1.7141619047619048</c:v>
                </c:pt>
                <c:pt idx="25">
                  <c:v>1.8656285714285716</c:v>
                </c:pt>
                <c:pt idx="26">
                  <c:v>2.0256380952380946</c:v>
                </c:pt>
                <c:pt idx="27">
                  <c:v>2.1941904761904762</c:v>
                </c:pt>
                <c:pt idx="28">
                  <c:v>2.3714190476190473</c:v>
                </c:pt>
                <c:pt idx="29">
                  <c:v>2.5570619047619045</c:v>
                </c:pt>
                <c:pt idx="30">
                  <c:v>2.7510047619047615</c:v>
                </c:pt>
                <c:pt idx="31">
                  <c:v>2.9537047619047616</c:v>
                </c:pt>
                <c:pt idx="32">
                  <c:v>3.1627666666666667</c:v>
                </c:pt>
                <c:pt idx="33">
                  <c:v>3.3780666666666654</c:v>
                </c:pt>
                <c:pt idx="34">
                  <c:v>3.6017952380952383</c:v>
                </c:pt>
                <c:pt idx="35">
                  <c:v>3.8339523809523808</c:v>
                </c:pt>
                <c:pt idx="36">
                  <c:v>4.0746904761904768</c:v>
                </c:pt>
                <c:pt idx="37">
                  <c:v>4.3224666666666662</c:v>
                </c:pt>
                <c:pt idx="38">
                  <c:v>4.5773190476190475</c:v>
                </c:pt>
                <c:pt idx="39">
                  <c:v>4.8373380952380964</c:v>
                </c:pt>
                <c:pt idx="40">
                  <c:v>5.1001857142857139</c:v>
                </c:pt>
                <c:pt idx="41">
                  <c:v>5.3658333333333337</c:v>
                </c:pt>
                <c:pt idx="42">
                  <c:v>5.6387761904761913</c:v>
                </c:pt>
                <c:pt idx="43">
                  <c:v>5.9192285714285724</c:v>
                </c:pt>
                <c:pt idx="44">
                  <c:v>6.2067761904761918</c:v>
                </c:pt>
                <c:pt idx="45">
                  <c:v>6.4977857142857127</c:v>
                </c:pt>
                <c:pt idx="46">
                  <c:v>6.7928476190476186</c:v>
                </c:pt>
                <c:pt idx="47">
                  <c:v>7.090809523809523</c:v>
                </c:pt>
                <c:pt idx="48">
                  <c:v>7.3946476190476202</c:v>
                </c:pt>
                <c:pt idx="49">
                  <c:v>7.704128571428571</c:v>
                </c:pt>
                <c:pt idx="50">
                  <c:v>8.0212000000000003</c:v>
                </c:pt>
                <c:pt idx="51">
                  <c:v>8.3459761904761915</c:v>
                </c:pt>
                <c:pt idx="52">
                  <c:v>8.6781857142857177</c:v>
                </c:pt>
                <c:pt idx="53">
                  <c:v>9.0163761904761905</c:v>
                </c:pt>
                <c:pt idx="54">
                  <c:v>9.3602952380952384</c:v>
                </c:pt>
                <c:pt idx="55">
                  <c:v>9.708633333333335</c:v>
                </c:pt>
                <c:pt idx="56">
                  <c:v>10.062195238095242</c:v>
                </c:pt>
                <c:pt idx="57">
                  <c:v>10.42135238095238</c:v>
                </c:pt>
                <c:pt idx="58">
                  <c:v>10.785914285714284</c:v>
                </c:pt>
                <c:pt idx="59">
                  <c:v>11.155842857142858</c:v>
                </c:pt>
                <c:pt idx="60">
                  <c:v>11.531380952380951</c:v>
                </c:pt>
                <c:pt idx="61">
                  <c:v>11.906980952380952</c:v>
                </c:pt>
                <c:pt idx="62">
                  <c:v>12.282566666666666</c:v>
                </c:pt>
                <c:pt idx="63">
                  <c:v>12.654376190476187</c:v>
                </c:pt>
                <c:pt idx="64">
                  <c:v>13.022033333333335</c:v>
                </c:pt>
                <c:pt idx="65">
                  <c:v>13.385195238095239</c:v>
                </c:pt>
                <c:pt idx="66">
                  <c:v>13.748723809523803</c:v>
                </c:pt>
                <c:pt idx="67">
                  <c:v>14.112028571428569</c:v>
                </c:pt>
                <c:pt idx="68">
                  <c:v>14.476123809523807</c:v>
                </c:pt>
                <c:pt idx="69">
                  <c:v>14.837909523809524</c:v>
                </c:pt>
                <c:pt idx="70">
                  <c:v>15.196985714285715</c:v>
                </c:pt>
                <c:pt idx="71">
                  <c:v>15.550123809523809</c:v>
                </c:pt>
                <c:pt idx="72">
                  <c:v>15.895647619047624</c:v>
                </c:pt>
                <c:pt idx="73">
                  <c:v>16.23443809523809</c:v>
                </c:pt>
                <c:pt idx="74">
                  <c:v>16.571066666666663</c:v>
                </c:pt>
                <c:pt idx="75">
                  <c:v>16.905909523809523</c:v>
                </c:pt>
                <c:pt idx="76">
                  <c:v>17.238385714285716</c:v>
                </c:pt>
                <c:pt idx="77">
                  <c:v>17.567109523809521</c:v>
                </c:pt>
                <c:pt idx="78">
                  <c:v>17.89147619047619</c:v>
                </c:pt>
                <c:pt idx="79">
                  <c:v>18.20831428571428</c:v>
                </c:pt>
                <c:pt idx="80">
                  <c:v>18.515795238095237</c:v>
                </c:pt>
                <c:pt idx="81">
                  <c:v>18.81367619047619</c:v>
                </c:pt>
                <c:pt idx="82">
                  <c:v>19.11016190476191</c:v>
                </c:pt>
                <c:pt idx="83">
                  <c:v>19.405357142857149</c:v>
                </c:pt>
                <c:pt idx="84">
                  <c:v>19.700209523809527</c:v>
                </c:pt>
                <c:pt idx="85">
                  <c:v>19.994609523809526</c:v>
                </c:pt>
                <c:pt idx="86">
                  <c:v>20.287752380952384</c:v>
                </c:pt>
                <c:pt idx="87">
                  <c:v>20.577295238095243</c:v>
                </c:pt>
                <c:pt idx="88">
                  <c:v>20.861823809523809</c:v>
                </c:pt>
                <c:pt idx="89">
                  <c:v>21.140004761904763</c:v>
                </c:pt>
                <c:pt idx="90">
                  <c:v>21.410585714285716</c:v>
                </c:pt>
                <c:pt idx="91">
                  <c:v>21.674066666666672</c:v>
                </c:pt>
                <c:pt idx="92">
                  <c:v>21.930099999999996</c:v>
                </c:pt>
                <c:pt idx="93">
                  <c:v>22.18125238095238</c:v>
                </c:pt>
                <c:pt idx="94">
                  <c:v>22.426661904761893</c:v>
                </c:pt>
                <c:pt idx="95">
                  <c:v>22.66560476190476</c:v>
                </c:pt>
                <c:pt idx="96">
                  <c:v>22.89726666666667</c:v>
                </c:pt>
                <c:pt idx="97">
                  <c:v>23.121657142857146</c:v>
                </c:pt>
                <c:pt idx="98">
                  <c:v>23.339357142857146</c:v>
                </c:pt>
                <c:pt idx="99">
                  <c:v>23.550952380952381</c:v>
                </c:pt>
                <c:pt idx="100">
                  <c:v>23.755509523809522</c:v>
                </c:pt>
                <c:pt idx="101">
                  <c:v>23.953190476190475</c:v>
                </c:pt>
                <c:pt idx="102">
                  <c:v>24.143609523809516</c:v>
                </c:pt>
                <c:pt idx="103">
                  <c:v>24.326242857142848</c:v>
                </c:pt>
                <c:pt idx="104">
                  <c:v>24.502309523809519</c:v>
                </c:pt>
                <c:pt idx="105">
                  <c:v>24.670580952380941</c:v>
                </c:pt>
                <c:pt idx="106">
                  <c:v>24.828923809523797</c:v>
                </c:pt>
                <c:pt idx="107">
                  <c:v>24.978899999999989</c:v>
                </c:pt>
                <c:pt idx="108">
                  <c:v>25.11862857142857</c:v>
                </c:pt>
                <c:pt idx="109">
                  <c:v>25.250933333333325</c:v>
                </c:pt>
                <c:pt idx="110">
                  <c:v>25.376828571428575</c:v>
                </c:pt>
                <c:pt idx="111">
                  <c:v>25.497690476190467</c:v>
                </c:pt>
                <c:pt idx="112">
                  <c:v>25.610290476190478</c:v>
                </c:pt>
                <c:pt idx="113">
                  <c:v>25.715704761904764</c:v>
                </c:pt>
                <c:pt idx="114">
                  <c:v>25.816900000000004</c:v>
                </c:pt>
                <c:pt idx="115">
                  <c:v>25.914128571428574</c:v>
                </c:pt>
                <c:pt idx="116">
                  <c:v>26.002485714285715</c:v>
                </c:pt>
                <c:pt idx="117">
                  <c:v>26.077414285714283</c:v>
                </c:pt>
                <c:pt idx="118">
                  <c:v>26.137576190476196</c:v>
                </c:pt>
                <c:pt idx="119">
                  <c:v>26.182971428571431</c:v>
                </c:pt>
                <c:pt idx="120">
                  <c:v>26.214180952380957</c:v>
                </c:pt>
                <c:pt idx="121">
                  <c:v>26.232871428571439</c:v>
                </c:pt>
                <c:pt idx="122">
                  <c:v>26.234942857142862</c:v>
                </c:pt>
                <c:pt idx="123">
                  <c:v>26.220780952380952</c:v>
                </c:pt>
                <c:pt idx="124">
                  <c:v>26.189271428571431</c:v>
                </c:pt>
                <c:pt idx="125">
                  <c:v>26.144709523809524</c:v>
                </c:pt>
                <c:pt idx="126">
                  <c:v>26.086223809523798</c:v>
                </c:pt>
                <c:pt idx="127">
                  <c:v>26.016433333333321</c:v>
                </c:pt>
                <c:pt idx="128">
                  <c:v>25.935209523809519</c:v>
                </c:pt>
                <c:pt idx="129">
                  <c:v>25.843152380952379</c:v>
                </c:pt>
                <c:pt idx="130">
                  <c:v>25.737228571428581</c:v>
                </c:pt>
                <c:pt idx="131">
                  <c:v>25.616742857142857</c:v>
                </c:pt>
                <c:pt idx="132">
                  <c:v>25.484090476190477</c:v>
                </c:pt>
                <c:pt idx="133">
                  <c:v>25.339842857142859</c:v>
                </c:pt>
                <c:pt idx="134">
                  <c:v>25.181961904761906</c:v>
                </c:pt>
                <c:pt idx="135">
                  <c:v>25.006590476190478</c:v>
                </c:pt>
                <c:pt idx="136">
                  <c:v>24.815338095238097</c:v>
                </c:pt>
                <c:pt idx="137">
                  <c:v>24.609747619047621</c:v>
                </c:pt>
                <c:pt idx="138">
                  <c:v>24.396409523809528</c:v>
                </c:pt>
                <c:pt idx="139">
                  <c:v>24.177233333333337</c:v>
                </c:pt>
                <c:pt idx="140">
                  <c:v>23.954352380952386</c:v>
                </c:pt>
                <c:pt idx="141">
                  <c:v>23.727052380952387</c:v>
                </c:pt>
                <c:pt idx="142">
                  <c:v>23.490838095238104</c:v>
                </c:pt>
                <c:pt idx="143">
                  <c:v>23.2514761904762</c:v>
                </c:pt>
                <c:pt idx="144">
                  <c:v>23.005647619047622</c:v>
                </c:pt>
                <c:pt idx="145">
                  <c:v>22.756985714285733</c:v>
                </c:pt>
                <c:pt idx="146">
                  <c:v>22.499928571428576</c:v>
                </c:pt>
                <c:pt idx="147">
                  <c:v>22.235628571428567</c:v>
                </c:pt>
                <c:pt idx="148">
                  <c:v>21.961109523809526</c:v>
                </c:pt>
                <c:pt idx="149">
                  <c:v>21.677952380952391</c:v>
                </c:pt>
                <c:pt idx="150">
                  <c:v>21.384209523809528</c:v>
                </c:pt>
                <c:pt idx="151">
                  <c:v>21.081504761904764</c:v>
                </c:pt>
                <c:pt idx="152">
                  <c:v>20.770014285714289</c:v>
                </c:pt>
                <c:pt idx="153">
                  <c:v>20.451190476190487</c:v>
                </c:pt>
                <c:pt idx="154">
                  <c:v>20.127352380952392</c:v>
                </c:pt>
                <c:pt idx="155">
                  <c:v>19.799809523809536</c:v>
                </c:pt>
                <c:pt idx="156">
                  <c:v>19.467757142857153</c:v>
                </c:pt>
                <c:pt idx="157">
                  <c:v>19.128390476190486</c:v>
                </c:pt>
                <c:pt idx="158">
                  <c:v>18.781900000000014</c:v>
                </c:pt>
                <c:pt idx="159">
                  <c:v>18.427066666666679</c:v>
                </c:pt>
                <c:pt idx="160">
                  <c:v>18.064114285714297</c:v>
                </c:pt>
                <c:pt idx="161">
                  <c:v>17.698590476190496</c:v>
                </c:pt>
                <c:pt idx="162">
                  <c:v>17.32973809523811</c:v>
                </c:pt>
                <c:pt idx="163">
                  <c:v>16.961319047619057</c:v>
                </c:pt>
                <c:pt idx="164">
                  <c:v>16.593709523809533</c:v>
                </c:pt>
                <c:pt idx="165">
                  <c:v>16.235823809523819</c:v>
                </c:pt>
                <c:pt idx="166">
                  <c:v>15.882800000000016</c:v>
                </c:pt>
                <c:pt idx="167">
                  <c:v>15.534685714285727</c:v>
                </c:pt>
                <c:pt idx="168">
                  <c:v>15.182571428571441</c:v>
                </c:pt>
                <c:pt idx="169">
                  <c:v>14.82955714285715</c:v>
                </c:pt>
                <c:pt idx="170">
                  <c:v>14.47682380952382</c:v>
                </c:pt>
                <c:pt idx="171">
                  <c:v>14.127600000000012</c:v>
                </c:pt>
                <c:pt idx="172">
                  <c:v>13.783561904761916</c:v>
                </c:pt>
                <c:pt idx="173">
                  <c:v>13.445795238095261</c:v>
                </c:pt>
                <c:pt idx="174">
                  <c:v>13.109728571428587</c:v>
                </c:pt>
                <c:pt idx="175">
                  <c:v>12.775700000000013</c:v>
                </c:pt>
                <c:pt idx="176">
                  <c:v>12.447133333333351</c:v>
                </c:pt>
                <c:pt idx="177">
                  <c:v>12.125414285714305</c:v>
                </c:pt>
                <c:pt idx="178">
                  <c:v>11.804157142857155</c:v>
                </c:pt>
                <c:pt idx="179">
                  <c:v>11.486533333333353</c:v>
                </c:pt>
                <c:pt idx="180">
                  <c:v>11.177957142857158</c:v>
                </c:pt>
                <c:pt idx="181">
                  <c:v>10.878204761904778</c:v>
                </c:pt>
                <c:pt idx="182">
                  <c:v>10.57907142857144</c:v>
                </c:pt>
                <c:pt idx="183">
                  <c:v>10.282895238095247</c:v>
                </c:pt>
                <c:pt idx="184">
                  <c:v>9.9896761904761924</c:v>
                </c:pt>
                <c:pt idx="185">
                  <c:v>9.6995238095238143</c:v>
                </c:pt>
                <c:pt idx="186">
                  <c:v>9.4060952380952472</c:v>
                </c:pt>
                <c:pt idx="187">
                  <c:v>9.1117333333333406</c:v>
                </c:pt>
                <c:pt idx="188">
                  <c:v>8.8178523809523917</c:v>
                </c:pt>
                <c:pt idx="189">
                  <c:v>8.5315761904762049</c:v>
                </c:pt>
                <c:pt idx="190">
                  <c:v>8.2541571428571618</c:v>
                </c:pt>
                <c:pt idx="191">
                  <c:v>7.9829619047619262</c:v>
                </c:pt>
                <c:pt idx="192">
                  <c:v>7.7187857142857323</c:v>
                </c:pt>
                <c:pt idx="193">
                  <c:v>7.459061904761926</c:v>
                </c:pt>
                <c:pt idx="194">
                  <c:v>7.2029952380952533</c:v>
                </c:pt>
                <c:pt idx="195">
                  <c:v>6.9513095238095426</c:v>
                </c:pt>
                <c:pt idx="196">
                  <c:v>6.7048190476190648</c:v>
                </c:pt>
                <c:pt idx="197">
                  <c:v>6.4604190476190579</c:v>
                </c:pt>
                <c:pt idx="198">
                  <c:v>6.2175285714285833</c:v>
                </c:pt>
                <c:pt idx="199">
                  <c:v>5.9832238095238335</c:v>
                </c:pt>
                <c:pt idx="200">
                  <c:v>5.7578523809524</c:v>
                </c:pt>
                <c:pt idx="201">
                  <c:v>5.5376666666666905</c:v>
                </c:pt>
                <c:pt idx="202">
                  <c:v>5.3175428571428807</c:v>
                </c:pt>
                <c:pt idx="203">
                  <c:v>5.0980047619047859</c:v>
                </c:pt>
                <c:pt idx="204">
                  <c:v>4.8758809523809807</c:v>
                </c:pt>
                <c:pt idx="205">
                  <c:v>4.6564238095238402</c:v>
                </c:pt>
                <c:pt idx="206">
                  <c:v>4.4417666666666911</c:v>
                </c:pt>
                <c:pt idx="207">
                  <c:v>4.232657142857172</c:v>
                </c:pt>
                <c:pt idx="208">
                  <c:v>4.0298238095238377</c:v>
                </c:pt>
                <c:pt idx="209">
                  <c:v>3.8304428571428839</c:v>
                </c:pt>
                <c:pt idx="210">
                  <c:v>3.6316238095238336</c:v>
                </c:pt>
                <c:pt idx="211">
                  <c:v>3.4319904761905065</c:v>
                </c:pt>
                <c:pt idx="212">
                  <c:v>3.2347714285714564</c:v>
                </c:pt>
                <c:pt idx="213">
                  <c:v>3.0399285714285966</c:v>
                </c:pt>
                <c:pt idx="214">
                  <c:v>2.8444952380952664</c:v>
                </c:pt>
                <c:pt idx="215">
                  <c:v>2.6480047619047906</c:v>
                </c:pt>
                <c:pt idx="216">
                  <c:v>2.4536666666666953</c:v>
                </c:pt>
                <c:pt idx="217">
                  <c:v>2.2660380952381227</c:v>
                </c:pt>
                <c:pt idx="218">
                  <c:v>2.083685714285739</c:v>
                </c:pt>
                <c:pt idx="219">
                  <c:v>1.9066095238095466</c:v>
                </c:pt>
                <c:pt idx="220">
                  <c:v>1.7342285714285952</c:v>
                </c:pt>
                <c:pt idx="221">
                  <c:v>1.5651761904762047</c:v>
                </c:pt>
                <c:pt idx="222">
                  <c:v>1.4035523809523978</c:v>
                </c:pt>
                <c:pt idx="223">
                  <c:v>1.2544809523809732</c:v>
                </c:pt>
                <c:pt idx="224">
                  <c:v>1.1181095238095442</c:v>
                </c:pt>
                <c:pt idx="225">
                  <c:v>0.9901428571428853</c:v>
                </c:pt>
                <c:pt idx="226">
                  <c:v>0.86462857142860383</c:v>
                </c:pt>
                <c:pt idx="227">
                  <c:v>0.73894761904765727</c:v>
                </c:pt>
                <c:pt idx="228">
                  <c:v>0.61322857142860709</c:v>
                </c:pt>
                <c:pt idx="229">
                  <c:v>0.4860047619047913</c:v>
                </c:pt>
                <c:pt idx="230">
                  <c:v>0.36030952380954789</c:v>
                </c:pt>
                <c:pt idx="231">
                  <c:v>0.24182857142859501</c:v>
                </c:pt>
                <c:pt idx="232">
                  <c:v>0.13056190476193666</c:v>
                </c:pt>
                <c:pt idx="233">
                  <c:v>2.5938095238128511E-2</c:v>
                </c:pt>
                <c:pt idx="234">
                  <c:v>-7.5114285714249732E-2</c:v>
                </c:pt>
                <c:pt idx="235">
                  <c:v>-0.16873809523806219</c:v>
                </c:pt>
                <c:pt idx="236">
                  <c:v>-0.25654285714282926</c:v>
                </c:pt>
                <c:pt idx="237">
                  <c:v>-0.3436190476190184</c:v>
                </c:pt>
                <c:pt idx="238">
                  <c:v>-0.43655714285711511</c:v>
                </c:pt>
                <c:pt idx="239">
                  <c:v>-0.5342619047618733</c:v>
                </c:pt>
                <c:pt idx="240">
                  <c:v>-0.63673333333330739</c:v>
                </c:pt>
                <c:pt idx="241">
                  <c:v>-0.74325714285711797</c:v>
                </c:pt>
                <c:pt idx="242">
                  <c:v>-0.85226190476188535</c:v>
                </c:pt>
                <c:pt idx="243">
                  <c:v>-0.96951428571426823</c:v>
                </c:pt>
                <c:pt idx="244">
                  <c:v>-1.0916952380952123</c:v>
                </c:pt>
                <c:pt idx="245">
                  <c:v>-1.2215714285714083</c:v>
                </c:pt>
                <c:pt idx="246">
                  <c:v>-1.3535809523809306</c:v>
                </c:pt>
                <c:pt idx="247">
                  <c:v>-1.487023809523784</c:v>
                </c:pt>
                <c:pt idx="248">
                  <c:v>-1.6218809523809339</c:v>
                </c:pt>
                <c:pt idx="249">
                  <c:v>-1.7597333333333154</c:v>
                </c:pt>
                <c:pt idx="250">
                  <c:v>-1.8991428571428344</c:v>
                </c:pt>
                <c:pt idx="251">
                  <c:v>-2.0417333333333048</c:v>
                </c:pt>
                <c:pt idx="252">
                  <c:v>-2.1886904761904593</c:v>
                </c:pt>
                <c:pt idx="253">
                  <c:v>-2.3412095238094994</c:v>
                </c:pt>
                <c:pt idx="254">
                  <c:v>-2.5016095238095057</c:v>
                </c:pt>
                <c:pt idx="255">
                  <c:v>-2.670676190476168</c:v>
                </c:pt>
                <c:pt idx="256">
                  <c:v>-2.848409523809504</c:v>
                </c:pt>
                <c:pt idx="257">
                  <c:v>-3.0320047619047341</c:v>
                </c:pt>
                <c:pt idx="258">
                  <c:v>-3.2192809523809314</c:v>
                </c:pt>
                <c:pt idx="259">
                  <c:v>-3.4090190476190192</c:v>
                </c:pt>
                <c:pt idx="260">
                  <c:v>-3.6014238095237907</c:v>
                </c:pt>
                <c:pt idx="261">
                  <c:v>-3.7978428571428431</c:v>
                </c:pt>
                <c:pt idx="262">
                  <c:v>-3.9975190476190261</c:v>
                </c:pt>
                <c:pt idx="263">
                  <c:v>-4.2010047619047457</c:v>
                </c:pt>
                <c:pt idx="264">
                  <c:v>-4.409738095238084</c:v>
                </c:pt>
                <c:pt idx="265">
                  <c:v>-4.6326333333333176</c:v>
                </c:pt>
                <c:pt idx="266">
                  <c:v>-4.8711428571428392</c:v>
                </c:pt>
                <c:pt idx="267">
                  <c:v>-5.1253142857142704</c:v>
                </c:pt>
                <c:pt idx="268">
                  <c:v>-5.3862380952380819</c:v>
                </c:pt>
                <c:pt idx="269">
                  <c:v>-5.6494333333333131</c:v>
                </c:pt>
                <c:pt idx="270">
                  <c:v>-5.9160809523809377</c:v>
                </c:pt>
                <c:pt idx="271">
                  <c:v>-6.1868809523809345</c:v>
                </c:pt>
                <c:pt idx="272">
                  <c:v>-6.455899999999982</c:v>
                </c:pt>
                <c:pt idx="273">
                  <c:v>-6.7242238095237914</c:v>
                </c:pt>
                <c:pt idx="274">
                  <c:v>-6.9981238095237899</c:v>
                </c:pt>
                <c:pt idx="275">
                  <c:v>-7.277938095238075</c:v>
                </c:pt>
                <c:pt idx="276">
                  <c:v>-7.5639904761904608</c:v>
                </c:pt>
                <c:pt idx="277">
                  <c:v>-7.8617095238095054</c:v>
                </c:pt>
                <c:pt idx="278">
                  <c:v>-8.1647095238095027</c:v>
                </c:pt>
                <c:pt idx="279">
                  <c:v>-8.4767523809523677</c:v>
                </c:pt>
                <c:pt idx="280">
                  <c:v>-8.8010714285714133</c:v>
                </c:pt>
                <c:pt idx="281">
                  <c:v>-9.1374428571428474</c:v>
                </c:pt>
                <c:pt idx="282">
                  <c:v>-9.47332857142856</c:v>
                </c:pt>
                <c:pt idx="283">
                  <c:v>-9.8110666666666457</c:v>
                </c:pt>
                <c:pt idx="284">
                  <c:v>-10.150657142857121</c:v>
                </c:pt>
                <c:pt idx="285">
                  <c:v>-10.48889047619045</c:v>
                </c:pt>
                <c:pt idx="286">
                  <c:v>-10.819423809523794</c:v>
                </c:pt>
                <c:pt idx="287">
                  <c:v>-11.139290476190455</c:v>
                </c:pt>
                <c:pt idx="288">
                  <c:v>-11.448490476190456</c:v>
                </c:pt>
                <c:pt idx="289">
                  <c:v>-11.754147619047602</c:v>
                </c:pt>
                <c:pt idx="290">
                  <c:v>-12.069876190476174</c:v>
                </c:pt>
                <c:pt idx="291">
                  <c:v>-12.393042857142845</c:v>
                </c:pt>
                <c:pt idx="292">
                  <c:v>-12.724442857142842</c:v>
                </c:pt>
                <c:pt idx="293">
                  <c:v>-13.064861904761891</c:v>
                </c:pt>
                <c:pt idx="294">
                  <c:v>-13.413504761904736</c:v>
                </c:pt>
                <c:pt idx="295">
                  <c:v>-13.759238095238075</c:v>
                </c:pt>
                <c:pt idx="296">
                  <c:v>-14.102061904761888</c:v>
                </c:pt>
                <c:pt idx="297">
                  <c:v>-14.438871428571399</c:v>
                </c:pt>
                <c:pt idx="298">
                  <c:v>-14.767495238095218</c:v>
                </c:pt>
                <c:pt idx="299">
                  <c:v>-15.095514285714273</c:v>
                </c:pt>
                <c:pt idx="300">
                  <c:v>-15.419814285714271</c:v>
                </c:pt>
                <c:pt idx="301">
                  <c:v>-15.73645238095237</c:v>
                </c:pt>
                <c:pt idx="302">
                  <c:v>-16.040304761904743</c:v>
                </c:pt>
                <c:pt idx="303">
                  <c:v>-16.342371428571415</c:v>
                </c:pt>
                <c:pt idx="304">
                  <c:v>-16.640699999999985</c:v>
                </c:pt>
                <c:pt idx="305">
                  <c:v>-16.940542857142834</c:v>
                </c:pt>
                <c:pt idx="306">
                  <c:v>-17.24367142857141</c:v>
                </c:pt>
                <c:pt idx="307">
                  <c:v>-17.556852380952368</c:v>
                </c:pt>
                <c:pt idx="308">
                  <c:v>-17.879709523809513</c:v>
                </c:pt>
                <c:pt idx="309">
                  <c:v>-18.205738095238083</c:v>
                </c:pt>
                <c:pt idx="310">
                  <c:v>-18.532047619047606</c:v>
                </c:pt>
                <c:pt idx="311">
                  <c:v>-18.844838095238089</c:v>
                </c:pt>
                <c:pt idx="312">
                  <c:v>-19.144109523809515</c:v>
                </c:pt>
                <c:pt idx="313">
                  <c:v>-19.429823809523796</c:v>
                </c:pt>
                <c:pt idx="314">
                  <c:v>-19.705599999999983</c:v>
                </c:pt>
                <c:pt idx="315">
                  <c:v>-19.970971428571428</c:v>
                </c:pt>
                <c:pt idx="316">
                  <c:v>-20.232814285714277</c:v>
                </c:pt>
                <c:pt idx="317">
                  <c:v>-20.492409523809513</c:v>
                </c:pt>
                <c:pt idx="318">
                  <c:v>-20.748323809523786</c:v>
                </c:pt>
                <c:pt idx="319">
                  <c:v>-20.997299999999989</c:v>
                </c:pt>
                <c:pt idx="320">
                  <c:v>-21.240499999999987</c:v>
                </c:pt>
                <c:pt idx="321">
                  <c:v>-21.476557142857128</c:v>
                </c:pt>
                <c:pt idx="322">
                  <c:v>-21.706742857142835</c:v>
                </c:pt>
                <c:pt idx="323">
                  <c:v>-21.936180952380937</c:v>
                </c:pt>
                <c:pt idx="324">
                  <c:v>-22.165209523809512</c:v>
                </c:pt>
                <c:pt idx="325">
                  <c:v>-22.389795238095228</c:v>
                </c:pt>
                <c:pt idx="326">
                  <c:v>-22.60398571428572</c:v>
                </c:pt>
                <c:pt idx="327">
                  <c:v>-22.807642857142852</c:v>
                </c:pt>
                <c:pt idx="328">
                  <c:v>-22.994747619047612</c:v>
                </c:pt>
                <c:pt idx="329">
                  <c:v>-23.163833333333322</c:v>
                </c:pt>
                <c:pt idx="330">
                  <c:v>-23.320814285714281</c:v>
                </c:pt>
                <c:pt idx="331">
                  <c:v>-23.471376190476185</c:v>
                </c:pt>
                <c:pt idx="332">
                  <c:v>-23.620204761904763</c:v>
                </c:pt>
                <c:pt idx="333">
                  <c:v>-23.764761904761894</c:v>
                </c:pt>
                <c:pt idx="334">
                  <c:v>-23.901976190476191</c:v>
                </c:pt>
                <c:pt idx="335">
                  <c:v>-24.03337619047619</c:v>
                </c:pt>
                <c:pt idx="336">
                  <c:v>-24.16110476190476</c:v>
                </c:pt>
                <c:pt idx="337">
                  <c:v>-24.280071428571425</c:v>
                </c:pt>
                <c:pt idx="338">
                  <c:v>-24.389499999999991</c:v>
                </c:pt>
                <c:pt idx="339">
                  <c:v>-24.490485714285718</c:v>
                </c:pt>
                <c:pt idx="340">
                  <c:v>-24.583028571428564</c:v>
                </c:pt>
                <c:pt idx="341">
                  <c:v>-24.664133333333325</c:v>
                </c:pt>
                <c:pt idx="342">
                  <c:v>-24.735371428571423</c:v>
                </c:pt>
                <c:pt idx="343">
                  <c:v>-24.793947619047611</c:v>
                </c:pt>
                <c:pt idx="344">
                  <c:v>-24.8398619047619</c:v>
                </c:pt>
                <c:pt idx="345">
                  <c:v>-24.87034761904761</c:v>
                </c:pt>
                <c:pt idx="346">
                  <c:v>-24.888423809523786</c:v>
                </c:pt>
                <c:pt idx="347">
                  <c:v>-24.894790476190465</c:v>
                </c:pt>
                <c:pt idx="348">
                  <c:v>-24.889604761904746</c:v>
                </c:pt>
                <c:pt idx="349">
                  <c:v>-24.874776190476183</c:v>
                </c:pt>
                <c:pt idx="350">
                  <c:v>-24.851742857142845</c:v>
                </c:pt>
                <c:pt idx="351">
                  <c:v>-24.820171428571427</c:v>
                </c:pt>
                <c:pt idx="352">
                  <c:v>-24.779052380952372</c:v>
                </c:pt>
                <c:pt idx="353">
                  <c:v>-24.727190476190476</c:v>
                </c:pt>
                <c:pt idx="354">
                  <c:v>-24.667571428571428</c:v>
                </c:pt>
                <c:pt idx="355">
                  <c:v>-24.59940952380952</c:v>
                </c:pt>
                <c:pt idx="356">
                  <c:v>-24.522704761904752</c:v>
                </c:pt>
                <c:pt idx="357">
                  <c:v>-24.433938095238091</c:v>
                </c:pt>
                <c:pt idx="358">
                  <c:v>-24.335290476190476</c:v>
                </c:pt>
                <c:pt idx="359">
                  <c:v>-24.226490476190474</c:v>
                </c:pt>
                <c:pt idx="360">
                  <c:v>-24.107557142857139</c:v>
                </c:pt>
                <c:pt idx="361">
                  <c:v>-23.977142857142841</c:v>
                </c:pt>
                <c:pt idx="362">
                  <c:v>-23.836033333333326</c:v>
                </c:pt>
                <c:pt idx="363">
                  <c:v>-23.683676190476181</c:v>
                </c:pt>
                <c:pt idx="364">
                  <c:v>-23.520866666666659</c:v>
                </c:pt>
                <c:pt idx="365">
                  <c:v>-23.348980952380938</c:v>
                </c:pt>
                <c:pt idx="366">
                  <c:v>-23.166566666666657</c:v>
                </c:pt>
                <c:pt idx="367">
                  <c:v>-22.974452380952364</c:v>
                </c:pt>
                <c:pt idx="368">
                  <c:v>-22.772638095238083</c:v>
                </c:pt>
                <c:pt idx="369">
                  <c:v>-22.565604761904748</c:v>
                </c:pt>
                <c:pt idx="370">
                  <c:v>-22.351242857142839</c:v>
                </c:pt>
                <c:pt idx="371">
                  <c:v>-22.12885238095237</c:v>
                </c:pt>
                <c:pt idx="372">
                  <c:v>-21.905290476190469</c:v>
                </c:pt>
                <c:pt idx="373">
                  <c:v>-21.679519047619042</c:v>
                </c:pt>
                <c:pt idx="374">
                  <c:v>-21.445266666666654</c:v>
                </c:pt>
                <c:pt idx="375">
                  <c:v>-21.201542857142844</c:v>
                </c:pt>
                <c:pt idx="376">
                  <c:v>-20.951447619047613</c:v>
                </c:pt>
                <c:pt idx="377">
                  <c:v>-20.689552380952371</c:v>
                </c:pt>
                <c:pt idx="378">
                  <c:v>-20.419219047619038</c:v>
                </c:pt>
                <c:pt idx="379">
                  <c:v>-20.136685714285711</c:v>
                </c:pt>
                <c:pt idx="380">
                  <c:v>-19.841719047619041</c:v>
                </c:pt>
                <c:pt idx="381">
                  <c:v>-19.532285714285713</c:v>
                </c:pt>
                <c:pt idx="382">
                  <c:v>-19.220923809523796</c:v>
                </c:pt>
                <c:pt idx="383">
                  <c:v>-18.908814285714282</c:v>
                </c:pt>
                <c:pt idx="384">
                  <c:v>-18.595957142857134</c:v>
                </c:pt>
                <c:pt idx="385">
                  <c:v>-18.285561904761892</c:v>
                </c:pt>
                <c:pt idx="386">
                  <c:v>-17.978490476190469</c:v>
                </c:pt>
                <c:pt idx="387">
                  <c:v>-17.677709523809515</c:v>
                </c:pt>
                <c:pt idx="388">
                  <c:v>-17.383404761904757</c:v>
                </c:pt>
                <c:pt idx="389">
                  <c:v>-17.092895238095227</c:v>
                </c:pt>
                <c:pt idx="390">
                  <c:v>-16.792566666666662</c:v>
                </c:pt>
                <c:pt idx="391">
                  <c:v>-16.482899999999997</c:v>
                </c:pt>
                <c:pt idx="392">
                  <c:v>-16.163895238095236</c:v>
                </c:pt>
                <c:pt idx="393">
                  <c:v>-15.834766666666665</c:v>
                </c:pt>
                <c:pt idx="394">
                  <c:v>-15.498923809523808</c:v>
                </c:pt>
                <c:pt idx="395">
                  <c:v>-15.1675</c:v>
                </c:pt>
                <c:pt idx="396">
                  <c:v>-14.841038095238092</c:v>
                </c:pt>
                <c:pt idx="397">
                  <c:v>-14.517028571428568</c:v>
                </c:pt>
                <c:pt idx="398">
                  <c:v>-14.197642857142856</c:v>
                </c:pt>
                <c:pt idx="399">
                  <c:v>-13.879652380952383</c:v>
                </c:pt>
                <c:pt idx="400">
                  <c:v>-13.566519047619046</c:v>
                </c:pt>
                <c:pt idx="401">
                  <c:v>-13.258952380952373</c:v>
                </c:pt>
                <c:pt idx="402">
                  <c:v>-12.95985238095238</c:v>
                </c:pt>
                <c:pt idx="403">
                  <c:v>-12.658219047619047</c:v>
                </c:pt>
                <c:pt idx="404">
                  <c:v>-12.353919047619044</c:v>
                </c:pt>
                <c:pt idx="405">
                  <c:v>-12.049452380952378</c:v>
                </c:pt>
                <c:pt idx="406">
                  <c:v>-11.743047619047621</c:v>
                </c:pt>
                <c:pt idx="407">
                  <c:v>-11.42644761904762</c:v>
                </c:pt>
                <c:pt idx="408">
                  <c:v>-11.097423809523807</c:v>
                </c:pt>
                <c:pt idx="409">
                  <c:v>-10.762480952380955</c:v>
                </c:pt>
                <c:pt idx="410">
                  <c:v>-10.424300000000001</c:v>
                </c:pt>
                <c:pt idx="411">
                  <c:v>-10.098695238095239</c:v>
                </c:pt>
                <c:pt idx="412">
                  <c:v>-9.7853857142857148</c:v>
                </c:pt>
                <c:pt idx="413">
                  <c:v>-9.4843714285714213</c:v>
                </c:pt>
                <c:pt idx="414">
                  <c:v>-9.192090476190474</c:v>
                </c:pt>
                <c:pt idx="415">
                  <c:v>-8.9061714285714224</c:v>
                </c:pt>
                <c:pt idx="416">
                  <c:v>-8.6229476190476184</c:v>
                </c:pt>
                <c:pt idx="417">
                  <c:v>-8.3368999999999982</c:v>
                </c:pt>
                <c:pt idx="418">
                  <c:v>-8.050538095238096</c:v>
                </c:pt>
                <c:pt idx="419">
                  <c:v>-7.7738761904761882</c:v>
                </c:pt>
                <c:pt idx="420">
                  <c:v>-7.5069952380952349</c:v>
                </c:pt>
                <c:pt idx="421">
                  <c:v>-7.2498952380952355</c:v>
                </c:pt>
                <c:pt idx="422">
                  <c:v>-6.9990761904761909</c:v>
                </c:pt>
                <c:pt idx="423">
                  <c:v>-6.7536714285714288</c:v>
                </c:pt>
                <c:pt idx="424">
                  <c:v>-6.5134904761904746</c:v>
                </c:pt>
                <c:pt idx="425">
                  <c:v>-6.2775380952380928</c:v>
                </c:pt>
                <c:pt idx="426">
                  <c:v>-6.0433142857142839</c:v>
                </c:pt>
                <c:pt idx="427">
                  <c:v>-5.8172380952380927</c:v>
                </c:pt>
                <c:pt idx="428">
                  <c:v>-5.6053285714285686</c:v>
                </c:pt>
                <c:pt idx="429">
                  <c:v>-5.4109190476190454</c:v>
                </c:pt>
                <c:pt idx="430">
                  <c:v>-5.2264095238095223</c:v>
                </c:pt>
                <c:pt idx="431">
                  <c:v>-5.0517999999999983</c:v>
                </c:pt>
                <c:pt idx="432">
                  <c:v>-4.8803904761904731</c:v>
                </c:pt>
                <c:pt idx="433">
                  <c:v>-4.7126619047619052</c:v>
                </c:pt>
                <c:pt idx="434">
                  <c:v>-4.5486142857142857</c:v>
                </c:pt>
                <c:pt idx="435">
                  <c:v>-4.3882809523809509</c:v>
                </c:pt>
                <c:pt idx="436">
                  <c:v>-4.2295190476190445</c:v>
                </c:pt>
                <c:pt idx="437">
                  <c:v>-4.07232857142857</c:v>
                </c:pt>
                <c:pt idx="438">
                  <c:v>-3.9224238095238073</c:v>
                </c:pt>
                <c:pt idx="439">
                  <c:v>-3.779804761904761</c:v>
                </c:pt>
                <c:pt idx="440">
                  <c:v>-3.6377142857142846</c:v>
                </c:pt>
                <c:pt idx="441">
                  <c:v>-3.4979809523809529</c:v>
                </c:pt>
                <c:pt idx="442">
                  <c:v>-3.3606047619047614</c:v>
                </c:pt>
                <c:pt idx="443">
                  <c:v>-3.2301857142857142</c:v>
                </c:pt>
                <c:pt idx="444">
                  <c:v>-3.1067238095238103</c:v>
                </c:pt>
                <c:pt idx="445">
                  <c:v>-2.990219047619048</c:v>
                </c:pt>
                <c:pt idx="446">
                  <c:v>-2.8841619047619051</c:v>
                </c:pt>
                <c:pt idx="447">
                  <c:v>-2.7885523809523818</c:v>
                </c:pt>
                <c:pt idx="448">
                  <c:v>-2.6969714285714286</c:v>
                </c:pt>
                <c:pt idx="449">
                  <c:v>-2.6068809523809531</c:v>
                </c:pt>
                <c:pt idx="450">
                  <c:v>-2.5182809523809531</c:v>
                </c:pt>
                <c:pt idx="451">
                  <c:v>-2.4326952380952371</c:v>
                </c:pt>
                <c:pt idx="452">
                  <c:v>-2.3501238095238093</c:v>
                </c:pt>
                <c:pt idx="453">
                  <c:v>-2.2705666666666682</c:v>
                </c:pt>
                <c:pt idx="454">
                  <c:v>-2.1933190476190485</c:v>
                </c:pt>
                <c:pt idx="455">
                  <c:v>-2.1183809523809538</c:v>
                </c:pt>
                <c:pt idx="456">
                  <c:v>-2.0441333333333342</c:v>
                </c:pt>
                <c:pt idx="457">
                  <c:v>-1.974714285714287</c:v>
                </c:pt>
                <c:pt idx="458">
                  <c:v>-1.9101238095238109</c:v>
                </c:pt>
                <c:pt idx="459">
                  <c:v>-1.8486142857142867</c:v>
                </c:pt>
                <c:pt idx="460">
                  <c:v>-1.7901857142857147</c:v>
                </c:pt>
                <c:pt idx="461">
                  <c:v>-1.7348380952380955</c:v>
                </c:pt>
                <c:pt idx="462">
                  <c:v>-1.6846904761904768</c:v>
                </c:pt>
                <c:pt idx="463">
                  <c:v>-1.6397428571428576</c:v>
                </c:pt>
                <c:pt idx="464">
                  <c:v>-1.5981857142857154</c:v>
                </c:pt>
                <c:pt idx="465">
                  <c:v>-1.5571476190476199</c:v>
                </c:pt>
                <c:pt idx="466">
                  <c:v>-1.5166285714285721</c:v>
                </c:pt>
                <c:pt idx="467">
                  <c:v>-1.4745047619047627</c:v>
                </c:pt>
                <c:pt idx="468">
                  <c:v>-1.4307761904761906</c:v>
                </c:pt>
                <c:pt idx="469">
                  <c:v>-1.3854428571428576</c:v>
                </c:pt>
                <c:pt idx="470">
                  <c:v>-1.3421238095238104</c:v>
                </c:pt>
                <c:pt idx="471">
                  <c:v>-1.300819047619048</c:v>
                </c:pt>
                <c:pt idx="472">
                  <c:v>-1.2611000000000006</c:v>
                </c:pt>
                <c:pt idx="473">
                  <c:v>-1.2231619047619051</c:v>
                </c:pt>
                <c:pt idx="474">
                  <c:v>-1.1870047619047623</c:v>
                </c:pt>
                <c:pt idx="475">
                  <c:v>-1.1524333333333339</c:v>
                </c:pt>
                <c:pt idx="476">
                  <c:v>-1.1194476190476195</c:v>
                </c:pt>
                <c:pt idx="477">
                  <c:v>-1.0880476190476196</c:v>
                </c:pt>
                <c:pt idx="478">
                  <c:v>-1.0573380952380955</c:v>
                </c:pt>
                <c:pt idx="479">
                  <c:v>-1.0273190476190477</c:v>
                </c:pt>
                <c:pt idx="480">
                  <c:v>-0.996790476190477</c:v>
                </c:pt>
                <c:pt idx="481">
                  <c:v>-0.9677857142857148</c:v>
                </c:pt>
                <c:pt idx="482">
                  <c:v>-0.94030476190476209</c:v>
                </c:pt>
                <c:pt idx="483">
                  <c:v>-0.91253333333333342</c:v>
                </c:pt>
                <c:pt idx="484">
                  <c:v>-0.88447142857142869</c:v>
                </c:pt>
                <c:pt idx="485">
                  <c:v>-0.856119047619048</c:v>
                </c:pt>
                <c:pt idx="486">
                  <c:v>-0.82752857142857172</c:v>
                </c:pt>
                <c:pt idx="487">
                  <c:v>-0.79870000000000052</c:v>
                </c:pt>
                <c:pt idx="488">
                  <c:v>-0.76926190476190481</c:v>
                </c:pt>
                <c:pt idx="489">
                  <c:v>-0.7423095238095242</c:v>
                </c:pt>
                <c:pt idx="490">
                  <c:v>-0.71784285714285745</c:v>
                </c:pt>
                <c:pt idx="491">
                  <c:v>-0.69450000000000012</c:v>
                </c:pt>
                <c:pt idx="492">
                  <c:v>-0.67032380952380977</c:v>
                </c:pt>
                <c:pt idx="493">
                  <c:v>-0.64531428571428573</c:v>
                </c:pt>
                <c:pt idx="494">
                  <c:v>-0.61690476190476207</c:v>
                </c:pt>
                <c:pt idx="495">
                  <c:v>-0.58725714285714281</c:v>
                </c:pt>
                <c:pt idx="496">
                  <c:v>-0.55679047619047672</c:v>
                </c:pt>
                <c:pt idx="497">
                  <c:v>-0.52801428571428566</c:v>
                </c:pt>
                <c:pt idx="498">
                  <c:v>-0.49951428571428597</c:v>
                </c:pt>
                <c:pt idx="499">
                  <c:v>-0.47143333333333354</c:v>
                </c:pt>
                <c:pt idx="500">
                  <c:v>-0.44377142857142865</c:v>
                </c:pt>
                <c:pt idx="501">
                  <c:v>-0.42072380952380978</c:v>
                </c:pt>
                <c:pt idx="502">
                  <c:v>-0.39939047619047652</c:v>
                </c:pt>
                <c:pt idx="503">
                  <c:v>-0.37981904761904783</c:v>
                </c:pt>
                <c:pt idx="504">
                  <c:v>-0.36103809523809532</c:v>
                </c:pt>
                <c:pt idx="505">
                  <c:v>-0.34054761904761915</c:v>
                </c:pt>
                <c:pt idx="506">
                  <c:v>-0.31834761904761916</c:v>
                </c:pt>
                <c:pt idx="507">
                  <c:v>-0.29651428571428579</c:v>
                </c:pt>
                <c:pt idx="508">
                  <c:v>-0.27838095238095251</c:v>
                </c:pt>
                <c:pt idx="509">
                  <c:v>-0.26394761904761915</c:v>
                </c:pt>
                <c:pt idx="510">
                  <c:v>-0.25048571428571431</c:v>
                </c:pt>
                <c:pt idx="511">
                  <c:v>-0.23598095238095237</c:v>
                </c:pt>
                <c:pt idx="512">
                  <c:v>-0.22071428571428575</c:v>
                </c:pt>
                <c:pt idx="513">
                  <c:v>-0.20690476190476195</c:v>
                </c:pt>
                <c:pt idx="514">
                  <c:v>-0.19449523809523817</c:v>
                </c:pt>
                <c:pt idx="515">
                  <c:v>-0.18590476190476196</c:v>
                </c:pt>
                <c:pt idx="516">
                  <c:v>-0.17897142857142861</c:v>
                </c:pt>
                <c:pt idx="517">
                  <c:v>-0.17793333333333336</c:v>
                </c:pt>
                <c:pt idx="518">
                  <c:v>-0.17984285714285714</c:v>
                </c:pt>
                <c:pt idx="519">
                  <c:v>-0.17935714285714291</c:v>
                </c:pt>
                <c:pt idx="520">
                  <c:v>-0.17523333333333341</c:v>
                </c:pt>
                <c:pt idx="521">
                  <c:v>-0.16696190476190478</c:v>
                </c:pt>
                <c:pt idx="522">
                  <c:v>-0.15532857142857137</c:v>
                </c:pt>
                <c:pt idx="523">
                  <c:v>-0.14119999999999994</c:v>
                </c:pt>
                <c:pt idx="524">
                  <c:v>-0.1258333333333333</c:v>
                </c:pt>
                <c:pt idx="525">
                  <c:v>-0.11425714285714283</c:v>
                </c:pt>
                <c:pt idx="526">
                  <c:v>-0.10897142857142857</c:v>
                </c:pt>
                <c:pt idx="527">
                  <c:v>-0.10249523809523813</c:v>
                </c:pt>
                <c:pt idx="528">
                  <c:v>-9.5571428571428613E-2</c:v>
                </c:pt>
                <c:pt idx="529">
                  <c:v>-8.4866666666666674E-2</c:v>
                </c:pt>
                <c:pt idx="530">
                  <c:v>-7.3095238095238144E-2</c:v>
                </c:pt>
                <c:pt idx="531">
                  <c:v>-5.9890476190476237E-2</c:v>
                </c:pt>
                <c:pt idx="532">
                  <c:v>-4.7266666666666686E-2</c:v>
                </c:pt>
                <c:pt idx="533">
                  <c:v>-3.6223809523809498E-2</c:v>
                </c:pt>
                <c:pt idx="534">
                  <c:v>-2.6499999999999999E-2</c:v>
                </c:pt>
                <c:pt idx="535">
                  <c:v>-1.8499999999999989E-2</c:v>
                </c:pt>
                <c:pt idx="536">
                  <c:v>-1.2176190476190478E-2</c:v>
                </c:pt>
                <c:pt idx="537">
                  <c:v>-7.5285714285714123E-3</c:v>
                </c:pt>
                <c:pt idx="538">
                  <c:v>1.7000000000000073E-3</c:v>
                </c:pt>
                <c:pt idx="539">
                  <c:v>1.5071428571428597E-2</c:v>
                </c:pt>
                <c:pt idx="540">
                  <c:v>2.582857142857143E-2</c:v>
                </c:pt>
                <c:pt idx="541">
                  <c:v>3.4819047619047645E-2</c:v>
                </c:pt>
                <c:pt idx="542">
                  <c:v>4.1533333333333367E-2</c:v>
                </c:pt>
                <c:pt idx="543">
                  <c:v>4.77761904761905E-2</c:v>
                </c:pt>
                <c:pt idx="544">
                  <c:v>4.8314285714285733E-2</c:v>
                </c:pt>
                <c:pt idx="545">
                  <c:v>4.4452380952381028E-2</c:v>
                </c:pt>
                <c:pt idx="546">
                  <c:v>4.5619047619047649E-2</c:v>
                </c:pt>
                <c:pt idx="547">
                  <c:v>5.181428571428575E-2</c:v>
                </c:pt>
                <c:pt idx="548">
                  <c:v>5.555714285714293E-2</c:v>
                </c:pt>
                <c:pt idx="549">
                  <c:v>5.7885714285714367E-2</c:v>
                </c:pt>
                <c:pt idx="550">
                  <c:v>5.8800000000000095E-2</c:v>
                </c:pt>
                <c:pt idx="551">
                  <c:v>5.8219047619047712E-2</c:v>
                </c:pt>
                <c:pt idx="552">
                  <c:v>5.6142857142857258E-2</c:v>
                </c:pt>
                <c:pt idx="553">
                  <c:v>5.2571428571428651E-2</c:v>
                </c:pt>
                <c:pt idx="554">
                  <c:v>5.0309523809523894E-2</c:v>
                </c:pt>
                <c:pt idx="555">
                  <c:v>4.9357142857142891E-2</c:v>
                </c:pt>
                <c:pt idx="556">
                  <c:v>5.00619047619048E-2</c:v>
                </c:pt>
                <c:pt idx="557">
                  <c:v>5.1947619047619117E-2</c:v>
                </c:pt>
                <c:pt idx="558">
                  <c:v>5.5014285714285786E-2</c:v>
                </c:pt>
                <c:pt idx="559">
                  <c:v>5.7561904761904835E-2</c:v>
                </c:pt>
                <c:pt idx="560">
                  <c:v>5.9590476190476277E-2</c:v>
                </c:pt>
                <c:pt idx="561">
                  <c:v>6.1100000000000078E-2</c:v>
                </c:pt>
                <c:pt idx="562">
                  <c:v>6.1471428571428663E-2</c:v>
                </c:pt>
                <c:pt idx="563">
                  <c:v>6.0704761904761984E-2</c:v>
                </c:pt>
                <c:pt idx="564">
                  <c:v>5.9223809523809602E-2</c:v>
                </c:pt>
                <c:pt idx="565">
                  <c:v>6.1209523809523894E-2</c:v>
                </c:pt>
                <c:pt idx="566">
                  <c:v>6.6661904761904825E-2</c:v>
                </c:pt>
                <c:pt idx="567">
                  <c:v>7.1366666666666759E-2</c:v>
                </c:pt>
                <c:pt idx="568">
                  <c:v>7.5704761904761983E-2</c:v>
                </c:pt>
                <c:pt idx="569">
                  <c:v>7.9676190476190567E-2</c:v>
                </c:pt>
                <c:pt idx="570">
                  <c:v>8.3790476190476304E-2</c:v>
                </c:pt>
                <c:pt idx="571">
                  <c:v>8.8047619047619138E-2</c:v>
                </c:pt>
                <c:pt idx="572">
                  <c:v>9.524285714285724E-2</c:v>
                </c:pt>
                <c:pt idx="573">
                  <c:v>9.8628571428571524E-2</c:v>
                </c:pt>
                <c:pt idx="574">
                  <c:v>9.8204761904761989E-2</c:v>
                </c:pt>
                <c:pt idx="575">
                  <c:v>9.6285714285714322E-2</c:v>
                </c:pt>
                <c:pt idx="576">
                  <c:v>9.287142857142866E-2</c:v>
                </c:pt>
                <c:pt idx="577">
                  <c:v>8.7961904761904811E-2</c:v>
                </c:pt>
                <c:pt idx="578">
                  <c:v>8.6776190476190548E-2</c:v>
                </c:pt>
                <c:pt idx="579">
                  <c:v>8.9314285714285763E-2</c:v>
                </c:pt>
                <c:pt idx="580">
                  <c:v>8.9295238095238177E-2</c:v>
                </c:pt>
                <c:pt idx="581">
                  <c:v>8.6719047619047696E-2</c:v>
                </c:pt>
                <c:pt idx="582">
                  <c:v>8.1585714285714317E-2</c:v>
                </c:pt>
                <c:pt idx="583">
                  <c:v>7.4771428571428641E-2</c:v>
                </c:pt>
                <c:pt idx="584">
                  <c:v>6.6276190476190516E-2</c:v>
                </c:pt>
                <c:pt idx="585">
                  <c:v>5.8176190476190506E-2</c:v>
                </c:pt>
                <c:pt idx="586">
                  <c:v>5.0942857142857179E-2</c:v>
                </c:pt>
                <c:pt idx="587">
                  <c:v>4.1719047619047669E-2</c:v>
                </c:pt>
                <c:pt idx="588">
                  <c:v>3.0319047619047641E-2</c:v>
                </c:pt>
                <c:pt idx="589">
                  <c:v>1.6776190476190507E-2</c:v>
                </c:pt>
                <c:pt idx="590">
                  <c:v>5.5571428571428759E-3</c:v>
                </c:pt>
                <c:pt idx="591">
                  <c:v>-4.8857142857142623E-3</c:v>
                </c:pt>
                <c:pt idx="592">
                  <c:v>-1.6509523809523797E-2</c:v>
                </c:pt>
                <c:pt idx="593">
                  <c:v>-3.4919047619047613E-2</c:v>
                </c:pt>
                <c:pt idx="594">
                  <c:v>-5.3366666666666666E-2</c:v>
                </c:pt>
                <c:pt idx="595">
                  <c:v>-6.0509523809523805E-2</c:v>
                </c:pt>
                <c:pt idx="596">
                  <c:v>-6.0466666666666676E-2</c:v>
                </c:pt>
                <c:pt idx="597">
                  <c:v>-5.3238095238095223E-2</c:v>
                </c:pt>
                <c:pt idx="598">
                  <c:v>-5.2499999999999991E-2</c:v>
                </c:pt>
                <c:pt idx="599">
                  <c:v>-6.299523809523809E-2</c:v>
                </c:pt>
                <c:pt idx="600">
                  <c:v>-8.4723809523809562E-2</c:v>
                </c:pt>
                <c:pt idx="601">
                  <c:v>-0.10438571428571429</c:v>
                </c:pt>
                <c:pt idx="602">
                  <c:v>-0.12198095238095237</c:v>
                </c:pt>
                <c:pt idx="603">
                  <c:v>-0.1350095238095238</c:v>
                </c:pt>
                <c:pt idx="604">
                  <c:v>-0.14457619047619052</c:v>
                </c:pt>
                <c:pt idx="605">
                  <c:v>-0.15068095238095239</c:v>
                </c:pt>
                <c:pt idx="606">
                  <c:v>-0.15250952380952384</c:v>
                </c:pt>
                <c:pt idx="607">
                  <c:v>-0.15022380952380951</c:v>
                </c:pt>
                <c:pt idx="608">
                  <c:v>-0.14096666666666668</c:v>
                </c:pt>
                <c:pt idx="609">
                  <c:v>-0.13166190476190476</c:v>
                </c:pt>
                <c:pt idx="610">
                  <c:v>-0.12235714285714284</c:v>
                </c:pt>
                <c:pt idx="611">
                  <c:v>-0.11751904761904761</c:v>
                </c:pt>
                <c:pt idx="612">
                  <c:v>-0.1154238095238095</c:v>
                </c:pt>
                <c:pt idx="613">
                  <c:v>-0.1138523809523809</c:v>
                </c:pt>
                <c:pt idx="614">
                  <c:v>-0.10608571428571426</c:v>
                </c:pt>
                <c:pt idx="615">
                  <c:v>-9.2076190476190437E-2</c:v>
                </c:pt>
                <c:pt idx="616">
                  <c:v>-8.3166666666666694E-2</c:v>
                </c:pt>
                <c:pt idx="617">
                  <c:v>-7.984285714285709E-2</c:v>
                </c:pt>
                <c:pt idx="618">
                  <c:v>-8.2542857142857085E-2</c:v>
                </c:pt>
                <c:pt idx="619">
                  <c:v>-7.7928571428571389E-2</c:v>
                </c:pt>
                <c:pt idx="620">
                  <c:v>-6.599999999999992E-2</c:v>
                </c:pt>
                <c:pt idx="621">
                  <c:v>-4.7266666666666603E-2</c:v>
                </c:pt>
                <c:pt idx="622">
                  <c:v>-2.9490476190476091E-2</c:v>
                </c:pt>
                <c:pt idx="623">
                  <c:v>-1.26714285714285E-2</c:v>
                </c:pt>
                <c:pt idx="624">
                  <c:v>1.9952380952381614E-3</c:v>
                </c:pt>
                <c:pt idx="625">
                  <c:v>1.5428571428571517E-2</c:v>
                </c:pt>
                <c:pt idx="626">
                  <c:v>2.7628571428571509E-2</c:v>
                </c:pt>
                <c:pt idx="627">
                  <c:v>3.3709523809523911E-2</c:v>
                </c:pt>
                <c:pt idx="628">
                  <c:v>3.4414285714285814E-2</c:v>
                </c:pt>
                <c:pt idx="629">
                  <c:v>2.9742857142857265E-2</c:v>
                </c:pt>
                <c:pt idx="630">
                  <c:v>2.869523809523819E-2</c:v>
                </c:pt>
                <c:pt idx="631">
                  <c:v>3.0904761904762074E-2</c:v>
                </c:pt>
                <c:pt idx="632">
                  <c:v>3.63714285714287E-2</c:v>
                </c:pt>
                <c:pt idx="633">
                  <c:v>4.1904761904762E-2</c:v>
                </c:pt>
                <c:pt idx="634">
                  <c:v>4.7242857142857225E-2</c:v>
                </c:pt>
                <c:pt idx="635">
                  <c:v>5.283333333333342E-2</c:v>
                </c:pt>
                <c:pt idx="636">
                  <c:v>5.8628571428571523E-2</c:v>
                </c:pt>
                <c:pt idx="637">
                  <c:v>6.4628571428571535E-2</c:v>
                </c:pt>
                <c:pt idx="638">
                  <c:v>6.8757142857142933E-2</c:v>
                </c:pt>
                <c:pt idx="639">
                  <c:v>7.1452380952381003E-2</c:v>
                </c:pt>
                <c:pt idx="640">
                  <c:v>7.3052380952381049E-2</c:v>
                </c:pt>
                <c:pt idx="641">
                  <c:v>7.3423809523809586E-2</c:v>
                </c:pt>
                <c:pt idx="642">
                  <c:v>7.3076190476190489E-2</c:v>
                </c:pt>
                <c:pt idx="643">
                  <c:v>7.2657142857142878E-2</c:v>
                </c:pt>
                <c:pt idx="644">
                  <c:v>7.7400000000000024E-2</c:v>
                </c:pt>
                <c:pt idx="645">
                  <c:v>8.6000000000000021E-2</c:v>
                </c:pt>
                <c:pt idx="646">
                  <c:v>9.4242857142857211E-2</c:v>
                </c:pt>
                <c:pt idx="647">
                  <c:v>0.10212857142857149</c:v>
                </c:pt>
                <c:pt idx="648">
                  <c:v>0.11165238095238099</c:v>
                </c:pt>
                <c:pt idx="649">
                  <c:v>0.12054761904761903</c:v>
                </c:pt>
                <c:pt idx="650">
                  <c:v>0.12881428571428571</c:v>
                </c:pt>
                <c:pt idx="651">
                  <c:v>0.13600476190476185</c:v>
                </c:pt>
                <c:pt idx="652">
                  <c:v>0.14211904761904756</c:v>
                </c:pt>
                <c:pt idx="653">
                  <c:v>0.14715714285714288</c:v>
                </c:pt>
                <c:pt idx="654">
                  <c:v>0.15133333333333329</c:v>
                </c:pt>
                <c:pt idx="655">
                  <c:v>0.15464761904761903</c:v>
                </c:pt>
                <c:pt idx="656">
                  <c:v>0.15553809523809517</c:v>
                </c:pt>
                <c:pt idx="657">
                  <c:v>0.15564285714285706</c:v>
                </c:pt>
                <c:pt idx="658">
                  <c:v>0.15496190476190469</c:v>
                </c:pt>
                <c:pt idx="659">
                  <c:v>0.15429523809523799</c:v>
                </c:pt>
                <c:pt idx="660">
                  <c:v>0.153642857142857</c:v>
                </c:pt>
                <c:pt idx="661">
                  <c:v>0.15300476190476175</c:v>
                </c:pt>
                <c:pt idx="662">
                  <c:v>0.15411904761904741</c:v>
                </c:pt>
                <c:pt idx="663">
                  <c:v>0.15698571428571406</c:v>
                </c:pt>
                <c:pt idx="664">
                  <c:v>0.16138095238095213</c:v>
                </c:pt>
                <c:pt idx="665">
                  <c:v>0.16122380952380927</c:v>
                </c:pt>
                <c:pt idx="666">
                  <c:v>0.15651428571428547</c:v>
                </c:pt>
                <c:pt idx="667">
                  <c:v>0.15103333333333308</c:v>
                </c:pt>
                <c:pt idx="668">
                  <c:v>0.14439999999999972</c:v>
                </c:pt>
                <c:pt idx="669">
                  <c:v>0.13661428571428549</c:v>
                </c:pt>
                <c:pt idx="670">
                  <c:v>0.12880952380952357</c:v>
                </c:pt>
                <c:pt idx="671">
                  <c:v>0.12098571428571404</c:v>
                </c:pt>
                <c:pt idx="672">
                  <c:v>0.1115142857142854</c:v>
                </c:pt>
                <c:pt idx="673">
                  <c:v>0.10704761904761878</c:v>
                </c:pt>
                <c:pt idx="674">
                  <c:v>0.10758571428571408</c:v>
                </c:pt>
                <c:pt idx="675">
                  <c:v>0.10639999999999973</c:v>
                </c:pt>
                <c:pt idx="676">
                  <c:v>0.10349047619047591</c:v>
                </c:pt>
                <c:pt idx="677">
                  <c:v>9.8857142857142644E-2</c:v>
                </c:pt>
                <c:pt idx="678">
                  <c:v>9.117142857142832E-2</c:v>
                </c:pt>
                <c:pt idx="679">
                  <c:v>8.0433333333333037E-2</c:v>
                </c:pt>
                <c:pt idx="680">
                  <c:v>7.2276190476190161E-2</c:v>
                </c:pt>
                <c:pt idx="681">
                  <c:v>6.6699999999999704E-2</c:v>
                </c:pt>
                <c:pt idx="682">
                  <c:v>6.3704761904761625E-2</c:v>
                </c:pt>
                <c:pt idx="683">
                  <c:v>6.1566666666666388E-2</c:v>
                </c:pt>
                <c:pt idx="684">
                  <c:v>6.0285714285714005E-2</c:v>
                </c:pt>
                <c:pt idx="685">
                  <c:v>5.7785714285714079E-2</c:v>
                </c:pt>
                <c:pt idx="686">
                  <c:v>5.4428571428571194E-2</c:v>
                </c:pt>
                <c:pt idx="687">
                  <c:v>5.3071428571428353E-2</c:v>
                </c:pt>
                <c:pt idx="688">
                  <c:v>5.3228571428571229E-2</c:v>
                </c:pt>
                <c:pt idx="689">
                  <c:v>5.5595238095237878E-2</c:v>
                </c:pt>
                <c:pt idx="690">
                  <c:v>5.5704761904761715E-2</c:v>
                </c:pt>
                <c:pt idx="691">
                  <c:v>5.4899999999999796E-2</c:v>
                </c:pt>
                <c:pt idx="692">
                  <c:v>5.3180952380952155E-2</c:v>
                </c:pt>
                <c:pt idx="693">
                  <c:v>5.6152380952380739E-2</c:v>
                </c:pt>
                <c:pt idx="694">
                  <c:v>5.7219047619047392E-2</c:v>
                </c:pt>
                <c:pt idx="695">
                  <c:v>4.7199999999999784E-2</c:v>
                </c:pt>
                <c:pt idx="696">
                  <c:v>3.4076190476190267E-2</c:v>
                </c:pt>
                <c:pt idx="697">
                  <c:v>1.40190476190474E-2</c:v>
                </c:pt>
                <c:pt idx="698">
                  <c:v>-7.0952380952402972E-4</c:v>
                </c:pt>
                <c:pt idx="699">
                  <c:v>-8.1857142857145095E-3</c:v>
                </c:pt>
                <c:pt idx="700">
                  <c:v>-8.4095238095240315E-3</c:v>
                </c:pt>
                <c:pt idx="701">
                  <c:v>-1.1147619047619278E-2</c:v>
                </c:pt>
                <c:pt idx="702">
                  <c:v>-1.5890476190476423E-2</c:v>
                </c:pt>
                <c:pt idx="703">
                  <c:v>-2.509047619047642E-2</c:v>
                </c:pt>
                <c:pt idx="704">
                  <c:v>-3.8628571428571672E-2</c:v>
                </c:pt>
                <c:pt idx="705">
                  <c:v>-5.6442857142857399E-2</c:v>
                </c:pt>
                <c:pt idx="706">
                  <c:v>-7.9347619047619333E-2</c:v>
                </c:pt>
                <c:pt idx="707">
                  <c:v>-0.11035714285714307</c:v>
                </c:pt>
                <c:pt idx="708">
                  <c:v>-0.15232857142857165</c:v>
                </c:pt>
                <c:pt idx="709">
                  <c:v>-0.19833809523809545</c:v>
                </c:pt>
                <c:pt idx="710">
                  <c:v>-0.25017619047619066</c:v>
                </c:pt>
                <c:pt idx="711">
                  <c:v>-0.30337619047619074</c:v>
                </c:pt>
                <c:pt idx="712">
                  <c:v>-0.35987142857142884</c:v>
                </c:pt>
                <c:pt idx="713">
                  <c:v>-0.42030000000000034</c:v>
                </c:pt>
                <c:pt idx="714">
                  <c:v>-0.49138095238095281</c:v>
                </c:pt>
                <c:pt idx="715">
                  <c:v>-0.5713952380952384</c:v>
                </c:pt>
                <c:pt idx="716">
                  <c:v>-0.65116190476190494</c:v>
                </c:pt>
                <c:pt idx="717">
                  <c:v>-0.73019523809523834</c:v>
                </c:pt>
                <c:pt idx="718">
                  <c:v>-0.80399047619047681</c:v>
                </c:pt>
                <c:pt idx="719">
                  <c:v>-0.88447142857142891</c:v>
                </c:pt>
                <c:pt idx="720">
                  <c:v>-0.97387142857142917</c:v>
                </c:pt>
                <c:pt idx="721">
                  <c:v>-1.0853952380952383</c:v>
                </c:pt>
                <c:pt idx="722">
                  <c:v>-1.21272380952381</c:v>
                </c:pt>
                <c:pt idx="723">
                  <c:v>-1.3503571428571435</c:v>
                </c:pt>
                <c:pt idx="724">
                  <c:v>-1.4958428571428575</c:v>
                </c:pt>
                <c:pt idx="725">
                  <c:v>-1.6501000000000003</c:v>
                </c:pt>
                <c:pt idx="726">
                  <c:v>-1.8106380952380956</c:v>
                </c:pt>
                <c:pt idx="727">
                  <c:v>-1.9737714285714296</c:v>
                </c:pt>
                <c:pt idx="728">
                  <c:v>-2.1360000000000006</c:v>
                </c:pt>
                <c:pt idx="729">
                  <c:v>-2.3074190476190486</c:v>
                </c:pt>
                <c:pt idx="730">
                  <c:v>-2.4960000000000004</c:v>
                </c:pt>
                <c:pt idx="731">
                  <c:v>-2.7002666666666677</c:v>
                </c:pt>
                <c:pt idx="732">
                  <c:v>-2.9158476190476192</c:v>
                </c:pt>
                <c:pt idx="733">
                  <c:v>-3.1406095238095242</c:v>
                </c:pt>
                <c:pt idx="734">
                  <c:v>-3.3739142857142861</c:v>
                </c:pt>
                <c:pt idx="735">
                  <c:v>-3.6107714285714296</c:v>
                </c:pt>
                <c:pt idx="736">
                  <c:v>-3.8529571428571439</c:v>
                </c:pt>
                <c:pt idx="737">
                  <c:v>-4.1004714285714288</c:v>
                </c:pt>
                <c:pt idx="738">
                  <c:v>-4.359642857142858</c:v>
                </c:pt>
                <c:pt idx="739">
                  <c:v>-4.6311476190476197</c:v>
                </c:pt>
                <c:pt idx="740">
                  <c:v>-4.9153238095238114</c:v>
                </c:pt>
                <c:pt idx="741">
                  <c:v>-5.2165333333333335</c:v>
                </c:pt>
                <c:pt idx="742">
                  <c:v>-5.5215714285714288</c:v>
                </c:pt>
                <c:pt idx="743">
                  <c:v>-5.8215285714285709</c:v>
                </c:pt>
                <c:pt idx="744">
                  <c:v>-6.1224142857142851</c:v>
                </c:pt>
                <c:pt idx="745">
                  <c:v>-6.4242285714285723</c:v>
                </c:pt>
                <c:pt idx="746">
                  <c:v>-6.7301714285714294</c:v>
                </c:pt>
                <c:pt idx="747">
                  <c:v>-7.0427952380952377</c:v>
                </c:pt>
                <c:pt idx="748">
                  <c:v>-7.3628952380952368</c:v>
                </c:pt>
                <c:pt idx="749">
                  <c:v>-7.6921142857142861</c:v>
                </c:pt>
                <c:pt idx="750">
                  <c:v>-8.0203571428571436</c:v>
                </c:pt>
                <c:pt idx="751">
                  <c:v>-8.3455666666666719</c:v>
                </c:pt>
                <c:pt idx="752">
                  <c:v>-8.6677428571428603</c:v>
                </c:pt>
                <c:pt idx="753">
                  <c:v>-8.9912571428571439</c:v>
                </c:pt>
                <c:pt idx="754">
                  <c:v>-9.314528571428573</c:v>
                </c:pt>
                <c:pt idx="755">
                  <c:v>-9.637557142857144</c:v>
                </c:pt>
                <c:pt idx="756">
                  <c:v>-9.96421904761905</c:v>
                </c:pt>
                <c:pt idx="757">
                  <c:v>-10.295757142857147</c:v>
                </c:pt>
                <c:pt idx="758">
                  <c:v>-10.632171428571427</c:v>
                </c:pt>
                <c:pt idx="759">
                  <c:v>-10.965290476190479</c:v>
                </c:pt>
                <c:pt idx="760">
                  <c:v>-11.295114285714286</c:v>
                </c:pt>
                <c:pt idx="761">
                  <c:v>-11.621642857142859</c:v>
                </c:pt>
                <c:pt idx="762">
                  <c:v>-11.943752380952382</c:v>
                </c:pt>
                <c:pt idx="763">
                  <c:v>-12.261442857142862</c:v>
                </c:pt>
                <c:pt idx="764">
                  <c:v>-12.584047619047622</c:v>
                </c:pt>
                <c:pt idx="765">
                  <c:v>-12.903666666666672</c:v>
                </c:pt>
                <c:pt idx="766">
                  <c:v>-13.220300000000002</c:v>
                </c:pt>
                <c:pt idx="767">
                  <c:v>-13.530314285714287</c:v>
                </c:pt>
                <c:pt idx="768">
                  <c:v>-13.835766666666668</c:v>
                </c:pt>
                <c:pt idx="769">
                  <c:v>-14.136657142857141</c:v>
                </c:pt>
                <c:pt idx="770">
                  <c:v>-14.431328571428571</c:v>
                </c:pt>
                <c:pt idx="771">
                  <c:v>-14.719780952380953</c:v>
                </c:pt>
                <c:pt idx="772">
                  <c:v>-15.003023809523809</c:v>
                </c:pt>
                <c:pt idx="773">
                  <c:v>-15.277752380952375</c:v>
                </c:pt>
                <c:pt idx="774">
                  <c:v>-15.543966666666664</c:v>
                </c:pt>
                <c:pt idx="775">
                  <c:v>-15.793042857142856</c:v>
                </c:pt>
                <c:pt idx="776">
                  <c:v>-16.02498095238095</c:v>
                </c:pt>
                <c:pt idx="777">
                  <c:v>-16.239780952380947</c:v>
                </c:pt>
                <c:pt idx="778">
                  <c:v>-16.44602857142857</c:v>
                </c:pt>
                <c:pt idx="779">
                  <c:v>-16.643723809523802</c:v>
                </c:pt>
                <c:pt idx="780">
                  <c:v>-16.838938095238095</c:v>
                </c:pt>
                <c:pt idx="781">
                  <c:v>-17.031671428571428</c:v>
                </c:pt>
                <c:pt idx="782">
                  <c:v>-17.221923809523801</c:v>
                </c:pt>
                <c:pt idx="783">
                  <c:v>-17.398076190476193</c:v>
                </c:pt>
                <c:pt idx="784">
                  <c:v>-17.560128571428567</c:v>
                </c:pt>
                <c:pt idx="785">
                  <c:v>-17.708080952380946</c:v>
                </c:pt>
                <c:pt idx="786">
                  <c:v>-17.845742857142849</c:v>
                </c:pt>
                <c:pt idx="787">
                  <c:v>-17.973114285714281</c:v>
                </c:pt>
                <c:pt idx="788">
                  <c:v>-18.089709523809521</c:v>
                </c:pt>
                <c:pt idx="789">
                  <c:v>-18.19947619047619</c:v>
                </c:pt>
                <c:pt idx="790">
                  <c:v>-18.302414285714274</c:v>
                </c:pt>
                <c:pt idx="791">
                  <c:v>-18.401338095238092</c:v>
                </c:pt>
                <c:pt idx="792">
                  <c:v>-18.496247619047612</c:v>
                </c:pt>
                <c:pt idx="793">
                  <c:v>-18.587142857142851</c:v>
                </c:pt>
                <c:pt idx="794">
                  <c:v>-18.672219047619041</c:v>
                </c:pt>
                <c:pt idx="795">
                  <c:v>-18.75147619047619</c:v>
                </c:pt>
                <c:pt idx="796">
                  <c:v>-18.835528571428569</c:v>
                </c:pt>
                <c:pt idx="797">
                  <c:v>-18.919490476190486</c:v>
                </c:pt>
                <c:pt idx="798">
                  <c:v>-19.003361904761899</c:v>
                </c:pt>
                <c:pt idx="799">
                  <c:v>-19.081347619047619</c:v>
                </c:pt>
                <c:pt idx="800">
                  <c:v>-19.153447619047618</c:v>
                </c:pt>
                <c:pt idx="801">
                  <c:v>-19.21591904761905</c:v>
                </c:pt>
                <c:pt idx="802">
                  <c:v>-19.26908095238095</c:v>
                </c:pt>
                <c:pt idx="803">
                  <c:v>-19.31293333333333</c:v>
                </c:pt>
                <c:pt idx="804">
                  <c:v>-19.35585714285715</c:v>
                </c:pt>
                <c:pt idx="805">
                  <c:v>-19.397561904761904</c:v>
                </c:pt>
                <c:pt idx="806">
                  <c:v>-19.438047619047623</c:v>
                </c:pt>
                <c:pt idx="807">
                  <c:v>-19.476609523809529</c:v>
                </c:pt>
                <c:pt idx="808">
                  <c:v>-19.513247619047625</c:v>
                </c:pt>
                <c:pt idx="809">
                  <c:v>-19.547961904761909</c:v>
                </c:pt>
                <c:pt idx="810">
                  <c:v>-19.572919047619049</c:v>
                </c:pt>
                <c:pt idx="811">
                  <c:v>-19.588119047619045</c:v>
                </c:pt>
                <c:pt idx="812">
                  <c:v>-19.590761904761905</c:v>
                </c:pt>
                <c:pt idx="813">
                  <c:v>-19.580290476190477</c:v>
                </c:pt>
                <c:pt idx="814">
                  <c:v>-19.556704761904765</c:v>
                </c:pt>
                <c:pt idx="815">
                  <c:v>-19.527676190476193</c:v>
                </c:pt>
                <c:pt idx="816">
                  <c:v>-19.493204761904764</c:v>
                </c:pt>
                <c:pt idx="817">
                  <c:v>-19.453290476190475</c:v>
                </c:pt>
                <c:pt idx="818">
                  <c:v>-19.411504761904766</c:v>
                </c:pt>
                <c:pt idx="819">
                  <c:v>-19.367847619047623</c:v>
                </c:pt>
                <c:pt idx="820">
                  <c:v>-19.318285714285722</c:v>
                </c:pt>
                <c:pt idx="821">
                  <c:v>-19.250700000000002</c:v>
                </c:pt>
                <c:pt idx="822">
                  <c:v>-19.165090476190493</c:v>
                </c:pt>
                <c:pt idx="823">
                  <c:v>-19.066733333333335</c:v>
                </c:pt>
                <c:pt idx="824">
                  <c:v>-18.95562857142858</c:v>
                </c:pt>
                <c:pt idx="825">
                  <c:v>-18.831776190476198</c:v>
                </c:pt>
                <c:pt idx="826">
                  <c:v>-18.697709523809532</c:v>
                </c:pt>
                <c:pt idx="827">
                  <c:v>-18.553428571428579</c:v>
                </c:pt>
                <c:pt idx="828">
                  <c:v>-18.403728571428577</c:v>
                </c:pt>
                <c:pt idx="829">
                  <c:v>-18.239714285714292</c:v>
                </c:pt>
                <c:pt idx="830">
                  <c:v>-18.061385714285731</c:v>
                </c:pt>
                <c:pt idx="831">
                  <c:v>-17.869119047619055</c:v>
                </c:pt>
                <c:pt idx="832">
                  <c:v>-17.667285714285729</c:v>
                </c:pt>
                <c:pt idx="833">
                  <c:v>-17.455885714285731</c:v>
                </c:pt>
                <c:pt idx="834">
                  <c:v>-17.236414285714293</c:v>
                </c:pt>
                <c:pt idx="835">
                  <c:v>-17.012342857142865</c:v>
                </c:pt>
                <c:pt idx="836">
                  <c:v>-16.78110952380953</c:v>
                </c:pt>
                <c:pt idx="837">
                  <c:v>-16.542047619047629</c:v>
                </c:pt>
                <c:pt idx="838">
                  <c:v>-16.288071428571431</c:v>
                </c:pt>
                <c:pt idx="839">
                  <c:v>-16.02132857142858</c:v>
                </c:pt>
                <c:pt idx="840">
                  <c:v>-15.741819047619053</c:v>
                </c:pt>
                <c:pt idx="841">
                  <c:v>-15.44706190476191</c:v>
                </c:pt>
                <c:pt idx="842">
                  <c:v>-15.148242857142863</c:v>
                </c:pt>
                <c:pt idx="843">
                  <c:v>-14.854919047619052</c:v>
                </c:pt>
                <c:pt idx="844">
                  <c:v>-14.561495238095247</c:v>
                </c:pt>
                <c:pt idx="845">
                  <c:v>-14.268895238095245</c:v>
                </c:pt>
                <c:pt idx="846">
                  <c:v>-13.972623809523823</c:v>
                </c:pt>
                <c:pt idx="847">
                  <c:v>-13.669866666666676</c:v>
                </c:pt>
                <c:pt idx="848">
                  <c:v>-13.360623809523824</c:v>
                </c:pt>
                <c:pt idx="849">
                  <c:v>-13.042652380952394</c:v>
                </c:pt>
                <c:pt idx="850">
                  <c:v>-12.724585714285729</c:v>
                </c:pt>
                <c:pt idx="851">
                  <c:v>-12.406761904761916</c:v>
                </c:pt>
                <c:pt idx="852">
                  <c:v>-12.090633333333349</c:v>
                </c:pt>
                <c:pt idx="853">
                  <c:v>-11.772323809523822</c:v>
                </c:pt>
                <c:pt idx="854">
                  <c:v>-11.454152380952396</c:v>
                </c:pt>
                <c:pt idx="855">
                  <c:v>-11.13500476190478</c:v>
                </c:pt>
                <c:pt idx="856">
                  <c:v>-10.811409523809541</c:v>
                </c:pt>
                <c:pt idx="857">
                  <c:v>-10.482666666666679</c:v>
                </c:pt>
                <c:pt idx="858">
                  <c:v>-10.149442857142876</c:v>
                </c:pt>
                <c:pt idx="859">
                  <c:v>-9.82220000000002</c:v>
                </c:pt>
                <c:pt idx="860">
                  <c:v>-9.5001047619047831</c:v>
                </c:pt>
                <c:pt idx="861">
                  <c:v>-9.1831571428571568</c:v>
                </c:pt>
                <c:pt idx="862">
                  <c:v>-8.8699380952381119</c:v>
                </c:pt>
                <c:pt idx="863">
                  <c:v>-8.5613809523809703</c:v>
                </c:pt>
                <c:pt idx="864">
                  <c:v>-8.2479285714285933</c:v>
                </c:pt>
                <c:pt idx="865">
                  <c:v>-7.9374952380952575</c:v>
                </c:pt>
                <c:pt idx="866">
                  <c:v>-7.6291571428571654</c:v>
                </c:pt>
                <c:pt idx="867">
                  <c:v>-7.3281761904762108</c:v>
                </c:pt>
                <c:pt idx="868">
                  <c:v>-7.0330666666666906</c:v>
                </c:pt>
                <c:pt idx="869">
                  <c:v>-6.743828571428593</c:v>
                </c:pt>
                <c:pt idx="870">
                  <c:v>-6.457871428571452</c:v>
                </c:pt>
                <c:pt idx="871">
                  <c:v>-6.1754571428571667</c:v>
                </c:pt>
                <c:pt idx="872">
                  <c:v>-5.8962476190476449</c:v>
                </c:pt>
                <c:pt idx="873">
                  <c:v>-5.6282571428571728</c:v>
                </c:pt>
                <c:pt idx="874">
                  <c:v>-5.3709904761905003</c:v>
                </c:pt>
                <c:pt idx="875">
                  <c:v>-5.1272380952381198</c:v>
                </c:pt>
                <c:pt idx="876">
                  <c:v>-4.897176190476217</c:v>
                </c:pt>
                <c:pt idx="877">
                  <c:v>-4.680804761904791</c:v>
                </c:pt>
                <c:pt idx="878">
                  <c:v>-4.4714333333333602</c:v>
                </c:pt>
                <c:pt idx="879">
                  <c:v>-4.2690619047619309</c:v>
                </c:pt>
                <c:pt idx="880">
                  <c:v>-4.0702476190476462</c:v>
                </c:pt>
                <c:pt idx="881">
                  <c:v>-3.8749904761905043</c:v>
                </c:pt>
                <c:pt idx="882">
                  <c:v>-3.6832904761905039</c:v>
                </c:pt>
                <c:pt idx="883">
                  <c:v>-3.5047428571428831</c:v>
                </c:pt>
                <c:pt idx="884">
                  <c:v>-3.3393476190476465</c:v>
                </c:pt>
                <c:pt idx="885">
                  <c:v>-3.1871047619047923</c:v>
                </c:pt>
                <c:pt idx="886">
                  <c:v>-3.0440428571428875</c:v>
                </c:pt>
                <c:pt idx="887">
                  <c:v>-2.9101619047619351</c:v>
                </c:pt>
                <c:pt idx="888">
                  <c:v>-2.7846952380952601</c:v>
                </c:pt>
                <c:pt idx="889">
                  <c:v>-2.6626142857143091</c:v>
                </c:pt>
                <c:pt idx="890">
                  <c:v>-2.5439190476190783</c:v>
                </c:pt>
                <c:pt idx="891">
                  <c:v>-2.4310095238095459</c:v>
                </c:pt>
                <c:pt idx="892">
                  <c:v>-2.3238857142857401</c:v>
                </c:pt>
                <c:pt idx="893">
                  <c:v>-2.2225476190476421</c:v>
                </c:pt>
                <c:pt idx="894">
                  <c:v>-2.1253571428571658</c:v>
                </c:pt>
                <c:pt idx="895">
                  <c:v>-2.0323142857143108</c:v>
                </c:pt>
                <c:pt idx="896">
                  <c:v>-1.938309523809544</c:v>
                </c:pt>
                <c:pt idx="897">
                  <c:v>-1.8439523809523948</c:v>
                </c:pt>
                <c:pt idx="898">
                  <c:v>-1.749242857142878</c:v>
                </c:pt>
                <c:pt idx="899">
                  <c:v>-1.6600476190476421</c:v>
                </c:pt>
                <c:pt idx="900">
                  <c:v>-1.5763666666666938</c:v>
                </c:pt>
                <c:pt idx="901">
                  <c:v>-1.4982666666666908</c:v>
                </c:pt>
                <c:pt idx="902">
                  <c:v>-1.4261666666666919</c:v>
                </c:pt>
                <c:pt idx="903">
                  <c:v>-1.3600666666666861</c:v>
                </c:pt>
                <c:pt idx="904">
                  <c:v>-1.2942714285714487</c:v>
                </c:pt>
                <c:pt idx="905">
                  <c:v>-1.2294238095238335</c:v>
                </c:pt>
                <c:pt idx="906">
                  <c:v>-1.1655238095238334</c:v>
                </c:pt>
                <c:pt idx="907">
                  <c:v>-1.1002666666666878</c:v>
                </c:pt>
                <c:pt idx="908">
                  <c:v>-1.0336523809524001</c:v>
                </c:pt>
                <c:pt idx="909">
                  <c:v>-0.96568095238097496</c:v>
                </c:pt>
                <c:pt idx="910">
                  <c:v>-0.90344761904763959</c:v>
                </c:pt>
                <c:pt idx="911">
                  <c:v>-0.84695238095240544</c:v>
                </c:pt>
                <c:pt idx="912">
                  <c:v>-0.79862857142859789</c:v>
                </c:pt>
                <c:pt idx="913">
                  <c:v>-0.75856190476193308</c:v>
                </c:pt>
                <c:pt idx="914">
                  <c:v>-0.72675238095240491</c:v>
                </c:pt>
                <c:pt idx="915">
                  <c:v>-0.69575714285716828</c:v>
                </c:pt>
                <c:pt idx="916">
                  <c:v>-0.66557619047621941</c:v>
                </c:pt>
                <c:pt idx="917">
                  <c:v>-0.63620952380955142</c:v>
                </c:pt>
                <c:pt idx="918">
                  <c:v>-0.60933809523811899</c:v>
                </c:pt>
                <c:pt idx="919">
                  <c:v>-0.58496190476193255</c:v>
                </c:pt>
                <c:pt idx="920">
                  <c:v>-0.5646047619047857</c:v>
                </c:pt>
                <c:pt idx="921">
                  <c:v>-0.5472190476190697</c:v>
                </c:pt>
                <c:pt idx="922">
                  <c:v>-0.53280476190477799</c:v>
                </c:pt>
                <c:pt idx="923">
                  <c:v>-0.52154285714287607</c:v>
                </c:pt>
                <c:pt idx="924">
                  <c:v>-0.51343333333335284</c:v>
                </c:pt>
                <c:pt idx="925">
                  <c:v>-0.5084761904762124</c:v>
                </c:pt>
                <c:pt idx="926">
                  <c:v>-0.50633809523811379</c:v>
                </c:pt>
                <c:pt idx="927">
                  <c:v>-0.50645714285716159</c:v>
                </c:pt>
                <c:pt idx="928">
                  <c:v>-0.50719523809525668</c:v>
                </c:pt>
                <c:pt idx="929">
                  <c:v>-0.50735238095239388</c:v>
                </c:pt>
                <c:pt idx="930">
                  <c:v>-0.50786666666667912</c:v>
                </c:pt>
                <c:pt idx="931">
                  <c:v>-0.5101809523809635</c:v>
                </c:pt>
                <c:pt idx="932">
                  <c:v>-0.5142952380952508</c:v>
                </c:pt>
                <c:pt idx="933">
                  <c:v>-0.51781428571429788</c:v>
                </c:pt>
                <c:pt idx="934">
                  <c:v>-0.51971428571430411</c:v>
                </c:pt>
                <c:pt idx="935">
                  <c:v>-0.5229523809523966</c:v>
                </c:pt>
                <c:pt idx="936">
                  <c:v>-0.52859523809525655</c:v>
                </c:pt>
                <c:pt idx="937">
                  <c:v>-0.53730952380954022</c:v>
                </c:pt>
                <c:pt idx="938">
                  <c:v>-0.54736190476192437</c:v>
                </c:pt>
                <c:pt idx="939">
                  <c:v>-0.55562857142859223</c:v>
                </c:pt>
                <c:pt idx="940">
                  <c:v>-0.56210952380954282</c:v>
                </c:pt>
                <c:pt idx="941">
                  <c:v>-0.56789047619049904</c:v>
                </c:pt>
                <c:pt idx="942">
                  <c:v>-0.57495238095239987</c:v>
                </c:pt>
                <c:pt idx="943">
                  <c:v>-0.58227619047621082</c:v>
                </c:pt>
                <c:pt idx="944">
                  <c:v>-0.58926190476192608</c:v>
                </c:pt>
                <c:pt idx="945">
                  <c:v>-0.59498571428573399</c:v>
                </c:pt>
                <c:pt idx="946">
                  <c:v>-0.59976666666668166</c:v>
                </c:pt>
                <c:pt idx="947">
                  <c:v>-0.60386666666668287</c:v>
                </c:pt>
                <c:pt idx="948">
                  <c:v>-0.6078476190476324</c:v>
                </c:pt>
                <c:pt idx="949">
                  <c:v>-0.61165238095239249</c:v>
                </c:pt>
                <c:pt idx="950">
                  <c:v>-0.61674285714286736</c:v>
                </c:pt>
                <c:pt idx="951">
                  <c:v>-0.62220000000001363</c:v>
                </c:pt>
                <c:pt idx="952">
                  <c:v>-0.62657142857143822</c:v>
                </c:pt>
                <c:pt idx="953">
                  <c:v>-0.62936190476191456</c:v>
                </c:pt>
                <c:pt idx="954">
                  <c:v>-0.63296666666667545</c:v>
                </c:pt>
                <c:pt idx="955">
                  <c:v>-0.63789047619048167</c:v>
                </c:pt>
                <c:pt idx="956">
                  <c:v>-0.64117619047619823</c:v>
                </c:pt>
                <c:pt idx="957">
                  <c:v>-0.6428238095238189</c:v>
                </c:pt>
                <c:pt idx="958">
                  <c:v>-0.6426428571428604</c:v>
                </c:pt>
                <c:pt idx="959">
                  <c:v>-0.64119523809523948</c:v>
                </c:pt>
                <c:pt idx="960">
                  <c:v>-0.63931428571428472</c:v>
                </c:pt>
                <c:pt idx="961">
                  <c:v>-0.63691428571428688</c:v>
                </c:pt>
                <c:pt idx="962">
                  <c:v>-0.63366666666667026</c:v>
                </c:pt>
                <c:pt idx="963">
                  <c:v>-0.62815238095238257</c:v>
                </c:pt>
                <c:pt idx="964">
                  <c:v>-0.62139047619047383</c:v>
                </c:pt>
                <c:pt idx="965">
                  <c:v>-0.61296190476190648</c:v>
                </c:pt>
                <c:pt idx="966">
                  <c:v>-0.60411904761904378</c:v>
                </c:pt>
                <c:pt idx="967">
                  <c:v>-0.59377619047619135</c:v>
                </c:pt>
                <c:pt idx="968">
                  <c:v>-0.58136190476190186</c:v>
                </c:pt>
                <c:pt idx="969">
                  <c:v>-0.56689523809523845</c:v>
                </c:pt>
                <c:pt idx="970">
                  <c:v>-0.55481428571428271</c:v>
                </c:pt>
                <c:pt idx="971">
                  <c:v>-0.54429523809523772</c:v>
                </c:pt>
                <c:pt idx="972">
                  <c:v>-0.53531904761904414</c:v>
                </c:pt>
                <c:pt idx="973">
                  <c:v>-0.52392380952380446</c:v>
                </c:pt>
                <c:pt idx="974">
                  <c:v>-0.51099047619047533</c:v>
                </c:pt>
                <c:pt idx="975">
                  <c:v>-0.49912380952380536</c:v>
                </c:pt>
                <c:pt idx="976">
                  <c:v>-0.48875714285713551</c:v>
                </c:pt>
                <c:pt idx="977">
                  <c:v>-0.48023333333332729</c:v>
                </c:pt>
                <c:pt idx="978">
                  <c:v>-0.4730809523809435</c:v>
                </c:pt>
                <c:pt idx="979">
                  <c:v>-0.46586190476189421</c:v>
                </c:pt>
                <c:pt idx="980">
                  <c:v>-0.45734285714284451</c:v>
                </c:pt>
                <c:pt idx="981">
                  <c:v>-0.44752380952380127</c:v>
                </c:pt>
                <c:pt idx="982">
                  <c:v>-0.43649047619047121</c:v>
                </c:pt>
                <c:pt idx="983">
                  <c:v>-0.42605238095237047</c:v>
                </c:pt>
                <c:pt idx="984">
                  <c:v>-0.41669523809522596</c:v>
                </c:pt>
                <c:pt idx="985">
                  <c:v>-0.40807142857142154</c:v>
                </c:pt>
                <c:pt idx="986">
                  <c:v>-0.40026190476189777</c:v>
                </c:pt>
                <c:pt idx="987">
                  <c:v>-0.3928523809523769</c:v>
                </c:pt>
                <c:pt idx="988">
                  <c:v>-0.38660952380952557</c:v>
                </c:pt>
                <c:pt idx="989">
                  <c:v>-0.3829285714285719</c:v>
                </c:pt>
                <c:pt idx="990">
                  <c:v>-0.38183809523809847</c:v>
                </c:pt>
                <c:pt idx="991">
                  <c:v>-0.37880000000000541</c:v>
                </c:pt>
                <c:pt idx="992">
                  <c:v>-0.37437619047619469</c:v>
                </c:pt>
                <c:pt idx="993">
                  <c:v>-0.36845714285714948</c:v>
                </c:pt>
                <c:pt idx="994">
                  <c:v>-0.36379523809524272</c:v>
                </c:pt>
                <c:pt idx="995">
                  <c:v>-0.35978571428571732</c:v>
                </c:pt>
                <c:pt idx="996">
                  <c:v>-0.3538238095238172</c:v>
                </c:pt>
                <c:pt idx="997">
                  <c:v>-0.3463571428571442</c:v>
                </c:pt>
                <c:pt idx="998">
                  <c:v>-0.33678095238095207</c:v>
                </c:pt>
                <c:pt idx="999">
                  <c:v>-0.32529047619047452</c:v>
                </c:pt>
                <c:pt idx="1000">
                  <c:v>-0.31284761904761288</c:v>
                </c:pt>
                <c:pt idx="1001">
                  <c:v>-0.30262857142856714</c:v>
                </c:pt>
                <c:pt idx="1002">
                  <c:v>-0.29440476190476178</c:v>
                </c:pt>
                <c:pt idx="1003">
                  <c:v>-0.28572380952380882</c:v>
                </c:pt>
                <c:pt idx="1004">
                  <c:v>-0.27401904761904922</c:v>
                </c:pt>
                <c:pt idx="1005">
                  <c:v>-0.25900000000000389</c:v>
                </c:pt>
                <c:pt idx="1006">
                  <c:v>-0.24349047619047687</c:v>
                </c:pt>
                <c:pt idx="1007">
                  <c:v>-0.22748571428571648</c:v>
                </c:pt>
                <c:pt idx="1008">
                  <c:v>-0.21107142857143307</c:v>
                </c:pt>
                <c:pt idx="1009">
                  <c:v>-0.19408095238095413</c:v>
                </c:pt>
                <c:pt idx="1010">
                  <c:v>-0.1754619047619102</c:v>
                </c:pt>
                <c:pt idx="1011">
                  <c:v>-0.15207142857142492</c:v>
                </c:pt>
                <c:pt idx="1012">
                  <c:v>-0.12406666666666058</c:v>
                </c:pt>
                <c:pt idx="1013">
                  <c:v>-9.128095238094501E-2</c:v>
                </c:pt>
                <c:pt idx="1014">
                  <c:v>-5.7104761904760444E-2</c:v>
                </c:pt>
                <c:pt idx="1015">
                  <c:v>-2.3028571428572068E-2</c:v>
                </c:pt>
                <c:pt idx="1016">
                  <c:v>1.0728571428575865E-2</c:v>
                </c:pt>
                <c:pt idx="1017">
                  <c:v>4.2819047619051524E-2</c:v>
                </c:pt>
                <c:pt idx="1018">
                  <c:v>7.3990476190477494E-2</c:v>
                </c:pt>
                <c:pt idx="1019">
                  <c:v>0.10785238095238014</c:v>
                </c:pt>
                <c:pt idx="1020">
                  <c:v>0.14412857142857402</c:v>
                </c:pt>
                <c:pt idx="1021">
                  <c:v>0.18285714285714511</c:v>
                </c:pt>
                <c:pt idx="1022">
                  <c:v>0.22331428571428805</c:v>
                </c:pt>
                <c:pt idx="1023">
                  <c:v>0.26545714285714794</c:v>
                </c:pt>
                <c:pt idx="1024">
                  <c:v>0.30683333333334067</c:v>
                </c:pt>
                <c:pt idx="1025">
                  <c:v>0.34605714285714839</c:v>
                </c:pt>
                <c:pt idx="1026">
                  <c:v>0.38283809523809975</c:v>
                </c:pt>
                <c:pt idx="1027">
                  <c:v>0.42096190476190998</c:v>
                </c:pt>
                <c:pt idx="1028">
                  <c:v>0.46008571428572159</c:v>
                </c:pt>
                <c:pt idx="1029">
                  <c:v>0.50020952380953076</c:v>
                </c:pt>
                <c:pt idx="1030">
                  <c:v>0.54210476190476686</c:v>
                </c:pt>
                <c:pt idx="1031">
                  <c:v>0.58469047619048475</c:v>
                </c:pt>
                <c:pt idx="1032">
                  <c:v>0.62487142857143874</c:v>
                </c:pt>
                <c:pt idx="1033">
                  <c:v>0.66025238095238947</c:v>
                </c:pt>
                <c:pt idx="1034">
                  <c:v>0.69140952380953635</c:v>
                </c:pt>
                <c:pt idx="1035">
                  <c:v>0.72458095238096121</c:v>
                </c:pt>
                <c:pt idx="1036">
                  <c:v>0.76004761904762574</c:v>
                </c:pt>
                <c:pt idx="1037">
                  <c:v>0.79779047619048193</c:v>
                </c:pt>
                <c:pt idx="1038">
                  <c:v>0.83742380952381634</c:v>
                </c:pt>
                <c:pt idx="1039">
                  <c:v>0.8773714285714399</c:v>
                </c:pt>
                <c:pt idx="1040">
                  <c:v>0.91376190476191599</c:v>
                </c:pt>
                <c:pt idx="1041">
                  <c:v>0.94768095238095995</c:v>
                </c:pt>
                <c:pt idx="1042">
                  <c:v>0.98033809523809978</c:v>
                </c:pt>
                <c:pt idx="1043">
                  <c:v>1.0122095238095279</c:v>
                </c:pt>
                <c:pt idx="1044">
                  <c:v>1.043109523809534</c:v>
                </c:pt>
                <c:pt idx="1045">
                  <c:v>1.0730380952381038</c:v>
                </c:pt>
                <c:pt idx="1046">
                  <c:v>1.1048333333333389</c:v>
                </c:pt>
                <c:pt idx="1047">
                  <c:v>1.138495238095242</c:v>
                </c:pt>
                <c:pt idx="1048">
                  <c:v>1.1727142857142958</c:v>
                </c:pt>
                <c:pt idx="1049">
                  <c:v>1.2044190476190584</c:v>
                </c:pt>
                <c:pt idx="1050">
                  <c:v>1.2336095238095304</c:v>
                </c:pt>
                <c:pt idx="1051">
                  <c:v>1.2618809523809629</c:v>
                </c:pt>
                <c:pt idx="1052">
                  <c:v>1.2906571428571461</c:v>
                </c:pt>
                <c:pt idx="1053">
                  <c:v>1.3199380952381004</c:v>
                </c:pt>
                <c:pt idx="1054">
                  <c:v>1.351314285714295</c:v>
                </c:pt>
                <c:pt idx="1055">
                  <c:v>1.3834333333333397</c:v>
                </c:pt>
                <c:pt idx="1056">
                  <c:v>1.4133380952380994</c:v>
                </c:pt>
                <c:pt idx="1057">
                  <c:v>1.4388619047619073</c:v>
                </c:pt>
                <c:pt idx="1058">
                  <c:v>1.4604999999999995</c:v>
                </c:pt>
                <c:pt idx="1059">
                  <c:v>1.4820428571428579</c:v>
                </c:pt>
                <c:pt idx="1060">
                  <c:v>1.5047666666666615</c:v>
                </c:pt>
                <c:pt idx="1061">
                  <c:v>1.5285857142857113</c:v>
                </c:pt>
                <c:pt idx="1062">
                  <c:v>1.5527857142857082</c:v>
                </c:pt>
                <c:pt idx="1063">
                  <c:v>1.5756333333333288</c:v>
                </c:pt>
                <c:pt idx="1064">
                  <c:v>1.598147619047616</c:v>
                </c:pt>
                <c:pt idx="1065">
                  <c:v>1.618533333333332</c:v>
                </c:pt>
                <c:pt idx="1066">
                  <c:v>1.6371190476190414</c:v>
                </c:pt>
                <c:pt idx="1067">
                  <c:v>1.6541190476190444</c:v>
                </c:pt>
                <c:pt idx="1068">
                  <c:v>1.6695333333333267</c:v>
                </c:pt>
                <c:pt idx="1069">
                  <c:v>1.6833809523809471</c:v>
                </c:pt>
                <c:pt idx="1070">
                  <c:v>1.6971619047619024</c:v>
                </c:pt>
                <c:pt idx="1071">
                  <c:v>1.7103142857142826</c:v>
                </c:pt>
                <c:pt idx="1072">
                  <c:v>1.7203047619047567</c:v>
                </c:pt>
                <c:pt idx="1073">
                  <c:v>1.7281333333333286</c:v>
                </c:pt>
                <c:pt idx="1074">
                  <c:v>1.7341857142857153</c:v>
                </c:pt>
                <c:pt idx="1075">
                  <c:v>1.7415142857142807</c:v>
                </c:pt>
                <c:pt idx="1076">
                  <c:v>1.7507285714285674</c:v>
                </c:pt>
                <c:pt idx="1077">
                  <c:v>1.7621714285714241</c:v>
                </c:pt>
                <c:pt idx="1078">
                  <c:v>1.7756333333333243</c:v>
                </c:pt>
                <c:pt idx="1079">
                  <c:v>1.7896761904761787</c:v>
                </c:pt>
                <c:pt idx="1080">
                  <c:v>1.8041904761904632</c:v>
                </c:pt>
                <c:pt idx="1081">
                  <c:v>1.8191761904761812</c:v>
                </c:pt>
                <c:pt idx="1082">
                  <c:v>1.8347190476190389</c:v>
                </c:pt>
                <c:pt idx="1083">
                  <c:v>1.8510809523809399</c:v>
                </c:pt>
                <c:pt idx="1084">
                  <c:v>1.8687476190476104</c:v>
                </c:pt>
                <c:pt idx="1085">
                  <c:v>1.8873714285714238</c:v>
                </c:pt>
                <c:pt idx="1086">
                  <c:v>1.9078857142857084</c:v>
                </c:pt>
                <c:pt idx="1087">
                  <c:v>1.9298761904761896</c:v>
                </c:pt>
                <c:pt idx="1088">
                  <c:v>1.9516761904761886</c:v>
                </c:pt>
                <c:pt idx="1089">
                  <c:v>1.9725095238095209</c:v>
                </c:pt>
                <c:pt idx="1090">
                  <c:v>1.9924047619047587</c:v>
                </c:pt>
                <c:pt idx="1091">
                  <c:v>2.0143380952380912</c:v>
                </c:pt>
                <c:pt idx="1092">
                  <c:v>2.0388714285714258</c:v>
                </c:pt>
                <c:pt idx="1093">
                  <c:v>2.0658952380952371</c:v>
                </c:pt>
                <c:pt idx="1094">
                  <c:v>2.0945142857142831</c:v>
                </c:pt>
                <c:pt idx="1095">
                  <c:v>2.1241238095238053</c:v>
                </c:pt>
                <c:pt idx="1096">
                  <c:v>2.1524761904761887</c:v>
                </c:pt>
                <c:pt idx="1097">
                  <c:v>2.1781190476190422</c:v>
                </c:pt>
                <c:pt idx="1098">
                  <c:v>2.2004476190476119</c:v>
                </c:pt>
                <c:pt idx="1099">
                  <c:v>2.2235142857142809</c:v>
                </c:pt>
                <c:pt idx="1100">
                  <c:v>2.248280952380949</c:v>
                </c:pt>
                <c:pt idx="1101">
                  <c:v>2.2735714285714264</c:v>
                </c:pt>
                <c:pt idx="1102">
                  <c:v>2.2979142857142851</c:v>
                </c:pt>
                <c:pt idx="1103">
                  <c:v>2.3188571428571443</c:v>
                </c:pt>
                <c:pt idx="1104">
                  <c:v>2.3357666666666677</c:v>
                </c:pt>
                <c:pt idx="1105">
                  <c:v>2.3498047619047675</c:v>
                </c:pt>
                <c:pt idx="1106">
                  <c:v>2.3637952380952432</c:v>
                </c:pt>
                <c:pt idx="1107">
                  <c:v>2.3792285714285768</c:v>
                </c:pt>
                <c:pt idx="1108">
                  <c:v>2.3961904761904833</c:v>
                </c:pt>
                <c:pt idx="1109">
                  <c:v>2.4145142857142936</c:v>
                </c:pt>
                <c:pt idx="1110">
                  <c:v>2.4347952380952438</c:v>
                </c:pt>
                <c:pt idx="1111">
                  <c:v>2.4538904761904772</c:v>
                </c:pt>
                <c:pt idx="1112">
                  <c:v>2.4703952380952394</c:v>
                </c:pt>
                <c:pt idx="1113">
                  <c:v>2.4858809523809566</c:v>
                </c:pt>
                <c:pt idx="1114">
                  <c:v>2.5037380952381021</c:v>
                </c:pt>
                <c:pt idx="1115">
                  <c:v>2.5227857142857175</c:v>
                </c:pt>
                <c:pt idx="1116">
                  <c:v>2.5432428571428609</c:v>
                </c:pt>
                <c:pt idx="1117">
                  <c:v>2.5664571428571468</c:v>
                </c:pt>
                <c:pt idx="1118">
                  <c:v>2.5944809523809558</c:v>
                </c:pt>
                <c:pt idx="1119">
                  <c:v>2.6237047619047691</c:v>
                </c:pt>
                <c:pt idx="1120">
                  <c:v>2.6524523809523863</c:v>
                </c:pt>
                <c:pt idx="1121">
                  <c:v>2.6823238095238153</c:v>
                </c:pt>
                <c:pt idx="1122">
                  <c:v>2.7140428571428643</c:v>
                </c:pt>
                <c:pt idx="1123">
                  <c:v>2.7477428571428608</c:v>
                </c:pt>
                <c:pt idx="1124">
                  <c:v>2.7858761904761948</c:v>
                </c:pt>
                <c:pt idx="1125">
                  <c:v>2.8298285714285747</c:v>
                </c:pt>
                <c:pt idx="1126">
                  <c:v>2.8795809523809521</c:v>
                </c:pt>
                <c:pt idx="1127">
                  <c:v>2.9307857142857148</c:v>
                </c:pt>
                <c:pt idx="1128">
                  <c:v>2.9828142857142796</c:v>
                </c:pt>
                <c:pt idx="1129">
                  <c:v>3.0347380952380827</c:v>
                </c:pt>
                <c:pt idx="1130">
                  <c:v>3.0867238095238037</c:v>
                </c:pt>
                <c:pt idx="1131">
                  <c:v>3.1393095238095121</c:v>
                </c:pt>
                <c:pt idx="1132">
                  <c:v>3.1955904761904681</c:v>
                </c:pt>
                <c:pt idx="1133">
                  <c:v>3.2555666666666565</c:v>
                </c:pt>
                <c:pt idx="1134">
                  <c:v>3.3189190476190404</c:v>
                </c:pt>
                <c:pt idx="1135">
                  <c:v>3.3823666666666625</c:v>
                </c:pt>
                <c:pt idx="1136">
                  <c:v>3.446985714285713</c:v>
                </c:pt>
                <c:pt idx="1137">
                  <c:v>3.5112999999999945</c:v>
                </c:pt>
                <c:pt idx="1138">
                  <c:v>3.5739619047619016</c:v>
                </c:pt>
                <c:pt idx="1139">
                  <c:v>3.6323523809523768</c:v>
                </c:pt>
                <c:pt idx="1140">
                  <c:v>3.6903428571428556</c:v>
                </c:pt>
                <c:pt idx="1141">
                  <c:v>3.7479333333333362</c:v>
                </c:pt>
                <c:pt idx="1142">
                  <c:v>3.8003000000000036</c:v>
                </c:pt>
                <c:pt idx="1143">
                  <c:v>3.8459476190476241</c:v>
                </c:pt>
                <c:pt idx="1144">
                  <c:v>3.886214285714281</c:v>
                </c:pt>
                <c:pt idx="1145">
                  <c:v>3.9224571428571409</c:v>
                </c:pt>
                <c:pt idx="1146">
                  <c:v>3.9521571428571431</c:v>
                </c:pt>
                <c:pt idx="1147">
                  <c:v>3.9759047619047649</c:v>
                </c:pt>
                <c:pt idx="1148">
                  <c:v>3.9955714285714272</c:v>
                </c:pt>
                <c:pt idx="1149">
                  <c:v>4.0141714285714247</c:v>
                </c:pt>
                <c:pt idx="1150">
                  <c:v>4.0252761904761893</c:v>
                </c:pt>
                <c:pt idx="1151">
                  <c:v>4.0263714285714229</c:v>
                </c:pt>
                <c:pt idx="1152">
                  <c:v>4.0171000000000019</c:v>
                </c:pt>
                <c:pt idx="1153">
                  <c:v>3.9976095238095204</c:v>
                </c:pt>
                <c:pt idx="1154">
                  <c:v>3.9687047619047591</c:v>
                </c:pt>
                <c:pt idx="1155">
                  <c:v>3.9275904761904781</c:v>
                </c:pt>
                <c:pt idx="1156">
                  <c:v>3.8742666666666743</c:v>
                </c:pt>
                <c:pt idx="1157">
                  <c:v>3.8109000000000051</c:v>
                </c:pt>
                <c:pt idx="1158">
                  <c:v>3.743385714285719</c:v>
                </c:pt>
                <c:pt idx="1159">
                  <c:v>3.6696666666666751</c:v>
                </c:pt>
                <c:pt idx="1160">
                  <c:v>3.5917619047619174</c:v>
                </c:pt>
                <c:pt idx="1161">
                  <c:v>3.5073476190476285</c:v>
                </c:pt>
                <c:pt idx="1162">
                  <c:v>3.4160523809523973</c:v>
                </c:pt>
                <c:pt idx="1163">
                  <c:v>3.3149428571428707</c:v>
                </c:pt>
                <c:pt idx="1164">
                  <c:v>3.2040190476190635</c:v>
                </c:pt>
                <c:pt idx="1165">
                  <c:v>3.0850761904762076</c:v>
                </c:pt>
                <c:pt idx="1166">
                  <c:v>2.9565809523809676</c:v>
                </c:pt>
                <c:pt idx="1167">
                  <c:v>2.8180000000000152</c:v>
                </c:pt>
                <c:pt idx="1168">
                  <c:v>2.6676000000000148</c:v>
                </c:pt>
                <c:pt idx="1169">
                  <c:v>2.5124428571428723</c:v>
                </c:pt>
                <c:pt idx="1170">
                  <c:v>2.35108571428573</c:v>
                </c:pt>
                <c:pt idx="1171">
                  <c:v>2.1859952380952525</c:v>
                </c:pt>
                <c:pt idx="1172">
                  <c:v>2.0196857142857279</c:v>
                </c:pt>
                <c:pt idx="1173">
                  <c:v>1.851157142857158</c:v>
                </c:pt>
                <c:pt idx="1174">
                  <c:v>1.6724000000000141</c:v>
                </c:pt>
                <c:pt idx="1175">
                  <c:v>1.480361904761921</c:v>
                </c:pt>
                <c:pt idx="1176">
                  <c:v>1.2765857142857266</c:v>
                </c:pt>
                <c:pt idx="1177">
                  <c:v>1.0638047619047801</c:v>
                </c:pt>
                <c:pt idx="1178">
                  <c:v>0.8422285714285922</c:v>
                </c:pt>
                <c:pt idx="1179">
                  <c:v>0.60789523809526014</c:v>
                </c:pt>
                <c:pt idx="1180">
                  <c:v>0.36152380952383117</c:v>
                </c:pt>
                <c:pt idx="1181">
                  <c:v>0.10311428571430882</c:v>
                </c:pt>
                <c:pt idx="1182">
                  <c:v>-0.1693238095237852</c:v>
                </c:pt>
                <c:pt idx="1183">
                  <c:v>-0.45605238095235739</c:v>
                </c:pt>
                <c:pt idx="1184">
                  <c:v>-0.75091428571426622</c:v>
                </c:pt>
                <c:pt idx="1185">
                  <c:v>-1.0558809523809316</c:v>
                </c:pt>
                <c:pt idx="1186">
                  <c:v>-1.3718857142856891</c:v>
                </c:pt>
                <c:pt idx="1187">
                  <c:v>-1.6951999999999747</c:v>
                </c:pt>
                <c:pt idx="1188">
                  <c:v>-2.0241571428571179</c:v>
                </c:pt>
                <c:pt idx="1189">
                  <c:v>-2.3579809523809279</c:v>
                </c:pt>
                <c:pt idx="1190">
                  <c:v>-2.7031428571428298</c:v>
                </c:pt>
                <c:pt idx="1191">
                  <c:v>-3.0626190476190231</c:v>
                </c:pt>
                <c:pt idx="1192">
                  <c:v>-3.4315190476190232</c:v>
                </c:pt>
                <c:pt idx="1193">
                  <c:v>-3.8094857142856924</c:v>
                </c:pt>
                <c:pt idx="1194">
                  <c:v>-4.1956238095237879</c:v>
                </c:pt>
                <c:pt idx="1195">
                  <c:v>-4.5781999999999785</c:v>
                </c:pt>
                <c:pt idx="1196">
                  <c:v>-4.9549666666666488</c:v>
                </c:pt>
                <c:pt idx="1197">
                  <c:v>-5.3244714285714085</c:v>
                </c:pt>
                <c:pt idx="1198">
                  <c:v>-5.6874333333333125</c:v>
                </c:pt>
                <c:pt idx="1199">
                  <c:v>-6.0479047619047455</c:v>
                </c:pt>
                <c:pt idx="1200">
                  <c:v>-6.4063428571428434</c:v>
                </c:pt>
                <c:pt idx="1201">
                  <c:v>-6.7572476190476038</c:v>
                </c:pt>
                <c:pt idx="1202">
                  <c:v>-7.0991476190475957</c:v>
                </c:pt>
                <c:pt idx="1203">
                  <c:v>-7.4267428571428384</c:v>
                </c:pt>
                <c:pt idx="1204">
                  <c:v>-7.739399999999983</c:v>
                </c:pt>
                <c:pt idx="1205">
                  <c:v>-8.0382809523809406</c:v>
                </c:pt>
                <c:pt idx="1206">
                  <c:v>-8.3212952380952299</c:v>
                </c:pt>
                <c:pt idx="1207">
                  <c:v>-8.5899333333333256</c:v>
                </c:pt>
                <c:pt idx="1208">
                  <c:v>-8.8477476190476114</c:v>
                </c:pt>
                <c:pt idx="1209">
                  <c:v>-9.091028571428561</c:v>
                </c:pt>
                <c:pt idx="1210">
                  <c:v>-9.3203714285714128</c:v>
                </c:pt>
                <c:pt idx="1211">
                  <c:v>-9.538342857142851</c:v>
                </c:pt>
                <c:pt idx="1212">
                  <c:v>-9.743538095238085</c:v>
                </c:pt>
                <c:pt idx="1213">
                  <c:v>-9.9375285714285688</c:v>
                </c:pt>
                <c:pt idx="1214">
                  <c:v>-10.122776190476182</c:v>
                </c:pt>
                <c:pt idx="1215">
                  <c:v>-10.298099999999994</c:v>
                </c:pt>
                <c:pt idx="1216">
                  <c:v>-10.467371428571425</c:v>
                </c:pt>
                <c:pt idx="1217">
                  <c:v>-10.62662380952381</c:v>
                </c:pt>
                <c:pt idx="1218">
                  <c:v>-10.777909523809519</c:v>
                </c:pt>
                <c:pt idx="1219">
                  <c:v>-10.91965714285714</c:v>
                </c:pt>
                <c:pt idx="1220">
                  <c:v>-11.050190476190473</c:v>
                </c:pt>
                <c:pt idx="1221">
                  <c:v>-11.171109523809514</c:v>
                </c:pt>
                <c:pt idx="1222">
                  <c:v>-11.290047619047611</c:v>
                </c:pt>
                <c:pt idx="1223">
                  <c:v>-11.407138095238082</c:v>
                </c:pt>
                <c:pt idx="1224">
                  <c:v>-11.523366666666657</c:v>
                </c:pt>
                <c:pt idx="1225">
                  <c:v>-11.641047619047617</c:v>
                </c:pt>
                <c:pt idx="1226">
                  <c:v>-11.760161904761889</c:v>
                </c:pt>
                <c:pt idx="1227">
                  <c:v>-11.875399999999988</c:v>
                </c:pt>
                <c:pt idx="1228">
                  <c:v>-11.986133333333322</c:v>
                </c:pt>
                <c:pt idx="1229">
                  <c:v>-12.091433333333319</c:v>
                </c:pt>
                <c:pt idx="1230">
                  <c:v>-12.194047619047607</c:v>
                </c:pt>
                <c:pt idx="1231">
                  <c:v>-12.293090476190462</c:v>
                </c:pt>
                <c:pt idx="1232">
                  <c:v>-12.386585714285712</c:v>
                </c:pt>
                <c:pt idx="1233">
                  <c:v>-12.479790476190466</c:v>
                </c:pt>
                <c:pt idx="1234">
                  <c:v>-12.573128571428565</c:v>
                </c:pt>
                <c:pt idx="1235">
                  <c:v>-12.664261904761895</c:v>
                </c:pt>
                <c:pt idx="1236">
                  <c:v>-12.754266666666656</c:v>
                </c:pt>
                <c:pt idx="1237">
                  <c:v>-12.841647619047606</c:v>
                </c:pt>
                <c:pt idx="1238">
                  <c:v>-12.927057142857132</c:v>
                </c:pt>
                <c:pt idx="1239">
                  <c:v>-13.006599999999992</c:v>
                </c:pt>
                <c:pt idx="1240">
                  <c:v>-13.0838619047619</c:v>
                </c:pt>
                <c:pt idx="1241">
                  <c:v>-13.157457142857137</c:v>
                </c:pt>
                <c:pt idx="1242">
                  <c:v>-13.223809523809521</c:v>
                </c:pt>
                <c:pt idx="1243">
                  <c:v>-13.280852380952377</c:v>
                </c:pt>
                <c:pt idx="1244">
                  <c:v>-13.329923809523802</c:v>
                </c:pt>
                <c:pt idx="1245">
                  <c:v>-13.372380952380951</c:v>
                </c:pt>
                <c:pt idx="1246">
                  <c:v>-13.410628571428569</c:v>
                </c:pt>
                <c:pt idx="1247">
                  <c:v>-13.445257142857141</c:v>
                </c:pt>
                <c:pt idx="1248">
                  <c:v>-13.481695238095234</c:v>
                </c:pt>
                <c:pt idx="1249">
                  <c:v>-13.513914285714277</c:v>
                </c:pt>
                <c:pt idx="1250">
                  <c:v>-13.535485714285709</c:v>
                </c:pt>
                <c:pt idx="1251">
                  <c:v>-13.546052380952373</c:v>
                </c:pt>
                <c:pt idx="1252">
                  <c:v>-13.546680952380958</c:v>
                </c:pt>
                <c:pt idx="1253">
                  <c:v>-13.53751904761905</c:v>
                </c:pt>
                <c:pt idx="1254">
                  <c:v>-13.521171428571426</c:v>
                </c:pt>
                <c:pt idx="1255">
                  <c:v>-13.4941</c:v>
                </c:pt>
                <c:pt idx="1256">
                  <c:v>-13.456538095238098</c:v>
                </c:pt>
                <c:pt idx="1257">
                  <c:v>-13.405761904761906</c:v>
                </c:pt>
                <c:pt idx="1258">
                  <c:v>-13.347685714285715</c:v>
                </c:pt>
                <c:pt idx="1259">
                  <c:v>-13.284014285714289</c:v>
                </c:pt>
                <c:pt idx="1260">
                  <c:v>-13.218042857142859</c:v>
                </c:pt>
                <c:pt idx="1261">
                  <c:v>-13.147447619047623</c:v>
                </c:pt>
                <c:pt idx="1262">
                  <c:v>-13.074671428571429</c:v>
                </c:pt>
                <c:pt idx="1263">
                  <c:v>-12.995533333333336</c:v>
                </c:pt>
                <c:pt idx="1264">
                  <c:v>-12.908628571428578</c:v>
                </c:pt>
                <c:pt idx="1265">
                  <c:v>-12.814500000000015</c:v>
                </c:pt>
                <c:pt idx="1266">
                  <c:v>-12.711614285714287</c:v>
                </c:pt>
                <c:pt idx="1267">
                  <c:v>-12.594757142857153</c:v>
                </c:pt>
                <c:pt idx="1268">
                  <c:v>-12.462195238095246</c:v>
                </c:pt>
                <c:pt idx="1269">
                  <c:v>-12.320990476190488</c:v>
                </c:pt>
                <c:pt idx="1270">
                  <c:v>-12.177252380952398</c:v>
                </c:pt>
                <c:pt idx="1271">
                  <c:v>-12.033447619047635</c:v>
                </c:pt>
                <c:pt idx="1272">
                  <c:v>-11.890895238095254</c:v>
                </c:pt>
                <c:pt idx="1273">
                  <c:v>-11.749576190476201</c:v>
                </c:pt>
                <c:pt idx="1274">
                  <c:v>-11.601480952380973</c:v>
                </c:pt>
                <c:pt idx="1275">
                  <c:v>-11.437804761904783</c:v>
                </c:pt>
                <c:pt idx="1276">
                  <c:v>-11.260090476190491</c:v>
                </c:pt>
                <c:pt idx="1277">
                  <c:v>-11.071071428571445</c:v>
                </c:pt>
                <c:pt idx="1278">
                  <c:v>-10.877728571428593</c:v>
                </c:pt>
                <c:pt idx="1279">
                  <c:v>-10.676100000000019</c:v>
                </c:pt>
                <c:pt idx="1280">
                  <c:v>-10.464371428571445</c:v>
                </c:pt>
                <c:pt idx="1281">
                  <c:v>-10.242542857142872</c:v>
                </c:pt>
                <c:pt idx="1282">
                  <c:v>-10.008623809523828</c:v>
                </c:pt>
                <c:pt idx="1283">
                  <c:v>-9.7605476190476388</c:v>
                </c:pt>
                <c:pt idx="1284">
                  <c:v>-9.5044714285714491</c:v>
                </c:pt>
                <c:pt idx="1285">
                  <c:v>-9.238423809523832</c:v>
                </c:pt>
                <c:pt idx="1286">
                  <c:v>-8.9643523809524019</c:v>
                </c:pt>
                <c:pt idx="1287">
                  <c:v>-8.6859857142857333</c:v>
                </c:pt>
                <c:pt idx="1288">
                  <c:v>-8.4038190476190664</c:v>
                </c:pt>
                <c:pt idx="1289">
                  <c:v>-8.1160619047619225</c:v>
                </c:pt>
                <c:pt idx="1290">
                  <c:v>-7.8162428571428819</c:v>
                </c:pt>
                <c:pt idx="1291">
                  <c:v>-7.5042809523809728</c:v>
                </c:pt>
                <c:pt idx="1292">
                  <c:v>-7.1854476190476397</c:v>
                </c:pt>
                <c:pt idx="1293">
                  <c:v>-6.8601000000000241</c:v>
                </c:pt>
                <c:pt idx="1294">
                  <c:v>-6.5274380952381224</c:v>
                </c:pt>
                <c:pt idx="1295">
                  <c:v>-6.1991952380952551</c:v>
                </c:pt>
                <c:pt idx="1296">
                  <c:v>-5.8763142857143089</c:v>
                </c:pt>
                <c:pt idx="1297">
                  <c:v>-5.5608714285714482</c:v>
                </c:pt>
                <c:pt idx="1298">
                  <c:v>-5.2521476190476371</c:v>
                </c:pt>
                <c:pt idx="1299">
                  <c:v>-4.9436761904762045</c:v>
                </c:pt>
                <c:pt idx="1300">
                  <c:v>-4.6350000000000113</c:v>
                </c:pt>
                <c:pt idx="1301">
                  <c:v>-4.3337047619047802</c:v>
                </c:pt>
                <c:pt idx="1302">
                  <c:v>-4.0410333333333606</c:v>
                </c:pt>
                <c:pt idx="1303">
                  <c:v>-3.7622857142857384</c:v>
                </c:pt>
                <c:pt idx="1304">
                  <c:v>-3.4984714285714489</c:v>
                </c:pt>
                <c:pt idx="1305">
                  <c:v>-3.2499666666666802</c:v>
                </c:pt>
                <c:pt idx="1306">
                  <c:v>-3.0188619047619167</c:v>
                </c:pt>
                <c:pt idx="1307">
                  <c:v>-2.8002523809523971</c:v>
                </c:pt>
                <c:pt idx="1308">
                  <c:v>-2.59058571428573</c:v>
                </c:pt>
                <c:pt idx="1309">
                  <c:v>-2.3935714285714411</c:v>
                </c:pt>
                <c:pt idx="1310">
                  <c:v>-2.2115238095238325</c:v>
                </c:pt>
                <c:pt idx="1311">
                  <c:v>-2.0418761904762088</c:v>
                </c:pt>
                <c:pt idx="1312">
                  <c:v>-1.8846285714285964</c:v>
                </c:pt>
                <c:pt idx="1313">
                  <c:v>-1.7408142857143036</c:v>
                </c:pt>
                <c:pt idx="1314">
                  <c:v>-1.6079714285714495</c:v>
                </c:pt>
                <c:pt idx="1315">
                  <c:v>-1.4852904761904993</c:v>
                </c:pt>
                <c:pt idx="1316">
                  <c:v>-1.3689000000000107</c:v>
                </c:pt>
                <c:pt idx="1317">
                  <c:v>-1.2627666666666784</c:v>
                </c:pt>
                <c:pt idx="1318">
                  <c:v>-1.1651857142857343</c:v>
                </c:pt>
                <c:pt idx="1319">
                  <c:v>-1.0777285714285867</c:v>
                </c:pt>
                <c:pt idx="1320">
                  <c:v>-1.0026047619047773</c:v>
                </c:pt>
                <c:pt idx="1321">
                  <c:v>-0.94055714285716951</c:v>
                </c:pt>
                <c:pt idx="1322">
                  <c:v>-0.88395238095240447</c:v>
                </c:pt>
                <c:pt idx="1323">
                  <c:v>-0.83154761904764374</c:v>
                </c:pt>
                <c:pt idx="1324">
                  <c:v>-0.78255238095241331</c:v>
                </c:pt>
                <c:pt idx="1325">
                  <c:v>-0.73465238095240071</c:v>
                </c:pt>
                <c:pt idx="1326">
                  <c:v>-0.68747142857146315</c:v>
                </c:pt>
                <c:pt idx="1327">
                  <c:v>-0.64546666666669961</c:v>
                </c:pt>
                <c:pt idx="1328">
                  <c:v>-0.6110523809524081</c:v>
                </c:pt>
                <c:pt idx="1329">
                  <c:v>-0.58422857142859297</c:v>
                </c:pt>
                <c:pt idx="1330">
                  <c:v>-0.56304285714288249</c:v>
                </c:pt>
                <c:pt idx="1331">
                  <c:v>-0.54697142857144254</c:v>
                </c:pt>
                <c:pt idx="1332">
                  <c:v>-0.53799047619049056</c:v>
                </c:pt>
                <c:pt idx="1333">
                  <c:v>-0.53084285714287927</c:v>
                </c:pt>
                <c:pt idx="1334">
                  <c:v>-0.52378571428573661</c:v>
                </c:pt>
                <c:pt idx="1335">
                  <c:v>-0.51915714285715697</c:v>
                </c:pt>
                <c:pt idx="1336">
                  <c:v>-0.51858571428573441</c:v>
                </c:pt>
                <c:pt idx="1337">
                  <c:v>-0.52117619047621477</c:v>
                </c:pt>
                <c:pt idx="1338">
                  <c:v>-0.5262761904762171</c:v>
                </c:pt>
                <c:pt idx="1339">
                  <c:v>-0.53484285714288771</c:v>
                </c:pt>
                <c:pt idx="1340">
                  <c:v>-0.54329047619050308</c:v>
                </c:pt>
                <c:pt idx="1341">
                  <c:v>-0.5530047619047842</c:v>
                </c:pt>
                <c:pt idx="1342">
                  <c:v>-0.56261428571430361</c:v>
                </c:pt>
                <c:pt idx="1343">
                  <c:v>-0.57418571428573639</c:v>
                </c:pt>
                <c:pt idx="1344">
                  <c:v>-0.5877190476190749</c:v>
                </c:pt>
                <c:pt idx="1345">
                  <c:v>-0.60359047619049755</c:v>
                </c:pt>
                <c:pt idx="1346">
                  <c:v>-0.61939523809525465</c:v>
                </c:pt>
                <c:pt idx="1347">
                  <c:v>-0.63524761904763249</c:v>
                </c:pt>
                <c:pt idx="1348">
                  <c:v>-0.64657142857144845</c:v>
                </c:pt>
                <c:pt idx="1349">
                  <c:v>-0.65939523809526446</c:v>
                </c:pt>
                <c:pt idx="1350">
                  <c:v>-0.6723142857143074</c:v>
                </c:pt>
                <c:pt idx="1351">
                  <c:v>-0.68489047619048926</c:v>
                </c:pt>
                <c:pt idx="1352">
                  <c:v>-0.69712380952382369</c:v>
                </c:pt>
                <c:pt idx="1353">
                  <c:v>-0.71044285714286914</c:v>
                </c:pt>
                <c:pt idx="1354">
                  <c:v>-0.72224285714287029</c:v>
                </c:pt>
                <c:pt idx="1355">
                  <c:v>-0.73225714285716847</c:v>
                </c:pt>
                <c:pt idx="1356">
                  <c:v>-0.74025238095240897</c:v>
                </c:pt>
                <c:pt idx="1357">
                  <c:v>-0.74895238095240291</c:v>
                </c:pt>
                <c:pt idx="1358">
                  <c:v>-0.75834285714287852</c:v>
                </c:pt>
                <c:pt idx="1359">
                  <c:v>-0.7667190476190664</c:v>
                </c:pt>
                <c:pt idx="1360">
                  <c:v>-0.77275238095240073</c:v>
                </c:pt>
                <c:pt idx="1361">
                  <c:v>-0.77629523809526202</c:v>
                </c:pt>
                <c:pt idx="1362">
                  <c:v>-0.77490476190478574</c:v>
                </c:pt>
                <c:pt idx="1363">
                  <c:v>-0.77307142857144862</c:v>
                </c:pt>
                <c:pt idx="1364">
                  <c:v>-0.77220000000001232</c:v>
                </c:pt>
                <c:pt idx="1365">
                  <c:v>-0.77174761904762701</c:v>
                </c:pt>
                <c:pt idx="1366">
                  <c:v>-0.76719523809525836</c:v>
                </c:pt>
                <c:pt idx="1367">
                  <c:v>-0.7637571428571519</c:v>
                </c:pt>
                <c:pt idx="1368">
                  <c:v>-0.76131904761907176</c:v>
                </c:pt>
                <c:pt idx="1369">
                  <c:v>-0.76068571428572807</c:v>
                </c:pt>
                <c:pt idx="1370">
                  <c:v>-0.75574761904763232</c:v>
                </c:pt>
                <c:pt idx="1371">
                  <c:v>-0.74790952380953979</c:v>
                </c:pt>
                <c:pt idx="1372">
                  <c:v>-0.73750000000001859</c:v>
                </c:pt>
                <c:pt idx="1373">
                  <c:v>-0.72453809523811685</c:v>
                </c:pt>
                <c:pt idx="1374">
                  <c:v>-0.70760476190478272</c:v>
                </c:pt>
                <c:pt idx="1375">
                  <c:v>-0.69550476190477173</c:v>
                </c:pt>
                <c:pt idx="1376">
                  <c:v>-0.68883333333334928</c:v>
                </c:pt>
                <c:pt idx="1377">
                  <c:v>-0.68591428571430402</c:v>
                </c:pt>
                <c:pt idx="1378">
                  <c:v>-0.67976666666668728</c:v>
                </c:pt>
                <c:pt idx="1379">
                  <c:v>-0.67373333333335261</c:v>
                </c:pt>
                <c:pt idx="1380">
                  <c:v>-0.66744761904763905</c:v>
                </c:pt>
                <c:pt idx="1381">
                  <c:v>-0.66090952380954371</c:v>
                </c:pt>
                <c:pt idx="1382">
                  <c:v>-0.6542666666666862</c:v>
                </c:pt>
                <c:pt idx="1383">
                  <c:v>-0.64958571428573464</c:v>
                </c:pt>
                <c:pt idx="1384">
                  <c:v>-0.64300476190478417</c:v>
                </c:pt>
                <c:pt idx="1385">
                  <c:v>-0.63699523809525638</c:v>
                </c:pt>
                <c:pt idx="1386">
                  <c:v>-0.6296095238095385</c:v>
                </c:pt>
                <c:pt idx="1387">
                  <c:v>-0.62408571428574089</c:v>
                </c:pt>
                <c:pt idx="1388">
                  <c:v>-0.61992857142859514</c:v>
                </c:pt>
                <c:pt idx="1389">
                  <c:v>-0.61892857142859037</c:v>
                </c:pt>
                <c:pt idx="1390">
                  <c:v>-0.61774285714287591</c:v>
                </c:pt>
                <c:pt idx="1391">
                  <c:v>-0.61645238095239907</c:v>
                </c:pt>
                <c:pt idx="1392">
                  <c:v>-0.6146761904762067</c:v>
                </c:pt>
                <c:pt idx="1393">
                  <c:v>-0.61397619047619778</c:v>
                </c:pt>
                <c:pt idx="1394">
                  <c:v>-0.61515238095239144</c:v>
                </c:pt>
                <c:pt idx="1395">
                  <c:v>-0.61552857142858408</c:v>
                </c:pt>
                <c:pt idx="1396">
                  <c:v>-0.61416190476191079</c:v>
                </c:pt>
                <c:pt idx="1397">
                  <c:v>-0.60897619047620211</c:v>
                </c:pt>
                <c:pt idx="1398">
                  <c:v>-0.60250952380953759</c:v>
                </c:pt>
                <c:pt idx="1399">
                  <c:v>-0.60122857142858899</c:v>
                </c:pt>
                <c:pt idx="1400">
                  <c:v>-0.60270000000002366</c:v>
                </c:pt>
                <c:pt idx="1401">
                  <c:v>-0.60503333333335263</c:v>
                </c:pt>
                <c:pt idx="1402">
                  <c:v>-0.6069857142857239</c:v>
                </c:pt>
                <c:pt idx="1403">
                  <c:v>-0.61021428571429936</c:v>
                </c:pt>
                <c:pt idx="1404">
                  <c:v>-0.61370952380953991</c:v>
                </c:pt>
                <c:pt idx="1405">
                  <c:v>-0.61709523809525646</c:v>
                </c:pt>
                <c:pt idx="1406">
                  <c:v>-0.61623333333335151</c:v>
                </c:pt>
                <c:pt idx="1407">
                  <c:v>-0.61602857142858292</c:v>
                </c:pt>
                <c:pt idx="1408">
                  <c:v>-0.61719047619048717</c:v>
                </c:pt>
                <c:pt idx="1409">
                  <c:v>-0.61937142857143723</c:v>
                </c:pt>
                <c:pt idx="1410">
                  <c:v>-0.62025714285715583</c:v>
                </c:pt>
                <c:pt idx="1411">
                  <c:v>-0.62291428571429452</c:v>
                </c:pt>
                <c:pt idx="1412">
                  <c:v>-0.62734285714286042</c:v>
                </c:pt>
                <c:pt idx="1413">
                  <c:v>-0.63250952380953518</c:v>
                </c:pt>
                <c:pt idx="1414">
                  <c:v>-0.63456666666667871</c:v>
                </c:pt>
                <c:pt idx="1415">
                  <c:v>-0.63432380952381728</c:v>
                </c:pt>
                <c:pt idx="1416">
                  <c:v>-0.6344476190476378</c:v>
                </c:pt>
                <c:pt idx="1417">
                  <c:v>-0.63639523809525056</c:v>
                </c:pt>
                <c:pt idx="1418">
                  <c:v>-0.6418714285714382</c:v>
                </c:pt>
                <c:pt idx="1419">
                  <c:v>-0.6492571428571452</c:v>
                </c:pt>
                <c:pt idx="1420">
                  <c:v>-0.65634285714286034</c:v>
                </c:pt>
                <c:pt idx="1421">
                  <c:v>-0.66238571428571202</c:v>
                </c:pt>
                <c:pt idx="1422">
                  <c:v>-0.6693714285714345</c:v>
                </c:pt>
                <c:pt idx="1423">
                  <c:v>-0.67854285714285478</c:v>
                </c:pt>
                <c:pt idx="1424">
                  <c:v>-0.68804761904760525</c:v>
                </c:pt>
                <c:pt idx="1425">
                  <c:v>-0.69665238095237914</c:v>
                </c:pt>
                <c:pt idx="1426">
                  <c:v>-0.70473333333332289</c:v>
                </c:pt>
                <c:pt idx="1427">
                  <c:v>-0.71549047619047834</c:v>
                </c:pt>
                <c:pt idx="1428">
                  <c:v>-0.72650952380952927</c:v>
                </c:pt>
                <c:pt idx="1429">
                  <c:v>-0.73779047619049043</c:v>
                </c:pt>
                <c:pt idx="1430">
                  <c:v>-0.74801904761905669</c:v>
                </c:pt>
                <c:pt idx="1431">
                  <c:v>-0.75771904761905884</c:v>
                </c:pt>
                <c:pt idx="1432">
                  <c:v>-0.76636190476191146</c:v>
                </c:pt>
                <c:pt idx="1433">
                  <c:v>-0.77387142857142899</c:v>
                </c:pt>
                <c:pt idx="1434">
                  <c:v>-0.78199047619047979</c:v>
                </c:pt>
                <c:pt idx="1435">
                  <c:v>-0.79196666666667781</c:v>
                </c:pt>
                <c:pt idx="1436">
                  <c:v>-0.80217142857143753</c:v>
                </c:pt>
                <c:pt idx="1437">
                  <c:v>-0.81350000000000833</c:v>
                </c:pt>
                <c:pt idx="1438">
                  <c:v>-0.8244380952380973</c:v>
                </c:pt>
                <c:pt idx="1439">
                  <c:v>-0.83402857142856857</c:v>
                </c:pt>
                <c:pt idx="1440">
                  <c:v>-0.84302857142857257</c:v>
                </c:pt>
                <c:pt idx="1441">
                  <c:v>-0.85056666666666558</c:v>
                </c:pt>
                <c:pt idx="1442">
                  <c:v>-0.85801428571428318</c:v>
                </c:pt>
                <c:pt idx="1443">
                  <c:v>-0.86522380952380851</c:v>
                </c:pt>
                <c:pt idx="1444">
                  <c:v>-0.87219523809523392</c:v>
                </c:pt>
                <c:pt idx="1445">
                  <c:v>-0.87855238095237798</c:v>
                </c:pt>
                <c:pt idx="1446">
                  <c:v>-0.88461904761904731</c:v>
                </c:pt>
                <c:pt idx="1447">
                  <c:v>-0.89028095238096228</c:v>
                </c:pt>
                <c:pt idx="1448">
                  <c:v>-0.89400476190477107</c:v>
                </c:pt>
                <c:pt idx="1449">
                  <c:v>-0.89750476190476636</c:v>
                </c:pt>
                <c:pt idx="1450">
                  <c:v>-0.90218571428572158</c:v>
                </c:pt>
                <c:pt idx="1451">
                  <c:v>-0.90748095238096471</c:v>
                </c:pt>
                <c:pt idx="1452">
                  <c:v>-0.91339047619048253</c:v>
                </c:pt>
                <c:pt idx="1453">
                  <c:v>-0.91848571428572268</c:v>
                </c:pt>
                <c:pt idx="1454">
                  <c:v>-0.92510000000001114</c:v>
                </c:pt>
                <c:pt idx="1455">
                  <c:v>-0.93349999999999511</c:v>
                </c:pt>
                <c:pt idx="1456">
                  <c:v>-0.9430761904761874</c:v>
                </c:pt>
                <c:pt idx="1457">
                  <c:v>-0.95327619047618484</c:v>
                </c:pt>
                <c:pt idx="1458">
                  <c:v>-0.96411428571428093</c:v>
                </c:pt>
                <c:pt idx="1459">
                  <c:v>-0.97322380952381604</c:v>
                </c:pt>
                <c:pt idx="1460">
                  <c:v>-0.98193333333333754</c:v>
                </c:pt>
                <c:pt idx="1461">
                  <c:v>-0.99039047619048071</c:v>
                </c:pt>
                <c:pt idx="1462">
                  <c:v>-1.0046809523809515</c:v>
                </c:pt>
                <c:pt idx="1463">
                  <c:v>-1.0203142857142919</c:v>
                </c:pt>
                <c:pt idx="1464">
                  <c:v>-1.036100000000012</c:v>
                </c:pt>
                <c:pt idx="1465">
                  <c:v>-1.0480000000000198</c:v>
                </c:pt>
                <c:pt idx="1466">
                  <c:v>-1.0605333333333391</c:v>
                </c:pt>
                <c:pt idx="1467">
                  <c:v>-1.0777095238095349</c:v>
                </c:pt>
                <c:pt idx="1468">
                  <c:v>-1.0996428571428538</c:v>
                </c:pt>
                <c:pt idx="1469">
                  <c:v>-1.125528571428575</c:v>
                </c:pt>
                <c:pt idx="1470">
                  <c:v>-1.1513190476190507</c:v>
                </c:pt>
                <c:pt idx="1471">
                  <c:v>-1.1756095238095201</c:v>
                </c:pt>
                <c:pt idx="1472">
                  <c:v>-1.19898095238095</c:v>
                </c:pt>
                <c:pt idx="1473">
                  <c:v>-1.2228857142857026</c:v>
                </c:pt>
                <c:pt idx="1474">
                  <c:v>-1.2487428571428474</c:v>
                </c:pt>
                <c:pt idx="1475">
                  <c:v>-1.2718428571428537</c:v>
                </c:pt>
                <c:pt idx="1476">
                  <c:v>-1.291590476190464</c:v>
                </c:pt>
                <c:pt idx="1477">
                  <c:v>-1.3096619047618996</c:v>
                </c:pt>
                <c:pt idx="1478">
                  <c:v>-1.3272285714285665</c:v>
                </c:pt>
                <c:pt idx="1479">
                  <c:v>-1.3409476190476113</c:v>
                </c:pt>
                <c:pt idx="1480">
                  <c:v>-1.3569952380952299</c:v>
                </c:pt>
                <c:pt idx="1481">
                  <c:v>-1.3753714285714302</c:v>
                </c:pt>
                <c:pt idx="1482">
                  <c:v>-1.3959285714285663</c:v>
                </c:pt>
                <c:pt idx="1483">
                  <c:v>-1.4104666666666643</c:v>
                </c:pt>
                <c:pt idx="1484">
                  <c:v>-1.4228476190476049</c:v>
                </c:pt>
                <c:pt idx="1485">
                  <c:v>-1.430599999999991</c:v>
                </c:pt>
                <c:pt idx="1486">
                  <c:v>-1.4393999999999987</c:v>
                </c:pt>
                <c:pt idx="1487">
                  <c:v>-1.4460095238095152</c:v>
                </c:pt>
                <c:pt idx="1488">
                  <c:v>-1.4473285714285566</c:v>
                </c:pt>
                <c:pt idx="1489">
                  <c:v>-1.4469904761904713</c:v>
                </c:pt>
                <c:pt idx="1490">
                  <c:v>-1.4483380952380924</c:v>
                </c:pt>
                <c:pt idx="1491">
                  <c:v>-1.4457190476190465</c:v>
                </c:pt>
                <c:pt idx="1492">
                  <c:v>-1.439133333333334</c:v>
                </c:pt>
                <c:pt idx="1493">
                  <c:v>-1.4270190476190512</c:v>
                </c:pt>
                <c:pt idx="1494">
                  <c:v>-1.4124714285714255</c:v>
                </c:pt>
                <c:pt idx="1495">
                  <c:v>-1.398166666666665</c:v>
                </c:pt>
                <c:pt idx="1496">
                  <c:v>-1.3865571428571501</c:v>
                </c:pt>
                <c:pt idx="1497">
                  <c:v>-1.3757428571428638</c:v>
                </c:pt>
                <c:pt idx="1498">
                  <c:v>-1.3631857142857202</c:v>
                </c:pt>
                <c:pt idx="1499">
                  <c:v>-1.3491190476190518</c:v>
                </c:pt>
                <c:pt idx="1500">
                  <c:v>-1.3359761904761918</c:v>
                </c:pt>
                <c:pt idx="1501">
                  <c:v>-1.3206523809523818</c:v>
                </c:pt>
                <c:pt idx="1502">
                  <c:v>-1.3031285714285765</c:v>
                </c:pt>
                <c:pt idx="1503">
                  <c:v>-1.2817476190476178</c:v>
                </c:pt>
                <c:pt idx="1504">
                  <c:v>-1.2594952380952369</c:v>
                </c:pt>
                <c:pt idx="1505">
                  <c:v>-1.2346619047619074</c:v>
                </c:pt>
                <c:pt idx="1506">
                  <c:v>-1.2113857142857081</c:v>
                </c:pt>
                <c:pt idx="1507">
                  <c:v>-1.1900380952380907</c:v>
                </c:pt>
                <c:pt idx="1508">
                  <c:v>-1.1699095238095225</c:v>
                </c:pt>
                <c:pt idx="1509">
                  <c:v>-1.1513476190476233</c:v>
                </c:pt>
                <c:pt idx="1510">
                  <c:v>-1.1312619047618926</c:v>
                </c:pt>
                <c:pt idx="1511">
                  <c:v>-1.1065857142857038</c:v>
                </c:pt>
                <c:pt idx="1512">
                  <c:v>-1.0853047619047587</c:v>
                </c:pt>
                <c:pt idx="1513">
                  <c:v>-1.065714285714275</c:v>
                </c:pt>
                <c:pt idx="1514">
                  <c:v>-1.0516619047618967</c:v>
                </c:pt>
                <c:pt idx="1515">
                  <c:v>-1.0407904761904623</c:v>
                </c:pt>
                <c:pt idx="1516">
                  <c:v>-1.0304333333333169</c:v>
                </c:pt>
                <c:pt idx="1517">
                  <c:v>-1.0191333333333219</c:v>
                </c:pt>
                <c:pt idx="1518">
                  <c:v>-1.0077333333333305</c:v>
                </c:pt>
                <c:pt idx="1519">
                  <c:v>-0.99785238095238049</c:v>
                </c:pt>
                <c:pt idx="1520">
                  <c:v>-0.98863809523810187</c:v>
                </c:pt>
                <c:pt idx="1521">
                  <c:v>-0.97846190476190731</c:v>
                </c:pt>
                <c:pt idx="1522">
                  <c:v>-0.96533809523809577</c:v>
                </c:pt>
                <c:pt idx="1523">
                  <c:v>-0.95122380952381769</c:v>
                </c:pt>
                <c:pt idx="1524">
                  <c:v>-0.9377761904762032</c:v>
                </c:pt>
                <c:pt idx="1525">
                  <c:v>-0.92622857142857395</c:v>
                </c:pt>
                <c:pt idx="1526">
                  <c:v>-0.91850476190476715</c:v>
                </c:pt>
                <c:pt idx="1527">
                  <c:v>-0.91225714285713966</c:v>
                </c:pt>
                <c:pt idx="1528">
                  <c:v>-0.9054761904761861</c:v>
                </c:pt>
                <c:pt idx="1529">
                  <c:v>-0.89598095238093478</c:v>
                </c:pt>
                <c:pt idx="1530">
                  <c:v>-0.88429047619046142</c:v>
                </c:pt>
                <c:pt idx="1531">
                  <c:v>-0.87149047619046993</c:v>
                </c:pt>
                <c:pt idx="1532">
                  <c:v>-0.85810952380952099</c:v>
                </c:pt>
                <c:pt idx="1533">
                  <c:v>-0.84422380952381115</c:v>
                </c:pt>
                <c:pt idx="1534">
                  <c:v>-0.83574285714285435</c:v>
                </c:pt>
                <c:pt idx="1535">
                  <c:v>-0.83141904761904684</c:v>
                </c:pt>
                <c:pt idx="1536">
                  <c:v>-0.82906190476191088</c:v>
                </c:pt>
                <c:pt idx="1537">
                  <c:v>-0.82337142857143431</c:v>
                </c:pt>
                <c:pt idx="1538">
                  <c:v>-0.81586190476190612</c:v>
                </c:pt>
                <c:pt idx="1539">
                  <c:v>-0.80759047619048385</c:v>
                </c:pt>
                <c:pt idx="1540">
                  <c:v>-0.79780952380951942</c:v>
                </c:pt>
                <c:pt idx="1541">
                  <c:v>-0.78739047619047775</c:v>
                </c:pt>
                <c:pt idx="1542">
                  <c:v>-0.77809523809524006</c:v>
                </c:pt>
                <c:pt idx="1543">
                  <c:v>-0.77007142857143429</c:v>
                </c:pt>
                <c:pt idx="1544">
                  <c:v>-0.7613809523809536</c:v>
                </c:pt>
                <c:pt idx="1545">
                  <c:v>-0.75351904761905075</c:v>
                </c:pt>
                <c:pt idx="1546">
                  <c:v>-0.74616190476189814</c:v>
                </c:pt>
                <c:pt idx="1547">
                  <c:v>-0.7368714285714193</c:v>
                </c:pt>
                <c:pt idx="1548">
                  <c:v>-0.72632857142856022</c:v>
                </c:pt>
                <c:pt idx="1549">
                  <c:v>-0.7128190476190357</c:v>
                </c:pt>
                <c:pt idx="1550">
                  <c:v>-0.70014285714284707</c:v>
                </c:pt>
                <c:pt idx="1551">
                  <c:v>-0.68966190476189138</c:v>
                </c:pt>
                <c:pt idx="1552">
                  <c:v>-0.67974761904761061</c:v>
                </c:pt>
                <c:pt idx="1553">
                  <c:v>-0.67070476190475503</c:v>
                </c:pt>
                <c:pt idx="1554">
                  <c:v>-0.66019999999999979</c:v>
                </c:pt>
                <c:pt idx="1555">
                  <c:v>-0.64380476190476799</c:v>
                </c:pt>
                <c:pt idx="1556">
                  <c:v>-0.62212857142858291</c:v>
                </c:pt>
                <c:pt idx="1557">
                  <c:v>-0.59572380952382542</c:v>
                </c:pt>
                <c:pt idx="1558">
                  <c:v>-0.56705714285715192</c:v>
                </c:pt>
                <c:pt idx="1559">
                  <c:v>-0.53849523809523703</c:v>
                </c:pt>
                <c:pt idx="1560">
                  <c:v>-0.51003809523809462</c:v>
                </c:pt>
                <c:pt idx="1561">
                  <c:v>-0.4854952380952362</c:v>
                </c:pt>
                <c:pt idx="1562">
                  <c:v>-0.4587809523809484</c:v>
                </c:pt>
                <c:pt idx="1563">
                  <c:v>-0.42976190476189657</c:v>
                </c:pt>
                <c:pt idx="1564">
                  <c:v>-0.39962857142856845</c:v>
                </c:pt>
                <c:pt idx="1565">
                  <c:v>-0.3699476190476042</c:v>
                </c:pt>
                <c:pt idx="1566">
                  <c:v>-0.33922380952380504</c:v>
                </c:pt>
                <c:pt idx="1567">
                  <c:v>-0.30521428571427844</c:v>
                </c:pt>
                <c:pt idx="1568">
                  <c:v>-0.27014285714285796</c:v>
                </c:pt>
                <c:pt idx="1569">
                  <c:v>-0.23400952380952589</c:v>
                </c:pt>
                <c:pt idx="1570">
                  <c:v>-0.20061904761904614</c:v>
                </c:pt>
                <c:pt idx="1571">
                  <c:v>-0.16835238095238839</c:v>
                </c:pt>
                <c:pt idx="1572">
                  <c:v>-0.13498095238094976</c:v>
                </c:pt>
                <c:pt idx="1573">
                  <c:v>-9.8966666666672892E-2</c:v>
                </c:pt>
                <c:pt idx="1574">
                  <c:v>-6.0004761904760791E-2</c:v>
                </c:pt>
                <c:pt idx="1575">
                  <c:v>-2.3285714285705698E-2</c:v>
                </c:pt>
                <c:pt idx="1576">
                  <c:v>1.0966666666675453E-2</c:v>
                </c:pt>
                <c:pt idx="1577">
                  <c:v>4.2752380952396883E-2</c:v>
                </c:pt>
                <c:pt idx="1578">
                  <c:v>7.3814285714306052E-2</c:v>
                </c:pt>
                <c:pt idx="1579">
                  <c:v>0.10131904761905729</c:v>
                </c:pt>
                <c:pt idx="1580">
                  <c:v>0.12885238095238807</c:v>
                </c:pt>
                <c:pt idx="1581">
                  <c:v>0.1564142857142948</c:v>
                </c:pt>
                <c:pt idx="1582">
                  <c:v>0.18782380952381672</c:v>
                </c:pt>
                <c:pt idx="1583">
                  <c:v>0.21542380952381637</c:v>
                </c:pt>
                <c:pt idx="1584">
                  <c:v>0.23921428571428652</c:v>
                </c:pt>
                <c:pt idx="1585">
                  <c:v>0.25919523809524131</c:v>
                </c:pt>
                <c:pt idx="1586">
                  <c:v>0.27825238095238802</c:v>
                </c:pt>
                <c:pt idx="1587">
                  <c:v>0.29638571428571586</c:v>
                </c:pt>
                <c:pt idx="1588">
                  <c:v>0.31226190476190041</c:v>
                </c:pt>
                <c:pt idx="1589">
                  <c:v>0.32923333333332749</c:v>
                </c:pt>
                <c:pt idx="1590">
                  <c:v>0.34730000000000777</c:v>
                </c:pt>
                <c:pt idx="1591">
                  <c:v>0.36117619047620059</c:v>
                </c:pt>
                <c:pt idx="1592">
                  <c:v>0.37086190476191666</c:v>
                </c:pt>
                <c:pt idx="1593">
                  <c:v>0.37635714285715954</c:v>
                </c:pt>
                <c:pt idx="1594">
                  <c:v>0.37990476190477568</c:v>
                </c:pt>
                <c:pt idx="1595">
                  <c:v>0.3815047619047755</c:v>
                </c:pt>
                <c:pt idx="1596">
                  <c:v>0.38462380952382352</c:v>
                </c:pt>
                <c:pt idx="1597">
                  <c:v>0.38736190476192439</c:v>
                </c:pt>
                <c:pt idx="1598">
                  <c:v>0.38971904761906734</c:v>
                </c:pt>
                <c:pt idx="1599">
                  <c:v>0.39133809523811897</c:v>
                </c:pt>
                <c:pt idx="1600">
                  <c:v>0.39221904761906506</c:v>
                </c:pt>
                <c:pt idx="1601">
                  <c:v>0.3912000000000227</c:v>
                </c:pt>
                <c:pt idx="1602">
                  <c:v>0.3884095238095428</c:v>
                </c:pt>
                <c:pt idx="1603">
                  <c:v>0.3838476190476322</c:v>
                </c:pt>
                <c:pt idx="1604">
                  <c:v>0.37995714285715115</c:v>
                </c:pt>
                <c:pt idx="1605">
                  <c:v>0.37470952380953909</c:v>
                </c:pt>
                <c:pt idx="1606">
                  <c:v>0.36810476190476765</c:v>
                </c:pt>
                <c:pt idx="1607">
                  <c:v>0.36139523809524127</c:v>
                </c:pt>
                <c:pt idx="1608">
                  <c:v>0.35458095238095677</c:v>
                </c:pt>
                <c:pt idx="1609">
                  <c:v>0.34766190476191028</c:v>
                </c:pt>
                <c:pt idx="1610">
                  <c:v>0.33709047619047905</c:v>
                </c:pt>
                <c:pt idx="1611">
                  <c:v>0.3228666666666628</c:v>
                </c:pt>
                <c:pt idx="1612">
                  <c:v>0.31236666666667301</c:v>
                </c:pt>
                <c:pt idx="1613">
                  <c:v>0.30394285714286096</c:v>
                </c:pt>
                <c:pt idx="1614">
                  <c:v>0.2975952380952443</c:v>
                </c:pt>
                <c:pt idx="1615">
                  <c:v>0.29175238095239214</c:v>
                </c:pt>
                <c:pt idx="1616">
                  <c:v>0.28641428571429389</c:v>
                </c:pt>
                <c:pt idx="1617">
                  <c:v>0.2810476190476266</c:v>
                </c:pt>
                <c:pt idx="1618">
                  <c:v>0.27580952380954227</c:v>
                </c:pt>
                <c:pt idx="1619">
                  <c:v>0.2707000000000086</c:v>
                </c:pt>
                <c:pt idx="1620">
                  <c:v>0.26488571428572882</c:v>
                </c:pt>
                <c:pt idx="1621">
                  <c:v>0.25681428571429177</c:v>
                </c:pt>
                <c:pt idx="1622">
                  <c:v>0.24648571428571842</c:v>
                </c:pt>
                <c:pt idx="1623">
                  <c:v>0.23722380952381172</c:v>
                </c:pt>
                <c:pt idx="1624">
                  <c:v>0.22902857142857511</c:v>
                </c:pt>
                <c:pt idx="1625">
                  <c:v>0.22190000000000154</c:v>
                </c:pt>
                <c:pt idx="1626">
                  <c:v>0.21749047619047351</c:v>
                </c:pt>
                <c:pt idx="1627">
                  <c:v>0.21580000000000513</c:v>
                </c:pt>
                <c:pt idx="1628">
                  <c:v>0.21349047619048284</c:v>
                </c:pt>
                <c:pt idx="1629">
                  <c:v>0.20838095238094922</c:v>
                </c:pt>
                <c:pt idx="1630">
                  <c:v>0.2004714285714258</c:v>
                </c:pt>
                <c:pt idx="1631">
                  <c:v>0.19310476190475609</c:v>
                </c:pt>
                <c:pt idx="1632">
                  <c:v>0.18628095238095813</c:v>
                </c:pt>
                <c:pt idx="1633">
                  <c:v>0.17999999999999977</c:v>
                </c:pt>
                <c:pt idx="1634">
                  <c:v>0.17953333333333538</c:v>
                </c:pt>
                <c:pt idx="1635">
                  <c:v>0.18488095238095426</c:v>
                </c:pt>
                <c:pt idx="1636">
                  <c:v>0.193833333333334</c:v>
                </c:pt>
                <c:pt idx="1637">
                  <c:v>0.1984190476190513</c:v>
                </c:pt>
                <c:pt idx="1638">
                  <c:v>0.19863809523809905</c:v>
                </c:pt>
                <c:pt idx="1639">
                  <c:v>0.19914761904762915</c:v>
                </c:pt>
                <c:pt idx="1640">
                  <c:v>0.19995714285714433</c:v>
                </c:pt>
                <c:pt idx="1641">
                  <c:v>0.20106666666666584</c:v>
                </c:pt>
                <c:pt idx="1642">
                  <c:v>0.20419047619047606</c:v>
                </c:pt>
                <c:pt idx="1643">
                  <c:v>0.20932857142857483</c:v>
                </c:pt>
                <c:pt idx="1644">
                  <c:v>0.21302857142857332</c:v>
                </c:pt>
                <c:pt idx="1645">
                  <c:v>0.21554285714286087</c:v>
                </c:pt>
                <c:pt idx="1646">
                  <c:v>0.21687142857142311</c:v>
                </c:pt>
                <c:pt idx="1647">
                  <c:v>0.21870952380952249</c:v>
                </c:pt>
                <c:pt idx="1648">
                  <c:v>0.22105714285713776</c:v>
                </c:pt>
                <c:pt idx="1649">
                  <c:v>0.22468095238094674</c:v>
                </c:pt>
                <c:pt idx="1650">
                  <c:v>0.23316666666666563</c:v>
                </c:pt>
                <c:pt idx="1651">
                  <c:v>0.24651428571427664</c:v>
                </c:pt>
                <c:pt idx="1652">
                  <c:v>0.26157619047619102</c:v>
                </c:pt>
                <c:pt idx="1653">
                  <c:v>0.27859047619048033</c:v>
                </c:pt>
                <c:pt idx="1654">
                  <c:v>0.29755714285715484</c:v>
                </c:pt>
                <c:pt idx="1655">
                  <c:v>0.31488095238096048</c:v>
                </c:pt>
                <c:pt idx="1656">
                  <c:v>0.33056190476191821</c:v>
                </c:pt>
                <c:pt idx="1657">
                  <c:v>0.34460000000001401</c:v>
                </c:pt>
                <c:pt idx="1658">
                  <c:v>0.36189047619047804</c:v>
                </c:pt>
                <c:pt idx="1659">
                  <c:v>0.38243333333334212</c:v>
                </c:pt>
                <c:pt idx="1660">
                  <c:v>0.40303333333333669</c:v>
                </c:pt>
                <c:pt idx="1661">
                  <c:v>0.42749999999999855</c:v>
                </c:pt>
                <c:pt idx="1662">
                  <c:v>0.45583333333332726</c:v>
                </c:pt>
                <c:pt idx="1663">
                  <c:v>0.48900476190475589</c:v>
                </c:pt>
                <c:pt idx="1664">
                  <c:v>0.52701428571428355</c:v>
                </c:pt>
                <c:pt idx="1665">
                  <c:v>0.56739047619047189</c:v>
                </c:pt>
                <c:pt idx="1666">
                  <c:v>0.60915238095238056</c:v>
                </c:pt>
                <c:pt idx="1667">
                  <c:v>0.65406666666666169</c:v>
                </c:pt>
                <c:pt idx="1668">
                  <c:v>0.6932999999999937</c:v>
                </c:pt>
                <c:pt idx="1669">
                  <c:v>0.72685238095238691</c:v>
                </c:pt>
                <c:pt idx="1670">
                  <c:v>0.75448095238095902</c:v>
                </c:pt>
                <c:pt idx="1671">
                  <c:v>0.78297619047619094</c:v>
                </c:pt>
                <c:pt idx="1672">
                  <c:v>0.81233809523809353</c:v>
                </c:pt>
                <c:pt idx="1673">
                  <c:v>0.84248095238094578</c:v>
                </c:pt>
                <c:pt idx="1674">
                  <c:v>0.86420952380952099</c:v>
                </c:pt>
                <c:pt idx="1675">
                  <c:v>0.87800476190475152</c:v>
                </c:pt>
                <c:pt idx="1676">
                  <c:v>0.88383809523807966</c:v>
                </c:pt>
                <c:pt idx="1677">
                  <c:v>0.8868333333333176</c:v>
                </c:pt>
                <c:pt idx="1678">
                  <c:v>0.88641904761902879</c:v>
                </c:pt>
                <c:pt idx="1679">
                  <c:v>0.88615714285712943</c:v>
                </c:pt>
                <c:pt idx="1680">
                  <c:v>0.88645714285713573</c:v>
                </c:pt>
                <c:pt idx="1681">
                  <c:v>0.88759999999999184</c:v>
                </c:pt>
                <c:pt idx="1682">
                  <c:v>0.8832952380952328</c:v>
                </c:pt>
                <c:pt idx="1683">
                  <c:v>0.87299999999999411</c:v>
                </c:pt>
                <c:pt idx="1684">
                  <c:v>0.85566190476190573</c:v>
                </c:pt>
                <c:pt idx="1685">
                  <c:v>0.83128095238095068</c:v>
                </c:pt>
                <c:pt idx="1686">
                  <c:v>0.80264761904760829</c:v>
                </c:pt>
                <c:pt idx="1687">
                  <c:v>0.7715142857142786</c:v>
                </c:pt>
                <c:pt idx="1688">
                  <c:v>0.7361142857142795</c:v>
                </c:pt>
                <c:pt idx="1689">
                  <c:v>0.70424285714285528</c:v>
                </c:pt>
                <c:pt idx="1690">
                  <c:v>0.67472857142855991</c:v>
                </c:pt>
                <c:pt idx="1691">
                  <c:v>0.64720476190476006</c:v>
                </c:pt>
                <c:pt idx="1692">
                  <c:v>0.61398095238094197</c:v>
                </c:pt>
                <c:pt idx="1693">
                  <c:v>0.57505714285712972</c:v>
                </c:pt>
                <c:pt idx="1694">
                  <c:v>0.53128571428570848</c:v>
                </c:pt>
                <c:pt idx="1695">
                  <c:v>0.49160476190474983</c:v>
                </c:pt>
                <c:pt idx="1696">
                  <c:v>0.45499999999999841</c:v>
                </c:pt>
                <c:pt idx="1697">
                  <c:v>0.42147142857142583</c:v>
                </c:pt>
                <c:pt idx="1698">
                  <c:v>0.38699047619046933</c:v>
                </c:pt>
                <c:pt idx="1699">
                  <c:v>0.35214761904761721</c:v>
                </c:pt>
                <c:pt idx="1700">
                  <c:v>0.31645714285714632</c:v>
                </c:pt>
                <c:pt idx="1701">
                  <c:v>0.27824761904761885</c:v>
                </c:pt>
                <c:pt idx="1702">
                  <c:v>0.23737142857142504</c:v>
                </c:pt>
                <c:pt idx="1703">
                  <c:v>0.19678571428571343</c:v>
                </c:pt>
                <c:pt idx="1704">
                  <c:v>0.15703333333334163</c:v>
                </c:pt>
                <c:pt idx="1705">
                  <c:v>0.11835238095238054</c:v>
                </c:pt>
                <c:pt idx="1706">
                  <c:v>8.3271428571432479E-2</c:v>
                </c:pt>
                <c:pt idx="1707">
                  <c:v>5.0909523809526305E-2</c:v>
                </c:pt>
                <c:pt idx="1708">
                  <c:v>2.0242857142864785E-2</c:v>
                </c:pt>
                <c:pt idx="1709">
                  <c:v>-1.5980952380946437E-2</c:v>
                </c:pt>
                <c:pt idx="1710">
                  <c:v>-5.7304761904756432E-2</c:v>
                </c:pt>
                <c:pt idx="1711">
                  <c:v>-9.4923809523802333E-2</c:v>
                </c:pt>
                <c:pt idx="1712">
                  <c:v>-0.128228571428572</c:v>
                </c:pt>
                <c:pt idx="1713">
                  <c:v>-0.15778095238094991</c:v>
                </c:pt>
                <c:pt idx="1714">
                  <c:v>-0.18612380952381002</c:v>
                </c:pt>
                <c:pt idx="1715">
                  <c:v>-0.21404285714286081</c:v>
                </c:pt>
                <c:pt idx="1716">
                  <c:v>-0.23918095238095205</c:v>
                </c:pt>
                <c:pt idx="1717">
                  <c:v>-0.26100476190476851</c:v>
                </c:pt>
                <c:pt idx="1718">
                  <c:v>-0.27882857142857637</c:v>
                </c:pt>
                <c:pt idx="1719">
                  <c:v>-0.29372857142857361</c:v>
                </c:pt>
                <c:pt idx="1720">
                  <c:v>-0.30572380952381556</c:v>
                </c:pt>
                <c:pt idx="1721">
                  <c:v>-0.3148904761904846</c:v>
                </c:pt>
                <c:pt idx="1722">
                  <c:v>-0.31983333333333169</c:v>
                </c:pt>
                <c:pt idx="1723">
                  <c:v>-0.32191904761904422</c:v>
                </c:pt>
                <c:pt idx="1724">
                  <c:v>-0.32277619047618344</c:v>
                </c:pt>
                <c:pt idx="1725">
                  <c:v>-0.32240476190474987</c:v>
                </c:pt>
                <c:pt idx="1726">
                  <c:v>-0.32053333333331935</c:v>
                </c:pt>
                <c:pt idx="1727">
                  <c:v>-0.31941904761903933</c:v>
                </c:pt>
                <c:pt idx="1728">
                  <c:v>-0.31773333333332582</c:v>
                </c:pt>
                <c:pt idx="1729">
                  <c:v>-0.3154761904761863</c:v>
                </c:pt>
                <c:pt idx="1730">
                  <c:v>-0.30598571428570775</c:v>
                </c:pt>
                <c:pt idx="1731">
                  <c:v>-0.2915190476190368</c:v>
                </c:pt>
                <c:pt idx="1732">
                  <c:v>-0.27952380952380557</c:v>
                </c:pt>
                <c:pt idx="1733">
                  <c:v>-0.26999999999998897</c:v>
                </c:pt>
                <c:pt idx="1734">
                  <c:v>-0.26230952380951683</c:v>
                </c:pt>
                <c:pt idx="1735">
                  <c:v>-0.25388095238094632</c:v>
                </c:pt>
                <c:pt idx="1736">
                  <c:v>-0.24469523809522548</c:v>
                </c:pt>
                <c:pt idx="1737">
                  <c:v>-0.23441904761902779</c:v>
                </c:pt>
                <c:pt idx="1738">
                  <c:v>-0.22362380952379368</c:v>
                </c:pt>
                <c:pt idx="1739">
                  <c:v>-0.2159095238095077</c:v>
                </c:pt>
                <c:pt idx="1740">
                  <c:v>-0.21018095238093792</c:v>
                </c:pt>
                <c:pt idx="1741">
                  <c:v>-0.20643809523808443</c:v>
                </c:pt>
                <c:pt idx="1742">
                  <c:v>-0.20463333333333725</c:v>
                </c:pt>
                <c:pt idx="1743">
                  <c:v>-0.20485238095237793</c:v>
                </c:pt>
                <c:pt idx="1744">
                  <c:v>-0.20558095238095575</c:v>
                </c:pt>
                <c:pt idx="1745">
                  <c:v>-0.20443333333333774</c:v>
                </c:pt>
                <c:pt idx="1746">
                  <c:v>-0.20110000000000738</c:v>
                </c:pt>
                <c:pt idx="1747">
                  <c:v>-0.19971428571429334</c:v>
                </c:pt>
                <c:pt idx="1748">
                  <c:v>-0.20054761904761875</c:v>
                </c:pt>
                <c:pt idx="1749">
                  <c:v>-0.20443333333333419</c:v>
                </c:pt>
                <c:pt idx="1750">
                  <c:v>-0.21115714285713952</c:v>
                </c:pt>
                <c:pt idx="1751">
                  <c:v>-0.21951904761903768</c:v>
                </c:pt>
                <c:pt idx="1752">
                  <c:v>-0.22799999999999446</c:v>
                </c:pt>
                <c:pt idx="1753">
                  <c:v>-0.2367190476190473</c:v>
                </c:pt>
                <c:pt idx="1754">
                  <c:v>-0.24784761904761868</c:v>
                </c:pt>
                <c:pt idx="1755">
                  <c:v>-0.26221904761904474</c:v>
                </c:pt>
                <c:pt idx="1756">
                  <c:v>-0.27693333333332859</c:v>
                </c:pt>
                <c:pt idx="1757">
                  <c:v>-0.29199047619048107</c:v>
                </c:pt>
                <c:pt idx="1758">
                  <c:v>-0.309819047619044</c:v>
                </c:pt>
                <c:pt idx="1759">
                  <c:v>-0.33177619047619444</c:v>
                </c:pt>
                <c:pt idx="1760">
                  <c:v>-0.3546666666666668</c:v>
                </c:pt>
                <c:pt idx="1761">
                  <c:v>-0.37960476190475151</c:v>
                </c:pt>
                <c:pt idx="1762">
                  <c:v>-0.40627142857142212</c:v>
                </c:pt>
                <c:pt idx="1763">
                  <c:v>-0.43577142857142442</c:v>
                </c:pt>
                <c:pt idx="1764">
                  <c:v>-0.46796666666665854</c:v>
                </c:pt>
                <c:pt idx="1765">
                  <c:v>-0.50285714285714522</c:v>
                </c:pt>
                <c:pt idx="1766">
                  <c:v>-0.54095714285714169</c:v>
                </c:pt>
                <c:pt idx="1767">
                  <c:v>-0.58373333333333122</c:v>
                </c:pt>
                <c:pt idx="1768">
                  <c:v>-0.62012857142856614</c:v>
                </c:pt>
                <c:pt idx="1769">
                  <c:v>-0.65014285714286413</c:v>
                </c:pt>
                <c:pt idx="1770">
                  <c:v>-0.67230952380952413</c:v>
                </c:pt>
                <c:pt idx="1771">
                  <c:v>-0.69503809523809335</c:v>
                </c:pt>
                <c:pt idx="1772">
                  <c:v>-0.72097619047618988</c:v>
                </c:pt>
                <c:pt idx="1773">
                  <c:v>-0.75012380952380675</c:v>
                </c:pt>
                <c:pt idx="1774">
                  <c:v>-0.77359047619047083</c:v>
                </c:pt>
                <c:pt idx="1775">
                  <c:v>-0.78768095238095637</c:v>
                </c:pt>
                <c:pt idx="1776">
                  <c:v>-0.79214285714285648</c:v>
                </c:pt>
                <c:pt idx="1777">
                  <c:v>-0.79502857142857075</c:v>
                </c:pt>
                <c:pt idx="1778">
                  <c:v>-0.79622380952380933</c:v>
                </c:pt>
                <c:pt idx="1779">
                  <c:v>-0.79645714285714653</c:v>
                </c:pt>
                <c:pt idx="1780">
                  <c:v>-0.79636666666666756</c:v>
                </c:pt>
                <c:pt idx="1781">
                  <c:v>-0.7962333333333298</c:v>
                </c:pt>
                <c:pt idx="1782">
                  <c:v>-0.79358571428571167</c:v>
                </c:pt>
                <c:pt idx="1783">
                  <c:v>-0.78577619047617742</c:v>
                </c:pt>
                <c:pt idx="1784">
                  <c:v>-0.77175238095237464</c:v>
                </c:pt>
                <c:pt idx="1785">
                  <c:v>-0.75169999999999615</c:v>
                </c:pt>
                <c:pt idx="1786">
                  <c:v>-0.72787142857142595</c:v>
                </c:pt>
                <c:pt idx="1787">
                  <c:v>-0.70201904761904299</c:v>
                </c:pt>
                <c:pt idx="1788">
                  <c:v>-0.6719666666666626</c:v>
                </c:pt>
                <c:pt idx="1789">
                  <c:v>-0.64522857142856094</c:v>
                </c:pt>
                <c:pt idx="1790">
                  <c:v>-0.62063333333331994</c:v>
                </c:pt>
                <c:pt idx="1791">
                  <c:v>-0.59715714285714216</c:v>
                </c:pt>
                <c:pt idx="1792">
                  <c:v>-0.56710952380951707</c:v>
                </c:pt>
                <c:pt idx="1793">
                  <c:v>-0.52845238095238023</c:v>
                </c:pt>
                <c:pt idx="1794">
                  <c:v>-0.48628571428572087</c:v>
                </c:pt>
                <c:pt idx="1795">
                  <c:v>-0.44954761904762108</c:v>
                </c:pt>
                <c:pt idx="1796">
                  <c:v>-0.4172619047619115</c:v>
                </c:pt>
                <c:pt idx="1797">
                  <c:v>-0.38942857142858511</c:v>
                </c:pt>
                <c:pt idx="1798">
                  <c:v>-0.36201904761905734</c:v>
                </c:pt>
                <c:pt idx="1799">
                  <c:v>-0.33563809523810667</c:v>
                </c:pt>
                <c:pt idx="1800">
                  <c:v>-0.3098000000000099</c:v>
                </c:pt>
                <c:pt idx="1801">
                  <c:v>-0.28067619047619979</c:v>
                </c:pt>
                <c:pt idx="1802">
                  <c:v>-0.24780476190476719</c:v>
                </c:pt>
                <c:pt idx="1803">
                  <c:v>-0.21414285714286058</c:v>
                </c:pt>
                <c:pt idx="1804">
                  <c:v>-0.18263809523810084</c:v>
                </c:pt>
                <c:pt idx="1805">
                  <c:v>-0.15320952380952946</c:v>
                </c:pt>
                <c:pt idx="1806">
                  <c:v>-0.1283857142857201</c:v>
                </c:pt>
                <c:pt idx="1807">
                  <c:v>-0.10478571428571472</c:v>
                </c:pt>
                <c:pt idx="1808">
                  <c:v>-8.1385714285723026E-2</c:v>
                </c:pt>
                <c:pt idx="1809">
                  <c:v>-5.2314285714288658E-2</c:v>
                </c:pt>
                <c:pt idx="1810">
                  <c:v>-1.7571428571432793E-2</c:v>
                </c:pt>
                <c:pt idx="1811">
                  <c:v>1.4038095238085193E-2</c:v>
                </c:pt>
                <c:pt idx="1812">
                  <c:v>4.0276190476191694E-2</c:v>
                </c:pt>
                <c:pt idx="1813">
                  <c:v>6.1647619047619173E-2</c:v>
                </c:pt>
                <c:pt idx="1814">
                  <c:v>8.0695238095234628E-2</c:v>
                </c:pt>
                <c:pt idx="1815">
                  <c:v>0.10212857142856538</c:v>
                </c:pt>
                <c:pt idx="1816">
                  <c:v>0.12359047619047558</c:v>
                </c:pt>
                <c:pt idx="1817">
                  <c:v>0.14258095238095336</c:v>
                </c:pt>
                <c:pt idx="1818">
                  <c:v>0.15908095238095044</c:v>
                </c:pt>
                <c:pt idx="1819">
                  <c:v>0.17416666666666458</c:v>
                </c:pt>
                <c:pt idx="1820">
                  <c:v>0.18867142857142843</c:v>
                </c:pt>
                <c:pt idx="1821">
                  <c:v>0.20259523809523833</c:v>
                </c:pt>
                <c:pt idx="1822">
                  <c:v>0.21454285714285251</c:v>
                </c:pt>
                <c:pt idx="1823">
                  <c:v>0.22461428571428499</c:v>
                </c:pt>
                <c:pt idx="1824">
                  <c:v>0.23443809523809381</c:v>
                </c:pt>
                <c:pt idx="1825">
                  <c:v>0.24399523809522713</c:v>
                </c:pt>
                <c:pt idx="1826">
                  <c:v>0.25198571428570921</c:v>
                </c:pt>
                <c:pt idx="1827">
                  <c:v>0.26066666666665844</c:v>
                </c:pt>
                <c:pt idx="1828">
                  <c:v>0.26890952380951566</c:v>
                </c:pt>
                <c:pt idx="1829">
                  <c:v>0.27719047619046938</c:v>
                </c:pt>
                <c:pt idx="1830">
                  <c:v>0.27920952380951292</c:v>
                </c:pt>
                <c:pt idx="1831">
                  <c:v>0.27524761904761169</c:v>
                </c:pt>
                <c:pt idx="1832">
                  <c:v>0.27275238095237597</c:v>
                </c:pt>
                <c:pt idx="1833">
                  <c:v>0.27153809523809974</c:v>
                </c:pt>
                <c:pt idx="1834">
                  <c:v>0.27165238095237859</c:v>
                </c:pt>
                <c:pt idx="1835">
                  <c:v>0.27052380952381588</c:v>
                </c:pt>
                <c:pt idx="1836">
                  <c:v>0.26756190476190866</c:v>
                </c:pt>
                <c:pt idx="1837">
                  <c:v>0.26510476190474835</c:v>
                </c:pt>
                <c:pt idx="1838">
                  <c:v>0.2637238095237926</c:v>
                </c:pt>
                <c:pt idx="1839">
                  <c:v>0.26428095238092908</c:v>
                </c:pt>
                <c:pt idx="1840">
                  <c:v>0.26568095238093647</c:v>
                </c:pt>
                <c:pt idx="1841">
                  <c:v>0.26697142857141282</c:v>
                </c:pt>
                <c:pt idx="1842">
                  <c:v>0.26815238095237964</c:v>
                </c:pt>
                <c:pt idx="1843">
                  <c:v>0.26930952380951834</c:v>
                </c:pt>
                <c:pt idx="1844">
                  <c:v>0.26930952380952183</c:v>
                </c:pt>
                <c:pt idx="1845">
                  <c:v>0.26700952380952364</c:v>
                </c:pt>
                <c:pt idx="1846">
                  <c:v>0.26210000000000377</c:v>
                </c:pt>
                <c:pt idx="1847">
                  <c:v>0.25689047619048117</c:v>
                </c:pt>
                <c:pt idx="1848">
                  <c:v>0.25165238095237896</c:v>
                </c:pt>
                <c:pt idx="1849">
                  <c:v>0.24645238095238048</c:v>
                </c:pt>
                <c:pt idx="1850">
                  <c:v>0.24083333333333104</c:v>
                </c:pt>
                <c:pt idx="1851">
                  <c:v>0.23359523809523003</c:v>
                </c:pt>
                <c:pt idx="1852">
                  <c:v>0.22282857142856113</c:v>
                </c:pt>
                <c:pt idx="1853">
                  <c:v>0.2087190476190415</c:v>
                </c:pt>
                <c:pt idx="1854">
                  <c:v>0.19343809523808986</c:v>
                </c:pt>
                <c:pt idx="1855">
                  <c:v>0.17870952380951266</c:v>
                </c:pt>
                <c:pt idx="1856">
                  <c:v>0.16163333333332378</c:v>
                </c:pt>
                <c:pt idx="1857">
                  <c:v>0.14319047619046901</c:v>
                </c:pt>
                <c:pt idx="1858">
                  <c:v>0.12281904761904269</c:v>
                </c:pt>
                <c:pt idx="1859">
                  <c:v>0.10187619047618671</c:v>
                </c:pt>
                <c:pt idx="1860">
                  <c:v>7.887142857142139E-2</c:v>
                </c:pt>
                <c:pt idx="1861">
                  <c:v>5.4919047619037549E-2</c:v>
                </c:pt>
                <c:pt idx="1862">
                  <c:v>3.0309523809513909E-2</c:v>
                </c:pt>
                <c:pt idx="1863">
                  <c:v>5.2571428571326359E-3</c:v>
                </c:pt>
                <c:pt idx="1864">
                  <c:v>-2.0376190476202545E-2</c:v>
                </c:pt>
                <c:pt idx="1865">
                  <c:v>-4.6019047619054718E-2</c:v>
                </c:pt>
                <c:pt idx="1866">
                  <c:v>-7.0442857142865023E-2</c:v>
                </c:pt>
                <c:pt idx="1867">
                  <c:v>-9.2180952380953599E-2</c:v>
                </c:pt>
                <c:pt idx="1868">
                  <c:v>-0.11350000000001259</c:v>
                </c:pt>
                <c:pt idx="1869">
                  <c:v>-0.13439999999999588</c:v>
                </c:pt>
                <c:pt idx="1870">
                  <c:v>-0.15634761904761874</c:v>
                </c:pt>
                <c:pt idx="1871">
                  <c:v>-0.17945238095237676</c:v>
                </c:pt>
                <c:pt idx="1872">
                  <c:v>-0.20106666666665871</c:v>
                </c:pt>
                <c:pt idx="1873">
                  <c:v>-0.21956190476189977</c:v>
                </c:pt>
                <c:pt idx="1874">
                  <c:v>-0.23443333333333888</c:v>
                </c:pt>
                <c:pt idx="1875">
                  <c:v>-0.24937619047619114</c:v>
                </c:pt>
                <c:pt idx="1876">
                  <c:v>-0.26616190476190832</c:v>
                </c:pt>
                <c:pt idx="1877">
                  <c:v>-0.28163809523809391</c:v>
                </c:pt>
                <c:pt idx="1878">
                  <c:v>-0.29591904761904436</c:v>
                </c:pt>
                <c:pt idx="1879">
                  <c:v>-0.30905238095237314</c:v>
                </c:pt>
                <c:pt idx="1880">
                  <c:v>-0.32039999999999946</c:v>
                </c:pt>
                <c:pt idx="1881">
                  <c:v>-0.32931428571428628</c:v>
                </c:pt>
                <c:pt idx="1882">
                  <c:v>-0.33542857142857596</c:v>
                </c:pt>
                <c:pt idx="1883">
                  <c:v>-0.34139047619049034</c:v>
                </c:pt>
                <c:pt idx="1884">
                  <c:v>-0.34741428571429733</c:v>
                </c:pt>
                <c:pt idx="1885">
                  <c:v>-0.35346190476191097</c:v>
                </c:pt>
                <c:pt idx="1886">
                  <c:v>-0.35728095238095398</c:v>
                </c:pt>
                <c:pt idx="1887">
                  <c:v>-0.36009999999999931</c:v>
                </c:pt>
                <c:pt idx="1888">
                  <c:v>-0.36357142857142927</c:v>
                </c:pt>
                <c:pt idx="1889">
                  <c:v>-0.36643809523810594</c:v>
                </c:pt>
                <c:pt idx="1890">
                  <c:v>-0.36870000000000402</c:v>
                </c:pt>
                <c:pt idx="1891">
                  <c:v>-0.37106666666667121</c:v>
                </c:pt>
                <c:pt idx="1892">
                  <c:v>-0.37344761904762441</c:v>
                </c:pt>
                <c:pt idx="1893">
                  <c:v>-0.37788095238095226</c:v>
                </c:pt>
                <c:pt idx="1894">
                  <c:v>-0.37926666666666631</c:v>
                </c:pt>
                <c:pt idx="1895">
                  <c:v>-0.380033333333337</c:v>
                </c:pt>
                <c:pt idx="1896">
                  <c:v>-0.3811571428571448</c:v>
                </c:pt>
                <c:pt idx="1897">
                  <c:v>-0.38133809523809614</c:v>
                </c:pt>
                <c:pt idx="1898">
                  <c:v>-0.38080000000000436</c:v>
                </c:pt>
                <c:pt idx="1899">
                  <c:v>-0.37866666666667481</c:v>
                </c:pt>
                <c:pt idx="1900">
                  <c:v>-0.37432857142857767</c:v>
                </c:pt>
                <c:pt idx="1901">
                  <c:v>-0.37035238095239376</c:v>
                </c:pt>
                <c:pt idx="1902">
                  <c:v>-0.36814761904762611</c:v>
                </c:pt>
                <c:pt idx="1903">
                  <c:v>-0.36808095238095728</c:v>
                </c:pt>
                <c:pt idx="1904">
                  <c:v>-0.36727619047619336</c:v>
                </c:pt>
                <c:pt idx="1905">
                  <c:v>-0.3657333333333419</c:v>
                </c:pt>
                <c:pt idx="1906">
                  <c:v>-0.36330476190477529</c:v>
                </c:pt>
                <c:pt idx="1907">
                  <c:v>-0.36251428571430122</c:v>
                </c:pt>
                <c:pt idx="1908">
                  <c:v>-0.36336190476191282</c:v>
                </c:pt>
                <c:pt idx="1909">
                  <c:v>-0.36499047619048858</c:v>
                </c:pt>
                <c:pt idx="1910">
                  <c:v>-0.36751904761905874</c:v>
                </c:pt>
                <c:pt idx="1911">
                  <c:v>-0.37094761904762313</c:v>
                </c:pt>
                <c:pt idx="1912">
                  <c:v>-0.37377619047620675</c:v>
                </c:pt>
                <c:pt idx="1913">
                  <c:v>-0.37600476190477766</c:v>
                </c:pt>
                <c:pt idx="1914">
                  <c:v>-0.3776333333333462</c:v>
                </c:pt>
                <c:pt idx="1915">
                  <c:v>-0.38355714285714981</c:v>
                </c:pt>
                <c:pt idx="1916">
                  <c:v>-0.39185238095240765</c:v>
                </c:pt>
                <c:pt idx="1917">
                  <c:v>-0.40001904761906465</c:v>
                </c:pt>
                <c:pt idx="1918">
                  <c:v>-0.40904761904763381</c:v>
                </c:pt>
                <c:pt idx="1919">
                  <c:v>-0.41893809523810432</c:v>
                </c:pt>
                <c:pt idx="1920">
                  <c:v>-0.43086190476191183</c:v>
                </c:pt>
                <c:pt idx="1921">
                  <c:v>-0.4448190476190455</c:v>
                </c:pt>
                <c:pt idx="1922">
                  <c:v>-0.46080952380952672</c:v>
                </c:pt>
                <c:pt idx="1923">
                  <c:v>-0.47860952380952781</c:v>
                </c:pt>
                <c:pt idx="1924">
                  <c:v>-0.49821904761905605</c:v>
                </c:pt>
                <c:pt idx="1925">
                  <c:v>-0.51954761904763191</c:v>
                </c:pt>
                <c:pt idx="1926">
                  <c:v>-0.54039047619049196</c:v>
                </c:pt>
                <c:pt idx="1927">
                  <c:v>-0.56074761904762849</c:v>
                </c:pt>
                <c:pt idx="1928">
                  <c:v>-0.58019523809524287</c:v>
                </c:pt>
                <c:pt idx="1929">
                  <c:v>-0.59920952380952741</c:v>
                </c:pt>
                <c:pt idx="1930">
                  <c:v>-0.61815238095237379</c:v>
                </c:pt>
                <c:pt idx="1931">
                  <c:v>-0.63717619047619334</c:v>
                </c:pt>
                <c:pt idx="1932">
                  <c:v>-0.65628095238095707</c:v>
                </c:pt>
                <c:pt idx="1933">
                  <c:v>-0.67485714285714959</c:v>
                </c:pt>
                <c:pt idx="1934">
                  <c:v>-0.69493809523809713</c:v>
                </c:pt>
                <c:pt idx="1935">
                  <c:v>-0.71652380952381389</c:v>
                </c:pt>
                <c:pt idx="1936">
                  <c:v>-0.73720952380953264</c:v>
                </c:pt>
                <c:pt idx="1937">
                  <c:v>-0.75699523809524305</c:v>
                </c:pt>
                <c:pt idx="1938">
                  <c:v>-0.77588095238095545</c:v>
                </c:pt>
                <c:pt idx="1939">
                  <c:v>-0.79369047619047384</c:v>
                </c:pt>
                <c:pt idx="1940">
                  <c:v>-0.81042380952381887</c:v>
                </c:pt>
                <c:pt idx="1941">
                  <c:v>-0.82506190476190955</c:v>
                </c:pt>
                <c:pt idx="1942">
                  <c:v>-0.8387285714285756</c:v>
                </c:pt>
                <c:pt idx="1943">
                  <c:v>-0.85142380952381214</c:v>
                </c:pt>
                <c:pt idx="1944">
                  <c:v>-0.86321428571428871</c:v>
                </c:pt>
                <c:pt idx="1945">
                  <c:v>-0.87410000000000565</c:v>
                </c:pt>
                <c:pt idx="1946">
                  <c:v>-0.88408095238095896</c:v>
                </c:pt>
                <c:pt idx="1947">
                  <c:v>-0.8943047619047666</c:v>
                </c:pt>
                <c:pt idx="1948">
                  <c:v>-0.90477142857143644</c:v>
                </c:pt>
                <c:pt idx="1949">
                  <c:v>-0.91563333333334285</c:v>
                </c:pt>
                <c:pt idx="1950">
                  <c:v>-0.92647142857144615</c:v>
                </c:pt>
                <c:pt idx="1951">
                  <c:v>-0.93728571428572494</c:v>
                </c:pt>
                <c:pt idx="1952">
                  <c:v>-0.94641904761905959</c:v>
                </c:pt>
                <c:pt idx="1953">
                  <c:v>-0.95387142857143581</c:v>
                </c:pt>
                <c:pt idx="1954">
                  <c:v>-0.95964285714286768</c:v>
                </c:pt>
                <c:pt idx="1955">
                  <c:v>-0.96317142857143534</c:v>
                </c:pt>
                <c:pt idx="1956">
                  <c:v>-0.96445714285715656</c:v>
                </c:pt>
                <c:pt idx="1957">
                  <c:v>-0.96610952380952864</c:v>
                </c:pt>
                <c:pt idx="1958">
                  <c:v>-0.96837142857144454</c:v>
                </c:pt>
                <c:pt idx="1959">
                  <c:v>-0.97124285714287262</c:v>
                </c:pt>
                <c:pt idx="1960">
                  <c:v>-0.97456190476191995</c:v>
                </c:pt>
                <c:pt idx="1961">
                  <c:v>-0.97731904761905863</c:v>
                </c:pt>
                <c:pt idx="1962">
                  <c:v>-0.98012380952382472</c:v>
                </c:pt>
                <c:pt idx="1963">
                  <c:v>-0.98267142857145029</c:v>
                </c:pt>
                <c:pt idx="1964">
                  <c:v>-0.98496190476192402</c:v>
                </c:pt>
                <c:pt idx="1965">
                  <c:v>-0.98574285714286702</c:v>
                </c:pt>
                <c:pt idx="1966">
                  <c:v>-0.98584285714287401</c:v>
                </c:pt>
                <c:pt idx="1967">
                  <c:v>-0.98526190476192688</c:v>
                </c:pt>
                <c:pt idx="1968">
                  <c:v>-0.9839285714285817</c:v>
                </c:pt>
                <c:pt idx="1969">
                  <c:v>-0.98184285714289044</c:v>
                </c:pt>
                <c:pt idx="1970">
                  <c:v>-0.97900476190479679</c:v>
                </c:pt>
                <c:pt idx="1971">
                  <c:v>-0.97530476190480186</c:v>
                </c:pt>
                <c:pt idx="1972">
                  <c:v>-0.97074285714290209</c:v>
                </c:pt>
                <c:pt idx="1973">
                  <c:v>-0.96670476190480414</c:v>
                </c:pt>
                <c:pt idx="1974">
                  <c:v>-0.96336666666671533</c:v>
                </c:pt>
                <c:pt idx="1975">
                  <c:v>-0.96072857142861789</c:v>
                </c:pt>
                <c:pt idx="1976">
                  <c:v>-0.95767619047623143</c:v>
                </c:pt>
                <c:pt idx="1977">
                  <c:v>-0.95443333333337688</c:v>
                </c:pt>
                <c:pt idx="1978">
                  <c:v>-0.95100000000004314</c:v>
                </c:pt>
                <c:pt idx="1979">
                  <c:v>-0.9465238095238534</c:v>
                </c:pt>
                <c:pt idx="1980">
                  <c:v>-0.9408000000000456</c:v>
                </c:pt>
                <c:pt idx="1981">
                  <c:v>-0.93447619047623565</c:v>
                </c:pt>
                <c:pt idx="1982">
                  <c:v>-0.92892857142861029</c:v>
                </c:pt>
                <c:pt idx="1983">
                  <c:v>-0.92430476190479982</c:v>
                </c:pt>
                <c:pt idx="1984">
                  <c:v>-0.91978571428574807</c:v>
                </c:pt>
                <c:pt idx="1985">
                  <c:v>-0.91522380952384819</c:v>
                </c:pt>
                <c:pt idx="1986">
                  <c:v>-0.91064761904764424</c:v>
                </c:pt>
                <c:pt idx="1987">
                  <c:v>-0.90522857142860869</c:v>
                </c:pt>
                <c:pt idx="1988">
                  <c:v>-0.89955714285717281</c:v>
                </c:pt>
                <c:pt idx="1989">
                  <c:v>-0.89476190476192463</c:v>
                </c:pt>
                <c:pt idx="1990">
                  <c:v>-0.89084285714287881</c:v>
                </c:pt>
                <c:pt idx="1991">
                  <c:v>-0.88783333333335435</c:v>
                </c:pt>
                <c:pt idx="1992">
                  <c:v>-0.88578571428573138</c:v>
                </c:pt>
                <c:pt idx="1993">
                  <c:v>-0.88470000000002713</c:v>
                </c:pt>
                <c:pt idx="1994">
                  <c:v>-0.88501428571430896</c:v>
                </c:pt>
                <c:pt idx="1995">
                  <c:v>-0.88462857142859275</c:v>
                </c:pt>
                <c:pt idx="1996">
                  <c:v>-0.88354285714287439</c:v>
                </c:pt>
                <c:pt idx="1997">
                  <c:v>-0.88217619047621187</c:v>
                </c:pt>
                <c:pt idx="1998">
                  <c:v>-0.88030476190477802</c:v>
                </c:pt>
                <c:pt idx="1999">
                  <c:v>-0.87804285714286945</c:v>
                </c:pt>
                <c:pt idx="2000">
                  <c:v>-0.87600000000001554</c:v>
                </c:pt>
                <c:pt idx="2001">
                  <c:v>-0.87438095238096025</c:v>
                </c:pt>
                <c:pt idx="2002">
                  <c:v>-0.87307142857143571</c:v>
                </c:pt>
                <c:pt idx="2003">
                  <c:v>-0.87170476190478052</c:v>
                </c:pt>
                <c:pt idx="2004">
                  <c:v>-0.86946190476192331</c:v>
                </c:pt>
                <c:pt idx="2005">
                  <c:v>-0.86634285714287185</c:v>
                </c:pt>
                <c:pt idx="2006">
                  <c:v>-0.86249523809525297</c:v>
                </c:pt>
                <c:pt idx="2007">
                  <c:v>-0.85863333333335146</c:v>
                </c:pt>
                <c:pt idx="2008">
                  <c:v>-0.85475714285716353</c:v>
                </c:pt>
                <c:pt idx="2009">
                  <c:v>-0.85027619047621161</c:v>
                </c:pt>
                <c:pt idx="2010">
                  <c:v>-0.84543809523810864</c:v>
                </c:pt>
                <c:pt idx="2011">
                  <c:v>-0.84024285714287239</c:v>
                </c:pt>
                <c:pt idx="2012">
                  <c:v>-0.83396190476191367</c:v>
                </c:pt>
                <c:pt idx="2013">
                  <c:v>-0.82659523809524427</c:v>
                </c:pt>
                <c:pt idx="2014">
                  <c:v>-0.81814285714285628</c:v>
                </c:pt>
                <c:pt idx="2015">
                  <c:v>-0.80808571428571707</c:v>
                </c:pt>
                <c:pt idx="2016">
                  <c:v>-0.79834761904760754</c:v>
                </c:pt>
                <c:pt idx="2017">
                  <c:v>-0.78892857142856709</c:v>
                </c:pt>
                <c:pt idx="2018">
                  <c:v>-0.77927619047618546</c:v>
                </c:pt>
                <c:pt idx="2019">
                  <c:v>-0.76939047619047707</c:v>
                </c:pt>
                <c:pt idx="2020">
                  <c:v>-0.75909047619047987</c:v>
                </c:pt>
                <c:pt idx="2021">
                  <c:v>-0.74846190476190333</c:v>
                </c:pt>
                <c:pt idx="2022">
                  <c:v>-0.73750476190475911</c:v>
                </c:pt>
                <c:pt idx="2023">
                  <c:v>-0.72570952380952403</c:v>
                </c:pt>
                <c:pt idx="2024">
                  <c:v>-0.71303809523809769</c:v>
                </c:pt>
                <c:pt idx="2025">
                  <c:v>-0.70016190476189166</c:v>
                </c:pt>
                <c:pt idx="2026">
                  <c:v>-0.6879857142857021</c:v>
                </c:pt>
                <c:pt idx="2027">
                  <c:v>-0.67650952380951435</c:v>
                </c:pt>
                <c:pt idx="2028">
                  <c:v>-0.66521904761903994</c:v>
                </c:pt>
                <c:pt idx="2029">
                  <c:v>-0.65411428571428587</c:v>
                </c:pt>
                <c:pt idx="2030">
                  <c:v>-0.64405238095239514</c:v>
                </c:pt>
                <c:pt idx="2031">
                  <c:v>-0.63479523809524374</c:v>
                </c:pt>
                <c:pt idx="2032">
                  <c:v>-0.62590476190477773</c:v>
                </c:pt>
                <c:pt idx="2033">
                  <c:v>-0.61807619047620932</c:v>
                </c:pt>
                <c:pt idx="2034">
                  <c:v>-0.60932380952383636</c:v>
                </c:pt>
                <c:pt idx="2035">
                  <c:v>-0.59914285714287985</c:v>
                </c:pt>
                <c:pt idx="2036">
                  <c:v>-0.58924285714287805</c:v>
                </c:pt>
                <c:pt idx="2037">
                  <c:v>-0.57962380952382386</c:v>
                </c:pt>
                <c:pt idx="2038">
                  <c:v>-0.57054761904763041</c:v>
                </c:pt>
                <c:pt idx="2039">
                  <c:v>-0.56311904761906117</c:v>
                </c:pt>
                <c:pt idx="2040">
                  <c:v>-0.55713333333334703</c:v>
                </c:pt>
                <c:pt idx="2041">
                  <c:v>-0.55265714285715717</c:v>
                </c:pt>
                <c:pt idx="2042">
                  <c:v>-0.54848095238096306</c:v>
                </c:pt>
                <c:pt idx="2043">
                  <c:v>-0.54443333333335886</c:v>
                </c:pt>
                <c:pt idx="2044">
                  <c:v>-0.5393142857142974</c:v>
                </c:pt>
                <c:pt idx="2045">
                  <c:v>-0.53316190476192538</c:v>
                </c:pt>
                <c:pt idx="2046">
                  <c:v>-0.52629523809525847</c:v>
                </c:pt>
                <c:pt idx="2047">
                  <c:v>-0.51987619047620359</c:v>
                </c:pt>
                <c:pt idx="2048">
                  <c:v>-0.5138476190476311</c:v>
                </c:pt>
                <c:pt idx="2049">
                  <c:v>-0.50798095238096852</c:v>
                </c:pt>
                <c:pt idx="2050">
                  <c:v>-0.5022380952381057</c:v>
                </c:pt>
                <c:pt idx="2051">
                  <c:v>-0.49573333333334091</c:v>
                </c:pt>
                <c:pt idx="2052">
                  <c:v>-0.48821428571429243</c:v>
                </c:pt>
                <c:pt idx="2053">
                  <c:v>-0.48011904761906271</c:v>
                </c:pt>
                <c:pt idx="2054">
                  <c:v>-0.47122380952382065</c:v>
                </c:pt>
                <c:pt idx="2055">
                  <c:v>-0.46381428571429961</c:v>
                </c:pt>
                <c:pt idx="2056">
                  <c:v>-0.45857142857143879</c:v>
                </c:pt>
                <c:pt idx="2057">
                  <c:v>-0.45386666666668424</c:v>
                </c:pt>
              </c:numCache>
            </c:numRef>
          </c:val>
        </c:ser>
        <c:dLbls/>
        <c:marker val="1"/>
        <c:axId val="39621376"/>
        <c:axId val="39720064"/>
      </c:lineChart>
      <c:catAx>
        <c:axId val="39621376"/>
        <c:scaling>
          <c:orientation val="minMax"/>
        </c:scaling>
        <c:axPos val="b"/>
        <c:tickLblPos val="nextTo"/>
        <c:crossAx val="39720064"/>
        <c:crosses val="autoZero"/>
        <c:auto val="1"/>
        <c:lblAlgn val="ctr"/>
        <c:lblOffset val="100"/>
      </c:catAx>
      <c:valAx>
        <c:axId val="39720064"/>
        <c:scaling>
          <c:orientation val="minMax"/>
        </c:scaling>
        <c:axPos val="l"/>
        <c:majorGridlines/>
        <c:numFmt formatCode="General" sourceLinked="1"/>
        <c:tickLblPos val="nextTo"/>
        <c:crossAx val="39621376"/>
        <c:crosses val="autoZero"/>
        <c:crossBetween val="between"/>
      </c:valAx>
    </c:plotArea>
    <c:plotVisOnly val="1"/>
    <c:dispBlanksAs val="gap"/>
  </c:chart>
  <c:externalData r:id="rId1"/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marker>
            <c:symbol val="none"/>
          </c:marker>
          <c:val>
            <c:numRef>
              <c:f>Sheet1!$C$5:$C$2179</c:f>
              <c:numCache>
                <c:formatCode>0.00E+00</c:formatCode>
                <c:ptCount val="2175"/>
                <c:pt idx="0">
                  <c:v>-7.6257142857142843E-2</c:v>
                </c:pt>
                <c:pt idx="1">
                  <c:v>-7.1628571428571416E-2</c:v>
                </c:pt>
                <c:pt idx="2">
                  <c:v>-6.699999999999999E-2</c:v>
                </c:pt>
                <c:pt idx="3">
                  <c:v>-7.0314285714285704E-2</c:v>
                </c:pt>
                <c:pt idx="4">
                  <c:v>-7.4814285714285708E-2</c:v>
                </c:pt>
                <c:pt idx="5">
                  <c:v>-7.9314285714285712E-2</c:v>
                </c:pt>
                <c:pt idx="6">
                  <c:v>-7.4428571428571427E-2</c:v>
                </c:pt>
                <c:pt idx="7">
                  <c:v>-6.8300000000000013E-2</c:v>
                </c:pt>
                <c:pt idx="8">
                  <c:v>-6.8242857142857147E-2</c:v>
                </c:pt>
                <c:pt idx="9">
                  <c:v>-6.4200000000000021E-2</c:v>
                </c:pt>
                <c:pt idx="10">
                  <c:v>-6.015714285714286E-2</c:v>
                </c:pt>
                <c:pt idx="11">
                  <c:v>-5.4928571428571424E-2</c:v>
                </c:pt>
                <c:pt idx="12">
                  <c:v>-5.4171428571428572E-2</c:v>
                </c:pt>
                <c:pt idx="13">
                  <c:v>-5.3414285714285713E-2</c:v>
                </c:pt>
                <c:pt idx="14">
                  <c:v>-5.3900000000000003E-2</c:v>
                </c:pt>
                <c:pt idx="15">
                  <c:v>-6.1600000000000002E-2</c:v>
                </c:pt>
                <c:pt idx="16">
                  <c:v>-7.3285714285714287E-2</c:v>
                </c:pt>
                <c:pt idx="17">
                  <c:v>-7.1400000000000019E-2</c:v>
                </c:pt>
                <c:pt idx="18">
                  <c:v>-6.9514285714285723E-2</c:v>
                </c:pt>
                <c:pt idx="19">
                  <c:v>-6.315714285714287E-2</c:v>
                </c:pt>
                <c:pt idx="20">
                  <c:v>-6.0842857142857136E-2</c:v>
                </c:pt>
                <c:pt idx="21">
                  <c:v>-5.8528571428571423E-2</c:v>
                </c:pt>
                <c:pt idx="22">
                  <c:v>-4.9000000000000002E-2</c:v>
                </c:pt>
                <c:pt idx="23">
                  <c:v>-5.2814285714285723E-2</c:v>
                </c:pt>
                <c:pt idx="24">
                  <c:v>-7.0200000000000012E-2</c:v>
                </c:pt>
                <c:pt idx="25">
                  <c:v>-7.101428571428571E-2</c:v>
                </c:pt>
                <c:pt idx="26">
                  <c:v>-7.1828571428571436E-2</c:v>
                </c:pt>
                <c:pt idx="27">
                  <c:v>-6.8600000000000008E-2</c:v>
                </c:pt>
                <c:pt idx="28">
                  <c:v>-7.3971428571428577E-2</c:v>
                </c:pt>
                <c:pt idx="29">
                  <c:v>-7.9342857142857173E-2</c:v>
                </c:pt>
                <c:pt idx="30">
                  <c:v>-7.1371428571428572E-2</c:v>
                </c:pt>
                <c:pt idx="31">
                  <c:v>-6.1214285714285707E-2</c:v>
                </c:pt>
                <c:pt idx="32">
                  <c:v>-6.7628571428571413E-2</c:v>
                </c:pt>
                <c:pt idx="33">
                  <c:v>-8.0271428571428563E-2</c:v>
                </c:pt>
                <c:pt idx="34">
                  <c:v>-9.2914285714285713E-2</c:v>
                </c:pt>
                <c:pt idx="35">
                  <c:v>-9.6957142857142881E-2</c:v>
                </c:pt>
                <c:pt idx="36">
                  <c:v>-0.10062857142857144</c:v>
                </c:pt>
                <c:pt idx="37">
                  <c:v>-0.10429999999999999</c:v>
                </c:pt>
                <c:pt idx="38">
                  <c:v>-0.11015714285714284</c:v>
                </c:pt>
                <c:pt idx="39">
                  <c:v>-0.12474285714285714</c:v>
                </c:pt>
                <c:pt idx="40">
                  <c:v>-0.1331</c:v>
                </c:pt>
                <c:pt idx="41">
                  <c:v>-0.13298571428571426</c:v>
                </c:pt>
                <c:pt idx="42">
                  <c:v>-0.13287142857142858</c:v>
                </c:pt>
                <c:pt idx="43">
                  <c:v>-0.13312857142857137</c:v>
                </c:pt>
                <c:pt idx="44">
                  <c:v>-0.13085714285714292</c:v>
                </c:pt>
                <c:pt idx="45">
                  <c:v>-0.12858571428571425</c:v>
                </c:pt>
                <c:pt idx="46">
                  <c:v>-0.11758571428571429</c:v>
                </c:pt>
                <c:pt idx="47">
                  <c:v>-0.12469999999999999</c:v>
                </c:pt>
                <c:pt idx="48">
                  <c:v>-0.14028571428571426</c:v>
                </c:pt>
                <c:pt idx="49">
                  <c:v>-0.15977142857142859</c:v>
                </c:pt>
                <c:pt idx="50">
                  <c:v>-0.17925714285714289</c:v>
                </c:pt>
                <c:pt idx="51">
                  <c:v>-0.20127142857142863</c:v>
                </c:pt>
                <c:pt idx="52">
                  <c:v>-0.23391428571428574</c:v>
                </c:pt>
                <c:pt idx="53">
                  <c:v>-0.26655714285714283</c:v>
                </c:pt>
                <c:pt idx="54">
                  <c:v>-0.28108571428571433</c:v>
                </c:pt>
                <c:pt idx="55">
                  <c:v>-0.3045714285714286</c:v>
                </c:pt>
                <c:pt idx="56">
                  <c:v>-0.32415714285714292</c:v>
                </c:pt>
                <c:pt idx="57">
                  <c:v>-0.35470000000000002</c:v>
                </c:pt>
                <c:pt idx="58">
                  <c:v>-0.38524285714285722</c:v>
                </c:pt>
                <c:pt idx="59">
                  <c:v>-0.40515714285714283</c:v>
                </c:pt>
                <c:pt idx="60">
                  <c:v>-0.42582857142857145</c:v>
                </c:pt>
                <c:pt idx="61">
                  <c:v>-0.44650000000000001</c:v>
                </c:pt>
                <c:pt idx="62">
                  <c:v>-0.45821428571428574</c:v>
                </c:pt>
                <c:pt idx="63">
                  <c:v>-0.47935714285714287</c:v>
                </c:pt>
                <c:pt idx="64">
                  <c:v>-0.48954285714285728</c:v>
                </c:pt>
                <c:pt idx="65">
                  <c:v>-0.5304142857142855</c:v>
                </c:pt>
                <c:pt idx="66">
                  <c:v>-0.57128571428571451</c:v>
                </c:pt>
                <c:pt idx="67">
                  <c:v>-0.61140000000000005</c:v>
                </c:pt>
                <c:pt idx="68">
                  <c:v>-0.66504285714285738</c:v>
                </c:pt>
                <c:pt idx="69">
                  <c:v>-0.71868571428571448</c:v>
                </c:pt>
                <c:pt idx="70">
                  <c:v>-0.76290000000000013</c:v>
                </c:pt>
                <c:pt idx="71">
                  <c:v>-0.76755714285714283</c:v>
                </c:pt>
                <c:pt idx="72">
                  <c:v>-0.74152857142857176</c:v>
                </c:pt>
                <c:pt idx="73">
                  <c:v>-0.71550000000000014</c:v>
                </c:pt>
                <c:pt idx="74">
                  <c:v>-0.68947142857142862</c:v>
                </c:pt>
                <c:pt idx="75">
                  <c:v>-0.69517142857142866</c:v>
                </c:pt>
                <c:pt idx="76">
                  <c:v>-0.7008714285714287</c:v>
                </c:pt>
                <c:pt idx="77">
                  <c:v>-0.70657142857142863</c:v>
                </c:pt>
                <c:pt idx="78">
                  <c:v>-0.75182857142857173</c:v>
                </c:pt>
                <c:pt idx="79">
                  <c:v>-0.76022857142857181</c:v>
                </c:pt>
                <c:pt idx="80">
                  <c:v>-0.76862857142857177</c:v>
                </c:pt>
                <c:pt idx="81">
                  <c:v>-0.81161428571428551</c:v>
                </c:pt>
                <c:pt idx="82">
                  <c:v>-0.80934285714285703</c:v>
                </c:pt>
                <c:pt idx="83">
                  <c:v>-0.80707142857142866</c:v>
                </c:pt>
                <c:pt idx="84">
                  <c:v>-0.75177142857142876</c:v>
                </c:pt>
                <c:pt idx="85">
                  <c:v>-0.69647142857142863</c:v>
                </c:pt>
                <c:pt idx="86">
                  <c:v>-0.67802857142857176</c:v>
                </c:pt>
                <c:pt idx="87">
                  <c:v>-0.66927142857142863</c:v>
                </c:pt>
                <c:pt idx="88">
                  <c:v>-0.62592857142857161</c:v>
                </c:pt>
                <c:pt idx="89">
                  <c:v>-0.57642857142857151</c:v>
                </c:pt>
                <c:pt idx="90">
                  <c:v>-0.52692857142857152</c:v>
                </c:pt>
                <c:pt idx="91">
                  <c:v>-0.53045714285714263</c:v>
                </c:pt>
                <c:pt idx="92">
                  <c:v>-0.49820000000000009</c:v>
                </c:pt>
                <c:pt idx="93">
                  <c:v>-0.46594285714285727</c:v>
                </c:pt>
                <c:pt idx="94">
                  <c:v>-0.4240000000000001</c:v>
                </c:pt>
                <c:pt idx="95">
                  <c:v>-0.37357142857142861</c:v>
                </c:pt>
                <c:pt idx="96">
                  <c:v>-0.32930000000000004</c:v>
                </c:pt>
                <c:pt idx="97">
                  <c:v>-0.27321428571428585</c:v>
                </c:pt>
                <c:pt idx="98">
                  <c:v>-0.21712857142857145</c:v>
                </c:pt>
                <c:pt idx="99">
                  <c:v>-0.19682857142857138</c:v>
                </c:pt>
                <c:pt idx="100">
                  <c:v>-0.14982857142857142</c:v>
                </c:pt>
                <c:pt idx="101">
                  <c:v>-0.10282857142857144</c:v>
                </c:pt>
                <c:pt idx="102">
                  <c:v>-6.4314285714285713E-2</c:v>
                </c:pt>
                <c:pt idx="103">
                  <c:v>-2.8771428571428566E-2</c:v>
                </c:pt>
                <c:pt idx="104">
                  <c:v>-5.0428571428571371E-3</c:v>
                </c:pt>
                <c:pt idx="105">
                  <c:v>1.8114285714285722E-2</c:v>
                </c:pt>
                <c:pt idx="106">
                  <c:v>4.1271428571428549E-2</c:v>
                </c:pt>
                <c:pt idx="107">
                  <c:v>3.7728571428571438E-2</c:v>
                </c:pt>
                <c:pt idx="108">
                  <c:v>3.831428571428571E-2</c:v>
                </c:pt>
                <c:pt idx="109">
                  <c:v>3.8900000000000004E-2</c:v>
                </c:pt>
                <c:pt idx="110">
                  <c:v>4.2457142857142867E-2</c:v>
                </c:pt>
                <c:pt idx="111">
                  <c:v>4.7342857142857138E-2</c:v>
                </c:pt>
                <c:pt idx="112">
                  <c:v>5.2800000000000007E-2</c:v>
                </c:pt>
                <c:pt idx="113">
                  <c:v>5.0314285714285714E-2</c:v>
                </c:pt>
                <c:pt idx="114">
                  <c:v>4.7828571428571436E-2</c:v>
                </c:pt>
                <c:pt idx="115">
                  <c:v>4.1214285714285703E-2</c:v>
                </c:pt>
                <c:pt idx="116">
                  <c:v>3.8857142857142854E-2</c:v>
                </c:pt>
                <c:pt idx="117">
                  <c:v>3.6500000000000005E-2</c:v>
                </c:pt>
                <c:pt idx="118">
                  <c:v>3.2814285714285719E-2</c:v>
                </c:pt>
                <c:pt idx="119">
                  <c:v>3.2128571428571437E-2</c:v>
                </c:pt>
                <c:pt idx="120">
                  <c:v>3.9385714285714295E-2</c:v>
                </c:pt>
                <c:pt idx="121">
                  <c:v>4.1985714285714286E-2</c:v>
                </c:pt>
                <c:pt idx="122">
                  <c:v>4.4585714285714284E-2</c:v>
                </c:pt>
                <c:pt idx="123">
                  <c:v>4.2928571428571434E-2</c:v>
                </c:pt>
                <c:pt idx="124">
                  <c:v>4.0371428571428572E-2</c:v>
                </c:pt>
                <c:pt idx="125">
                  <c:v>3.7814285714285717E-2</c:v>
                </c:pt>
                <c:pt idx="126">
                  <c:v>3.2257142857142852E-2</c:v>
                </c:pt>
                <c:pt idx="127">
                  <c:v>2.3342857142857137E-2</c:v>
                </c:pt>
                <c:pt idx="128">
                  <c:v>1.9085714285714289E-2</c:v>
                </c:pt>
                <c:pt idx="129">
                  <c:v>1.1814285714285716E-2</c:v>
                </c:pt>
                <c:pt idx="130">
                  <c:v>4.5428571428571462E-3</c:v>
                </c:pt>
                <c:pt idx="131">
                  <c:v>-1.8285714285714285E-3</c:v>
                </c:pt>
                <c:pt idx="132">
                  <c:v>-2.4714285714285715E-3</c:v>
                </c:pt>
                <c:pt idx="133">
                  <c:v>-3.1142857142857153E-3</c:v>
                </c:pt>
                <c:pt idx="134">
                  <c:v>-4.0000000000000072E-4</c:v>
                </c:pt>
                <c:pt idx="135">
                  <c:v>-4.0857142857142871E-3</c:v>
                </c:pt>
                <c:pt idx="136">
                  <c:v>-4.7571428571428574E-3</c:v>
                </c:pt>
                <c:pt idx="137">
                  <c:v>-5.3142857142857141E-3</c:v>
                </c:pt>
                <c:pt idx="138">
                  <c:v>-5.8714285714285734E-3</c:v>
                </c:pt>
                <c:pt idx="139">
                  <c:v>-1.2157142857142856E-2</c:v>
                </c:pt>
                <c:pt idx="140">
                  <c:v>-1.9985714285714287E-2</c:v>
                </c:pt>
                <c:pt idx="141">
                  <c:v>-2.7814285714285715E-2</c:v>
                </c:pt>
                <c:pt idx="142">
                  <c:v>-2.9242857142857147E-2</c:v>
                </c:pt>
                <c:pt idx="143">
                  <c:v>-2.3514285714285713E-2</c:v>
                </c:pt>
                <c:pt idx="144">
                  <c:v>-1.7899999999999996E-2</c:v>
                </c:pt>
                <c:pt idx="145">
                  <c:v>-2.0371428571428575E-2</c:v>
                </c:pt>
                <c:pt idx="146">
                  <c:v>-2.2842857142857144E-2</c:v>
                </c:pt>
                <c:pt idx="147">
                  <c:v>-2.3771428571428575E-2</c:v>
                </c:pt>
                <c:pt idx="148">
                  <c:v>-2.1385714285714289E-2</c:v>
                </c:pt>
                <c:pt idx="149">
                  <c:v>-1.9000000000000003E-2</c:v>
                </c:pt>
                <c:pt idx="150">
                  <c:v>-2.3771428571428579E-2</c:v>
                </c:pt>
                <c:pt idx="151">
                  <c:v>-2.4885714285714292E-2</c:v>
                </c:pt>
                <c:pt idx="152">
                  <c:v>-1.7914285714285716E-2</c:v>
                </c:pt>
                <c:pt idx="153">
                  <c:v>-1.8585714285714289E-2</c:v>
                </c:pt>
                <c:pt idx="154">
                  <c:v>-1.9257142857142855E-2</c:v>
                </c:pt>
                <c:pt idx="155">
                  <c:v>-2.3242857142857145E-2</c:v>
                </c:pt>
                <c:pt idx="156">
                  <c:v>-2.35E-2</c:v>
                </c:pt>
                <c:pt idx="157">
                  <c:v>-2.3757142857142859E-2</c:v>
                </c:pt>
                <c:pt idx="158">
                  <c:v>-2.7671428571428586E-2</c:v>
                </c:pt>
                <c:pt idx="159">
                  <c:v>-2.9471428571428579E-2</c:v>
                </c:pt>
                <c:pt idx="160">
                  <c:v>-2.3628571428571429E-2</c:v>
                </c:pt>
                <c:pt idx="161">
                  <c:v>-1.9785714285714288E-2</c:v>
                </c:pt>
                <c:pt idx="162">
                  <c:v>-1.5942857142857151E-2</c:v>
                </c:pt>
                <c:pt idx="163">
                  <c:v>-1.5828571428571435E-2</c:v>
                </c:pt>
                <c:pt idx="164">
                  <c:v>-1.4057142857142857E-2</c:v>
                </c:pt>
                <c:pt idx="165">
                  <c:v>-1.228571428571429E-2</c:v>
                </c:pt>
                <c:pt idx="166">
                  <c:v>-1.2628571428571433E-2</c:v>
                </c:pt>
                <c:pt idx="167">
                  <c:v>-1.9042857142857153E-2</c:v>
                </c:pt>
                <c:pt idx="168">
                  <c:v>-2.3457142857142864E-2</c:v>
                </c:pt>
                <c:pt idx="169">
                  <c:v>-1.9971428571428577E-2</c:v>
                </c:pt>
                <c:pt idx="170">
                  <c:v>-1.6485714285714291E-2</c:v>
                </c:pt>
                <c:pt idx="171">
                  <c:v>-1.4657142857142856E-2</c:v>
                </c:pt>
                <c:pt idx="172">
                  <c:v>-2.1700000000000001E-2</c:v>
                </c:pt>
                <c:pt idx="173">
                  <c:v>-2.8742857142857143E-2</c:v>
                </c:pt>
                <c:pt idx="174">
                  <c:v>-2.9714285714285714E-2</c:v>
                </c:pt>
                <c:pt idx="175">
                  <c:v>-2.187142857142858E-2</c:v>
                </c:pt>
                <c:pt idx="176">
                  <c:v>-2.1928571428571436E-2</c:v>
                </c:pt>
                <c:pt idx="177">
                  <c:v>-2.937142857142858E-2</c:v>
                </c:pt>
                <c:pt idx="178">
                  <c:v>-3.681428571428573E-2</c:v>
                </c:pt>
                <c:pt idx="179">
                  <c:v>-3.5385714285714291E-2</c:v>
                </c:pt>
                <c:pt idx="180">
                  <c:v>-2.7471428571428584E-2</c:v>
                </c:pt>
                <c:pt idx="181">
                  <c:v>-1.955714285714286E-2</c:v>
                </c:pt>
                <c:pt idx="182">
                  <c:v>-2.0457142857142868E-2</c:v>
                </c:pt>
                <c:pt idx="183">
                  <c:v>-2.065714285714287E-2</c:v>
                </c:pt>
                <c:pt idx="184">
                  <c:v>-1.3471428571428572E-2</c:v>
                </c:pt>
                <c:pt idx="185">
                  <c:v>-8.8142857142857172E-3</c:v>
                </c:pt>
                <c:pt idx="186">
                  <c:v>-4.1571428571428575E-3</c:v>
                </c:pt>
                <c:pt idx="187">
                  <c:v>-5.9857142857142878E-3</c:v>
                </c:pt>
                <c:pt idx="188">
                  <c:v>-1.1328571428571429E-2</c:v>
                </c:pt>
                <c:pt idx="189">
                  <c:v>-1.6671428571428573E-2</c:v>
                </c:pt>
                <c:pt idx="190">
                  <c:v>-2.2714285714285715E-2</c:v>
                </c:pt>
                <c:pt idx="191">
                  <c:v>-2.5657142857142861E-2</c:v>
                </c:pt>
                <c:pt idx="192">
                  <c:v>-2.6071428571428579E-2</c:v>
                </c:pt>
                <c:pt idx="193">
                  <c:v>-4.0757142857142867E-2</c:v>
                </c:pt>
                <c:pt idx="194">
                  <c:v>-6.5128571428571438E-2</c:v>
                </c:pt>
                <c:pt idx="195">
                  <c:v>-8.5985714285714263E-2</c:v>
                </c:pt>
                <c:pt idx="196">
                  <c:v>-0.10684285714285713</c:v>
                </c:pt>
                <c:pt idx="197">
                  <c:v>-0.12770000000000001</c:v>
                </c:pt>
                <c:pt idx="198">
                  <c:v>-0.15165714285714293</c:v>
                </c:pt>
                <c:pt idx="199">
                  <c:v>-0.19374285714285719</c:v>
                </c:pt>
                <c:pt idx="200">
                  <c:v>-0.22155714285714287</c:v>
                </c:pt>
                <c:pt idx="201">
                  <c:v>-0.25644285714285725</c:v>
                </c:pt>
                <c:pt idx="202">
                  <c:v>-0.29132857142857155</c:v>
                </c:pt>
                <c:pt idx="203">
                  <c:v>-0.3262142857142859</c:v>
                </c:pt>
                <c:pt idx="204">
                  <c:v>-0.37375714285714284</c:v>
                </c:pt>
                <c:pt idx="205">
                  <c:v>-0.42130000000000006</c:v>
                </c:pt>
                <c:pt idx="206">
                  <c:v>-0.45071428571428584</c:v>
                </c:pt>
                <c:pt idx="207">
                  <c:v>-0.49908571428571435</c:v>
                </c:pt>
                <c:pt idx="208">
                  <c:v>-0.53070000000000017</c:v>
                </c:pt>
                <c:pt idx="209">
                  <c:v>-0.55624285714285715</c:v>
                </c:pt>
                <c:pt idx="210">
                  <c:v>-0.58178571428571424</c:v>
                </c:pt>
                <c:pt idx="211">
                  <c:v>-0.59467142857142863</c:v>
                </c:pt>
                <c:pt idx="212">
                  <c:v>-0.61805714285714264</c:v>
                </c:pt>
                <c:pt idx="213">
                  <c:v>-0.6414428571428572</c:v>
                </c:pt>
                <c:pt idx="214">
                  <c:v>-0.64587142857142876</c:v>
                </c:pt>
                <c:pt idx="215">
                  <c:v>-0.65578571428571442</c:v>
                </c:pt>
                <c:pt idx="216">
                  <c:v>-0.67177142857142891</c:v>
                </c:pt>
                <c:pt idx="217">
                  <c:v>-0.67717142857142876</c:v>
                </c:pt>
                <c:pt idx="218">
                  <c:v>-0.68257142857142861</c:v>
                </c:pt>
                <c:pt idx="219">
                  <c:v>-0.67747142857142872</c:v>
                </c:pt>
                <c:pt idx="220">
                  <c:v>-0.6678428571428574</c:v>
                </c:pt>
                <c:pt idx="221">
                  <c:v>-0.65821428571428564</c:v>
                </c:pt>
                <c:pt idx="222">
                  <c:v>-0.6431</c:v>
                </c:pt>
                <c:pt idx="223">
                  <c:v>-0.62349999999999994</c:v>
                </c:pt>
                <c:pt idx="224">
                  <c:v>-0.61448571428571441</c:v>
                </c:pt>
                <c:pt idx="225">
                  <c:v>-0.60431428571428558</c:v>
                </c:pt>
                <c:pt idx="226">
                  <c:v>-0.59414285714285708</c:v>
                </c:pt>
                <c:pt idx="227">
                  <c:v>-0.58849999999999991</c:v>
                </c:pt>
                <c:pt idx="228">
                  <c:v>-0.58351428571428554</c:v>
                </c:pt>
                <c:pt idx="229">
                  <c:v>-0.57852857142857161</c:v>
                </c:pt>
                <c:pt idx="230">
                  <c:v>-0.57802857142857167</c:v>
                </c:pt>
                <c:pt idx="231">
                  <c:v>-0.57445714285714267</c:v>
                </c:pt>
                <c:pt idx="232">
                  <c:v>-0.57204285714285719</c:v>
                </c:pt>
                <c:pt idx="233">
                  <c:v>-0.55604285714285717</c:v>
                </c:pt>
                <c:pt idx="234">
                  <c:v>-0.54004285714285705</c:v>
                </c:pt>
                <c:pt idx="235">
                  <c:v>-0.52338571428571423</c:v>
                </c:pt>
                <c:pt idx="236">
                  <c:v>-0.51077142857142865</c:v>
                </c:pt>
                <c:pt idx="237">
                  <c:v>-0.49815714285714285</c:v>
                </c:pt>
                <c:pt idx="238">
                  <c:v>-0.48861428571428583</c:v>
                </c:pt>
                <c:pt idx="239">
                  <c:v>-0.48011428571428588</c:v>
                </c:pt>
                <c:pt idx="240">
                  <c:v>-0.48520000000000002</c:v>
                </c:pt>
                <c:pt idx="241">
                  <c:v>-0.48135714285714287</c:v>
                </c:pt>
                <c:pt idx="242">
                  <c:v>-0.47751428571428584</c:v>
                </c:pt>
                <c:pt idx="243">
                  <c:v>-0.46962857142857145</c:v>
                </c:pt>
                <c:pt idx="244">
                  <c:v>-0.45484285714285727</c:v>
                </c:pt>
                <c:pt idx="245">
                  <c:v>-0.44005714285714287</c:v>
                </c:pt>
                <c:pt idx="246">
                  <c:v>-0.42422857142857151</c:v>
                </c:pt>
                <c:pt idx="247">
                  <c:v>-0.40171428571428586</c:v>
                </c:pt>
                <c:pt idx="248">
                  <c:v>-0.38812857142857154</c:v>
                </c:pt>
                <c:pt idx="249">
                  <c:v>-0.34702857142857146</c:v>
                </c:pt>
                <c:pt idx="250">
                  <c:v>-0.30592857142857144</c:v>
                </c:pt>
                <c:pt idx="251">
                  <c:v>-0.27172857142857137</c:v>
                </c:pt>
                <c:pt idx="252">
                  <c:v>-0.24435714285714286</c:v>
                </c:pt>
                <c:pt idx="253">
                  <c:v>-0.21698571428571428</c:v>
                </c:pt>
                <c:pt idx="254">
                  <c:v>-0.1963</c:v>
                </c:pt>
                <c:pt idx="255">
                  <c:v>-0.1654714285714286</c:v>
                </c:pt>
                <c:pt idx="256">
                  <c:v>-0.16215714285714289</c:v>
                </c:pt>
                <c:pt idx="257">
                  <c:v>-0.15980000000000003</c:v>
                </c:pt>
                <c:pt idx="258">
                  <c:v>-0.15744285714285722</c:v>
                </c:pt>
                <c:pt idx="259">
                  <c:v>-0.14825714285714295</c:v>
                </c:pt>
                <c:pt idx="260">
                  <c:v>-0.1313</c:v>
                </c:pt>
                <c:pt idx="261">
                  <c:v>-0.11434285714285713</c:v>
                </c:pt>
                <c:pt idx="262">
                  <c:v>-0.10752857142857149</c:v>
                </c:pt>
                <c:pt idx="263">
                  <c:v>-9.6785714285714267E-2</c:v>
                </c:pt>
                <c:pt idx="264">
                  <c:v>-8.5085714285714278E-2</c:v>
                </c:pt>
                <c:pt idx="265">
                  <c:v>-7.0800000000000002E-2</c:v>
                </c:pt>
                <c:pt idx="266">
                  <c:v>-5.6514285714285718E-2</c:v>
                </c:pt>
                <c:pt idx="267">
                  <c:v>-0.05</c:v>
                </c:pt>
                <c:pt idx="268">
                  <c:v>-4.3485714285714294E-2</c:v>
                </c:pt>
                <c:pt idx="269">
                  <c:v>-3.3342857142857139E-2</c:v>
                </c:pt>
                <c:pt idx="270">
                  <c:v>-2.7128571428571426E-2</c:v>
                </c:pt>
                <c:pt idx="271">
                  <c:v>-2.0914285714285708E-2</c:v>
                </c:pt>
                <c:pt idx="272">
                  <c:v>-2.1500000000000002E-2</c:v>
                </c:pt>
                <c:pt idx="273">
                  <c:v>-2.2085714285714299E-2</c:v>
                </c:pt>
                <c:pt idx="274">
                  <c:v>-2.2671428571428582E-2</c:v>
                </c:pt>
                <c:pt idx="275">
                  <c:v>-1.8142857142857148E-2</c:v>
                </c:pt>
                <c:pt idx="276">
                  <c:v>-1.724285714285715E-2</c:v>
                </c:pt>
                <c:pt idx="277">
                  <c:v>8.2857142857142689E-4</c:v>
                </c:pt>
                <c:pt idx="278">
                  <c:v>1.8899999999999997E-2</c:v>
                </c:pt>
                <c:pt idx="279">
                  <c:v>4.1185714285714277E-2</c:v>
                </c:pt>
                <c:pt idx="280">
                  <c:v>3.7557142857142851E-2</c:v>
                </c:pt>
                <c:pt idx="281">
                  <c:v>3.3928571428571426E-2</c:v>
                </c:pt>
                <c:pt idx="282">
                  <c:v>2.5185714285714284E-2</c:v>
                </c:pt>
                <c:pt idx="283">
                  <c:v>2.5157142857142857E-2</c:v>
                </c:pt>
                <c:pt idx="284">
                  <c:v>7.9571428571428588E-3</c:v>
                </c:pt>
                <c:pt idx="285">
                  <c:v>-1.197142857142857E-2</c:v>
                </c:pt>
                <c:pt idx="286">
                  <c:v>-3.1900000000000005E-2</c:v>
                </c:pt>
                <c:pt idx="287">
                  <c:v>-2.5914285714285716E-2</c:v>
                </c:pt>
                <c:pt idx="288">
                  <c:v>-1.5485714285714288E-2</c:v>
                </c:pt>
                <c:pt idx="289">
                  <c:v>-5.0571428571428573E-3</c:v>
                </c:pt>
                <c:pt idx="290">
                  <c:v>-3.3428571428571431E-3</c:v>
                </c:pt>
                <c:pt idx="291">
                  <c:v>-3.0142857142857137E-3</c:v>
                </c:pt>
                <c:pt idx="292">
                  <c:v>4.2857142857143107E-5</c:v>
                </c:pt>
                <c:pt idx="293">
                  <c:v>3.0714285714285722E-3</c:v>
                </c:pt>
                <c:pt idx="294">
                  <c:v>5.014285714285715E-3</c:v>
                </c:pt>
                <c:pt idx="295">
                  <c:v>2.5142857142857146E-3</c:v>
                </c:pt>
                <c:pt idx="296">
                  <c:v>1.4285714285714204E-5</c:v>
                </c:pt>
                <c:pt idx="297">
                  <c:v>-2.4857142857142855E-3</c:v>
                </c:pt>
                <c:pt idx="298">
                  <c:v>-3.6000000000000003E-3</c:v>
                </c:pt>
                <c:pt idx="299">
                  <c:v>-3.5714285714285718E-3</c:v>
                </c:pt>
                <c:pt idx="300">
                  <c:v>-3.5142857142857146E-3</c:v>
                </c:pt>
                <c:pt idx="301">
                  <c:v>-3.5999999999999999E-3</c:v>
                </c:pt>
                <c:pt idx="302">
                  <c:v>-3.6857142857142857E-3</c:v>
                </c:pt>
                <c:pt idx="303">
                  <c:v>-3.7714285714285714E-3</c:v>
                </c:pt>
                <c:pt idx="304">
                  <c:v>-2.5142857142857146E-3</c:v>
                </c:pt>
                <c:pt idx="305">
                  <c:v>-1.2571428571428575E-3</c:v>
                </c:pt>
                <c:pt idx="306">
                  <c:v>-1.1428571428571438E-3</c:v>
                </c:pt>
                <c:pt idx="307">
                  <c:v>-2.014285714285715E-3</c:v>
                </c:pt>
                <c:pt idx="308">
                  <c:v>-1.6571428571428572E-3</c:v>
                </c:pt>
                <c:pt idx="309">
                  <c:v>-4.8571428571428572E-4</c:v>
                </c:pt>
                <c:pt idx="310">
                  <c:v>6.8571428571428592E-4</c:v>
                </c:pt>
                <c:pt idx="311">
                  <c:v>5.142857142857143E-4</c:v>
                </c:pt>
                <c:pt idx="312">
                  <c:v>1.0142857142857145E-3</c:v>
                </c:pt>
                <c:pt idx="313">
                  <c:v>1.5142857142857145E-3</c:v>
                </c:pt>
                <c:pt idx="314">
                  <c:v>2.9999999999999996E-3</c:v>
                </c:pt>
                <c:pt idx="315">
                  <c:v>4.8000000000000004E-3</c:v>
                </c:pt>
                <c:pt idx="316">
                  <c:v>5.7857142857142864E-3</c:v>
                </c:pt>
                <c:pt idx="317">
                  <c:v>6.3571428571428572E-3</c:v>
                </c:pt>
                <c:pt idx="318">
                  <c:v>6.9285714285714298E-3</c:v>
                </c:pt>
                <c:pt idx="319">
                  <c:v>6.8285714285714286E-3</c:v>
                </c:pt>
                <c:pt idx="320">
                  <c:v>5.8857142857142858E-3</c:v>
                </c:pt>
                <c:pt idx="321">
                  <c:v>4.9428571428571429E-3</c:v>
                </c:pt>
                <c:pt idx="322">
                  <c:v>3.6857142857142865E-3</c:v>
                </c:pt>
                <c:pt idx="323">
                  <c:v>1.5000000000000002E-3</c:v>
                </c:pt>
                <c:pt idx="324">
                  <c:v>-2.7142857142857139E-4</c:v>
                </c:pt>
                <c:pt idx="325">
                  <c:v>-1.8142857142857151E-3</c:v>
                </c:pt>
                <c:pt idx="326">
                  <c:v>-3.3571428571428576E-3</c:v>
                </c:pt>
                <c:pt idx="327">
                  <c:v>-4.0571428571428564E-3</c:v>
                </c:pt>
                <c:pt idx="328">
                  <c:v>-4.3428571428571431E-3</c:v>
                </c:pt>
                <c:pt idx="329">
                  <c:v>-4.6285714285714289E-3</c:v>
                </c:pt>
                <c:pt idx="330">
                  <c:v>-3.9857142857142869E-3</c:v>
                </c:pt>
                <c:pt idx="331">
                  <c:v>-3.7857142857142868E-3</c:v>
                </c:pt>
                <c:pt idx="332">
                  <c:v>-3.8142857142857141E-3</c:v>
                </c:pt>
                <c:pt idx="333">
                  <c:v>-4.1571428571428575E-3</c:v>
                </c:pt>
                <c:pt idx="334">
                  <c:v>-4.5000000000000005E-3</c:v>
                </c:pt>
                <c:pt idx="335">
                  <c:v>-5.2571428571428569E-3</c:v>
                </c:pt>
                <c:pt idx="336">
                  <c:v>-5.5714285714285727E-3</c:v>
                </c:pt>
                <c:pt idx="337">
                  <c:v>-5.8857142857142875E-3</c:v>
                </c:pt>
                <c:pt idx="338">
                  <c:v>-5.7571428571428574E-3</c:v>
                </c:pt>
                <c:pt idx="339">
                  <c:v>-5.9285714285714297E-3</c:v>
                </c:pt>
                <c:pt idx="340">
                  <c:v>-5.7857142857142873E-3</c:v>
                </c:pt>
                <c:pt idx="341">
                  <c:v>-5.2571428571428569E-3</c:v>
                </c:pt>
                <c:pt idx="342">
                  <c:v>-4.7285714285714292E-3</c:v>
                </c:pt>
                <c:pt idx="343">
                  <c:v>-4.642857142857143E-3</c:v>
                </c:pt>
                <c:pt idx="344">
                  <c:v>-4.4142857142857152E-3</c:v>
                </c:pt>
                <c:pt idx="345">
                  <c:v>-4.1857142857142874E-3</c:v>
                </c:pt>
                <c:pt idx="346">
                  <c:v>-3.6571428571428588E-3</c:v>
                </c:pt>
                <c:pt idx="347">
                  <c:v>-3.5714285714285722E-3</c:v>
                </c:pt>
                <c:pt idx="348">
                  <c:v>-3.8714285714285721E-3</c:v>
                </c:pt>
                <c:pt idx="349">
                  <c:v>-3.8142857142857145E-3</c:v>
                </c:pt>
                <c:pt idx="350">
                  <c:v>-3.7571428571428586E-3</c:v>
                </c:pt>
                <c:pt idx="351">
                  <c:v>-3.842857142857144E-3</c:v>
                </c:pt>
                <c:pt idx="352">
                  <c:v>-4.1000000000000003E-3</c:v>
                </c:pt>
                <c:pt idx="353">
                  <c:v>-4.3571428571428563E-3</c:v>
                </c:pt>
                <c:pt idx="354">
                  <c:v>-4.1714285714285725E-3</c:v>
                </c:pt>
                <c:pt idx="355">
                  <c:v>-2.5428571428571436E-3</c:v>
                </c:pt>
                <c:pt idx="356">
                  <c:v>-1.2714285714285714E-3</c:v>
                </c:pt>
                <c:pt idx="357">
                  <c:v>-1.2428571428571428E-3</c:v>
                </c:pt>
                <c:pt idx="358">
                  <c:v>-1.2142857142857144E-3</c:v>
                </c:pt>
                <c:pt idx="359">
                  <c:v>-1.0142857142857143E-3</c:v>
                </c:pt>
                <c:pt idx="360">
                  <c:v>-1.1428571428571426E-4</c:v>
                </c:pt>
                <c:pt idx="361">
                  <c:v>7.8571428571428564E-4</c:v>
                </c:pt>
                <c:pt idx="362">
                  <c:v>2.4285714285714297E-4</c:v>
                </c:pt>
                <c:pt idx="363">
                  <c:v>-4.571428571428573E-4</c:v>
                </c:pt>
                <c:pt idx="364">
                  <c:v>8.5714285714285807E-5</c:v>
                </c:pt>
                <c:pt idx="365">
                  <c:v>-5.0000000000000001E-4</c:v>
                </c:pt>
                <c:pt idx="366">
                  <c:v>-1.0857142857142856E-3</c:v>
                </c:pt>
                <c:pt idx="367">
                  <c:v>-2.3714285714285708E-3</c:v>
                </c:pt>
                <c:pt idx="368">
                  <c:v>-2.7857142857142863E-3</c:v>
                </c:pt>
                <c:pt idx="369">
                  <c:v>-3.2000000000000006E-3</c:v>
                </c:pt>
                <c:pt idx="370">
                  <c:v>-3.4571428571428583E-3</c:v>
                </c:pt>
                <c:pt idx="371">
                  <c:v>-3.7142857142857155E-3</c:v>
                </c:pt>
                <c:pt idx="372">
                  <c:v>-3.4285714285714297E-3</c:v>
                </c:pt>
                <c:pt idx="373">
                  <c:v>-3.1428571428571439E-3</c:v>
                </c:pt>
                <c:pt idx="374">
                  <c:v>-2.8571428571428576E-3</c:v>
                </c:pt>
                <c:pt idx="375">
                  <c:v>-3.0857142857142862E-3</c:v>
                </c:pt>
                <c:pt idx="376">
                  <c:v>-3.3142857142857145E-3</c:v>
                </c:pt>
                <c:pt idx="377">
                  <c:v>-3.8000000000000009E-3</c:v>
                </c:pt>
                <c:pt idx="378">
                  <c:v>-4.2857142857142868E-3</c:v>
                </c:pt>
                <c:pt idx="379">
                  <c:v>-4.1857142857142874E-3</c:v>
                </c:pt>
                <c:pt idx="380">
                  <c:v>-4.2714285714285727E-3</c:v>
                </c:pt>
                <c:pt idx="381">
                  <c:v>-4.3571428571428563E-3</c:v>
                </c:pt>
                <c:pt idx="382">
                  <c:v>-4.8000000000000004E-3</c:v>
                </c:pt>
                <c:pt idx="383">
                  <c:v>-5.2142857142857138E-3</c:v>
                </c:pt>
                <c:pt idx="384">
                  <c:v>-5.3714285714285721E-3</c:v>
                </c:pt>
                <c:pt idx="385">
                  <c:v>-5.5285714285714296E-3</c:v>
                </c:pt>
                <c:pt idx="386">
                  <c:v>-5.0142857142857142E-3</c:v>
                </c:pt>
                <c:pt idx="387">
                  <c:v>-4.3142857142857149E-3</c:v>
                </c:pt>
                <c:pt idx="388">
                  <c:v>-3.8142857142857149E-3</c:v>
                </c:pt>
                <c:pt idx="389">
                  <c:v>-3.3142857142857145E-3</c:v>
                </c:pt>
                <c:pt idx="390">
                  <c:v>-2.8428571428571431E-3</c:v>
                </c:pt>
                <c:pt idx="391">
                  <c:v>-2.3714285714285712E-3</c:v>
                </c:pt>
                <c:pt idx="392">
                  <c:v>-1.9000000000000004E-3</c:v>
                </c:pt>
                <c:pt idx="393">
                  <c:v>-2.2142857142857142E-3</c:v>
                </c:pt>
                <c:pt idx="394">
                  <c:v>-2.5285714285714295E-3</c:v>
                </c:pt>
                <c:pt idx="395">
                  <c:v>-2.6428571428571434E-3</c:v>
                </c:pt>
                <c:pt idx="396">
                  <c:v>-2.3857142857142861E-3</c:v>
                </c:pt>
                <c:pt idx="397">
                  <c:v>-2.1285714285714298E-3</c:v>
                </c:pt>
                <c:pt idx="398">
                  <c:v>-1.8714285714285725E-3</c:v>
                </c:pt>
                <c:pt idx="399">
                  <c:v>-2.2857142857142863E-3</c:v>
                </c:pt>
                <c:pt idx="400">
                  <c:v>-2.5857142857142858E-3</c:v>
                </c:pt>
                <c:pt idx="401">
                  <c:v>-2.6714285714285716E-3</c:v>
                </c:pt>
                <c:pt idx="402">
                  <c:v>-2.7571428571428582E-3</c:v>
                </c:pt>
                <c:pt idx="403">
                  <c:v>-3.2142857142857147E-3</c:v>
                </c:pt>
                <c:pt idx="404">
                  <c:v>-3.4142857142857143E-3</c:v>
                </c:pt>
                <c:pt idx="405">
                  <c:v>-3.614285714285714E-3</c:v>
                </c:pt>
                <c:pt idx="406">
                  <c:v>-3.1428571428571434E-3</c:v>
                </c:pt>
                <c:pt idx="407">
                  <c:v>-2.9571428571428583E-3</c:v>
                </c:pt>
                <c:pt idx="408">
                  <c:v>-2.9857142857142869E-3</c:v>
                </c:pt>
                <c:pt idx="409">
                  <c:v>-2.8428571428571435E-3</c:v>
                </c:pt>
                <c:pt idx="410">
                  <c:v>-2.700000000000001E-3</c:v>
                </c:pt>
                <c:pt idx="411">
                  <c:v>-2.8142857142857145E-3</c:v>
                </c:pt>
                <c:pt idx="412">
                  <c:v>-2.8428571428571439E-3</c:v>
                </c:pt>
                <c:pt idx="413">
                  <c:v>-2.8714285714285725E-3</c:v>
                </c:pt>
                <c:pt idx="414">
                  <c:v>-2.6142857142857148E-3</c:v>
                </c:pt>
                <c:pt idx="415">
                  <c:v>-3.0285714285714291E-3</c:v>
                </c:pt>
                <c:pt idx="416">
                  <c:v>-3.6142857142857148E-3</c:v>
                </c:pt>
                <c:pt idx="417">
                  <c:v>-3.0285714285714295E-3</c:v>
                </c:pt>
                <c:pt idx="418">
                  <c:v>-2.4428571428571438E-3</c:v>
                </c:pt>
                <c:pt idx="419">
                  <c:v>-1.9428571428571435E-3</c:v>
                </c:pt>
                <c:pt idx="420">
                  <c:v>-2.2857142857142859E-3</c:v>
                </c:pt>
                <c:pt idx="421">
                  <c:v>-2.6285714285714293E-3</c:v>
                </c:pt>
                <c:pt idx="422">
                  <c:v>-2.3000000000000004E-3</c:v>
                </c:pt>
                <c:pt idx="423">
                  <c:v>-2.1571428571428579E-3</c:v>
                </c:pt>
                <c:pt idx="424">
                  <c:v>-3.1857142857142856E-3</c:v>
                </c:pt>
                <c:pt idx="425">
                  <c:v>-4.2428571428571437E-3</c:v>
                </c:pt>
                <c:pt idx="426">
                  <c:v>-5.3E-3</c:v>
                </c:pt>
                <c:pt idx="427">
                  <c:v>-5.5142857142857138E-3</c:v>
                </c:pt>
                <c:pt idx="428">
                  <c:v>-5.7285714285714284E-3</c:v>
                </c:pt>
                <c:pt idx="429">
                  <c:v>-5.0857142857142863E-3</c:v>
                </c:pt>
                <c:pt idx="430">
                  <c:v>-4.2571428571428569E-3</c:v>
                </c:pt>
                <c:pt idx="431">
                  <c:v>-3.4285714285714297E-3</c:v>
                </c:pt>
                <c:pt idx="432">
                  <c:v>-2.5714285714285722E-3</c:v>
                </c:pt>
                <c:pt idx="433">
                  <c:v>-1.7142857142857148E-3</c:v>
                </c:pt>
                <c:pt idx="434">
                  <c:v>-8.5714285714285732E-4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</c:numCache>
            </c:numRef>
          </c:val>
        </c:ser>
        <c:ser>
          <c:idx val="1"/>
          <c:order val="1"/>
          <c:marker>
            <c:symbol val="none"/>
          </c:marker>
          <c:val>
            <c:numRef>
              <c:f>Sheet1!$D$5:$D$2179</c:f>
              <c:numCache>
                <c:formatCode>0.00E+00</c:formatCode>
                <c:ptCount val="2175"/>
                <c:pt idx="0">
                  <c:v>1.4857142857142855E-3</c:v>
                </c:pt>
                <c:pt idx="1">
                  <c:v>1.3857142857142855E-3</c:v>
                </c:pt>
                <c:pt idx="2">
                  <c:v>1.5571428571428574E-3</c:v>
                </c:pt>
                <c:pt idx="3">
                  <c:v>2.0000000000000005E-3</c:v>
                </c:pt>
                <c:pt idx="4">
                  <c:v>8.1428571428571444E-4</c:v>
                </c:pt>
                <c:pt idx="5">
                  <c:v>-3.7142857142857154E-4</c:v>
                </c:pt>
                <c:pt idx="6">
                  <c:v>-1.7285714285714289E-3</c:v>
                </c:pt>
                <c:pt idx="7">
                  <c:v>-2.0714285714285722E-3</c:v>
                </c:pt>
                <c:pt idx="8">
                  <c:v>-2.4142857142857143E-3</c:v>
                </c:pt>
                <c:pt idx="9">
                  <c:v>-3.0285714285714295E-3</c:v>
                </c:pt>
                <c:pt idx="10">
                  <c:v>-4.2285714285714296E-3</c:v>
                </c:pt>
                <c:pt idx="11">
                  <c:v>-3.8000000000000004E-3</c:v>
                </c:pt>
                <c:pt idx="12">
                  <c:v>-3.3714285714285712E-3</c:v>
                </c:pt>
                <c:pt idx="13">
                  <c:v>-2.4142857142857152E-3</c:v>
                </c:pt>
                <c:pt idx="14">
                  <c:v>-2.4714285714285719E-3</c:v>
                </c:pt>
                <c:pt idx="15">
                  <c:v>-2.5285714285714299E-3</c:v>
                </c:pt>
                <c:pt idx="16">
                  <c:v>-2.2428571428571445E-3</c:v>
                </c:pt>
                <c:pt idx="17">
                  <c:v>-1.3714285714285721E-3</c:v>
                </c:pt>
                <c:pt idx="18">
                  <c:v>-5.0000000000000001E-4</c:v>
                </c:pt>
                <c:pt idx="19">
                  <c:v>-6.1428571428571424E-4</c:v>
                </c:pt>
                <c:pt idx="20">
                  <c:v>-1.2571428571428571E-3</c:v>
                </c:pt>
                <c:pt idx="21">
                  <c:v>-1.9000000000000004E-3</c:v>
                </c:pt>
                <c:pt idx="22">
                  <c:v>-1.5285714285714284E-3</c:v>
                </c:pt>
                <c:pt idx="23">
                  <c:v>-1.4999999999999996E-3</c:v>
                </c:pt>
                <c:pt idx="24">
                  <c:v>-2.1857142857142856E-3</c:v>
                </c:pt>
                <c:pt idx="25">
                  <c:v>-2.8714285714285712E-3</c:v>
                </c:pt>
                <c:pt idx="26">
                  <c:v>-2.5714285714285717E-3</c:v>
                </c:pt>
                <c:pt idx="27">
                  <c:v>-1.8142857142857151E-3</c:v>
                </c:pt>
                <c:pt idx="28">
                  <c:v>-1.0571428571428572E-3</c:v>
                </c:pt>
                <c:pt idx="29">
                  <c:v>-1.3142857142857149E-3</c:v>
                </c:pt>
                <c:pt idx="30">
                  <c:v>-1.5714285714285719E-3</c:v>
                </c:pt>
                <c:pt idx="31">
                  <c:v>-1.1142857142857146E-3</c:v>
                </c:pt>
                <c:pt idx="32">
                  <c:v>-6.5714285714285722E-4</c:v>
                </c:pt>
                <c:pt idx="33">
                  <c:v>-8.1428571428571444E-4</c:v>
                </c:pt>
                <c:pt idx="34">
                  <c:v>-1.4285714285714286E-3</c:v>
                </c:pt>
                <c:pt idx="35">
                  <c:v>-2.0428571428571436E-3</c:v>
                </c:pt>
                <c:pt idx="36">
                  <c:v>-2.0142857142857141E-3</c:v>
                </c:pt>
                <c:pt idx="37">
                  <c:v>-1.9857142857142855E-3</c:v>
                </c:pt>
                <c:pt idx="38">
                  <c:v>-1.9571428571428578E-3</c:v>
                </c:pt>
                <c:pt idx="39">
                  <c:v>-1.928571428571429E-3</c:v>
                </c:pt>
                <c:pt idx="40">
                  <c:v>-1.2857142857142856E-3</c:v>
                </c:pt>
                <c:pt idx="41">
                  <c:v>-6.4285714285714293E-4</c:v>
                </c:pt>
                <c:pt idx="42">
                  <c:v>-4.0000000000000007E-4</c:v>
                </c:pt>
                <c:pt idx="43">
                  <c:v>-8.0000000000000015E-4</c:v>
                </c:pt>
                <c:pt idx="44">
                  <c:v>-8.5714285714285732E-4</c:v>
                </c:pt>
                <c:pt idx="45">
                  <c:v>-9.1428571428571448E-4</c:v>
                </c:pt>
                <c:pt idx="46">
                  <c:v>-9.7142857142857176E-4</c:v>
                </c:pt>
                <c:pt idx="47">
                  <c:v>-6.5714285714285722E-4</c:v>
                </c:pt>
                <c:pt idx="48">
                  <c:v>-3.4285714285714296E-4</c:v>
                </c:pt>
                <c:pt idx="49">
                  <c:v>3.7142857142857154E-4</c:v>
                </c:pt>
                <c:pt idx="50">
                  <c:v>6.2857142857142875E-4</c:v>
                </c:pt>
                <c:pt idx="51">
                  <c:v>5.42857142857143E-4</c:v>
                </c:pt>
                <c:pt idx="52">
                  <c:v>3.4285714285714307E-4</c:v>
                </c:pt>
                <c:pt idx="53">
                  <c:v>1.4285714285714289E-4</c:v>
                </c:pt>
                <c:pt idx="54">
                  <c:v>-4.2857142857142866E-4</c:v>
                </c:pt>
                <c:pt idx="55">
                  <c:v>-9.1428571428571427E-4</c:v>
                </c:pt>
                <c:pt idx="56">
                  <c:v>-1.4000000000000002E-3</c:v>
                </c:pt>
                <c:pt idx="57">
                  <c:v>-1.4285714285714286E-3</c:v>
                </c:pt>
                <c:pt idx="58">
                  <c:v>-2.1428571428571427E-4</c:v>
                </c:pt>
                <c:pt idx="59">
                  <c:v>1.114285714285715E-3</c:v>
                </c:pt>
                <c:pt idx="60">
                  <c:v>6.7142857142857163E-4</c:v>
                </c:pt>
                <c:pt idx="61">
                  <c:v>2.2857142857142878E-4</c:v>
                </c:pt>
                <c:pt idx="62">
                  <c:v>-2.9999999999999992E-4</c:v>
                </c:pt>
                <c:pt idx="63">
                  <c:v>-5.285714285714287E-4</c:v>
                </c:pt>
                <c:pt idx="64">
                  <c:v>-7.5714285714285738E-4</c:v>
                </c:pt>
                <c:pt idx="65">
                  <c:v>-2.22857142857143E-3</c:v>
                </c:pt>
                <c:pt idx="66">
                  <c:v>-2.8857142857142862E-3</c:v>
                </c:pt>
                <c:pt idx="67">
                  <c:v>-1.771428571428572E-3</c:v>
                </c:pt>
                <c:pt idx="68">
                  <c:v>4.7142857142857126E-4</c:v>
                </c:pt>
                <c:pt idx="69">
                  <c:v>2.7142857142857155E-3</c:v>
                </c:pt>
                <c:pt idx="70">
                  <c:v>4.6571428571428571E-3</c:v>
                </c:pt>
                <c:pt idx="71">
                  <c:v>5.0285714285714291E-3</c:v>
                </c:pt>
                <c:pt idx="72">
                  <c:v>5.4000000000000012E-3</c:v>
                </c:pt>
                <c:pt idx="73">
                  <c:v>4.957142857142857E-3</c:v>
                </c:pt>
                <c:pt idx="74">
                  <c:v>3.7857142857142868E-3</c:v>
                </c:pt>
                <c:pt idx="75">
                  <c:v>1.4857142857142864E-3</c:v>
                </c:pt>
                <c:pt idx="76">
                  <c:v>-5.0000000000000023E-4</c:v>
                </c:pt>
                <c:pt idx="77">
                  <c:v>-2.4857142857142855E-3</c:v>
                </c:pt>
                <c:pt idx="78">
                  <c:v>-2.8999999999999998E-3</c:v>
                </c:pt>
                <c:pt idx="79">
                  <c:v>-1.0428571428571429E-3</c:v>
                </c:pt>
                <c:pt idx="80">
                  <c:v>8.1428571428571476E-4</c:v>
                </c:pt>
                <c:pt idx="81">
                  <c:v>3.4000000000000007E-3</c:v>
                </c:pt>
                <c:pt idx="82">
                  <c:v>2.9428571428571438E-3</c:v>
                </c:pt>
                <c:pt idx="83">
                  <c:v>2.1714285714285711E-3</c:v>
                </c:pt>
                <c:pt idx="84">
                  <c:v>2.8999999999999998E-3</c:v>
                </c:pt>
                <c:pt idx="85">
                  <c:v>3.6285714285714307E-3</c:v>
                </c:pt>
                <c:pt idx="86">
                  <c:v>2.0857142857142862E-3</c:v>
                </c:pt>
                <c:pt idx="87">
                  <c:v>-1.2857142857142859E-3</c:v>
                </c:pt>
                <c:pt idx="88">
                  <c:v>-4.6571428571428571E-3</c:v>
                </c:pt>
                <c:pt idx="89">
                  <c:v>-4.9857142857142878E-3</c:v>
                </c:pt>
                <c:pt idx="90">
                  <c:v>-3.5714285714285722E-3</c:v>
                </c:pt>
                <c:pt idx="91">
                  <c:v>-3.6571428571428588E-3</c:v>
                </c:pt>
                <c:pt idx="92">
                  <c:v>-3.5000000000000009E-3</c:v>
                </c:pt>
                <c:pt idx="93">
                  <c:v>-3.3428571428571439E-3</c:v>
                </c:pt>
                <c:pt idx="94">
                  <c:v>-2.4142857142857152E-3</c:v>
                </c:pt>
                <c:pt idx="95">
                  <c:v>-1.4857142857142855E-3</c:v>
                </c:pt>
                <c:pt idx="96">
                  <c:v>-5.571428571428574E-4</c:v>
                </c:pt>
                <c:pt idx="97">
                  <c:v>-1.3714285714285721E-3</c:v>
                </c:pt>
                <c:pt idx="98">
                  <c:v>-5.0285714285714283E-3</c:v>
                </c:pt>
                <c:pt idx="99">
                  <c:v>-8.9285714285714263E-3</c:v>
                </c:pt>
                <c:pt idx="100">
                  <c:v>-8.1428571428571427E-3</c:v>
                </c:pt>
                <c:pt idx="101">
                  <c:v>-6.3000000000000009E-3</c:v>
                </c:pt>
                <c:pt idx="102">
                  <c:v>-4.4571428571428574E-3</c:v>
                </c:pt>
                <c:pt idx="103">
                  <c:v>-1.6571428571428579E-3</c:v>
                </c:pt>
                <c:pt idx="104">
                  <c:v>1.1428571428571425E-3</c:v>
                </c:pt>
                <c:pt idx="105">
                  <c:v>6.7857142857142873E-3</c:v>
                </c:pt>
                <c:pt idx="106">
                  <c:v>1.3471428571428572E-2</c:v>
                </c:pt>
                <c:pt idx="107">
                  <c:v>1.5471428571428572E-2</c:v>
                </c:pt>
                <c:pt idx="108">
                  <c:v>1.8228571428571431E-2</c:v>
                </c:pt>
                <c:pt idx="109">
                  <c:v>2.0985714285714292E-2</c:v>
                </c:pt>
                <c:pt idx="110">
                  <c:v>2.2785714285714295E-2</c:v>
                </c:pt>
                <c:pt idx="111">
                  <c:v>2.63E-2</c:v>
                </c:pt>
                <c:pt idx="112">
                  <c:v>2.9814285714285717E-2</c:v>
                </c:pt>
                <c:pt idx="113">
                  <c:v>3.2285714285714293E-2</c:v>
                </c:pt>
                <c:pt idx="114">
                  <c:v>3.7557142857142851E-2</c:v>
                </c:pt>
                <c:pt idx="115">
                  <c:v>4.2071428571428572E-2</c:v>
                </c:pt>
                <c:pt idx="116">
                  <c:v>4.7742857142857135E-2</c:v>
                </c:pt>
                <c:pt idx="117">
                  <c:v>5.3414285714285713E-2</c:v>
                </c:pt>
                <c:pt idx="118">
                  <c:v>5.7371428571428573E-2</c:v>
                </c:pt>
                <c:pt idx="119">
                  <c:v>6.2171428571428572E-2</c:v>
                </c:pt>
                <c:pt idx="120">
                  <c:v>6.6971428571428571E-2</c:v>
                </c:pt>
                <c:pt idx="121">
                  <c:v>6.8971428571428572E-2</c:v>
                </c:pt>
                <c:pt idx="122">
                  <c:v>7.6614285714285718E-2</c:v>
                </c:pt>
                <c:pt idx="123">
                  <c:v>8.3100000000000035E-2</c:v>
                </c:pt>
                <c:pt idx="124">
                  <c:v>8.7500000000000008E-2</c:v>
                </c:pt>
                <c:pt idx="125">
                  <c:v>9.1900000000000023E-2</c:v>
                </c:pt>
                <c:pt idx="126">
                  <c:v>9.5457142857142879E-2</c:v>
                </c:pt>
                <c:pt idx="127">
                  <c:v>9.6828571428571431E-2</c:v>
                </c:pt>
                <c:pt idx="128">
                  <c:v>9.8200000000000037E-2</c:v>
                </c:pt>
                <c:pt idx="129">
                  <c:v>9.3928571428571458E-2</c:v>
                </c:pt>
                <c:pt idx="130">
                  <c:v>0.10437142857142856</c:v>
                </c:pt>
                <c:pt idx="131">
                  <c:v>0.1169</c:v>
                </c:pt>
                <c:pt idx="132">
                  <c:v>0.13515714285714286</c:v>
                </c:pt>
                <c:pt idx="133">
                  <c:v>0.15341428571428575</c:v>
                </c:pt>
                <c:pt idx="134">
                  <c:v>0.1738571428571429</c:v>
                </c:pt>
                <c:pt idx="135">
                  <c:v>0.19209999999999999</c:v>
                </c:pt>
                <c:pt idx="136">
                  <c:v>0.21034285714285716</c:v>
                </c:pt>
                <c:pt idx="137">
                  <c:v>0.21387142857142857</c:v>
                </c:pt>
                <c:pt idx="138">
                  <c:v>0.22074285714285716</c:v>
                </c:pt>
                <c:pt idx="139">
                  <c:v>0.22188571428571424</c:v>
                </c:pt>
                <c:pt idx="140">
                  <c:v>0.22648571428571423</c:v>
                </c:pt>
                <c:pt idx="141">
                  <c:v>0.23108571428571426</c:v>
                </c:pt>
                <c:pt idx="142">
                  <c:v>0.23788571428571423</c:v>
                </c:pt>
                <c:pt idx="143">
                  <c:v>0.2485285714285714</c:v>
                </c:pt>
                <c:pt idx="144">
                  <c:v>0.2591714285714285</c:v>
                </c:pt>
                <c:pt idx="145">
                  <c:v>0.26647142857142853</c:v>
                </c:pt>
                <c:pt idx="146">
                  <c:v>0.26658571428571431</c:v>
                </c:pt>
                <c:pt idx="147">
                  <c:v>0.26324285714285717</c:v>
                </c:pt>
                <c:pt idx="148">
                  <c:v>0.26382857142857147</c:v>
                </c:pt>
                <c:pt idx="149">
                  <c:v>0.26441428571428577</c:v>
                </c:pt>
                <c:pt idx="150">
                  <c:v>0.26115714285714275</c:v>
                </c:pt>
                <c:pt idx="151">
                  <c:v>0.26798571428571433</c:v>
                </c:pt>
                <c:pt idx="152">
                  <c:v>0.27481428571428579</c:v>
                </c:pt>
                <c:pt idx="153">
                  <c:v>0.28882857142857143</c:v>
                </c:pt>
                <c:pt idx="154">
                  <c:v>0.29644285714285723</c:v>
                </c:pt>
                <c:pt idx="155">
                  <c:v>0.30012857142857152</c:v>
                </c:pt>
                <c:pt idx="156">
                  <c:v>0.3151000000000001</c:v>
                </c:pt>
                <c:pt idx="157">
                  <c:v>0.33007142857142868</c:v>
                </c:pt>
                <c:pt idx="158">
                  <c:v>0.3349571428571429</c:v>
                </c:pt>
                <c:pt idx="159">
                  <c:v>0.33228571428571435</c:v>
                </c:pt>
                <c:pt idx="160">
                  <c:v>0.32961428571428586</c:v>
                </c:pt>
                <c:pt idx="161">
                  <c:v>0.33334285714285733</c:v>
                </c:pt>
                <c:pt idx="162">
                  <c:v>0.34600000000000009</c:v>
                </c:pt>
                <c:pt idx="163">
                  <c:v>0.34737142857142855</c:v>
                </c:pt>
                <c:pt idx="164">
                  <c:v>0.3584285714285716</c:v>
                </c:pt>
                <c:pt idx="165">
                  <c:v>0.36948571428571436</c:v>
                </c:pt>
                <c:pt idx="166">
                  <c:v>0.38810000000000011</c:v>
                </c:pt>
                <c:pt idx="167">
                  <c:v>0.39517142857142862</c:v>
                </c:pt>
                <c:pt idx="168">
                  <c:v>0.40224285714285735</c:v>
                </c:pt>
                <c:pt idx="169">
                  <c:v>0.4003857142857144</c:v>
                </c:pt>
                <c:pt idx="170">
                  <c:v>0.40094285714285732</c:v>
                </c:pt>
                <c:pt idx="171">
                  <c:v>0.39181428571428595</c:v>
                </c:pt>
                <c:pt idx="172">
                  <c:v>0.3922000000000001</c:v>
                </c:pt>
                <c:pt idx="173">
                  <c:v>0.39258571428571437</c:v>
                </c:pt>
                <c:pt idx="174">
                  <c:v>0.40451428571428583</c:v>
                </c:pt>
                <c:pt idx="175">
                  <c:v>0.39340000000000014</c:v>
                </c:pt>
                <c:pt idx="176">
                  <c:v>0.38228571428571434</c:v>
                </c:pt>
                <c:pt idx="177">
                  <c:v>0.36875714285714295</c:v>
                </c:pt>
                <c:pt idx="178">
                  <c:v>0.35410000000000003</c:v>
                </c:pt>
                <c:pt idx="179">
                  <c:v>0.32992857142857152</c:v>
                </c:pt>
                <c:pt idx="180">
                  <c:v>0.31278571428571439</c:v>
                </c:pt>
                <c:pt idx="181">
                  <c:v>0.29564285714285726</c:v>
                </c:pt>
                <c:pt idx="182">
                  <c:v>0.30154285714285722</c:v>
                </c:pt>
                <c:pt idx="183">
                  <c:v>0.30707142857142855</c:v>
                </c:pt>
                <c:pt idx="184">
                  <c:v>0.3126000000000001</c:v>
                </c:pt>
                <c:pt idx="185">
                  <c:v>0.31925714285714285</c:v>
                </c:pt>
                <c:pt idx="186">
                  <c:v>0.32088571428571439</c:v>
                </c:pt>
                <c:pt idx="187">
                  <c:v>0.31548571428571437</c:v>
                </c:pt>
                <c:pt idx="188">
                  <c:v>0.3122571428571429</c:v>
                </c:pt>
                <c:pt idx="189">
                  <c:v>0.3090285714285716</c:v>
                </c:pt>
                <c:pt idx="190">
                  <c:v>0.30617142857142859</c:v>
                </c:pt>
                <c:pt idx="191">
                  <c:v>0.3015714285714286</c:v>
                </c:pt>
                <c:pt idx="192">
                  <c:v>0.29697142857142861</c:v>
                </c:pt>
                <c:pt idx="193">
                  <c:v>0.29740000000000005</c:v>
                </c:pt>
                <c:pt idx="194">
                  <c:v>0.29128571428571431</c:v>
                </c:pt>
                <c:pt idx="195">
                  <c:v>0.28300000000000003</c:v>
                </c:pt>
                <c:pt idx="196">
                  <c:v>0.2762857142857143</c:v>
                </c:pt>
                <c:pt idx="197">
                  <c:v>0.26957142857142852</c:v>
                </c:pt>
                <c:pt idx="198">
                  <c:v>0.2646</c:v>
                </c:pt>
                <c:pt idx="199">
                  <c:v>0.25817142857142855</c:v>
                </c:pt>
                <c:pt idx="200">
                  <c:v>0.25174285714285721</c:v>
                </c:pt>
                <c:pt idx="201">
                  <c:v>0.25185714285714289</c:v>
                </c:pt>
                <c:pt idx="202">
                  <c:v>0.24772857142857141</c:v>
                </c:pt>
                <c:pt idx="203">
                  <c:v>0.2420285714285714</c:v>
                </c:pt>
                <c:pt idx="204">
                  <c:v>0.23219999999999999</c:v>
                </c:pt>
                <c:pt idx="205">
                  <c:v>0.22237142857142861</c:v>
                </c:pt>
                <c:pt idx="206">
                  <c:v>0.21400000000000002</c:v>
                </c:pt>
                <c:pt idx="207">
                  <c:v>0.20830000000000001</c:v>
                </c:pt>
                <c:pt idx="208">
                  <c:v>0.20260000000000003</c:v>
                </c:pt>
                <c:pt idx="209">
                  <c:v>0.20114285714285718</c:v>
                </c:pt>
                <c:pt idx="210">
                  <c:v>0.19724285714285716</c:v>
                </c:pt>
                <c:pt idx="211">
                  <c:v>0.1974714285714286</c:v>
                </c:pt>
                <c:pt idx="212">
                  <c:v>0.19769999999999996</c:v>
                </c:pt>
                <c:pt idx="213">
                  <c:v>0.19944285714285723</c:v>
                </c:pt>
                <c:pt idx="214">
                  <c:v>0.19851428571428573</c:v>
                </c:pt>
                <c:pt idx="215">
                  <c:v>0.19258571428571425</c:v>
                </c:pt>
                <c:pt idx="216">
                  <c:v>0.18665714285714288</c:v>
                </c:pt>
                <c:pt idx="217">
                  <c:v>0.18317142857142862</c:v>
                </c:pt>
                <c:pt idx="218">
                  <c:v>0.18334285714285714</c:v>
                </c:pt>
                <c:pt idx="219">
                  <c:v>0.18351428571428574</c:v>
                </c:pt>
                <c:pt idx="220">
                  <c:v>0.17431428571428573</c:v>
                </c:pt>
                <c:pt idx="221">
                  <c:v>0.16511428571428571</c:v>
                </c:pt>
                <c:pt idx="222">
                  <c:v>0.16091428571428576</c:v>
                </c:pt>
                <c:pt idx="223">
                  <c:v>0.16094285714285717</c:v>
                </c:pt>
                <c:pt idx="224">
                  <c:v>0.16097142857142863</c:v>
                </c:pt>
                <c:pt idx="225">
                  <c:v>0.1573428571428572</c:v>
                </c:pt>
                <c:pt idx="226">
                  <c:v>0.14402857142857139</c:v>
                </c:pt>
                <c:pt idx="227">
                  <c:v>0.13857142857142865</c:v>
                </c:pt>
                <c:pt idx="228">
                  <c:v>0.14468571428571428</c:v>
                </c:pt>
                <c:pt idx="229">
                  <c:v>0.15080000000000005</c:v>
                </c:pt>
                <c:pt idx="230">
                  <c:v>0.15268571428571426</c:v>
                </c:pt>
                <c:pt idx="231">
                  <c:v>0.13845714285714292</c:v>
                </c:pt>
                <c:pt idx="232">
                  <c:v>0.12422857142857145</c:v>
                </c:pt>
                <c:pt idx="233">
                  <c:v>0.11968571428571428</c:v>
                </c:pt>
                <c:pt idx="234">
                  <c:v>0.11839999999999998</c:v>
                </c:pt>
                <c:pt idx="235">
                  <c:v>0.10554285714285715</c:v>
                </c:pt>
                <c:pt idx="236">
                  <c:v>7.5385714285714306E-2</c:v>
                </c:pt>
                <c:pt idx="237">
                  <c:v>4.522857142857143E-2</c:v>
                </c:pt>
                <c:pt idx="238">
                  <c:v>3.1185714285714292E-2</c:v>
                </c:pt>
                <c:pt idx="239">
                  <c:v>3.3685714285714291E-2</c:v>
                </c:pt>
                <c:pt idx="240">
                  <c:v>3.6185714285714286E-2</c:v>
                </c:pt>
                <c:pt idx="241">
                  <c:v>3.5428571428571434E-2</c:v>
                </c:pt>
                <c:pt idx="242">
                  <c:v>3.4285714285714294E-2</c:v>
                </c:pt>
                <c:pt idx="243">
                  <c:v>5.0442857142857143E-2</c:v>
                </c:pt>
                <c:pt idx="244">
                  <c:v>6.1728571428571424E-2</c:v>
                </c:pt>
                <c:pt idx="245">
                  <c:v>7.3014285714285712E-2</c:v>
                </c:pt>
                <c:pt idx="246">
                  <c:v>6.7757142857142863E-2</c:v>
                </c:pt>
                <c:pt idx="247">
                  <c:v>5.4528571428571433E-2</c:v>
                </c:pt>
                <c:pt idx="248">
                  <c:v>4.1300000000000003E-2</c:v>
                </c:pt>
                <c:pt idx="249">
                  <c:v>2.8457142857142851E-2</c:v>
                </c:pt>
                <c:pt idx="250">
                  <c:v>2.0442857142857148E-2</c:v>
                </c:pt>
                <c:pt idx="251">
                  <c:v>1.7299999999999996E-2</c:v>
                </c:pt>
                <c:pt idx="252">
                  <c:v>1.7814285714285713E-2</c:v>
                </c:pt>
                <c:pt idx="253">
                  <c:v>1.832857142857143E-2</c:v>
                </c:pt>
                <c:pt idx="254">
                  <c:v>2.6814285714285718E-2</c:v>
                </c:pt>
                <c:pt idx="255">
                  <c:v>3.6414285714285725E-2</c:v>
                </c:pt>
                <c:pt idx="256">
                  <c:v>4.6014285714285716E-2</c:v>
                </c:pt>
                <c:pt idx="257">
                  <c:v>5.0785714285714295E-2</c:v>
                </c:pt>
                <c:pt idx="258">
                  <c:v>4.5600000000000009E-2</c:v>
                </c:pt>
                <c:pt idx="259">
                  <c:v>3.675714285714287E-2</c:v>
                </c:pt>
                <c:pt idx="260">
                  <c:v>2.7771428571428579E-2</c:v>
                </c:pt>
                <c:pt idx="261">
                  <c:v>1.8785714285714288E-2</c:v>
                </c:pt>
                <c:pt idx="262">
                  <c:v>8.6857142857142862E-3</c:v>
                </c:pt>
                <c:pt idx="263">
                  <c:v>2.9428571428571442E-3</c:v>
                </c:pt>
                <c:pt idx="264">
                  <c:v>-2.7999999999999995E-3</c:v>
                </c:pt>
                <c:pt idx="265">
                  <c:v>1.4142857142857156E-3</c:v>
                </c:pt>
                <c:pt idx="266">
                  <c:v>6.1571428571428567E-3</c:v>
                </c:pt>
                <c:pt idx="267">
                  <c:v>1.1042857142857149E-2</c:v>
                </c:pt>
                <c:pt idx="268">
                  <c:v>1.4914285714285717E-2</c:v>
                </c:pt>
                <c:pt idx="269">
                  <c:v>1.8785714285714291E-2</c:v>
                </c:pt>
                <c:pt idx="270">
                  <c:v>1.8300000000000004E-2</c:v>
                </c:pt>
                <c:pt idx="271">
                  <c:v>1.4228571428571425E-2</c:v>
                </c:pt>
                <c:pt idx="272">
                  <c:v>1.0157142857142852E-2</c:v>
                </c:pt>
                <c:pt idx="273">
                  <c:v>5.557142857142856E-3</c:v>
                </c:pt>
                <c:pt idx="274">
                  <c:v>1.6285714285714282E-3</c:v>
                </c:pt>
                <c:pt idx="275">
                  <c:v>-1.2857142857142859E-3</c:v>
                </c:pt>
                <c:pt idx="276">
                  <c:v>-5.3571428571428581E-3</c:v>
                </c:pt>
                <c:pt idx="277">
                  <c:v>-9.4285714285714268E-3</c:v>
                </c:pt>
                <c:pt idx="278">
                  <c:v>-9.9142857142857158E-3</c:v>
                </c:pt>
                <c:pt idx="279">
                  <c:v>6.3857142857142871E-3</c:v>
                </c:pt>
                <c:pt idx="280">
                  <c:v>2.2685714285714295E-2</c:v>
                </c:pt>
                <c:pt idx="281">
                  <c:v>3.831428571428571E-2</c:v>
                </c:pt>
                <c:pt idx="282">
                  <c:v>2.7214285714285719E-2</c:v>
                </c:pt>
                <c:pt idx="283">
                  <c:v>1.727142857142857E-2</c:v>
                </c:pt>
                <c:pt idx="284">
                  <c:v>1.522857142857144E-2</c:v>
                </c:pt>
                <c:pt idx="285">
                  <c:v>1.3185714285714295E-2</c:v>
                </c:pt>
                <c:pt idx="286">
                  <c:v>-5.6428571428571404E-3</c:v>
                </c:pt>
                <c:pt idx="287">
                  <c:v>-2.0685714285714293E-2</c:v>
                </c:pt>
                <c:pt idx="288">
                  <c:v>-3.5728571428571436E-2</c:v>
                </c:pt>
                <c:pt idx="289">
                  <c:v>-2.4042857142857147E-2</c:v>
                </c:pt>
                <c:pt idx="290">
                  <c:v>-2.0857142857142862E-3</c:v>
                </c:pt>
                <c:pt idx="291">
                  <c:v>1.1971428571428576E-2</c:v>
                </c:pt>
                <c:pt idx="292">
                  <c:v>3.2857142857142881E-3</c:v>
                </c:pt>
                <c:pt idx="293">
                  <c:v>-5.4000000000000012E-3</c:v>
                </c:pt>
                <c:pt idx="294">
                  <c:v>-8.1714285714285708E-3</c:v>
                </c:pt>
                <c:pt idx="295">
                  <c:v>-1.0942857142857147E-2</c:v>
                </c:pt>
                <c:pt idx="296">
                  <c:v>-1.3714285714285719E-2</c:v>
                </c:pt>
                <c:pt idx="297">
                  <c:v>-2.0900000000000002E-2</c:v>
                </c:pt>
                <c:pt idx="298">
                  <c:v>-2.8085714285714294E-2</c:v>
                </c:pt>
                <c:pt idx="299">
                  <c:v>-1.2528571428571425E-2</c:v>
                </c:pt>
                <c:pt idx="300">
                  <c:v>7.857142857142852E-4</c:v>
                </c:pt>
                <c:pt idx="301">
                  <c:v>4.4000000000000011E-3</c:v>
                </c:pt>
                <c:pt idx="302">
                  <c:v>8.0142857142857168E-3</c:v>
                </c:pt>
                <c:pt idx="303">
                  <c:v>6.2714285714285736E-3</c:v>
                </c:pt>
                <c:pt idx="304">
                  <c:v>-1.3285714285714274E-3</c:v>
                </c:pt>
                <c:pt idx="305">
                  <c:v>-8.9285714285714229E-3</c:v>
                </c:pt>
                <c:pt idx="306">
                  <c:v>-1.4142857142857143E-2</c:v>
                </c:pt>
                <c:pt idx="307">
                  <c:v>-1.7114285714285717E-2</c:v>
                </c:pt>
                <c:pt idx="308">
                  <c:v>-1.8685714285714285E-2</c:v>
                </c:pt>
                <c:pt idx="309">
                  <c:v>-2.0257142857142856E-2</c:v>
                </c:pt>
                <c:pt idx="310">
                  <c:v>-1.6471428571428567E-2</c:v>
                </c:pt>
                <c:pt idx="311">
                  <c:v>-1.1728571428571427E-2</c:v>
                </c:pt>
                <c:pt idx="312">
                  <c:v>-6.9857142857142869E-3</c:v>
                </c:pt>
                <c:pt idx="313">
                  <c:v>-4.6285714285714272E-3</c:v>
                </c:pt>
                <c:pt idx="314">
                  <c:v>-1.2285714285714287E-3</c:v>
                </c:pt>
                <c:pt idx="315">
                  <c:v>7.7142857142857156E-4</c:v>
                </c:pt>
                <c:pt idx="316">
                  <c:v>-1.2600000000000002E-2</c:v>
                </c:pt>
                <c:pt idx="317">
                  <c:v>-2.5971428571428576E-2</c:v>
                </c:pt>
                <c:pt idx="318">
                  <c:v>-4.0300000000000009E-2</c:v>
                </c:pt>
                <c:pt idx="319">
                  <c:v>-3.8871428571428578E-2</c:v>
                </c:pt>
                <c:pt idx="320">
                  <c:v>-3.7442857142857153E-2</c:v>
                </c:pt>
                <c:pt idx="321">
                  <c:v>-3.7057142857142865E-2</c:v>
                </c:pt>
                <c:pt idx="322">
                  <c:v>-3.4485714285714286E-2</c:v>
                </c:pt>
                <c:pt idx="323">
                  <c:v>-1.6542857142857144E-2</c:v>
                </c:pt>
                <c:pt idx="324">
                  <c:v>-1.2628571428571433E-2</c:v>
                </c:pt>
                <c:pt idx="325">
                  <c:v>-8.7142857142857143E-3</c:v>
                </c:pt>
                <c:pt idx="326">
                  <c:v>-2.0557142857142857E-2</c:v>
                </c:pt>
                <c:pt idx="327">
                  <c:v>-3.0128571428571432E-2</c:v>
                </c:pt>
                <c:pt idx="328">
                  <c:v>-3.9700000000000006E-2</c:v>
                </c:pt>
                <c:pt idx="329">
                  <c:v>-5.1457142857142868E-2</c:v>
                </c:pt>
                <c:pt idx="330">
                  <c:v>-5.3585714285714292E-2</c:v>
                </c:pt>
                <c:pt idx="331">
                  <c:v>-4.1685714285714277E-2</c:v>
                </c:pt>
                <c:pt idx="332">
                  <c:v>-3.3128571428571431E-2</c:v>
                </c:pt>
                <c:pt idx="333">
                  <c:v>-2.4571428571428577E-2</c:v>
                </c:pt>
                <c:pt idx="334">
                  <c:v>-1.8285714285714291E-2</c:v>
                </c:pt>
                <c:pt idx="335">
                  <c:v>-1.5057142857142856E-2</c:v>
                </c:pt>
                <c:pt idx="336">
                  <c:v>-1.182857142857143E-2</c:v>
                </c:pt>
                <c:pt idx="337">
                  <c:v>-1.8228571428571431E-2</c:v>
                </c:pt>
                <c:pt idx="338">
                  <c:v>-2.418571428571429E-2</c:v>
                </c:pt>
                <c:pt idx="339">
                  <c:v>-2.6800000000000001E-2</c:v>
                </c:pt>
                <c:pt idx="340">
                  <c:v>-3.151428571428571E-2</c:v>
                </c:pt>
                <c:pt idx="341">
                  <c:v>-3.6228571428571436E-2</c:v>
                </c:pt>
                <c:pt idx="342">
                  <c:v>-3.7885714285714293E-2</c:v>
                </c:pt>
                <c:pt idx="343">
                  <c:v>-4.1757142857142868E-2</c:v>
                </c:pt>
                <c:pt idx="344">
                  <c:v>-4.5628571428571428E-2</c:v>
                </c:pt>
                <c:pt idx="345">
                  <c:v>-4.6914285714285721E-2</c:v>
                </c:pt>
                <c:pt idx="346">
                  <c:v>-4.8200000000000007E-2</c:v>
                </c:pt>
                <c:pt idx="347">
                  <c:v>-4.7385714285714309E-2</c:v>
                </c:pt>
                <c:pt idx="348">
                  <c:v>-5.3514285714285723E-2</c:v>
                </c:pt>
                <c:pt idx="349">
                  <c:v>-5.9642857142857143E-2</c:v>
                </c:pt>
                <c:pt idx="350">
                  <c:v>-6.3557142857142854E-2</c:v>
                </c:pt>
                <c:pt idx="351">
                  <c:v>-7.3114285714285729E-2</c:v>
                </c:pt>
                <c:pt idx="352">
                  <c:v>-8.5700000000000026E-2</c:v>
                </c:pt>
                <c:pt idx="353">
                  <c:v>-9.8342857142857176E-2</c:v>
                </c:pt>
                <c:pt idx="354">
                  <c:v>-0.11098571428571428</c:v>
                </c:pt>
                <c:pt idx="355">
                  <c:v>-0.1166857142857143</c:v>
                </c:pt>
                <c:pt idx="356">
                  <c:v>-0.12072857142857145</c:v>
                </c:pt>
                <c:pt idx="357">
                  <c:v>-0.12477142857142859</c:v>
                </c:pt>
                <c:pt idx="358">
                  <c:v>-0.1231714285714286</c:v>
                </c:pt>
                <c:pt idx="359">
                  <c:v>-0.12942857142857142</c:v>
                </c:pt>
                <c:pt idx="360">
                  <c:v>-0.13562857142857135</c:v>
                </c:pt>
                <c:pt idx="361">
                  <c:v>-0.14182857142857136</c:v>
                </c:pt>
                <c:pt idx="362">
                  <c:v>-0.14797142857142861</c:v>
                </c:pt>
                <c:pt idx="363">
                  <c:v>-0.15577142857142864</c:v>
                </c:pt>
                <c:pt idx="364">
                  <c:v>-0.16147142857142863</c:v>
                </c:pt>
                <c:pt idx="365">
                  <c:v>-0.16717142857142861</c:v>
                </c:pt>
                <c:pt idx="366">
                  <c:v>-0.16501428571428575</c:v>
                </c:pt>
                <c:pt idx="367">
                  <c:v>-0.16644285714285717</c:v>
                </c:pt>
                <c:pt idx="368">
                  <c:v>-0.16787142857142862</c:v>
                </c:pt>
                <c:pt idx="369">
                  <c:v>-0.1786571428571429</c:v>
                </c:pt>
                <c:pt idx="370">
                  <c:v>-0.18944285714285716</c:v>
                </c:pt>
                <c:pt idx="371">
                  <c:v>-0.20232857142857136</c:v>
                </c:pt>
                <c:pt idx="372">
                  <c:v>-0.21431428571428573</c:v>
                </c:pt>
                <c:pt idx="373">
                  <c:v>-0.2263</c:v>
                </c:pt>
                <c:pt idx="374">
                  <c:v>-0.23469999999999999</c:v>
                </c:pt>
                <c:pt idx="375">
                  <c:v>-0.24714285714285714</c:v>
                </c:pt>
                <c:pt idx="376">
                  <c:v>-0.25028571428571428</c:v>
                </c:pt>
                <c:pt idx="377">
                  <c:v>-0.25342857142857145</c:v>
                </c:pt>
                <c:pt idx="378">
                  <c:v>-0.26088571428571433</c:v>
                </c:pt>
                <c:pt idx="379">
                  <c:v>-0.26924285714285717</c:v>
                </c:pt>
                <c:pt idx="380">
                  <c:v>-0.28981428571428586</c:v>
                </c:pt>
                <c:pt idx="381">
                  <c:v>-0.31038571428571438</c:v>
                </c:pt>
                <c:pt idx="382">
                  <c:v>-0.32691428571428593</c:v>
                </c:pt>
                <c:pt idx="383">
                  <c:v>-0.32994285714285732</c:v>
                </c:pt>
                <c:pt idx="384">
                  <c:v>-0.33297142857142858</c:v>
                </c:pt>
                <c:pt idx="385">
                  <c:v>-0.33168571428571436</c:v>
                </c:pt>
                <c:pt idx="386">
                  <c:v>-0.3126000000000001</c:v>
                </c:pt>
                <c:pt idx="387">
                  <c:v>-0.28130000000000005</c:v>
                </c:pt>
                <c:pt idx="388">
                  <c:v>-0.27240000000000009</c:v>
                </c:pt>
                <c:pt idx="389">
                  <c:v>-0.26350000000000001</c:v>
                </c:pt>
                <c:pt idx="390">
                  <c:v>-0.2681</c:v>
                </c:pt>
                <c:pt idx="391">
                  <c:v>-0.2889857142857144</c:v>
                </c:pt>
                <c:pt idx="392">
                  <c:v>-0.30987142857142869</c:v>
                </c:pt>
                <c:pt idx="393">
                  <c:v>-0.35894285714285723</c:v>
                </c:pt>
                <c:pt idx="394">
                  <c:v>-0.40801428571428577</c:v>
                </c:pt>
                <c:pt idx="395">
                  <c:v>-0.43468571428571434</c:v>
                </c:pt>
                <c:pt idx="396">
                  <c:v>-0.42778571428571432</c:v>
                </c:pt>
                <c:pt idx="397">
                  <c:v>-0.42088571428571436</c:v>
                </c:pt>
                <c:pt idx="398">
                  <c:v>-0.39770000000000005</c:v>
                </c:pt>
                <c:pt idx="399">
                  <c:v>-0.36920000000000008</c:v>
                </c:pt>
                <c:pt idx="400">
                  <c:v>-0.33031428571428595</c:v>
                </c:pt>
                <c:pt idx="401">
                  <c:v>-0.29474285714285714</c:v>
                </c:pt>
                <c:pt idx="402">
                  <c:v>-0.2591714285714285</c:v>
                </c:pt>
                <c:pt idx="403">
                  <c:v>-0.2571714285714285</c:v>
                </c:pt>
                <c:pt idx="404">
                  <c:v>-0.28251428571428583</c:v>
                </c:pt>
                <c:pt idx="405">
                  <c:v>-0.30785714285714288</c:v>
                </c:pt>
                <c:pt idx="406">
                  <c:v>-0.33851428571428588</c:v>
                </c:pt>
                <c:pt idx="407">
                  <c:v>-0.3537285714285715</c:v>
                </c:pt>
                <c:pt idx="408">
                  <c:v>-0.36562857142857152</c:v>
                </c:pt>
                <c:pt idx="409">
                  <c:v>-0.36652857142857143</c:v>
                </c:pt>
                <c:pt idx="410">
                  <c:v>-0.36742857142857155</c:v>
                </c:pt>
                <c:pt idx="411">
                  <c:v>-0.34098571428571434</c:v>
                </c:pt>
                <c:pt idx="412">
                  <c:v>-0.32431428571428589</c:v>
                </c:pt>
                <c:pt idx="413">
                  <c:v>-0.30764285714285727</c:v>
                </c:pt>
                <c:pt idx="414">
                  <c:v>-0.30641428571428586</c:v>
                </c:pt>
                <c:pt idx="415">
                  <c:v>-0.30305714285714286</c:v>
                </c:pt>
                <c:pt idx="416">
                  <c:v>-0.31070000000000009</c:v>
                </c:pt>
                <c:pt idx="417">
                  <c:v>-0.31777142857142854</c:v>
                </c:pt>
                <c:pt idx="418">
                  <c:v>-0.32484285714285727</c:v>
                </c:pt>
                <c:pt idx="419">
                  <c:v>-0.32214285714285723</c:v>
                </c:pt>
                <c:pt idx="420">
                  <c:v>-0.3194428571428572</c:v>
                </c:pt>
                <c:pt idx="421">
                  <c:v>-0.3348000000000001</c:v>
                </c:pt>
                <c:pt idx="422">
                  <c:v>-0.35228571428571431</c:v>
                </c:pt>
                <c:pt idx="423">
                  <c:v>-0.35025714285714282</c:v>
                </c:pt>
                <c:pt idx="424">
                  <c:v>-0.34880000000000011</c:v>
                </c:pt>
                <c:pt idx="425">
                  <c:v>-0.33328571428571435</c:v>
                </c:pt>
                <c:pt idx="426">
                  <c:v>-0.31777142857142854</c:v>
                </c:pt>
                <c:pt idx="427">
                  <c:v>-0.30225714285714289</c:v>
                </c:pt>
                <c:pt idx="428">
                  <c:v>-0.26410000000000006</c:v>
                </c:pt>
                <c:pt idx="429">
                  <c:v>-0.22594285714285722</c:v>
                </c:pt>
                <c:pt idx="430">
                  <c:v>-0.20730000000000001</c:v>
                </c:pt>
                <c:pt idx="431">
                  <c:v>-0.19250000000000003</c:v>
                </c:pt>
                <c:pt idx="432">
                  <c:v>-0.19175714285714293</c:v>
                </c:pt>
                <c:pt idx="433">
                  <c:v>-0.19101428571428575</c:v>
                </c:pt>
                <c:pt idx="434">
                  <c:v>-0.19375714285714288</c:v>
                </c:pt>
                <c:pt idx="435">
                  <c:v>-0.20108571428571426</c:v>
                </c:pt>
                <c:pt idx="436">
                  <c:v>-0.21010000000000001</c:v>
                </c:pt>
                <c:pt idx="437">
                  <c:v>-0.21911428571428576</c:v>
                </c:pt>
                <c:pt idx="438">
                  <c:v>-0.22428571428571425</c:v>
                </c:pt>
                <c:pt idx="439">
                  <c:v>-0.21735714285714292</c:v>
                </c:pt>
                <c:pt idx="440">
                  <c:v>-0.21042857142857138</c:v>
                </c:pt>
                <c:pt idx="441">
                  <c:v>-0.1996</c:v>
                </c:pt>
                <c:pt idx="442">
                  <c:v>-0.18877142857142865</c:v>
                </c:pt>
                <c:pt idx="443">
                  <c:v>-0.17625714285714292</c:v>
                </c:pt>
                <c:pt idx="444">
                  <c:v>-0.16197142857142863</c:v>
                </c:pt>
                <c:pt idx="445">
                  <c:v>-0.14768571428571423</c:v>
                </c:pt>
                <c:pt idx="446">
                  <c:v>-0.14550000000000002</c:v>
                </c:pt>
                <c:pt idx="447">
                  <c:v>-0.13570000000000004</c:v>
                </c:pt>
                <c:pt idx="448">
                  <c:v>-0.12631428571428571</c:v>
                </c:pt>
                <c:pt idx="449">
                  <c:v>-0.11692857142857144</c:v>
                </c:pt>
                <c:pt idx="450">
                  <c:v>-0.11397142857142858</c:v>
                </c:pt>
                <c:pt idx="451">
                  <c:v>-0.11278571428571429</c:v>
                </c:pt>
                <c:pt idx="452">
                  <c:v>-0.11311428571428572</c:v>
                </c:pt>
                <c:pt idx="453">
                  <c:v>-0.11344285714285714</c:v>
                </c:pt>
                <c:pt idx="454">
                  <c:v>-0.12138571428571429</c:v>
                </c:pt>
                <c:pt idx="455">
                  <c:v>-0.12382857142857145</c:v>
                </c:pt>
                <c:pt idx="456">
                  <c:v>-0.12627142857142859</c:v>
                </c:pt>
                <c:pt idx="457">
                  <c:v>-0.11558571428571429</c:v>
                </c:pt>
                <c:pt idx="458">
                  <c:v>-0.10489999999999998</c:v>
                </c:pt>
                <c:pt idx="459">
                  <c:v>-9.2700000000000018E-2</c:v>
                </c:pt>
                <c:pt idx="460">
                  <c:v>-7.7457142857142863E-2</c:v>
                </c:pt>
                <c:pt idx="461">
                  <c:v>-6.2214285714285722E-2</c:v>
                </c:pt>
                <c:pt idx="462">
                  <c:v>-5.2471428571428579E-2</c:v>
                </c:pt>
                <c:pt idx="463">
                  <c:v>-4.8457142857142858E-2</c:v>
                </c:pt>
                <c:pt idx="464">
                  <c:v>-5.1142857142857136E-2</c:v>
                </c:pt>
                <c:pt idx="465">
                  <c:v>-5.1057142857142863E-2</c:v>
                </c:pt>
                <c:pt idx="466">
                  <c:v>-5.0971428571428563E-2</c:v>
                </c:pt>
                <c:pt idx="467">
                  <c:v>-5.3928571428571437E-2</c:v>
                </c:pt>
                <c:pt idx="468">
                  <c:v>-5.8228571428571442E-2</c:v>
                </c:pt>
                <c:pt idx="469">
                  <c:v>-6.2528571428571419E-2</c:v>
                </c:pt>
                <c:pt idx="470">
                  <c:v>-6.1100000000000002E-2</c:v>
                </c:pt>
                <c:pt idx="471">
                  <c:v>-5.554285714285713E-2</c:v>
                </c:pt>
                <c:pt idx="472">
                  <c:v>-5.275714285714287E-2</c:v>
                </c:pt>
                <c:pt idx="473">
                  <c:v>-5.0671428571428576E-2</c:v>
                </c:pt>
                <c:pt idx="474">
                  <c:v>-4.8585714285714302E-2</c:v>
                </c:pt>
                <c:pt idx="475">
                  <c:v>-4.5157142857142868E-2</c:v>
                </c:pt>
                <c:pt idx="476">
                  <c:v>-3.8585714285714293E-2</c:v>
                </c:pt>
                <c:pt idx="477">
                  <c:v>-3.2014285714285717E-2</c:v>
                </c:pt>
                <c:pt idx="478">
                  <c:v>-2.9571428571428571E-2</c:v>
                </c:pt>
                <c:pt idx="479">
                  <c:v>-3.1257142857142865E-2</c:v>
                </c:pt>
                <c:pt idx="480">
                  <c:v>-3.2242857142857149E-2</c:v>
                </c:pt>
                <c:pt idx="481">
                  <c:v>-3.2671428571428587E-2</c:v>
                </c:pt>
                <c:pt idx="482">
                  <c:v>-3.3100000000000004E-2</c:v>
                </c:pt>
                <c:pt idx="483">
                  <c:v>-3.6671428571428591E-2</c:v>
                </c:pt>
                <c:pt idx="484">
                  <c:v>-3.9642857142857146E-2</c:v>
                </c:pt>
                <c:pt idx="485">
                  <c:v>-4.2614285714285723E-2</c:v>
                </c:pt>
                <c:pt idx="486">
                  <c:v>-4.1457142857142866E-2</c:v>
                </c:pt>
                <c:pt idx="487">
                  <c:v>-3.7185714285714294E-2</c:v>
                </c:pt>
                <c:pt idx="488">
                  <c:v>-3.3471428571428583E-2</c:v>
                </c:pt>
                <c:pt idx="489">
                  <c:v>-2.8128571428571426E-2</c:v>
                </c:pt>
                <c:pt idx="490">
                  <c:v>-2.2785714285714288E-2</c:v>
                </c:pt>
                <c:pt idx="491">
                  <c:v>-1.8042857142857145E-2</c:v>
                </c:pt>
                <c:pt idx="492">
                  <c:v>-1.9257142857142855E-2</c:v>
                </c:pt>
                <c:pt idx="493">
                  <c:v>-2.0471428571428578E-2</c:v>
                </c:pt>
                <c:pt idx="494">
                  <c:v>-2.4799999999999992E-2</c:v>
                </c:pt>
                <c:pt idx="495">
                  <c:v>-2.3028571428571426E-2</c:v>
                </c:pt>
                <c:pt idx="496">
                  <c:v>-2.2885714285714297E-2</c:v>
                </c:pt>
                <c:pt idx="497">
                  <c:v>-2.3142857142857139E-2</c:v>
                </c:pt>
                <c:pt idx="498">
                  <c:v>-2.3400000000000001E-2</c:v>
                </c:pt>
                <c:pt idx="499">
                  <c:v>-1.7699999999999997E-2</c:v>
                </c:pt>
                <c:pt idx="500">
                  <c:v>-1.8714285714285715E-2</c:v>
                </c:pt>
                <c:pt idx="501">
                  <c:v>-1.9728571428571432E-2</c:v>
                </c:pt>
                <c:pt idx="502">
                  <c:v>-2.6842857142857147E-2</c:v>
                </c:pt>
                <c:pt idx="503">
                  <c:v>-2.5914285714285716E-2</c:v>
                </c:pt>
                <c:pt idx="504">
                  <c:v>-2.4585714285714294E-2</c:v>
                </c:pt>
                <c:pt idx="505">
                  <c:v>-2.4100000000000003E-2</c:v>
                </c:pt>
                <c:pt idx="506">
                  <c:v>-2.3614285714285716E-2</c:v>
                </c:pt>
                <c:pt idx="507">
                  <c:v>-1.6414285714285718E-2</c:v>
                </c:pt>
                <c:pt idx="508">
                  <c:v>-1.6328571428571435E-2</c:v>
                </c:pt>
                <c:pt idx="509">
                  <c:v>-1.6242857142857146E-2</c:v>
                </c:pt>
                <c:pt idx="510">
                  <c:v>-2.4199999999999996E-2</c:v>
                </c:pt>
                <c:pt idx="511">
                  <c:v>-2.4628571428571434E-2</c:v>
                </c:pt>
                <c:pt idx="512">
                  <c:v>-2.4214285714285712E-2</c:v>
                </c:pt>
                <c:pt idx="513">
                  <c:v>-2.0071428571428577E-2</c:v>
                </c:pt>
                <c:pt idx="514">
                  <c:v>-1.5928571428571431E-2</c:v>
                </c:pt>
                <c:pt idx="515">
                  <c:v>-4.6714285714285694E-3</c:v>
                </c:pt>
                <c:pt idx="516">
                  <c:v>3.9857142857142851E-3</c:v>
                </c:pt>
                <c:pt idx="517">
                  <c:v>1.2642857142857143E-2</c:v>
                </c:pt>
                <c:pt idx="518">
                  <c:v>1.3771428571428572E-2</c:v>
                </c:pt>
                <c:pt idx="519">
                  <c:v>7.3999999999999977E-3</c:v>
                </c:pt>
                <c:pt idx="520">
                  <c:v>-2.7000000000000023E-3</c:v>
                </c:pt>
                <c:pt idx="521">
                  <c:v>-1.2800000000000004E-2</c:v>
                </c:pt>
                <c:pt idx="522">
                  <c:v>-1.2900000000000002E-2</c:v>
                </c:pt>
                <c:pt idx="523">
                  <c:v>-1.0400000000000001E-2</c:v>
                </c:pt>
                <c:pt idx="524">
                  <c:v>-7.9000000000000025E-3</c:v>
                </c:pt>
                <c:pt idx="525">
                  <c:v>-1.1442857142857152E-2</c:v>
                </c:pt>
                <c:pt idx="526">
                  <c:v>-7.4857142857142891E-3</c:v>
                </c:pt>
                <c:pt idx="527">
                  <c:v>-3.52857142857143E-3</c:v>
                </c:pt>
                <c:pt idx="528">
                  <c:v>2.5714285714285764E-4</c:v>
                </c:pt>
                <c:pt idx="529">
                  <c:v>-5.957142857142857E-3</c:v>
                </c:pt>
                <c:pt idx="530">
                  <c:v>-1.2171428571428569E-2</c:v>
                </c:pt>
                <c:pt idx="531">
                  <c:v>-5.6714285714285738E-3</c:v>
                </c:pt>
                <c:pt idx="532">
                  <c:v>6.8714285714285709E-3</c:v>
                </c:pt>
                <c:pt idx="533">
                  <c:v>-8.5714285714285797E-4</c:v>
                </c:pt>
                <c:pt idx="534">
                  <c:v>-8.585714285714292E-3</c:v>
                </c:pt>
                <c:pt idx="535">
                  <c:v>-1.6142857142857153E-2</c:v>
                </c:pt>
                <c:pt idx="536">
                  <c:v>-1.7014285714285718E-2</c:v>
                </c:pt>
                <c:pt idx="537">
                  <c:v>-1.788571428571429E-2</c:v>
                </c:pt>
                <c:pt idx="538">
                  <c:v>-3.1471428571428588E-2</c:v>
                </c:pt>
                <c:pt idx="539">
                  <c:v>-2.9971428571428579E-2</c:v>
                </c:pt>
                <c:pt idx="540">
                  <c:v>-8.2000000000000007E-3</c:v>
                </c:pt>
                <c:pt idx="541">
                  <c:v>-5.2714285714285693E-3</c:v>
                </c:pt>
                <c:pt idx="542">
                  <c:v>-2.3428571428571431E-3</c:v>
                </c:pt>
                <c:pt idx="543">
                  <c:v>-6.0999999999999995E-3</c:v>
                </c:pt>
                <c:pt idx="544">
                  <c:v>-4.7999999999999978E-3</c:v>
                </c:pt>
                <c:pt idx="545">
                  <c:v>-3.4999999999999988E-3</c:v>
                </c:pt>
                <c:pt idx="546">
                  <c:v>-1.7285714285714283E-2</c:v>
                </c:pt>
                <c:pt idx="547">
                  <c:v>-2.4900000000000002E-2</c:v>
                </c:pt>
                <c:pt idx="548">
                  <c:v>-1.3671428571428569E-2</c:v>
                </c:pt>
                <c:pt idx="549">
                  <c:v>-7.2999999999999983E-3</c:v>
                </c:pt>
                <c:pt idx="550">
                  <c:v>-9.2857142857142954E-4</c:v>
                </c:pt>
                <c:pt idx="551">
                  <c:v>3.8571428571428556E-4</c:v>
                </c:pt>
                <c:pt idx="552">
                  <c:v>-4.0000000000000018E-4</c:v>
                </c:pt>
                <c:pt idx="553">
                  <c:v>-1.1857142857142839E-3</c:v>
                </c:pt>
                <c:pt idx="554">
                  <c:v>-8.1428571428571427E-3</c:v>
                </c:pt>
                <c:pt idx="555">
                  <c:v>-1.1599999999999997E-2</c:v>
                </c:pt>
                <c:pt idx="556">
                  <c:v>-1.0199999999999997E-2</c:v>
                </c:pt>
                <c:pt idx="557">
                  <c:v>-7.5285714285714287E-3</c:v>
                </c:pt>
                <c:pt idx="558">
                  <c:v>-4.8571428571428576E-3</c:v>
                </c:pt>
                <c:pt idx="559">
                  <c:v>-8.5714285714285713E-5</c:v>
                </c:pt>
                <c:pt idx="560">
                  <c:v>2.4285714285714297E-4</c:v>
                </c:pt>
                <c:pt idx="561">
                  <c:v>5.7142857142857191E-4</c:v>
                </c:pt>
                <c:pt idx="562">
                  <c:v>-2.6000000000000012E-3</c:v>
                </c:pt>
                <c:pt idx="563">
                  <c:v>-3.8857142857142849E-3</c:v>
                </c:pt>
                <c:pt idx="564">
                  <c:v>-6.4428571428571443E-3</c:v>
                </c:pt>
                <c:pt idx="565">
                  <c:v>-7.5142857142857155E-3</c:v>
                </c:pt>
                <c:pt idx="566">
                  <c:v>-8.5857142857142885E-3</c:v>
                </c:pt>
                <c:pt idx="567">
                  <c:v>-5.2142857142857164E-3</c:v>
                </c:pt>
                <c:pt idx="568">
                  <c:v>-2.5142857142857137E-3</c:v>
                </c:pt>
                <c:pt idx="569">
                  <c:v>1.8571428571428564E-4</c:v>
                </c:pt>
                <c:pt idx="570">
                  <c:v>1.0000000000000002E-3</c:v>
                </c:pt>
                <c:pt idx="571">
                  <c:v>-4.2857142857143365E-5</c:v>
                </c:pt>
                <c:pt idx="572">
                  <c:v>-2.5714285714285722E-3</c:v>
                </c:pt>
                <c:pt idx="573">
                  <c:v>-1.1428571428571429E-3</c:v>
                </c:pt>
                <c:pt idx="574">
                  <c:v>2.8571428571428601E-4</c:v>
                </c:pt>
                <c:pt idx="575">
                  <c:v>2.385714285714287E-3</c:v>
                </c:pt>
                <c:pt idx="576">
                  <c:v>-7.2857142857142782E-4</c:v>
                </c:pt>
                <c:pt idx="577">
                  <c:v>-3.8428571428571422E-3</c:v>
                </c:pt>
                <c:pt idx="578">
                  <c:v>-5.1000000000000004E-3</c:v>
                </c:pt>
                <c:pt idx="579">
                  <c:v>-1.8714285714285705E-3</c:v>
                </c:pt>
                <c:pt idx="580">
                  <c:v>-2.599999999999999E-3</c:v>
                </c:pt>
                <c:pt idx="581">
                  <c:v>-3.8857142857142866E-3</c:v>
                </c:pt>
                <c:pt idx="582">
                  <c:v>-5.1714285714285733E-3</c:v>
                </c:pt>
                <c:pt idx="583">
                  <c:v>-1.2428571428571436E-3</c:v>
                </c:pt>
                <c:pt idx="584">
                  <c:v>4.2857142857143107E-5</c:v>
                </c:pt>
                <c:pt idx="585">
                  <c:v>1.328571428571429E-3</c:v>
                </c:pt>
                <c:pt idx="586">
                  <c:v>-1.8714285714285718E-3</c:v>
                </c:pt>
                <c:pt idx="587">
                  <c:v>-2.5428571428571436E-3</c:v>
                </c:pt>
                <c:pt idx="588">
                  <c:v>-2.6571428571428579E-3</c:v>
                </c:pt>
                <c:pt idx="589">
                  <c:v>1.1428571428571464E-4</c:v>
                </c:pt>
                <c:pt idx="590">
                  <c:v>2.8857142857142862E-3</c:v>
                </c:pt>
                <c:pt idx="591">
                  <c:v>8.3000000000000018E-3</c:v>
                </c:pt>
                <c:pt idx="592">
                  <c:v>4.4571428571428574E-3</c:v>
                </c:pt>
                <c:pt idx="593">
                  <c:v>6.1428571428571413E-4</c:v>
                </c:pt>
                <c:pt idx="594">
                  <c:v>2.5000000000000005E-3</c:v>
                </c:pt>
                <c:pt idx="595">
                  <c:v>4.3857142857142862E-3</c:v>
                </c:pt>
                <c:pt idx="596">
                  <c:v>3.3857142857142862E-3</c:v>
                </c:pt>
                <c:pt idx="597">
                  <c:v>-9.2857142857142889E-4</c:v>
                </c:pt>
                <c:pt idx="598">
                  <c:v>-5.2428571428571429E-3</c:v>
                </c:pt>
                <c:pt idx="599">
                  <c:v>-2.9999999999999992E-4</c:v>
                </c:pt>
                <c:pt idx="600">
                  <c:v>6.3857142857142871E-3</c:v>
                </c:pt>
                <c:pt idx="601">
                  <c:v>4.8142857142857145E-3</c:v>
                </c:pt>
                <c:pt idx="602">
                  <c:v>3.2428571428571437E-3</c:v>
                </c:pt>
                <c:pt idx="603">
                  <c:v>4.285714285714285E-4</c:v>
                </c:pt>
                <c:pt idx="604">
                  <c:v>9.2857142857142889E-4</c:v>
                </c:pt>
                <c:pt idx="605">
                  <c:v>1.428571428571429E-3</c:v>
                </c:pt>
                <c:pt idx="606">
                  <c:v>7.8000000000000022E-3</c:v>
                </c:pt>
                <c:pt idx="607">
                  <c:v>1.2428571428571429E-2</c:v>
                </c:pt>
                <c:pt idx="608">
                  <c:v>1.7057142857142858E-2</c:v>
                </c:pt>
                <c:pt idx="609">
                  <c:v>1.5200000000000003E-2</c:v>
                </c:pt>
                <c:pt idx="610">
                  <c:v>1.458571428571429E-2</c:v>
                </c:pt>
                <c:pt idx="611">
                  <c:v>1.3971428571428579E-2</c:v>
                </c:pt>
                <c:pt idx="612">
                  <c:v>1.7600000000000001E-2</c:v>
                </c:pt>
                <c:pt idx="613">
                  <c:v>1.5357142857142857E-2</c:v>
                </c:pt>
                <c:pt idx="614">
                  <c:v>1.3114285714285717E-2</c:v>
                </c:pt>
                <c:pt idx="615">
                  <c:v>6.5428571428571437E-3</c:v>
                </c:pt>
                <c:pt idx="616">
                  <c:v>6.4571428571428583E-3</c:v>
                </c:pt>
                <c:pt idx="617">
                  <c:v>6.2285714285714297E-3</c:v>
                </c:pt>
                <c:pt idx="618">
                  <c:v>6.0000000000000019E-3</c:v>
                </c:pt>
                <c:pt idx="619">
                  <c:v>1.5285714285714299E-3</c:v>
                </c:pt>
                <c:pt idx="620">
                  <c:v>-2.9428571428571442E-3</c:v>
                </c:pt>
                <c:pt idx="621">
                  <c:v>-5.1857142857142866E-3</c:v>
                </c:pt>
                <c:pt idx="622">
                  <c:v>-3.0999999999999999E-3</c:v>
                </c:pt>
                <c:pt idx="623">
                  <c:v>-1.0142857142857143E-3</c:v>
                </c:pt>
                <c:pt idx="624">
                  <c:v>1.1428571428571431E-4</c:v>
                </c:pt>
                <c:pt idx="625">
                  <c:v>1.2428571428571436E-3</c:v>
                </c:pt>
                <c:pt idx="626">
                  <c:v>2.3714285714285708E-3</c:v>
                </c:pt>
                <c:pt idx="627">
                  <c:v>2.7142857142857142E-3</c:v>
                </c:pt>
                <c:pt idx="628">
                  <c:v>8.2857142857142862E-4</c:v>
                </c:pt>
                <c:pt idx="629">
                  <c:v>-1.1999999999999997E-3</c:v>
                </c:pt>
                <c:pt idx="630">
                  <c:v>-3.22857142857143E-3</c:v>
                </c:pt>
                <c:pt idx="631">
                  <c:v>-4.1571428571428575E-3</c:v>
                </c:pt>
                <c:pt idx="632">
                  <c:v>-3.7714285714285718E-3</c:v>
                </c:pt>
                <c:pt idx="633">
                  <c:v>-3.3857142857142862E-3</c:v>
                </c:pt>
                <c:pt idx="634">
                  <c:v>-2.2142857142857142E-3</c:v>
                </c:pt>
                <c:pt idx="635">
                  <c:v>4.857142857142855E-4</c:v>
                </c:pt>
                <c:pt idx="636">
                  <c:v>3.328571428571429E-3</c:v>
                </c:pt>
                <c:pt idx="637">
                  <c:v>6.1714285714285725E-3</c:v>
                </c:pt>
                <c:pt idx="638">
                  <c:v>5.1000000000000004E-3</c:v>
                </c:pt>
                <c:pt idx="639">
                  <c:v>2.7142857142857155E-3</c:v>
                </c:pt>
                <c:pt idx="640">
                  <c:v>3.2857142857142915E-4</c:v>
                </c:pt>
                <c:pt idx="641">
                  <c:v>1.5428571428571427E-3</c:v>
                </c:pt>
                <c:pt idx="642">
                  <c:v>1.2285714285714287E-3</c:v>
                </c:pt>
                <c:pt idx="643">
                  <c:v>9.1428571428571481E-4</c:v>
                </c:pt>
                <c:pt idx="644">
                  <c:v>-2.4857142857142855E-3</c:v>
                </c:pt>
                <c:pt idx="645">
                  <c:v>-1.9714285714285719E-3</c:v>
                </c:pt>
                <c:pt idx="646">
                  <c:v>-1.4571428571428574E-3</c:v>
                </c:pt>
                <c:pt idx="647">
                  <c:v>2.2285714285714296E-3</c:v>
                </c:pt>
                <c:pt idx="648">
                  <c:v>2.314285714285714E-3</c:v>
                </c:pt>
                <c:pt idx="649">
                  <c:v>-3.5000000000000005E-3</c:v>
                </c:pt>
                <c:pt idx="650">
                  <c:v>-9.3142857142857194E-3</c:v>
                </c:pt>
                <c:pt idx="651">
                  <c:v>-1.2042857142857145E-2</c:v>
                </c:pt>
                <c:pt idx="652">
                  <c:v>-1.0814285714285719E-2</c:v>
                </c:pt>
                <c:pt idx="653">
                  <c:v>-9.5857142857142894E-3</c:v>
                </c:pt>
                <c:pt idx="654">
                  <c:v>-1.1528571428571433E-2</c:v>
                </c:pt>
                <c:pt idx="655">
                  <c:v>-7.4285714285714319E-3</c:v>
                </c:pt>
                <c:pt idx="656">
                  <c:v>2.5714285714285722E-3</c:v>
                </c:pt>
                <c:pt idx="657">
                  <c:v>1.257142857142857E-2</c:v>
                </c:pt>
                <c:pt idx="658">
                  <c:v>6.8714285714285726E-3</c:v>
                </c:pt>
                <c:pt idx="659">
                  <c:v>-2.7857142857142872E-3</c:v>
                </c:pt>
                <c:pt idx="660">
                  <c:v>-3.6857142857142848E-3</c:v>
                </c:pt>
                <c:pt idx="661">
                  <c:v>-4.5857142857142858E-3</c:v>
                </c:pt>
                <c:pt idx="662">
                  <c:v>-1.1528571428571433E-2</c:v>
                </c:pt>
                <c:pt idx="663">
                  <c:v>-1.3471428571428573E-2</c:v>
                </c:pt>
                <c:pt idx="664">
                  <c:v>-1.541428571428571E-2</c:v>
                </c:pt>
                <c:pt idx="665">
                  <c:v>-8.5571428571428621E-3</c:v>
                </c:pt>
                <c:pt idx="666">
                  <c:v>-1.700000000000001E-3</c:v>
                </c:pt>
                <c:pt idx="667">
                  <c:v>-3.6000000000000012E-3</c:v>
                </c:pt>
                <c:pt idx="668">
                  <c:v>-7.5714285714285814E-4</c:v>
                </c:pt>
                <c:pt idx="669">
                  <c:v>2.0857142857142862E-3</c:v>
                </c:pt>
                <c:pt idx="670">
                  <c:v>-7.1428571428572003E-5</c:v>
                </c:pt>
                <c:pt idx="671">
                  <c:v>-5.5142857142857164E-3</c:v>
                </c:pt>
                <c:pt idx="672">
                  <c:v>-4.0571428571428564E-3</c:v>
                </c:pt>
                <c:pt idx="673">
                  <c:v>2.3142857142857145E-3</c:v>
                </c:pt>
                <c:pt idx="674">
                  <c:v>8.6857142857142879E-3</c:v>
                </c:pt>
                <c:pt idx="675">
                  <c:v>1.0314285714285717E-2</c:v>
                </c:pt>
                <c:pt idx="676">
                  <c:v>7.4142857142857153E-3</c:v>
                </c:pt>
                <c:pt idx="677">
                  <c:v>4.5142857142857146E-3</c:v>
                </c:pt>
                <c:pt idx="678">
                  <c:v>4.9000000000000007E-3</c:v>
                </c:pt>
                <c:pt idx="679">
                  <c:v>6.6142857142857123E-3</c:v>
                </c:pt>
                <c:pt idx="680">
                  <c:v>3.4142857142857143E-3</c:v>
                </c:pt>
                <c:pt idx="681">
                  <c:v>2.1428571428571441E-4</c:v>
                </c:pt>
                <c:pt idx="682">
                  <c:v>-1.8428571428571428E-3</c:v>
                </c:pt>
                <c:pt idx="683">
                  <c:v>6.2857142857142897E-4</c:v>
                </c:pt>
                <c:pt idx="684">
                  <c:v>5.1000000000000004E-3</c:v>
                </c:pt>
                <c:pt idx="685">
                  <c:v>9.5714285714285727E-3</c:v>
                </c:pt>
                <c:pt idx="686">
                  <c:v>1.2714285714285718E-2</c:v>
                </c:pt>
                <c:pt idx="687">
                  <c:v>-1.8571428571428591E-3</c:v>
                </c:pt>
                <c:pt idx="688">
                  <c:v>-1.6428571428571435E-2</c:v>
                </c:pt>
                <c:pt idx="689">
                  <c:v>-1.6900000000000005E-2</c:v>
                </c:pt>
                <c:pt idx="690">
                  <c:v>-1.7371428571428572E-2</c:v>
                </c:pt>
                <c:pt idx="691">
                  <c:v>-1.9842857142857148E-2</c:v>
                </c:pt>
                <c:pt idx="692">
                  <c:v>-1.7342857142857142E-2</c:v>
                </c:pt>
                <c:pt idx="693">
                  <c:v>-1.4842857142857144E-2</c:v>
                </c:pt>
                <c:pt idx="694">
                  <c:v>-4.2571428571428595E-3</c:v>
                </c:pt>
                <c:pt idx="695">
                  <c:v>6.3285714285714273E-3</c:v>
                </c:pt>
                <c:pt idx="696">
                  <c:v>1.6714285714285724E-3</c:v>
                </c:pt>
                <c:pt idx="697">
                  <c:v>-2.9857142857142869E-3</c:v>
                </c:pt>
                <c:pt idx="698">
                  <c:v>-7.6428571428571439E-3</c:v>
                </c:pt>
                <c:pt idx="699">
                  <c:v>-1.1042857142857149E-2</c:v>
                </c:pt>
                <c:pt idx="700">
                  <c:v>-1.444285714285715E-2</c:v>
                </c:pt>
                <c:pt idx="701">
                  <c:v>-1.6785714285714293E-2</c:v>
                </c:pt>
                <c:pt idx="702">
                  <c:v>-1.9128571428571432E-2</c:v>
                </c:pt>
                <c:pt idx="703">
                  <c:v>-2.1471428571428582E-2</c:v>
                </c:pt>
                <c:pt idx="704">
                  <c:v>-1.0414285714285718E-2</c:v>
                </c:pt>
                <c:pt idx="705">
                  <c:v>6.4285714285714369E-4</c:v>
                </c:pt>
                <c:pt idx="706">
                  <c:v>5.4714285714285741E-3</c:v>
                </c:pt>
                <c:pt idx="707">
                  <c:v>-6.5142857142857103E-3</c:v>
                </c:pt>
                <c:pt idx="708">
                  <c:v>-9.9285714285714238E-3</c:v>
                </c:pt>
                <c:pt idx="709">
                  <c:v>1.4200000000000003E-2</c:v>
                </c:pt>
                <c:pt idx="710">
                  <c:v>3.8328571428571434E-2</c:v>
                </c:pt>
                <c:pt idx="711">
                  <c:v>4.9057142857142869E-2</c:v>
                </c:pt>
                <c:pt idx="712">
                  <c:v>2.3E-2</c:v>
                </c:pt>
                <c:pt idx="713">
                  <c:v>-3.057142857142859E-3</c:v>
                </c:pt>
                <c:pt idx="714">
                  <c:v>-1.2299999999999995E-2</c:v>
                </c:pt>
                <c:pt idx="715">
                  <c:v>-3.857142857142858E-3</c:v>
                </c:pt>
                <c:pt idx="716">
                  <c:v>-2.2957142857142857E-2</c:v>
                </c:pt>
                <c:pt idx="717">
                  <c:v>-3.4700000000000002E-2</c:v>
                </c:pt>
                <c:pt idx="718">
                  <c:v>-4.6442857142857119E-2</c:v>
                </c:pt>
                <c:pt idx="719">
                  <c:v>-2.1399999999999999E-2</c:v>
                </c:pt>
                <c:pt idx="720">
                  <c:v>1.2314285714285719E-2</c:v>
                </c:pt>
                <c:pt idx="721">
                  <c:v>4.6028571428571426E-2</c:v>
                </c:pt>
                <c:pt idx="722">
                  <c:v>6.2057142857142873E-2</c:v>
                </c:pt>
                <c:pt idx="723">
                  <c:v>5.731428571428572E-2</c:v>
                </c:pt>
                <c:pt idx="724">
                  <c:v>4.5214285714285707E-2</c:v>
                </c:pt>
                <c:pt idx="725">
                  <c:v>3.3114285714285714E-2</c:v>
                </c:pt>
                <c:pt idx="726">
                  <c:v>2.6185714285714295E-2</c:v>
                </c:pt>
                <c:pt idx="727">
                  <c:v>1.0585714285714287E-2</c:v>
                </c:pt>
                <c:pt idx="728">
                  <c:v>-1.6714285714285737E-3</c:v>
                </c:pt>
                <c:pt idx="729">
                  <c:v>-1.3928571428571433E-2</c:v>
                </c:pt>
                <c:pt idx="730">
                  <c:v>-5.4142857142857144E-3</c:v>
                </c:pt>
                <c:pt idx="731">
                  <c:v>1.6428571428571423E-3</c:v>
                </c:pt>
                <c:pt idx="732">
                  <c:v>8.7000000000000029E-3</c:v>
                </c:pt>
                <c:pt idx="733">
                  <c:v>9.571428571428571E-3</c:v>
                </c:pt>
                <c:pt idx="734">
                  <c:v>1.0442857142857146E-2</c:v>
                </c:pt>
                <c:pt idx="735">
                  <c:v>7.9714285714285738E-3</c:v>
                </c:pt>
                <c:pt idx="736">
                  <c:v>4.2285714285714305E-3</c:v>
                </c:pt>
                <c:pt idx="737">
                  <c:v>4.8571428571428577E-4</c:v>
                </c:pt>
                <c:pt idx="738">
                  <c:v>-1.8000000000000004E-3</c:v>
                </c:pt>
                <c:pt idx="739">
                  <c:v>-1.3285714285714294E-3</c:v>
                </c:pt>
                <c:pt idx="740">
                  <c:v>1.5714285714285675E-4</c:v>
                </c:pt>
                <c:pt idx="741">
                  <c:v>-7.4285714285714309E-4</c:v>
                </c:pt>
                <c:pt idx="742">
                  <c:v>-1.6428571428571438E-3</c:v>
                </c:pt>
                <c:pt idx="743">
                  <c:v>-1.271428571428572E-3</c:v>
                </c:pt>
                <c:pt idx="744">
                  <c:v>2.2428571428571437E-3</c:v>
                </c:pt>
                <c:pt idx="745">
                  <c:v>5.7571428571428574E-3</c:v>
                </c:pt>
                <c:pt idx="746">
                  <c:v>6.5142857142857155E-3</c:v>
                </c:pt>
                <c:pt idx="747">
                  <c:v>6.0428571428571432E-3</c:v>
                </c:pt>
                <c:pt idx="748">
                  <c:v>7.9571428571428571E-3</c:v>
                </c:pt>
                <c:pt idx="749">
                  <c:v>8.6571428571428615E-3</c:v>
                </c:pt>
                <c:pt idx="750">
                  <c:v>9.3571428571428607E-3</c:v>
                </c:pt>
                <c:pt idx="751">
                  <c:v>6.9142857142857148E-3</c:v>
                </c:pt>
                <c:pt idx="752">
                  <c:v>7.4285714285714406E-4</c:v>
                </c:pt>
                <c:pt idx="753">
                  <c:v>-5.4285714285714284E-3</c:v>
                </c:pt>
                <c:pt idx="754">
                  <c:v>-1.037142857142857E-2</c:v>
                </c:pt>
                <c:pt idx="755">
                  <c:v>-9.6714285714285704E-3</c:v>
                </c:pt>
                <c:pt idx="756">
                  <c:v>-7.7571428571428574E-3</c:v>
                </c:pt>
                <c:pt idx="757">
                  <c:v>-5.1714285714285725E-3</c:v>
                </c:pt>
                <c:pt idx="758">
                  <c:v>-2.5857142857142867E-3</c:v>
                </c:pt>
                <c:pt idx="759">
                  <c:v>3.7285714285714296E-3</c:v>
                </c:pt>
                <c:pt idx="760">
                  <c:v>8.9142857142857166E-3</c:v>
                </c:pt>
                <c:pt idx="761">
                  <c:v>1.4100000000000001E-2</c:v>
                </c:pt>
                <c:pt idx="762">
                  <c:v>1.3642857142857148E-2</c:v>
                </c:pt>
                <c:pt idx="763">
                  <c:v>1.1385714285714289E-2</c:v>
                </c:pt>
                <c:pt idx="764">
                  <c:v>8.4571428571428627E-3</c:v>
                </c:pt>
                <c:pt idx="765">
                  <c:v>3.5142857142857163E-3</c:v>
                </c:pt>
                <c:pt idx="766">
                  <c:v>-1.4285714285714286E-3</c:v>
                </c:pt>
                <c:pt idx="767">
                  <c:v>-5.2428571428571429E-3</c:v>
                </c:pt>
                <c:pt idx="768">
                  <c:v>-8.0714285714285731E-3</c:v>
                </c:pt>
                <c:pt idx="769">
                  <c:v>-1.0899999999999998E-2</c:v>
                </c:pt>
                <c:pt idx="770">
                  <c:v>-1.1928571428571429E-2</c:v>
                </c:pt>
                <c:pt idx="771">
                  <c:v>-1.1328571428571429E-2</c:v>
                </c:pt>
                <c:pt idx="772">
                  <c:v>-8.7142857142857143E-3</c:v>
                </c:pt>
                <c:pt idx="773">
                  <c:v>-6.4714285714285733E-3</c:v>
                </c:pt>
                <c:pt idx="774">
                  <c:v>-4.2285714285714296E-3</c:v>
                </c:pt>
                <c:pt idx="775">
                  <c:v>-2.9714285714285719E-3</c:v>
                </c:pt>
                <c:pt idx="776">
                  <c:v>-1.4285714285714286E-3</c:v>
                </c:pt>
                <c:pt idx="777">
                  <c:v>1.1428571428571439E-4</c:v>
                </c:pt>
                <c:pt idx="778">
                  <c:v>2.8571428571428618E-5</c:v>
                </c:pt>
                <c:pt idx="779">
                  <c:v>-1.2714285714285718E-3</c:v>
                </c:pt>
                <c:pt idx="780">
                  <c:v>-2.2000000000000006E-3</c:v>
                </c:pt>
                <c:pt idx="781">
                  <c:v>-1.671428571428572E-3</c:v>
                </c:pt>
                <c:pt idx="782">
                  <c:v>-1.1428571428571432E-3</c:v>
                </c:pt>
                <c:pt idx="783">
                  <c:v>-9.0000000000000019E-4</c:v>
                </c:pt>
                <c:pt idx="784">
                  <c:v>-2.0571428571428576E-3</c:v>
                </c:pt>
                <c:pt idx="785">
                  <c:v>-3.2142857142857147E-3</c:v>
                </c:pt>
                <c:pt idx="786">
                  <c:v>-3.1571428571428584E-3</c:v>
                </c:pt>
                <c:pt idx="787">
                  <c:v>-8.5714285714285732E-4</c:v>
                </c:pt>
                <c:pt idx="788">
                  <c:v>-1.4285714285714699E-5</c:v>
                </c:pt>
                <c:pt idx="789">
                  <c:v>-7.8714285714285726E-3</c:v>
                </c:pt>
                <c:pt idx="790">
                  <c:v>-1.5728571428571432E-2</c:v>
                </c:pt>
                <c:pt idx="791">
                  <c:v>-2.2185714285714291E-2</c:v>
                </c:pt>
                <c:pt idx="792">
                  <c:v>-2.2742857142857141E-2</c:v>
                </c:pt>
                <c:pt idx="793">
                  <c:v>-2.3299999999999994E-2</c:v>
                </c:pt>
                <c:pt idx="794">
                  <c:v>-2.4114285714285703E-2</c:v>
                </c:pt>
                <c:pt idx="795">
                  <c:v>-2.4928571428571421E-2</c:v>
                </c:pt>
                <c:pt idx="796">
                  <c:v>-1.7042857142857148E-2</c:v>
                </c:pt>
                <c:pt idx="797">
                  <c:v>-9.5142857142857164E-3</c:v>
                </c:pt>
                <c:pt idx="798">
                  <c:v>-1.9857142857142851E-3</c:v>
                </c:pt>
                <c:pt idx="799">
                  <c:v>-3.571428571428572E-4</c:v>
                </c:pt>
                <c:pt idx="800">
                  <c:v>-1.8571428571428564E-4</c:v>
                </c:pt>
                <c:pt idx="801">
                  <c:v>-2.0000000000000009E-3</c:v>
                </c:pt>
                <c:pt idx="802">
                  <c:v>-3.8142857142857145E-3</c:v>
                </c:pt>
                <c:pt idx="803">
                  <c:v>-4.685714285714287E-3</c:v>
                </c:pt>
                <c:pt idx="804">
                  <c:v>-5.2000000000000024E-3</c:v>
                </c:pt>
                <c:pt idx="805">
                  <c:v>-5.0857142857142863E-3</c:v>
                </c:pt>
                <c:pt idx="806">
                  <c:v>-4.971428571428572E-3</c:v>
                </c:pt>
                <c:pt idx="807">
                  <c:v>-3.4000000000000002E-3</c:v>
                </c:pt>
                <c:pt idx="808">
                  <c:v>-1.6571428571428568E-3</c:v>
                </c:pt>
                <c:pt idx="809">
                  <c:v>8.5714285714285848E-5</c:v>
                </c:pt>
                <c:pt idx="810">
                  <c:v>8.8571428571428633E-4</c:v>
                </c:pt>
                <c:pt idx="811">
                  <c:v>-9.8000000000000049E-3</c:v>
                </c:pt>
                <c:pt idx="812">
                  <c:v>-2.1114285714285717E-2</c:v>
                </c:pt>
                <c:pt idx="813">
                  <c:v>-2.5728571428571434E-2</c:v>
                </c:pt>
                <c:pt idx="814">
                  <c:v>-3.0342857142857147E-2</c:v>
                </c:pt>
                <c:pt idx="815">
                  <c:v>-3.512857142857144E-2</c:v>
                </c:pt>
                <c:pt idx="816">
                  <c:v>-3.8385714285714294E-2</c:v>
                </c:pt>
                <c:pt idx="817">
                  <c:v>-4.1642857142857141E-2</c:v>
                </c:pt>
                <c:pt idx="818">
                  <c:v>-3.3414285714285716E-2</c:v>
                </c:pt>
                <c:pt idx="819">
                  <c:v>-2.5000000000000008E-2</c:v>
                </c:pt>
                <c:pt idx="820">
                  <c:v>-2.3285714285714295E-2</c:v>
                </c:pt>
                <c:pt idx="821">
                  <c:v>-3.2071428571428584E-2</c:v>
                </c:pt>
                <c:pt idx="822">
                  <c:v>-4.085714285714287E-2</c:v>
                </c:pt>
                <c:pt idx="823">
                  <c:v>-5.1171428571428562E-2</c:v>
                </c:pt>
                <c:pt idx="824">
                  <c:v>-6.5914285714285717E-2</c:v>
                </c:pt>
                <c:pt idx="825">
                  <c:v>-8.0657142857142886E-2</c:v>
                </c:pt>
                <c:pt idx="826">
                  <c:v>-9.5585714285714274E-2</c:v>
                </c:pt>
                <c:pt idx="827">
                  <c:v>-0.11242857142857145</c:v>
                </c:pt>
                <c:pt idx="828">
                  <c:v>-0.11877142857142858</c:v>
                </c:pt>
                <c:pt idx="829">
                  <c:v>-0.11978571428571429</c:v>
                </c:pt>
                <c:pt idx="830">
                  <c:v>-0.12079999999999999</c:v>
                </c:pt>
                <c:pt idx="831">
                  <c:v>-0.11738571428571429</c:v>
                </c:pt>
                <c:pt idx="832">
                  <c:v>-0.11194285714285712</c:v>
                </c:pt>
                <c:pt idx="833">
                  <c:v>-0.10650000000000001</c:v>
                </c:pt>
                <c:pt idx="834">
                  <c:v>-9.9142857142857158E-2</c:v>
                </c:pt>
                <c:pt idx="835">
                  <c:v>-0.13139999999999999</c:v>
                </c:pt>
                <c:pt idx="836">
                  <c:v>-0.16898571428571427</c:v>
                </c:pt>
                <c:pt idx="837">
                  <c:v>-0.18854285714285718</c:v>
                </c:pt>
                <c:pt idx="838">
                  <c:v>-0.20810000000000001</c:v>
                </c:pt>
                <c:pt idx="839">
                  <c:v>-0.22968571428571427</c:v>
                </c:pt>
                <c:pt idx="840">
                  <c:v>-0.24361428571428576</c:v>
                </c:pt>
                <c:pt idx="841">
                  <c:v>-0.25754285714285724</c:v>
                </c:pt>
                <c:pt idx="842">
                  <c:v>-0.23185714285714287</c:v>
                </c:pt>
                <c:pt idx="843">
                  <c:v>-0.23645714285714295</c:v>
                </c:pt>
                <c:pt idx="844">
                  <c:v>-0.25908571428571431</c:v>
                </c:pt>
                <c:pt idx="845">
                  <c:v>-0.28171428571428581</c:v>
                </c:pt>
                <c:pt idx="846">
                  <c:v>-0.29122857142857145</c:v>
                </c:pt>
                <c:pt idx="847">
                  <c:v>-0.30840000000000006</c:v>
                </c:pt>
                <c:pt idx="848">
                  <c:v>-0.32557142857142857</c:v>
                </c:pt>
                <c:pt idx="849">
                  <c:v>-0.33232857142857153</c:v>
                </c:pt>
                <c:pt idx="850">
                  <c:v>-0.30879999999999996</c:v>
                </c:pt>
                <c:pt idx="851">
                  <c:v>-0.28527142857142851</c:v>
                </c:pt>
                <c:pt idx="852">
                  <c:v>-0.28300000000000003</c:v>
                </c:pt>
                <c:pt idx="853">
                  <c:v>-0.29384285714285729</c:v>
                </c:pt>
                <c:pt idx="854">
                  <c:v>-0.30468571428571434</c:v>
                </c:pt>
                <c:pt idx="855">
                  <c:v>-0.32297142857142852</c:v>
                </c:pt>
                <c:pt idx="856">
                  <c:v>-0.35167142857142852</c:v>
                </c:pt>
                <c:pt idx="857">
                  <c:v>-0.35170000000000007</c:v>
                </c:pt>
                <c:pt idx="858">
                  <c:v>-0.35172857142857156</c:v>
                </c:pt>
                <c:pt idx="859">
                  <c:v>-0.33050000000000007</c:v>
                </c:pt>
                <c:pt idx="860">
                  <c:v>-0.3227571428571428</c:v>
                </c:pt>
                <c:pt idx="861">
                  <c:v>-0.31501428571428586</c:v>
                </c:pt>
                <c:pt idx="862">
                  <c:v>-0.2998285714285715</c:v>
                </c:pt>
                <c:pt idx="863">
                  <c:v>-0.2913714285714285</c:v>
                </c:pt>
                <c:pt idx="864">
                  <c:v>-0.31158571428571435</c:v>
                </c:pt>
                <c:pt idx="865">
                  <c:v>-0.33078571428571435</c:v>
                </c:pt>
                <c:pt idx="866">
                  <c:v>-0.3499857142857144</c:v>
                </c:pt>
                <c:pt idx="867">
                  <c:v>-0.35570000000000002</c:v>
                </c:pt>
                <c:pt idx="868">
                  <c:v>-0.35445714285714292</c:v>
                </c:pt>
                <c:pt idx="869">
                  <c:v>-0.35321428571428587</c:v>
                </c:pt>
                <c:pt idx="870">
                  <c:v>-0.34524285714285713</c:v>
                </c:pt>
                <c:pt idx="871">
                  <c:v>-0.33937142857142866</c:v>
                </c:pt>
                <c:pt idx="872">
                  <c:v>-0.33451428571428587</c:v>
                </c:pt>
                <c:pt idx="873">
                  <c:v>-0.3230428571428573</c:v>
                </c:pt>
                <c:pt idx="874">
                  <c:v>-0.31157142857142855</c:v>
                </c:pt>
                <c:pt idx="875">
                  <c:v>-0.30705714285714286</c:v>
                </c:pt>
                <c:pt idx="876">
                  <c:v>-0.31197142857142851</c:v>
                </c:pt>
                <c:pt idx="877">
                  <c:v>-0.31688571428571438</c:v>
                </c:pt>
                <c:pt idx="878">
                  <c:v>-0.31970000000000004</c:v>
                </c:pt>
                <c:pt idx="879">
                  <c:v>-0.30002857142857148</c:v>
                </c:pt>
                <c:pt idx="880">
                  <c:v>-0.28697142857142854</c:v>
                </c:pt>
                <c:pt idx="881">
                  <c:v>-0.27391428571428583</c:v>
                </c:pt>
                <c:pt idx="882">
                  <c:v>-0.2670285714285715</c:v>
                </c:pt>
                <c:pt idx="883">
                  <c:v>-0.25071428571428578</c:v>
                </c:pt>
                <c:pt idx="884">
                  <c:v>-0.23575714285714289</c:v>
                </c:pt>
                <c:pt idx="885">
                  <c:v>-0.2208</c:v>
                </c:pt>
                <c:pt idx="886">
                  <c:v>-0.22832857142857138</c:v>
                </c:pt>
                <c:pt idx="887">
                  <c:v>-0.22370000000000001</c:v>
                </c:pt>
                <c:pt idx="888">
                  <c:v>-0.21907142857142864</c:v>
                </c:pt>
                <c:pt idx="889">
                  <c:v>-0.18512857142857142</c:v>
                </c:pt>
                <c:pt idx="890">
                  <c:v>-0.15118571428571428</c:v>
                </c:pt>
                <c:pt idx="891">
                  <c:v>-0.11588571428571429</c:v>
                </c:pt>
                <c:pt idx="892">
                  <c:v>-0.1041714285714286</c:v>
                </c:pt>
                <c:pt idx="893">
                  <c:v>-9.2457142857142863E-2</c:v>
                </c:pt>
                <c:pt idx="894">
                  <c:v>-0.10214285714285712</c:v>
                </c:pt>
                <c:pt idx="895">
                  <c:v>-0.11182857142857144</c:v>
                </c:pt>
                <c:pt idx="896">
                  <c:v>-0.1446571428571429</c:v>
                </c:pt>
                <c:pt idx="897">
                  <c:v>-0.15270000000000003</c:v>
                </c:pt>
                <c:pt idx="898">
                  <c:v>-0.16074285714285713</c:v>
                </c:pt>
                <c:pt idx="899">
                  <c:v>-0.14520000000000002</c:v>
                </c:pt>
                <c:pt idx="900">
                  <c:v>-0.11884285714285714</c:v>
                </c:pt>
                <c:pt idx="901">
                  <c:v>-8.3242857142857174E-2</c:v>
                </c:pt>
                <c:pt idx="902">
                  <c:v>-4.7642857142857153E-2</c:v>
                </c:pt>
                <c:pt idx="903">
                  <c:v>-2.9114285714285711E-2</c:v>
                </c:pt>
                <c:pt idx="904">
                  <c:v>-3.5371428571428574E-2</c:v>
                </c:pt>
                <c:pt idx="905">
                  <c:v>-4.9400000000000006E-2</c:v>
                </c:pt>
                <c:pt idx="906">
                  <c:v>-6.3428571428571418E-2</c:v>
                </c:pt>
                <c:pt idx="907">
                  <c:v>-8.827142857142857E-2</c:v>
                </c:pt>
                <c:pt idx="908">
                  <c:v>-9.7614285714285723E-2</c:v>
                </c:pt>
                <c:pt idx="909">
                  <c:v>-0.10695714285714286</c:v>
                </c:pt>
                <c:pt idx="910">
                  <c:v>-9.9228571428571444E-2</c:v>
                </c:pt>
                <c:pt idx="911">
                  <c:v>-8.8328571428571465E-2</c:v>
                </c:pt>
                <c:pt idx="912">
                  <c:v>-6.9657142857142862E-2</c:v>
                </c:pt>
                <c:pt idx="913">
                  <c:v>-5.6385714285714282E-2</c:v>
                </c:pt>
                <c:pt idx="914">
                  <c:v>-4.3114285714285709E-2</c:v>
                </c:pt>
                <c:pt idx="915">
                  <c:v>-4.5342857142857136E-2</c:v>
                </c:pt>
                <c:pt idx="916">
                  <c:v>-4.6999999999999986E-2</c:v>
                </c:pt>
                <c:pt idx="917">
                  <c:v>-4.865714285714285E-2</c:v>
                </c:pt>
                <c:pt idx="918">
                  <c:v>-5.3485714285714282E-2</c:v>
                </c:pt>
                <c:pt idx="919">
                  <c:v>-5.7257142857142861E-2</c:v>
                </c:pt>
                <c:pt idx="920">
                  <c:v>-5.562857142857143E-2</c:v>
                </c:pt>
                <c:pt idx="921">
                  <c:v>-5.0114285714285722E-2</c:v>
                </c:pt>
                <c:pt idx="922">
                  <c:v>-4.4600000000000015E-2</c:v>
                </c:pt>
                <c:pt idx="923">
                  <c:v>-3.9657142857142856E-2</c:v>
                </c:pt>
                <c:pt idx="924">
                  <c:v>-3.3657142857142851E-2</c:v>
                </c:pt>
                <c:pt idx="925">
                  <c:v>-2.7657142857142859E-2</c:v>
                </c:pt>
                <c:pt idx="926">
                  <c:v>-2.2714285714285715E-2</c:v>
                </c:pt>
                <c:pt idx="927">
                  <c:v>-1.8014285714285719E-2</c:v>
                </c:pt>
                <c:pt idx="928">
                  <c:v>-1.72E-2</c:v>
                </c:pt>
                <c:pt idx="929">
                  <c:v>-1.8742857142857144E-2</c:v>
                </c:pt>
                <c:pt idx="930">
                  <c:v>-2.0285714285714292E-2</c:v>
                </c:pt>
                <c:pt idx="931">
                  <c:v>-2.2885714285714294E-2</c:v>
                </c:pt>
                <c:pt idx="932">
                  <c:v>-1.9514285714285717E-2</c:v>
                </c:pt>
                <c:pt idx="933">
                  <c:v>-1.6142857142857153E-2</c:v>
                </c:pt>
                <c:pt idx="934">
                  <c:v>-1.2528571428571432E-2</c:v>
                </c:pt>
                <c:pt idx="935">
                  <c:v>-1.2171428571428574E-2</c:v>
                </c:pt>
                <c:pt idx="936">
                  <c:v>-9.4571428571428619E-3</c:v>
                </c:pt>
                <c:pt idx="937">
                  <c:v>-5.5000000000000005E-3</c:v>
                </c:pt>
                <c:pt idx="938">
                  <c:v>-1.5428571428571436E-3</c:v>
                </c:pt>
                <c:pt idx="939">
                  <c:v>-3.5571428571428581E-3</c:v>
                </c:pt>
                <c:pt idx="940">
                  <c:v>-4.642857142857143E-3</c:v>
                </c:pt>
                <c:pt idx="941">
                  <c:v>-5.7285714285714292E-3</c:v>
                </c:pt>
                <c:pt idx="942">
                  <c:v>-3.557142857142859E-3</c:v>
                </c:pt>
                <c:pt idx="943">
                  <c:v>-4.9857142857142878E-3</c:v>
                </c:pt>
                <c:pt idx="944">
                  <c:v>-7.6571428571428572E-3</c:v>
                </c:pt>
                <c:pt idx="945">
                  <c:v>-5.9714285714285737E-3</c:v>
                </c:pt>
                <c:pt idx="946">
                  <c:v>-4.2857142857142877E-3</c:v>
                </c:pt>
                <c:pt idx="947">
                  <c:v>-3.5285714285714313E-3</c:v>
                </c:pt>
                <c:pt idx="948">
                  <c:v>-5.5857142857142885E-3</c:v>
                </c:pt>
                <c:pt idx="949">
                  <c:v>-7.6428571428571448E-3</c:v>
                </c:pt>
                <c:pt idx="950">
                  <c:v>-6.1000000000000004E-3</c:v>
                </c:pt>
                <c:pt idx="951">
                  <c:v>-2.5571428571428577E-3</c:v>
                </c:pt>
                <c:pt idx="952">
                  <c:v>-3.3714285714285712E-3</c:v>
                </c:pt>
                <c:pt idx="953">
                  <c:v>-6.6857142857142862E-3</c:v>
                </c:pt>
                <c:pt idx="954">
                  <c:v>-1.0000000000000002E-2</c:v>
                </c:pt>
                <c:pt idx="955">
                  <c:v>-1.0499999999999997E-2</c:v>
                </c:pt>
                <c:pt idx="956">
                  <c:v>-8.2000000000000007E-3</c:v>
                </c:pt>
                <c:pt idx="957">
                  <c:v>-5.9000000000000025E-3</c:v>
                </c:pt>
                <c:pt idx="958">
                  <c:v>-5.6000000000000017E-3</c:v>
                </c:pt>
                <c:pt idx="959">
                  <c:v>-8.0714285714285749E-3</c:v>
                </c:pt>
                <c:pt idx="960">
                  <c:v>-8.0428571428571433E-3</c:v>
                </c:pt>
                <c:pt idx="961">
                  <c:v>-6.3000000000000009E-3</c:v>
                </c:pt>
                <c:pt idx="962">
                  <c:v>-4.5571428571428568E-3</c:v>
                </c:pt>
                <c:pt idx="963">
                  <c:v>-5.6142857142857123E-3</c:v>
                </c:pt>
                <c:pt idx="964">
                  <c:v>-5.8857142857142858E-3</c:v>
                </c:pt>
                <c:pt idx="965">
                  <c:v>-6.1571428571428558E-3</c:v>
                </c:pt>
                <c:pt idx="966">
                  <c:v>-3.6571428571428575E-3</c:v>
                </c:pt>
                <c:pt idx="967">
                  <c:v>-2.6428571428571443E-3</c:v>
                </c:pt>
                <c:pt idx="968">
                  <c:v>-3.3428571428571435E-3</c:v>
                </c:pt>
                <c:pt idx="969">
                  <c:v>-3.5142857142857146E-3</c:v>
                </c:pt>
                <c:pt idx="970">
                  <c:v>-3.6857142857142857E-3</c:v>
                </c:pt>
                <c:pt idx="971">
                  <c:v>-4.6428571428571421E-3</c:v>
                </c:pt>
                <c:pt idx="972">
                  <c:v>-5.5999999999999999E-3</c:v>
                </c:pt>
                <c:pt idx="973">
                  <c:v>-1.007142857142857E-2</c:v>
                </c:pt>
                <c:pt idx="974">
                  <c:v>-1.3057142857142856E-2</c:v>
                </c:pt>
                <c:pt idx="975">
                  <c:v>-1.6042857142857147E-2</c:v>
                </c:pt>
                <c:pt idx="976">
                  <c:v>-1.728571428571429E-2</c:v>
                </c:pt>
                <c:pt idx="977">
                  <c:v>-1.8528571428571432E-2</c:v>
                </c:pt>
                <c:pt idx="978">
                  <c:v>-1.9771428571428575E-2</c:v>
                </c:pt>
                <c:pt idx="979">
                  <c:v>-2.2271428571428581E-2</c:v>
                </c:pt>
                <c:pt idx="980">
                  <c:v>-2.1257142857142856E-2</c:v>
                </c:pt>
                <c:pt idx="981">
                  <c:v>-2.2542857142857142E-2</c:v>
                </c:pt>
                <c:pt idx="982">
                  <c:v>-2.3828571428571428E-2</c:v>
                </c:pt>
                <c:pt idx="983">
                  <c:v>-2.7385714285714291E-2</c:v>
                </c:pt>
                <c:pt idx="984">
                  <c:v>-1.7800000000000003E-2</c:v>
                </c:pt>
                <c:pt idx="985">
                  <c:v>-8.2142857142857174E-3</c:v>
                </c:pt>
                <c:pt idx="986">
                  <c:v>2.6285714285714293E-3</c:v>
                </c:pt>
                <c:pt idx="987">
                  <c:v>1.5857142857142843E-3</c:v>
                </c:pt>
                <c:pt idx="988">
                  <c:v>2.8428571428571435E-3</c:v>
                </c:pt>
                <c:pt idx="989">
                  <c:v>1.1914285714285721E-2</c:v>
                </c:pt>
                <c:pt idx="990">
                  <c:v>2.0985714285714295E-2</c:v>
                </c:pt>
                <c:pt idx="991">
                  <c:v>1.6914285714285722E-2</c:v>
                </c:pt>
                <c:pt idx="992">
                  <c:v>1.1428571428571432E-2</c:v>
                </c:pt>
                <c:pt idx="993">
                  <c:v>5.9428571428571447E-3</c:v>
                </c:pt>
                <c:pt idx="994">
                  <c:v>3.3000000000000008E-3</c:v>
                </c:pt>
                <c:pt idx="995">
                  <c:v>6.5714285714285625E-4</c:v>
                </c:pt>
                <c:pt idx="996">
                  <c:v>-9.8000000000000032E-3</c:v>
                </c:pt>
                <c:pt idx="997">
                  <c:v>-1.2557142857142857E-2</c:v>
                </c:pt>
                <c:pt idx="998">
                  <c:v>-1.531428571428572E-2</c:v>
                </c:pt>
                <c:pt idx="999">
                  <c:v>-1.665714285714286E-2</c:v>
                </c:pt>
                <c:pt idx="1000">
                  <c:v>-1.901428571428572E-2</c:v>
                </c:pt>
                <c:pt idx="1001">
                  <c:v>-1.2328571428571432E-2</c:v>
                </c:pt>
                <c:pt idx="1002">
                  <c:v>-5.6428571428571439E-3</c:v>
                </c:pt>
                <c:pt idx="1003">
                  <c:v>5.2285714285714296E-3</c:v>
                </c:pt>
                <c:pt idx="1004">
                  <c:v>8.400000000000003E-3</c:v>
                </c:pt>
                <c:pt idx="1005">
                  <c:v>1.1099999999999997E-2</c:v>
                </c:pt>
                <c:pt idx="1006">
                  <c:v>1.3799999999999998E-2</c:v>
                </c:pt>
                <c:pt idx="1007">
                  <c:v>1.7514285714285711E-2</c:v>
                </c:pt>
                <c:pt idx="1008">
                  <c:v>1.7599999999999998E-2</c:v>
                </c:pt>
                <c:pt idx="1009">
                  <c:v>1.7685714285714287E-2</c:v>
                </c:pt>
                <c:pt idx="1010">
                  <c:v>1.358571428571429E-2</c:v>
                </c:pt>
                <c:pt idx="1011">
                  <c:v>1.082857142857143E-2</c:v>
                </c:pt>
                <c:pt idx="1012">
                  <c:v>8.5428571428571437E-3</c:v>
                </c:pt>
                <c:pt idx="1013">
                  <c:v>5.4285714285714293E-3</c:v>
                </c:pt>
                <c:pt idx="1014">
                  <c:v>2.3142857142857145E-3</c:v>
                </c:pt>
                <c:pt idx="1015">
                  <c:v>2.8285714285714299E-3</c:v>
                </c:pt>
                <c:pt idx="1016">
                  <c:v>2.6571428571428579E-3</c:v>
                </c:pt>
                <c:pt idx="1017">
                  <c:v>2.4857142857142873E-3</c:v>
                </c:pt>
                <c:pt idx="1018">
                  <c:v>9.7142857142857187E-4</c:v>
                </c:pt>
                <c:pt idx="1019">
                  <c:v>-1.4142857142857143E-3</c:v>
                </c:pt>
                <c:pt idx="1020">
                  <c:v>-2.9714285714285715E-3</c:v>
                </c:pt>
                <c:pt idx="1021">
                  <c:v>-5.5571428571428577E-3</c:v>
                </c:pt>
                <c:pt idx="1022">
                  <c:v>-8.1428571428571427E-3</c:v>
                </c:pt>
                <c:pt idx="1023">
                  <c:v>-1.0042857142857145E-2</c:v>
                </c:pt>
                <c:pt idx="1024">
                  <c:v>-1.0914285714285715E-2</c:v>
                </c:pt>
                <c:pt idx="1025">
                  <c:v>-1.1785714285714287E-2</c:v>
                </c:pt>
                <c:pt idx="1026">
                  <c:v>-1.178571428571429E-2</c:v>
                </c:pt>
                <c:pt idx="1027">
                  <c:v>-1.2285714285714289E-2</c:v>
                </c:pt>
                <c:pt idx="1028">
                  <c:v>-1.1757142857142857E-2</c:v>
                </c:pt>
                <c:pt idx="1029">
                  <c:v>-1.0385714285714288E-2</c:v>
                </c:pt>
                <c:pt idx="1030">
                  <c:v>-9.014285714285716E-3</c:v>
                </c:pt>
                <c:pt idx="1031">
                  <c:v>-8.671428571428573E-3</c:v>
                </c:pt>
                <c:pt idx="1032">
                  <c:v>-9.2285714285714263E-3</c:v>
                </c:pt>
                <c:pt idx="1033">
                  <c:v>-9.7857142857142882E-3</c:v>
                </c:pt>
                <c:pt idx="1034">
                  <c:v>-9.8428571428571428E-3</c:v>
                </c:pt>
                <c:pt idx="1035">
                  <c:v>-1.0014285714285715E-2</c:v>
                </c:pt>
                <c:pt idx="1036">
                  <c:v>-1.1028571428571431E-2</c:v>
                </c:pt>
                <c:pt idx="1037">
                  <c:v>-1.2600000000000002E-2</c:v>
                </c:pt>
                <c:pt idx="1038">
                  <c:v>-1.4171428571428569E-2</c:v>
                </c:pt>
                <c:pt idx="1039">
                  <c:v>-1.4842857142857145E-2</c:v>
                </c:pt>
                <c:pt idx="1040">
                  <c:v>-1.5514285714285715E-2</c:v>
                </c:pt>
                <c:pt idx="1041">
                  <c:v>-1.4499999999999997E-2</c:v>
                </c:pt>
                <c:pt idx="1042">
                  <c:v>-1.3371428571428574E-2</c:v>
                </c:pt>
                <c:pt idx="1043">
                  <c:v>-1.2242857142857147E-2</c:v>
                </c:pt>
                <c:pt idx="1044">
                  <c:v>-1.3371428571428574E-2</c:v>
                </c:pt>
                <c:pt idx="1045">
                  <c:v>-1.4499999999999997E-2</c:v>
                </c:pt>
                <c:pt idx="1046">
                  <c:v>-1.5628571428571433E-2</c:v>
                </c:pt>
                <c:pt idx="1047">
                  <c:v>-9.5714285714285727E-3</c:v>
                </c:pt>
                <c:pt idx="1048">
                  <c:v>-5.2000000000000024E-3</c:v>
                </c:pt>
                <c:pt idx="1049">
                  <c:v>-9.7000000000000003E-3</c:v>
                </c:pt>
                <c:pt idx="1050">
                  <c:v>-1.4199999999999996E-2</c:v>
                </c:pt>
                <c:pt idx="1051">
                  <c:v>-1.5885714285714288E-2</c:v>
                </c:pt>
                <c:pt idx="1052">
                  <c:v>-1.237142857142857E-2</c:v>
                </c:pt>
                <c:pt idx="1053">
                  <c:v>-8.8571428571428586E-3</c:v>
                </c:pt>
                <c:pt idx="1054">
                  <c:v>-1.2528571428571432E-2</c:v>
                </c:pt>
                <c:pt idx="1055">
                  <c:v>-1.9457142857142857E-2</c:v>
                </c:pt>
                <c:pt idx="1056">
                  <c:v>-1.7514285714285718E-2</c:v>
                </c:pt>
                <c:pt idx="1057">
                  <c:v>-1.2514285714285719E-2</c:v>
                </c:pt>
                <c:pt idx="1058">
                  <c:v>-7.5142857142857164E-3</c:v>
                </c:pt>
                <c:pt idx="1059">
                  <c:v>-7.7142857142857161E-3</c:v>
                </c:pt>
                <c:pt idx="1060">
                  <c:v>-8.8714285714285735E-3</c:v>
                </c:pt>
                <c:pt idx="1061">
                  <c:v>-1.0028571428571432E-2</c:v>
                </c:pt>
                <c:pt idx="1062">
                  <c:v>-7.9285714285714307E-3</c:v>
                </c:pt>
                <c:pt idx="1063">
                  <c:v>-5.6571428571428554E-3</c:v>
                </c:pt>
                <c:pt idx="1064">
                  <c:v>-6.4428571428571434E-3</c:v>
                </c:pt>
                <c:pt idx="1065">
                  <c:v>-7.2857142857142877E-3</c:v>
                </c:pt>
                <c:pt idx="1066">
                  <c:v>-8.128571428571426E-3</c:v>
                </c:pt>
                <c:pt idx="1067">
                  <c:v>-8.0142857142857168E-3</c:v>
                </c:pt>
                <c:pt idx="1068">
                  <c:v>-7.9000000000000042E-3</c:v>
                </c:pt>
                <c:pt idx="1069">
                  <c:v>-5.957142857142857E-3</c:v>
                </c:pt>
                <c:pt idx="1070">
                  <c:v>-4.1857142857142865E-3</c:v>
                </c:pt>
                <c:pt idx="1071">
                  <c:v>-2.4142857142857143E-3</c:v>
                </c:pt>
                <c:pt idx="1072">
                  <c:v>-2.014285714285715E-3</c:v>
                </c:pt>
                <c:pt idx="1073">
                  <c:v>-1.6142857142857152E-3</c:v>
                </c:pt>
                <c:pt idx="1074">
                  <c:v>-1.2142857142857151E-3</c:v>
                </c:pt>
                <c:pt idx="1075">
                  <c:v>-5.5714285714285761E-4</c:v>
                </c:pt>
                <c:pt idx="1076">
                  <c:v>-1.7285714285714291E-3</c:v>
                </c:pt>
                <c:pt idx="1077">
                  <c:v>-1.4428571428571433E-3</c:v>
                </c:pt>
                <c:pt idx="1078">
                  <c:v>-1.1571428571428579E-3</c:v>
                </c:pt>
                <c:pt idx="1079">
                  <c:v>5.5714285714285696E-4</c:v>
                </c:pt>
                <c:pt idx="1080">
                  <c:v>1.2857142857142854E-3</c:v>
                </c:pt>
                <c:pt idx="1081">
                  <c:v>2.0142857142857141E-3</c:v>
                </c:pt>
                <c:pt idx="1082">
                  <c:v>2.4857142857142855E-3</c:v>
                </c:pt>
                <c:pt idx="1083">
                  <c:v>2.8999999999999998E-3</c:v>
                </c:pt>
                <c:pt idx="1084">
                  <c:v>1.8571428571428576E-3</c:v>
                </c:pt>
                <c:pt idx="1085">
                  <c:v>2.5000000000000005E-3</c:v>
                </c:pt>
                <c:pt idx="1086">
                  <c:v>3.1428571428571434E-3</c:v>
                </c:pt>
                <c:pt idx="1087">
                  <c:v>4.7714285714285723E-3</c:v>
                </c:pt>
                <c:pt idx="1088">
                  <c:v>5.2428571428571429E-3</c:v>
                </c:pt>
                <c:pt idx="1089">
                  <c:v>5.7142857142857125E-3</c:v>
                </c:pt>
                <c:pt idx="1090">
                  <c:v>6.2428571428571429E-3</c:v>
                </c:pt>
                <c:pt idx="1091">
                  <c:v>5.7428571428571433E-3</c:v>
                </c:pt>
                <c:pt idx="1092">
                  <c:v>3.5571428571428581E-3</c:v>
                </c:pt>
                <c:pt idx="1093">
                  <c:v>4.2571428571428569E-3</c:v>
                </c:pt>
                <c:pt idx="1094">
                  <c:v>3.1285714285714293E-3</c:v>
                </c:pt>
                <c:pt idx="1095">
                  <c:v>3.1571428571428579E-3</c:v>
                </c:pt>
                <c:pt idx="1096">
                  <c:v>3.1857142857142856E-3</c:v>
                </c:pt>
                <c:pt idx="1097">
                  <c:v>3.2142857142857147E-3</c:v>
                </c:pt>
                <c:pt idx="1098">
                  <c:v>4.2714285714285719E-3</c:v>
                </c:pt>
                <c:pt idx="1099">
                  <c:v>6.3714285714285722E-3</c:v>
                </c:pt>
                <c:pt idx="1100">
                  <c:v>5.5857142857142876E-3</c:v>
                </c:pt>
                <c:pt idx="1101">
                  <c:v>6.8857142857142884E-3</c:v>
                </c:pt>
                <c:pt idx="1102">
                  <c:v>8.1857142857142875E-3</c:v>
                </c:pt>
                <c:pt idx="1103">
                  <c:v>9.4857142857142883E-3</c:v>
                </c:pt>
                <c:pt idx="1104">
                  <c:v>1.0642857142857147E-2</c:v>
                </c:pt>
                <c:pt idx="1105">
                  <c:v>1.1800000000000003E-2</c:v>
                </c:pt>
                <c:pt idx="1106">
                  <c:v>1.1914285714285719E-2</c:v>
                </c:pt>
                <c:pt idx="1107">
                  <c:v>1.2357142857142855E-2</c:v>
                </c:pt>
                <c:pt idx="1108">
                  <c:v>1.2542857142857146E-2</c:v>
                </c:pt>
                <c:pt idx="1109">
                  <c:v>1.3385714285714287E-2</c:v>
                </c:pt>
                <c:pt idx="1110">
                  <c:v>1.4228571428571427E-2</c:v>
                </c:pt>
                <c:pt idx="1111">
                  <c:v>1.5214285714285715E-2</c:v>
                </c:pt>
                <c:pt idx="1112">
                  <c:v>1.6985714285714291E-2</c:v>
                </c:pt>
                <c:pt idx="1113">
                  <c:v>1.8757142857142858E-2</c:v>
                </c:pt>
                <c:pt idx="1114">
                  <c:v>2.0199999999999999E-2</c:v>
                </c:pt>
                <c:pt idx="1115">
                  <c:v>1.9328571428571428E-2</c:v>
                </c:pt>
                <c:pt idx="1116">
                  <c:v>1.7800000000000003E-2</c:v>
                </c:pt>
                <c:pt idx="1117">
                  <c:v>2.3628571428571429E-2</c:v>
                </c:pt>
                <c:pt idx="1118">
                  <c:v>2.9457142857142855E-2</c:v>
                </c:pt>
                <c:pt idx="1119">
                  <c:v>3.4499999999999996E-2</c:v>
                </c:pt>
                <c:pt idx="1120">
                  <c:v>3.2114285714285713E-2</c:v>
                </c:pt>
                <c:pt idx="1121">
                  <c:v>2.9728571428571431E-2</c:v>
                </c:pt>
                <c:pt idx="1122">
                  <c:v>2.9657142857142858E-2</c:v>
                </c:pt>
                <c:pt idx="1123">
                  <c:v>3.0085714285714295E-2</c:v>
                </c:pt>
                <c:pt idx="1124">
                  <c:v>2.3157142857142852E-2</c:v>
                </c:pt>
                <c:pt idx="1125">
                  <c:v>2.5514285714285715E-2</c:v>
                </c:pt>
                <c:pt idx="1126">
                  <c:v>2.7871428571428582E-2</c:v>
                </c:pt>
                <c:pt idx="1127">
                  <c:v>3.7657142857142875E-2</c:v>
                </c:pt>
                <c:pt idx="1128">
                  <c:v>3.7600000000000015E-2</c:v>
                </c:pt>
                <c:pt idx="1129">
                  <c:v>3.7542857142857156E-2</c:v>
                </c:pt>
                <c:pt idx="1130">
                  <c:v>3.6985714285714295E-2</c:v>
                </c:pt>
                <c:pt idx="1131">
                  <c:v>3.2385714285714289E-2</c:v>
                </c:pt>
                <c:pt idx="1132">
                  <c:v>1.8499999999999996E-2</c:v>
                </c:pt>
                <c:pt idx="1133">
                  <c:v>1.6228571428571432E-2</c:v>
                </c:pt>
                <c:pt idx="1134">
                  <c:v>1.3957142857142859E-2</c:v>
                </c:pt>
                <c:pt idx="1135">
                  <c:v>2.1528571428571432E-2</c:v>
                </c:pt>
                <c:pt idx="1136">
                  <c:v>2.461428571428572E-2</c:v>
                </c:pt>
                <c:pt idx="1137">
                  <c:v>2.7700000000000002E-2</c:v>
                </c:pt>
                <c:pt idx="1138">
                  <c:v>3.4828571428571438E-2</c:v>
                </c:pt>
                <c:pt idx="1139">
                  <c:v>3.7800000000000007E-2</c:v>
                </c:pt>
                <c:pt idx="1140">
                  <c:v>2.9157142857142864E-2</c:v>
                </c:pt>
                <c:pt idx="1141">
                  <c:v>2.6128571428571432E-2</c:v>
                </c:pt>
                <c:pt idx="1142">
                  <c:v>2.3099999999999999E-2</c:v>
                </c:pt>
                <c:pt idx="1143">
                  <c:v>2.4557142857142857E-2</c:v>
                </c:pt>
                <c:pt idx="1144">
                  <c:v>2.6014285714285712E-2</c:v>
                </c:pt>
                <c:pt idx="1145">
                  <c:v>2.3199999999999995E-2</c:v>
                </c:pt>
                <c:pt idx="1146">
                  <c:v>2.4542857142857144E-2</c:v>
                </c:pt>
                <c:pt idx="1147">
                  <c:v>2.5885714285714293E-2</c:v>
                </c:pt>
                <c:pt idx="1148">
                  <c:v>2.3842857142857141E-2</c:v>
                </c:pt>
                <c:pt idx="1149">
                  <c:v>2.1800000000000007E-2</c:v>
                </c:pt>
                <c:pt idx="1150">
                  <c:v>1.9757142857142859E-2</c:v>
                </c:pt>
                <c:pt idx="1151">
                  <c:v>1.7657142857142857E-2</c:v>
                </c:pt>
                <c:pt idx="1152">
                  <c:v>1.9828571428571432E-2</c:v>
                </c:pt>
                <c:pt idx="1153">
                  <c:v>1.8171428571428571E-2</c:v>
                </c:pt>
                <c:pt idx="1154">
                  <c:v>1.6514285714285717E-2</c:v>
                </c:pt>
                <c:pt idx="1155">
                  <c:v>1.2628571428571433E-2</c:v>
                </c:pt>
                <c:pt idx="1156">
                  <c:v>1.2485714285714287E-2</c:v>
                </c:pt>
                <c:pt idx="1157">
                  <c:v>1.2342857142857148E-2</c:v>
                </c:pt>
                <c:pt idx="1158">
                  <c:v>1.2257142857142855E-2</c:v>
                </c:pt>
                <c:pt idx="1159">
                  <c:v>1.2171428571428573E-2</c:v>
                </c:pt>
                <c:pt idx="1160">
                  <c:v>1.9314285714285725E-2</c:v>
                </c:pt>
                <c:pt idx="1161">
                  <c:v>2.6457142857142856E-2</c:v>
                </c:pt>
                <c:pt idx="1162">
                  <c:v>3.3599999999999998E-2</c:v>
                </c:pt>
                <c:pt idx="1163">
                  <c:v>2.7957142857142857E-2</c:v>
                </c:pt>
                <c:pt idx="1164">
                  <c:v>2.231428571428571E-2</c:v>
                </c:pt>
                <c:pt idx="1165">
                  <c:v>2.4214285714285712E-2</c:v>
                </c:pt>
                <c:pt idx="1166">
                  <c:v>2.6114285714285718E-2</c:v>
                </c:pt>
                <c:pt idx="1167">
                  <c:v>2.461428571428572E-2</c:v>
                </c:pt>
                <c:pt idx="1168">
                  <c:v>2.0700000000000007E-2</c:v>
                </c:pt>
                <c:pt idx="1169">
                  <c:v>1.6785714285714289E-2</c:v>
                </c:pt>
                <c:pt idx="1170">
                  <c:v>2.1914285714285716E-2</c:v>
                </c:pt>
                <c:pt idx="1171">
                  <c:v>2.0542857142857151E-2</c:v>
                </c:pt>
                <c:pt idx="1172">
                  <c:v>1.1628571428571431E-2</c:v>
                </c:pt>
                <c:pt idx="1173">
                  <c:v>8.8857142857142902E-3</c:v>
                </c:pt>
                <c:pt idx="1174">
                  <c:v>6.1428571428571452E-3</c:v>
                </c:pt>
                <c:pt idx="1175">
                  <c:v>5.8142857142857154E-3</c:v>
                </c:pt>
                <c:pt idx="1176">
                  <c:v>6.6000000000000017E-3</c:v>
                </c:pt>
                <c:pt idx="1177">
                  <c:v>7.3857142857142871E-3</c:v>
                </c:pt>
                <c:pt idx="1178">
                  <c:v>1.4671428571428573E-2</c:v>
                </c:pt>
                <c:pt idx="1179">
                  <c:v>1.6571428571428577E-2</c:v>
                </c:pt>
                <c:pt idx="1180">
                  <c:v>1.2300000000000005E-2</c:v>
                </c:pt>
                <c:pt idx="1181">
                  <c:v>1.3028571428571433E-2</c:v>
                </c:pt>
                <c:pt idx="1182">
                  <c:v>1.3757142857142857E-2</c:v>
                </c:pt>
                <c:pt idx="1183">
                  <c:v>1.3371428571428571E-2</c:v>
                </c:pt>
                <c:pt idx="1184">
                  <c:v>8.2714285714285737E-3</c:v>
                </c:pt>
                <c:pt idx="1185">
                  <c:v>3.1714285714285711E-3</c:v>
                </c:pt>
                <c:pt idx="1186">
                  <c:v>3.457142857142857E-3</c:v>
                </c:pt>
                <c:pt idx="1187">
                  <c:v>6.7428571428571442E-3</c:v>
                </c:pt>
                <c:pt idx="1188">
                  <c:v>5.0285714285714283E-3</c:v>
                </c:pt>
                <c:pt idx="1189">
                  <c:v>1.0057142857142855E-2</c:v>
                </c:pt>
                <c:pt idx="1190">
                  <c:v>1.5085714285714289E-2</c:v>
                </c:pt>
                <c:pt idx="1191">
                  <c:v>2.4828571428571429E-2</c:v>
                </c:pt>
                <c:pt idx="1192">
                  <c:v>2.7442857142857144E-2</c:v>
                </c:pt>
                <c:pt idx="1193">
                  <c:v>3.0057142857142855E-2</c:v>
                </c:pt>
                <c:pt idx="1194">
                  <c:v>3.3685714285714291E-2</c:v>
                </c:pt>
                <c:pt idx="1195">
                  <c:v>3.731428571428571E-2</c:v>
                </c:pt>
                <c:pt idx="1196">
                  <c:v>3.4200000000000001E-2</c:v>
                </c:pt>
                <c:pt idx="1197">
                  <c:v>3.2985714285714292E-2</c:v>
                </c:pt>
                <c:pt idx="1198">
                  <c:v>3.1771428571428575E-2</c:v>
                </c:pt>
                <c:pt idx="1199">
                  <c:v>3.7685714285714302E-2</c:v>
                </c:pt>
                <c:pt idx="1200">
                  <c:v>4.1014285714285718E-2</c:v>
                </c:pt>
                <c:pt idx="1201">
                  <c:v>4.0328571428571436E-2</c:v>
                </c:pt>
                <c:pt idx="1202">
                  <c:v>3.9642857142857146E-2</c:v>
                </c:pt>
                <c:pt idx="1203">
                  <c:v>3.6628571428571441E-2</c:v>
                </c:pt>
                <c:pt idx="1204">
                  <c:v>3.1714285714285716E-2</c:v>
                </c:pt>
                <c:pt idx="1205">
                  <c:v>3.1014285714285716E-2</c:v>
                </c:pt>
                <c:pt idx="1206">
                  <c:v>3.031428571428571E-2</c:v>
                </c:pt>
                <c:pt idx="1207">
                  <c:v>3.2199999999999999E-2</c:v>
                </c:pt>
                <c:pt idx="1208">
                  <c:v>3.44E-2</c:v>
                </c:pt>
                <c:pt idx="1209">
                  <c:v>3.6600000000000008E-2</c:v>
                </c:pt>
                <c:pt idx="1210">
                  <c:v>4.1128571428571431E-2</c:v>
                </c:pt>
                <c:pt idx="1211">
                  <c:v>4.1300000000000003E-2</c:v>
                </c:pt>
                <c:pt idx="1212">
                  <c:v>3.7257142857142871E-2</c:v>
                </c:pt>
                <c:pt idx="1213">
                  <c:v>3.8242857142857141E-2</c:v>
                </c:pt>
                <c:pt idx="1214">
                  <c:v>3.9228571428571432E-2</c:v>
                </c:pt>
                <c:pt idx="1215">
                  <c:v>3.9900000000000005E-2</c:v>
                </c:pt>
                <c:pt idx="1216">
                  <c:v>3.6157142857142853E-2</c:v>
                </c:pt>
                <c:pt idx="1217">
                  <c:v>3.2414285714285722E-2</c:v>
                </c:pt>
                <c:pt idx="1218">
                  <c:v>3.3028571428571435E-2</c:v>
                </c:pt>
                <c:pt idx="1219">
                  <c:v>3.7128571428571427E-2</c:v>
                </c:pt>
                <c:pt idx="1220">
                  <c:v>3.620000000000001E-2</c:v>
                </c:pt>
                <c:pt idx="1221">
                  <c:v>3.7157142857142854E-2</c:v>
                </c:pt>
                <c:pt idx="1222">
                  <c:v>3.8114285714285719E-2</c:v>
                </c:pt>
                <c:pt idx="1223">
                  <c:v>4.3485714285714294E-2</c:v>
                </c:pt>
                <c:pt idx="1224">
                  <c:v>4.8314285714285726E-2</c:v>
                </c:pt>
                <c:pt idx="1225">
                  <c:v>5.3142857142857138E-2</c:v>
                </c:pt>
                <c:pt idx="1226">
                  <c:v>5.4485714285714311E-2</c:v>
                </c:pt>
                <c:pt idx="1227">
                  <c:v>6.0542857142857141E-2</c:v>
                </c:pt>
                <c:pt idx="1228">
                  <c:v>6.4714285714285724E-2</c:v>
                </c:pt>
                <c:pt idx="1229">
                  <c:v>6.5657142857142844E-2</c:v>
                </c:pt>
                <c:pt idx="1230">
                  <c:v>6.6599999999999993E-2</c:v>
                </c:pt>
                <c:pt idx="1231">
                  <c:v>6.8085714285714291E-2</c:v>
                </c:pt>
                <c:pt idx="1232">
                  <c:v>7.1371428571428572E-2</c:v>
                </c:pt>
                <c:pt idx="1233">
                  <c:v>7.4657142857142866E-2</c:v>
                </c:pt>
                <c:pt idx="1234">
                  <c:v>7.3228571428571421E-2</c:v>
                </c:pt>
                <c:pt idx="1235">
                  <c:v>7.6600000000000001E-2</c:v>
                </c:pt>
                <c:pt idx="1236">
                  <c:v>8.3200000000000024E-2</c:v>
                </c:pt>
                <c:pt idx="1237">
                  <c:v>8.5785714285714271E-2</c:v>
                </c:pt>
                <c:pt idx="1238">
                  <c:v>8.8371428571428587E-2</c:v>
                </c:pt>
                <c:pt idx="1239">
                  <c:v>8.9157142857142879E-2</c:v>
                </c:pt>
                <c:pt idx="1240">
                  <c:v>9.3371428571428577E-2</c:v>
                </c:pt>
                <c:pt idx="1241">
                  <c:v>9.7585714285714262E-2</c:v>
                </c:pt>
                <c:pt idx="1242">
                  <c:v>9.7000000000000003E-2</c:v>
                </c:pt>
                <c:pt idx="1243">
                  <c:v>9.3628571428571436E-2</c:v>
                </c:pt>
                <c:pt idx="1244">
                  <c:v>9.4271428571428575E-2</c:v>
                </c:pt>
                <c:pt idx="1245">
                  <c:v>9.171428571428572E-2</c:v>
                </c:pt>
                <c:pt idx="1246">
                  <c:v>8.9157142857142879E-2</c:v>
                </c:pt>
                <c:pt idx="1247">
                  <c:v>8.3171428571428577E-2</c:v>
                </c:pt>
                <c:pt idx="1248">
                  <c:v>8.3171428571428577E-2</c:v>
                </c:pt>
                <c:pt idx="1249">
                  <c:v>8.3171428571428591E-2</c:v>
                </c:pt>
                <c:pt idx="1250">
                  <c:v>8.5957142857142885E-2</c:v>
                </c:pt>
                <c:pt idx="1251">
                  <c:v>8.4257142857142878E-2</c:v>
                </c:pt>
                <c:pt idx="1252">
                  <c:v>8.5757142857142879E-2</c:v>
                </c:pt>
                <c:pt idx="1253">
                  <c:v>7.7371428571428577E-2</c:v>
                </c:pt>
                <c:pt idx="1254">
                  <c:v>6.8985714285714289E-2</c:v>
                </c:pt>
                <c:pt idx="1255">
                  <c:v>5.4614285714285712E-2</c:v>
                </c:pt>
                <c:pt idx="1256">
                  <c:v>3.4314285714285707E-2</c:v>
                </c:pt>
                <c:pt idx="1257">
                  <c:v>1.4014285714285717E-2</c:v>
                </c:pt>
                <c:pt idx="1258">
                  <c:v>-1.8000000000000023E-3</c:v>
                </c:pt>
                <c:pt idx="1259">
                  <c:v>-1.354285714285715E-2</c:v>
                </c:pt>
                <c:pt idx="1260">
                  <c:v>-1.5400000000000002E-2</c:v>
                </c:pt>
                <c:pt idx="1261">
                  <c:v>-1.2057142857142857E-2</c:v>
                </c:pt>
                <c:pt idx="1262">
                  <c:v>-8.7142857142857161E-3</c:v>
                </c:pt>
                <c:pt idx="1263">
                  <c:v>5.5714285714285534E-4</c:v>
                </c:pt>
                <c:pt idx="1264">
                  <c:v>-1.2242857142857147E-2</c:v>
                </c:pt>
                <c:pt idx="1265">
                  <c:v>-2.5042857142857148E-2</c:v>
                </c:pt>
                <c:pt idx="1266">
                  <c:v>-4.1914285714285716E-2</c:v>
                </c:pt>
                <c:pt idx="1267">
                  <c:v>-5.8342857142857141E-2</c:v>
                </c:pt>
                <c:pt idx="1268">
                  <c:v>-7.9971428571428568E-2</c:v>
                </c:pt>
                <c:pt idx="1269">
                  <c:v>-0.10622857142857148</c:v>
                </c:pt>
                <c:pt idx="1270">
                  <c:v>-0.13248571428571426</c:v>
                </c:pt>
                <c:pt idx="1271">
                  <c:v>-0.13667142857142861</c:v>
                </c:pt>
                <c:pt idx="1272">
                  <c:v>-0.12759999999999999</c:v>
                </c:pt>
                <c:pt idx="1273">
                  <c:v>-0.11852857142857146</c:v>
                </c:pt>
                <c:pt idx="1274">
                  <c:v>-0.10990000000000001</c:v>
                </c:pt>
                <c:pt idx="1275">
                  <c:v>-0.10824285714285713</c:v>
                </c:pt>
                <c:pt idx="1276">
                  <c:v>-0.10195714285714284</c:v>
                </c:pt>
                <c:pt idx="1277">
                  <c:v>-0.11414285714285713</c:v>
                </c:pt>
                <c:pt idx="1278">
                  <c:v>-0.12632857142857137</c:v>
                </c:pt>
                <c:pt idx="1279">
                  <c:v>-0.15177142857142864</c:v>
                </c:pt>
                <c:pt idx="1280">
                  <c:v>-0.17774285714285723</c:v>
                </c:pt>
                <c:pt idx="1281">
                  <c:v>-0.20371428571428576</c:v>
                </c:pt>
                <c:pt idx="1282">
                  <c:v>-0.22271428571428575</c:v>
                </c:pt>
                <c:pt idx="1283">
                  <c:v>-0.22052857142857138</c:v>
                </c:pt>
                <c:pt idx="1284">
                  <c:v>-0.19987142857142859</c:v>
                </c:pt>
                <c:pt idx="1285">
                  <c:v>-0.19388571428571424</c:v>
                </c:pt>
                <c:pt idx="1286">
                  <c:v>-0.18790000000000001</c:v>
                </c:pt>
                <c:pt idx="1287">
                  <c:v>-0.18138571428571426</c:v>
                </c:pt>
                <c:pt idx="1288">
                  <c:v>-0.19845714285714292</c:v>
                </c:pt>
                <c:pt idx="1289">
                  <c:v>-0.2155285714285714</c:v>
                </c:pt>
                <c:pt idx="1290">
                  <c:v>-0.25378571428571428</c:v>
                </c:pt>
                <c:pt idx="1291">
                  <c:v>-0.28384285714285723</c:v>
                </c:pt>
                <c:pt idx="1292">
                  <c:v>-0.29922857142857151</c:v>
                </c:pt>
                <c:pt idx="1293">
                  <c:v>-0.31324285714285721</c:v>
                </c:pt>
                <c:pt idx="1294">
                  <c:v>-0.32725714285714291</c:v>
                </c:pt>
                <c:pt idx="1295">
                  <c:v>-0.3176857142857144</c:v>
                </c:pt>
                <c:pt idx="1296">
                  <c:v>-0.32105714285714287</c:v>
                </c:pt>
                <c:pt idx="1297">
                  <c:v>-0.32442857142857157</c:v>
                </c:pt>
                <c:pt idx="1298">
                  <c:v>-0.33600000000000008</c:v>
                </c:pt>
                <c:pt idx="1299">
                  <c:v>-0.3534857142857144</c:v>
                </c:pt>
                <c:pt idx="1300">
                  <c:v>-0.37234285714285736</c:v>
                </c:pt>
                <c:pt idx="1301">
                  <c:v>-0.38054285714285729</c:v>
                </c:pt>
                <c:pt idx="1302">
                  <c:v>-0.38874285714285733</c:v>
                </c:pt>
                <c:pt idx="1303">
                  <c:v>-0.38400000000000006</c:v>
                </c:pt>
                <c:pt idx="1304">
                  <c:v>-0.37748571428571437</c:v>
                </c:pt>
                <c:pt idx="1305">
                  <c:v>-0.37097142857142856</c:v>
                </c:pt>
                <c:pt idx="1306">
                  <c:v>-0.35854285714285727</c:v>
                </c:pt>
                <c:pt idx="1307">
                  <c:v>-0.34504285714285721</c:v>
                </c:pt>
                <c:pt idx="1308">
                  <c:v>-0.3422</c:v>
                </c:pt>
                <c:pt idx="1309">
                  <c:v>-0.32774285714285728</c:v>
                </c:pt>
                <c:pt idx="1310">
                  <c:v>-0.31328571428571428</c:v>
                </c:pt>
                <c:pt idx="1311">
                  <c:v>-0.30059999999999998</c:v>
                </c:pt>
                <c:pt idx="1312">
                  <c:v>-0.28187142857142855</c:v>
                </c:pt>
                <c:pt idx="1313">
                  <c:v>-0.26314285714285718</c:v>
                </c:pt>
                <c:pt idx="1314">
                  <c:v>-0.24548571428571428</c:v>
                </c:pt>
                <c:pt idx="1315">
                  <c:v>-0.21534285714285717</c:v>
                </c:pt>
                <c:pt idx="1316">
                  <c:v>-0.19681428571428577</c:v>
                </c:pt>
                <c:pt idx="1317">
                  <c:v>-0.17532857142857139</c:v>
                </c:pt>
                <c:pt idx="1318">
                  <c:v>-0.15384285714285717</c:v>
                </c:pt>
                <c:pt idx="1319">
                  <c:v>-0.13840000000000002</c:v>
                </c:pt>
                <c:pt idx="1320">
                  <c:v>-0.12260000000000003</c:v>
                </c:pt>
                <c:pt idx="1321">
                  <c:v>-0.10679999999999999</c:v>
                </c:pt>
                <c:pt idx="1322">
                  <c:v>-0.10348571428571429</c:v>
                </c:pt>
                <c:pt idx="1323">
                  <c:v>-8.9042857142857146E-2</c:v>
                </c:pt>
                <c:pt idx="1324">
                  <c:v>-7.7557142857142866E-2</c:v>
                </c:pt>
                <c:pt idx="1325">
                  <c:v>-7.1999999999999981E-2</c:v>
                </c:pt>
                <c:pt idx="1326">
                  <c:v>-6.6442857142857137E-2</c:v>
                </c:pt>
                <c:pt idx="1327">
                  <c:v>-6.1242857142857134E-2</c:v>
                </c:pt>
                <c:pt idx="1328">
                  <c:v>-6.2357142857142868E-2</c:v>
                </c:pt>
                <c:pt idx="1329">
                  <c:v>-6.3471428571428581E-2</c:v>
                </c:pt>
                <c:pt idx="1330">
                  <c:v>-7.5714285714285734E-2</c:v>
                </c:pt>
                <c:pt idx="1331">
                  <c:v>-7.6057142857142865E-2</c:v>
                </c:pt>
                <c:pt idx="1332">
                  <c:v>-7.0471428571428574E-2</c:v>
                </c:pt>
                <c:pt idx="1333">
                  <c:v>-5.4128571428571429E-2</c:v>
                </c:pt>
                <c:pt idx="1334">
                  <c:v>-3.7785714285714291E-2</c:v>
                </c:pt>
                <c:pt idx="1335">
                  <c:v>-1.5128571428571436E-2</c:v>
                </c:pt>
                <c:pt idx="1336">
                  <c:v>-2.8857142857142879E-3</c:v>
                </c:pt>
                <c:pt idx="1337">
                  <c:v>9.3571428571428625E-3</c:v>
                </c:pt>
                <c:pt idx="1338">
                  <c:v>9.700000000000002E-3</c:v>
                </c:pt>
                <c:pt idx="1339">
                  <c:v>3.1000000000000042E-3</c:v>
                </c:pt>
                <c:pt idx="1340">
                  <c:v>-1.4257142857142852E-2</c:v>
                </c:pt>
                <c:pt idx="1341">
                  <c:v>-1.5328571428571431E-2</c:v>
                </c:pt>
                <c:pt idx="1342">
                  <c:v>-1.6400000000000008E-2</c:v>
                </c:pt>
                <c:pt idx="1343">
                  <c:v>-7.057142857142853E-3</c:v>
                </c:pt>
                <c:pt idx="1344">
                  <c:v>5.1714285714285733E-3</c:v>
                </c:pt>
                <c:pt idx="1345">
                  <c:v>1.7400000000000006E-2</c:v>
                </c:pt>
                <c:pt idx="1346">
                  <c:v>3.6571428571428581E-2</c:v>
                </c:pt>
                <c:pt idx="1347">
                  <c:v>3.9971428571428588E-2</c:v>
                </c:pt>
                <c:pt idx="1348">
                  <c:v>2.7085714285714303E-2</c:v>
                </c:pt>
                <c:pt idx="1349">
                  <c:v>1.4900000000000005E-2</c:v>
                </c:pt>
                <c:pt idx="1350">
                  <c:v>2.7142857142857155E-3</c:v>
                </c:pt>
                <c:pt idx="1351">
                  <c:v>-1.2357142857142855E-2</c:v>
                </c:pt>
                <c:pt idx="1352">
                  <c:v>-1.7485714285714285E-2</c:v>
                </c:pt>
                <c:pt idx="1353">
                  <c:v>-2.2614285714285719E-2</c:v>
                </c:pt>
                <c:pt idx="1354">
                  <c:v>-1.197142857142857E-2</c:v>
                </c:pt>
                <c:pt idx="1355">
                  <c:v>2.8285714285714286E-3</c:v>
                </c:pt>
                <c:pt idx="1356">
                  <c:v>1.6928571428571432E-2</c:v>
                </c:pt>
                <c:pt idx="1357">
                  <c:v>2.6814285714285721E-2</c:v>
                </c:pt>
                <c:pt idx="1358">
                  <c:v>3.670000000000001E-2</c:v>
                </c:pt>
                <c:pt idx="1359">
                  <c:v>3.6642857142857158E-2</c:v>
                </c:pt>
                <c:pt idx="1360">
                  <c:v>2.242857142857144E-2</c:v>
                </c:pt>
                <c:pt idx="1361">
                  <c:v>8.2142857142857174E-3</c:v>
                </c:pt>
                <c:pt idx="1362">
                  <c:v>-1.0157142857142852E-2</c:v>
                </c:pt>
                <c:pt idx="1363">
                  <c:v>-1.0442857142857144E-2</c:v>
                </c:pt>
                <c:pt idx="1364">
                  <c:v>-6.5142857142857155E-3</c:v>
                </c:pt>
                <c:pt idx="1365">
                  <c:v>1.3714285714285755E-3</c:v>
                </c:pt>
                <c:pt idx="1366">
                  <c:v>9.2571428571428614E-3</c:v>
                </c:pt>
                <c:pt idx="1367">
                  <c:v>3.1300000000000001E-2</c:v>
                </c:pt>
                <c:pt idx="1368">
                  <c:v>2.9757142857142854E-2</c:v>
                </c:pt>
                <c:pt idx="1369">
                  <c:v>2.8214285714285716E-2</c:v>
                </c:pt>
                <c:pt idx="1370">
                  <c:v>8.5857142857142937E-3</c:v>
                </c:pt>
                <c:pt idx="1371">
                  <c:v>-2.8714285714285669E-3</c:v>
                </c:pt>
                <c:pt idx="1372">
                  <c:v>-1.8285714285714291E-2</c:v>
                </c:pt>
                <c:pt idx="1373">
                  <c:v>-2.8871428571428579E-2</c:v>
                </c:pt>
                <c:pt idx="1374">
                  <c:v>-3.9457142857142871E-2</c:v>
                </c:pt>
                <c:pt idx="1375">
                  <c:v>-2.645714285714287E-2</c:v>
                </c:pt>
                <c:pt idx="1376">
                  <c:v>-1.6628571428571434E-2</c:v>
                </c:pt>
                <c:pt idx="1377">
                  <c:v>-6.8000000000000014E-3</c:v>
                </c:pt>
                <c:pt idx="1378">
                  <c:v>-5.1428571428571435E-3</c:v>
                </c:pt>
                <c:pt idx="1379">
                  <c:v>-5.1142857142857136E-3</c:v>
                </c:pt>
                <c:pt idx="1380">
                  <c:v>-9.9142857142857158E-3</c:v>
                </c:pt>
                <c:pt idx="1381">
                  <c:v>-1.3228571428571432E-2</c:v>
                </c:pt>
                <c:pt idx="1382">
                  <c:v>-1.6542857142857151E-2</c:v>
                </c:pt>
                <c:pt idx="1383">
                  <c:v>-1.668571428571429E-2</c:v>
                </c:pt>
                <c:pt idx="1384">
                  <c:v>-1.7071428571428571E-2</c:v>
                </c:pt>
                <c:pt idx="1385">
                  <c:v>-1.7457142857142859E-2</c:v>
                </c:pt>
                <c:pt idx="1386">
                  <c:v>-1.6214285714285716E-2</c:v>
                </c:pt>
                <c:pt idx="1387">
                  <c:v>-1.4914285714285715E-2</c:v>
                </c:pt>
                <c:pt idx="1388">
                  <c:v>-1.5099999999999997E-2</c:v>
                </c:pt>
                <c:pt idx="1389">
                  <c:v>-1.2457142857142854E-2</c:v>
                </c:pt>
                <c:pt idx="1390">
                  <c:v>-9.8142857142857146E-3</c:v>
                </c:pt>
                <c:pt idx="1391">
                  <c:v>-6.9285714285714306E-3</c:v>
                </c:pt>
                <c:pt idx="1392">
                  <c:v>-1.6814285714285723E-2</c:v>
                </c:pt>
                <c:pt idx="1393">
                  <c:v>-2.6700000000000002E-2</c:v>
                </c:pt>
                <c:pt idx="1394">
                  <c:v>-2.637142857142858E-2</c:v>
                </c:pt>
                <c:pt idx="1395">
                  <c:v>-2.6042857142857149E-2</c:v>
                </c:pt>
                <c:pt idx="1396">
                  <c:v>-2.8542857142857148E-2</c:v>
                </c:pt>
                <c:pt idx="1397">
                  <c:v>-2.8014285714285721E-2</c:v>
                </c:pt>
                <c:pt idx="1398">
                  <c:v>-2.7485714285714297E-2</c:v>
                </c:pt>
                <c:pt idx="1399">
                  <c:v>-1.4185714285714288E-2</c:v>
                </c:pt>
                <c:pt idx="1400">
                  <c:v>-8.3571428571428633E-3</c:v>
                </c:pt>
                <c:pt idx="1401">
                  <c:v>-1.2800000000000002E-2</c:v>
                </c:pt>
                <c:pt idx="1402">
                  <c:v>-1.7242857142857147E-2</c:v>
                </c:pt>
                <c:pt idx="1403">
                  <c:v>-1.6314285714285719E-2</c:v>
                </c:pt>
                <c:pt idx="1404">
                  <c:v>-1.841428571428572E-2</c:v>
                </c:pt>
                <c:pt idx="1405">
                  <c:v>-2.0514285714285714E-2</c:v>
                </c:pt>
                <c:pt idx="1406">
                  <c:v>-2.3757142857142862E-2</c:v>
                </c:pt>
                <c:pt idx="1407">
                  <c:v>-1.9528571428571437E-2</c:v>
                </c:pt>
                <c:pt idx="1408">
                  <c:v>-1.2842857142857149E-2</c:v>
                </c:pt>
                <c:pt idx="1409">
                  <c:v>-6.1571428571428567E-3</c:v>
                </c:pt>
                <c:pt idx="1410">
                  <c:v>-4.8428571428571435E-3</c:v>
                </c:pt>
                <c:pt idx="1411">
                  <c:v>-9.7571428571428583E-3</c:v>
                </c:pt>
                <c:pt idx="1412">
                  <c:v>-1.467142857142857E-2</c:v>
                </c:pt>
                <c:pt idx="1413">
                  <c:v>-1.1814285714285716E-2</c:v>
                </c:pt>
                <c:pt idx="1414">
                  <c:v>-8.9571428571428562E-3</c:v>
                </c:pt>
                <c:pt idx="1415">
                  <c:v>-8.5571428571428586E-3</c:v>
                </c:pt>
                <c:pt idx="1416">
                  <c:v>-1.1885714285714289E-2</c:v>
                </c:pt>
                <c:pt idx="1417">
                  <c:v>-1.5214285714285713E-2</c:v>
                </c:pt>
                <c:pt idx="1418">
                  <c:v>-1.2314285714285715E-2</c:v>
                </c:pt>
                <c:pt idx="1419">
                  <c:v>-1.0542857142857149E-2</c:v>
                </c:pt>
                <c:pt idx="1420">
                  <c:v>-1.5399999999999997E-2</c:v>
                </c:pt>
                <c:pt idx="1421">
                  <c:v>-1.3014285714285718E-2</c:v>
                </c:pt>
                <c:pt idx="1422">
                  <c:v>-1.0628571428571433E-2</c:v>
                </c:pt>
                <c:pt idx="1423">
                  <c:v>-4.5142857142857146E-3</c:v>
                </c:pt>
                <c:pt idx="1424">
                  <c:v>2.8571428571427659E-5</c:v>
                </c:pt>
                <c:pt idx="1425">
                  <c:v>4.5714285714285735E-3</c:v>
                </c:pt>
                <c:pt idx="1426">
                  <c:v>1.0242857142857146E-2</c:v>
                </c:pt>
                <c:pt idx="1427">
                  <c:v>1.1671428571428574E-2</c:v>
                </c:pt>
                <c:pt idx="1428">
                  <c:v>5.8571428571428568E-3</c:v>
                </c:pt>
                <c:pt idx="1429">
                  <c:v>4.9285714285714297E-3</c:v>
                </c:pt>
                <c:pt idx="1430">
                  <c:v>3.9999999999999992E-3</c:v>
                </c:pt>
                <c:pt idx="1431">
                  <c:v>4.642857142857143E-3</c:v>
                </c:pt>
                <c:pt idx="1432">
                  <c:v>4.1714285714285725E-3</c:v>
                </c:pt>
                <c:pt idx="1433">
                  <c:v>3.7000000000000002E-3</c:v>
                </c:pt>
                <c:pt idx="1434">
                  <c:v>7.4714285714285733E-3</c:v>
                </c:pt>
                <c:pt idx="1435">
                  <c:v>9.014285714285716E-3</c:v>
                </c:pt>
                <c:pt idx="1436">
                  <c:v>5.6714285714285738E-3</c:v>
                </c:pt>
                <c:pt idx="1437">
                  <c:v>2.3285714285714303E-3</c:v>
                </c:pt>
                <c:pt idx="1438">
                  <c:v>-1.6000000000000003E-3</c:v>
                </c:pt>
                <c:pt idx="1439">
                  <c:v>-4.4142857142857135E-3</c:v>
                </c:pt>
                <c:pt idx="1440">
                  <c:v>-7.2285714285714297E-3</c:v>
                </c:pt>
                <c:pt idx="1441">
                  <c:v>-7.4857142857142874E-3</c:v>
                </c:pt>
                <c:pt idx="1442">
                  <c:v>-5.5142857142857138E-3</c:v>
                </c:pt>
                <c:pt idx="1443">
                  <c:v>-3.5428571428571432E-3</c:v>
                </c:pt>
                <c:pt idx="1444">
                  <c:v>-3.957142857142857E-3</c:v>
                </c:pt>
                <c:pt idx="1445">
                  <c:v>-3.7857142857142859E-3</c:v>
                </c:pt>
                <c:pt idx="1446">
                  <c:v>-3.614285714285714E-3</c:v>
                </c:pt>
                <c:pt idx="1447">
                  <c:v>-3.4428571428571438E-3</c:v>
                </c:pt>
                <c:pt idx="1448">
                  <c:v>-4.8428571428571435E-3</c:v>
                </c:pt>
                <c:pt idx="1449">
                  <c:v>-6.2428571428571437E-3</c:v>
                </c:pt>
                <c:pt idx="1450">
                  <c:v>-7.6428571428571448E-3</c:v>
                </c:pt>
                <c:pt idx="1451">
                  <c:v>-3.9714285714285719E-3</c:v>
                </c:pt>
                <c:pt idx="1452">
                  <c:v>-2.9999999999999992E-4</c:v>
                </c:pt>
                <c:pt idx="1453">
                  <c:v>-6.1428571428571489E-4</c:v>
                </c:pt>
                <c:pt idx="1454">
                  <c:v>-9.2857142857142943E-4</c:v>
                </c:pt>
                <c:pt idx="1455">
                  <c:v>-2.22857142857143E-3</c:v>
                </c:pt>
                <c:pt idx="1456">
                  <c:v>-1.6428571428571432E-3</c:v>
                </c:pt>
                <c:pt idx="1457">
                  <c:v>-1.0571428571428576E-3</c:v>
                </c:pt>
                <c:pt idx="1458">
                  <c:v>-3.1571428571428579E-3</c:v>
                </c:pt>
                <c:pt idx="1459">
                  <c:v>-6.9714285714285746E-3</c:v>
                </c:pt>
                <c:pt idx="1460">
                  <c:v>-6.8000000000000014E-3</c:v>
                </c:pt>
                <c:pt idx="1461">
                  <c:v>-6.9714285714285729E-3</c:v>
                </c:pt>
                <c:pt idx="1462">
                  <c:v>-7.1428571428571435E-3</c:v>
                </c:pt>
                <c:pt idx="1463">
                  <c:v>-9.2000000000000033E-3</c:v>
                </c:pt>
                <c:pt idx="1464">
                  <c:v>-7.0428571428571432E-3</c:v>
                </c:pt>
                <c:pt idx="1465">
                  <c:v>-4.8857142857142858E-3</c:v>
                </c:pt>
                <c:pt idx="1466">
                  <c:v>-1.0142857142857141E-3</c:v>
                </c:pt>
                <c:pt idx="1467">
                  <c:v>-1.4285714285714292E-3</c:v>
                </c:pt>
                <c:pt idx="1468">
                  <c:v>-1.5000000000000005E-3</c:v>
                </c:pt>
                <c:pt idx="1469">
                  <c:v>2.1428571428571449E-4</c:v>
                </c:pt>
                <c:pt idx="1470">
                  <c:v>1.9285714285714294E-3</c:v>
                </c:pt>
                <c:pt idx="1471">
                  <c:v>-5.7142857142857158E-4</c:v>
                </c:pt>
                <c:pt idx="1472">
                  <c:v>-3.4285714285714345E-4</c:v>
                </c:pt>
                <c:pt idx="1473">
                  <c:v>-1.1428571428571464E-4</c:v>
                </c:pt>
                <c:pt idx="1474">
                  <c:v>4.3999999999999994E-3</c:v>
                </c:pt>
                <c:pt idx="1475">
                  <c:v>9.3571428571428607E-3</c:v>
                </c:pt>
                <c:pt idx="1476">
                  <c:v>1.2528571428571431E-2</c:v>
                </c:pt>
                <c:pt idx="1477">
                  <c:v>4.114285714285711E-3</c:v>
                </c:pt>
                <c:pt idx="1478">
                  <c:v>-4.3000000000000035E-3</c:v>
                </c:pt>
                <c:pt idx="1479">
                  <c:v>-1.5442857142857149E-2</c:v>
                </c:pt>
                <c:pt idx="1480">
                  <c:v>-1.4742857142857148E-2</c:v>
                </c:pt>
                <c:pt idx="1481">
                  <c:v>-1.404285714285715E-2</c:v>
                </c:pt>
                <c:pt idx="1482">
                  <c:v>-1.3785714285714293E-2</c:v>
                </c:pt>
                <c:pt idx="1483">
                  <c:v>-1.5942857142857154E-2</c:v>
                </c:pt>
                <c:pt idx="1484">
                  <c:v>-6.5142857142857164E-3</c:v>
                </c:pt>
                <c:pt idx="1485">
                  <c:v>2.9142857142857139E-3</c:v>
                </c:pt>
                <c:pt idx="1486">
                  <c:v>7.3999999999999986E-3</c:v>
                </c:pt>
                <c:pt idx="1487">
                  <c:v>4.2857142857143107E-5</c:v>
                </c:pt>
                <c:pt idx="1488">
                  <c:v>-7.342857142857144E-3</c:v>
                </c:pt>
                <c:pt idx="1489">
                  <c:v>-1.4728571428571431E-2</c:v>
                </c:pt>
                <c:pt idx="1490">
                  <c:v>-1.9699999999999999E-2</c:v>
                </c:pt>
                <c:pt idx="1491">
                  <c:v>-1.9642857142857146E-2</c:v>
                </c:pt>
                <c:pt idx="1492">
                  <c:v>-1.958571428571429E-2</c:v>
                </c:pt>
                <c:pt idx="1493">
                  <c:v>-2.1885714285714293E-2</c:v>
                </c:pt>
                <c:pt idx="1494">
                  <c:v>-1.7642857142857144E-2</c:v>
                </c:pt>
                <c:pt idx="1495">
                  <c:v>-1.3371428571428571E-2</c:v>
                </c:pt>
                <c:pt idx="1496">
                  <c:v>-9.1000000000000004E-3</c:v>
                </c:pt>
                <c:pt idx="1497">
                  <c:v>-4.8285714285714303E-3</c:v>
                </c:pt>
                <c:pt idx="1498">
                  <c:v>-5.5857142857142885E-3</c:v>
                </c:pt>
                <c:pt idx="1499">
                  <c:v>-1.3757142857142858E-2</c:v>
                </c:pt>
                <c:pt idx="1500">
                  <c:v>-1.4628571428571432E-2</c:v>
                </c:pt>
                <c:pt idx="1501">
                  <c:v>-1.9914285714285721E-2</c:v>
                </c:pt>
                <c:pt idx="1502">
                  <c:v>-2.5200000000000004E-2</c:v>
                </c:pt>
                <c:pt idx="1503">
                  <c:v>-3.0485714285714293E-2</c:v>
                </c:pt>
                <c:pt idx="1504">
                  <c:v>-2.8157142857142853E-2</c:v>
                </c:pt>
                <c:pt idx="1505">
                  <c:v>-2.582857142857143E-2</c:v>
                </c:pt>
                <c:pt idx="1506">
                  <c:v>-1.6085714285714287E-2</c:v>
                </c:pt>
                <c:pt idx="1507">
                  <c:v>-1.597142857142857E-2</c:v>
                </c:pt>
                <c:pt idx="1508">
                  <c:v>-1.7985714285714292E-2</c:v>
                </c:pt>
                <c:pt idx="1509">
                  <c:v>-1.1999999999999999E-2</c:v>
                </c:pt>
                <c:pt idx="1510">
                  <c:v>-6.0142857142857142E-3</c:v>
                </c:pt>
                <c:pt idx="1511">
                  <c:v>-7.6428571428571448E-3</c:v>
                </c:pt>
                <c:pt idx="1512">
                  <c:v>-1.1857142857142858E-2</c:v>
                </c:pt>
                <c:pt idx="1513">
                  <c:v>-1.6071428571428573E-2</c:v>
                </c:pt>
                <c:pt idx="1514">
                  <c:v>-1.0657142857142855E-2</c:v>
                </c:pt>
                <c:pt idx="1515">
                  <c:v>-3.3000000000000004E-3</c:v>
                </c:pt>
                <c:pt idx="1516">
                  <c:v>-3.9428571428571438E-3</c:v>
                </c:pt>
                <c:pt idx="1517">
                  <c:v>-9.5571428571428578E-3</c:v>
                </c:pt>
                <c:pt idx="1518">
                  <c:v>-1.517142857142857E-2</c:v>
                </c:pt>
                <c:pt idx="1519">
                  <c:v>-1.8200000000000004E-2</c:v>
                </c:pt>
                <c:pt idx="1520">
                  <c:v>-1.6228571428571432E-2</c:v>
                </c:pt>
                <c:pt idx="1521">
                  <c:v>-1.4257142857142857E-2</c:v>
                </c:pt>
                <c:pt idx="1522">
                  <c:v>-1.4228571428571434E-2</c:v>
                </c:pt>
                <c:pt idx="1523">
                  <c:v>-1.3157142857142857E-2</c:v>
                </c:pt>
                <c:pt idx="1524">
                  <c:v>-7.114285714285718E-3</c:v>
                </c:pt>
                <c:pt idx="1525">
                  <c:v>-2.6571428571428575E-3</c:v>
                </c:pt>
                <c:pt idx="1526">
                  <c:v>1.8000000000000004E-3</c:v>
                </c:pt>
                <c:pt idx="1527">
                  <c:v>1.2571428571428575E-3</c:v>
                </c:pt>
                <c:pt idx="1528">
                  <c:v>2.6285714285714298E-3</c:v>
                </c:pt>
                <c:pt idx="1529">
                  <c:v>4.000000000000001E-3</c:v>
                </c:pt>
                <c:pt idx="1530">
                  <c:v>4.3285714285714282E-3</c:v>
                </c:pt>
                <c:pt idx="1531">
                  <c:v>2.8571428571428552E-4</c:v>
                </c:pt>
                <c:pt idx="1532">
                  <c:v>-2.1714285714285711E-3</c:v>
                </c:pt>
                <c:pt idx="1533">
                  <c:v>-2.3571428571428576E-3</c:v>
                </c:pt>
                <c:pt idx="1534">
                  <c:v>-2.5428571428571436E-3</c:v>
                </c:pt>
                <c:pt idx="1535">
                  <c:v>-4.6428571428571421E-3</c:v>
                </c:pt>
                <c:pt idx="1536">
                  <c:v>-1.0757142857142856E-2</c:v>
                </c:pt>
                <c:pt idx="1537">
                  <c:v>-1.6871428571428575E-2</c:v>
                </c:pt>
                <c:pt idx="1538">
                  <c:v>-1.8614285714285719E-2</c:v>
                </c:pt>
                <c:pt idx="1539">
                  <c:v>-1.6657142857142856E-2</c:v>
                </c:pt>
                <c:pt idx="1540">
                  <c:v>-1.6971428571428571E-2</c:v>
                </c:pt>
                <c:pt idx="1541">
                  <c:v>-1.9328571428571431E-2</c:v>
                </c:pt>
                <c:pt idx="1542">
                  <c:v>-2.1685714285714294E-2</c:v>
                </c:pt>
                <c:pt idx="1543">
                  <c:v>-2.0028571428571434E-2</c:v>
                </c:pt>
                <c:pt idx="1544">
                  <c:v>-1.5771428571428575E-2</c:v>
                </c:pt>
                <c:pt idx="1545">
                  <c:v>-1.1514285714285718E-2</c:v>
                </c:pt>
                <c:pt idx="1546">
                  <c:v>-1.0957142857142858E-2</c:v>
                </c:pt>
                <c:pt idx="1547">
                  <c:v>-1.0171428571428573E-2</c:v>
                </c:pt>
                <c:pt idx="1548">
                  <c:v>-7.3428571428571432E-3</c:v>
                </c:pt>
                <c:pt idx="1549">
                  <c:v>-6.3428571428571423E-3</c:v>
                </c:pt>
                <c:pt idx="1550">
                  <c:v>-5.3428571428571431E-3</c:v>
                </c:pt>
                <c:pt idx="1551">
                  <c:v>-6.942857142857143E-3</c:v>
                </c:pt>
                <c:pt idx="1552">
                  <c:v>-8.3714285714285731E-3</c:v>
                </c:pt>
                <c:pt idx="1553">
                  <c:v>-9.8000000000000032E-3</c:v>
                </c:pt>
                <c:pt idx="1554">
                  <c:v>-1.1457142857142857E-2</c:v>
                </c:pt>
                <c:pt idx="1555">
                  <c:v>-1.0499999999999997E-2</c:v>
                </c:pt>
                <c:pt idx="1556">
                  <c:v>-7.7142857142857161E-3</c:v>
                </c:pt>
                <c:pt idx="1557">
                  <c:v>-8.5000000000000058E-3</c:v>
                </c:pt>
                <c:pt idx="1558">
                  <c:v>-9.2857142857142878E-3</c:v>
                </c:pt>
                <c:pt idx="1559">
                  <c:v>-1.0242857142857146E-2</c:v>
                </c:pt>
                <c:pt idx="1560">
                  <c:v>-8.4714285714285707E-3</c:v>
                </c:pt>
                <c:pt idx="1561">
                  <c:v>-6.6999999999999994E-3</c:v>
                </c:pt>
                <c:pt idx="1562">
                  <c:v>-7.5428571428571428E-3</c:v>
                </c:pt>
                <c:pt idx="1563">
                  <c:v>-1.3528571428571433E-2</c:v>
                </c:pt>
                <c:pt idx="1564">
                  <c:v>-1.5942857142857151E-2</c:v>
                </c:pt>
                <c:pt idx="1565">
                  <c:v>-1.1671428571428572E-2</c:v>
                </c:pt>
                <c:pt idx="1566">
                  <c:v>-7.4000000000000038E-3</c:v>
                </c:pt>
                <c:pt idx="1567">
                  <c:v>-5.8571428571428585E-3</c:v>
                </c:pt>
                <c:pt idx="1568">
                  <c:v>-1.1085714285714289E-2</c:v>
                </c:pt>
                <c:pt idx="1569">
                  <c:v>-1.6314285714285719E-2</c:v>
                </c:pt>
                <c:pt idx="1570">
                  <c:v>-1.6400000000000001E-2</c:v>
                </c:pt>
                <c:pt idx="1571">
                  <c:v>-1.4828571428571431E-2</c:v>
                </c:pt>
                <c:pt idx="1572">
                  <c:v>-1.9942857142857151E-2</c:v>
                </c:pt>
                <c:pt idx="1573">
                  <c:v>-1.778571428571429E-2</c:v>
                </c:pt>
                <c:pt idx="1574">
                  <c:v>-1.5628571428571433E-2</c:v>
                </c:pt>
                <c:pt idx="1575">
                  <c:v>-6.6999999999999994E-3</c:v>
                </c:pt>
                <c:pt idx="1576">
                  <c:v>-1.3414285714285717E-2</c:v>
                </c:pt>
                <c:pt idx="1577">
                  <c:v>-2.012857142857143E-2</c:v>
                </c:pt>
                <c:pt idx="1578">
                  <c:v>-2.8500000000000001E-2</c:v>
                </c:pt>
                <c:pt idx="1579">
                  <c:v>-2.4757142857142863E-2</c:v>
                </c:pt>
                <c:pt idx="1580">
                  <c:v>-2.8285714285714289E-2</c:v>
                </c:pt>
                <c:pt idx="1581">
                  <c:v>-4.1114285714285707E-2</c:v>
                </c:pt>
                <c:pt idx="1582">
                  <c:v>-5.394285714285714E-2</c:v>
                </c:pt>
                <c:pt idx="1583">
                  <c:v>-5.1128571428571426E-2</c:v>
                </c:pt>
                <c:pt idx="1584">
                  <c:v>-4.1314285714285713E-2</c:v>
                </c:pt>
                <c:pt idx="1585">
                  <c:v>-3.1500000000000014E-2</c:v>
                </c:pt>
                <c:pt idx="1586">
                  <c:v>-3.3800000000000011E-2</c:v>
                </c:pt>
                <c:pt idx="1587">
                  <c:v>-4.0457142857142865E-2</c:v>
                </c:pt>
                <c:pt idx="1588">
                  <c:v>-3.7814285714285731E-2</c:v>
                </c:pt>
                <c:pt idx="1589">
                  <c:v>-2.7814285714285722E-2</c:v>
                </c:pt>
                <c:pt idx="1590">
                  <c:v>-1.781428571428572E-2</c:v>
                </c:pt>
                <c:pt idx="1591">
                  <c:v>-1.4814285714285717E-2</c:v>
                </c:pt>
                <c:pt idx="1592">
                  <c:v>-1.3671428571428572E-2</c:v>
                </c:pt>
                <c:pt idx="1593">
                  <c:v>-1.2528571428571429E-2</c:v>
                </c:pt>
                <c:pt idx="1594">
                  <c:v>-1.1742857142857147E-2</c:v>
                </c:pt>
                <c:pt idx="1595">
                  <c:v>-1.0957142857142856E-2</c:v>
                </c:pt>
                <c:pt idx="1596">
                  <c:v>-1.7528571428571432E-2</c:v>
                </c:pt>
                <c:pt idx="1597">
                  <c:v>-1.5142857142857145E-2</c:v>
                </c:pt>
                <c:pt idx="1598">
                  <c:v>-1.2757142857142858E-2</c:v>
                </c:pt>
                <c:pt idx="1599">
                  <c:v>-8.5142857142857156E-3</c:v>
                </c:pt>
                <c:pt idx="1600">
                  <c:v>-9.1857142857142884E-3</c:v>
                </c:pt>
                <c:pt idx="1601">
                  <c:v>-5.1428571428571443E-3</c:v>
                </c:pt>
                <c:pt idx="1602">
                  <c:v>-1.1000000000000005E-3</c:v>
                </c:pt>
                <c:pt idx="1603">
                  <c:v>-7.9571428571428553E-3</c:v>
                </c:pt>
                <c:pt idx="1604">
                  <c:v>-2.3771428571428575E-2</c:v>
                </c:pt>
                <c:pt idx="1605">
                  <c:v>-1.5628571428571433E-2</c:v>
                </c:pt>
                <c:pt idx="1606">
                  <c:v>-7.4857142857142882E-3</c:v>
                </c:pt>
                <c:pt idx="1607">
                  <c:v>5.5714285714285779E-3</c:v>
                </c:pt>
                <c:pt idx="1608">
                  <c:v>4.9857142857142895E-3</c:v>
                </c:pt>
                <c:pt idx="1609">
                  <c:v>4.4000000000000037E-3</c:v>
                </c:pt>
                <c:pt idx="1610">
                  <c:v>1.471428571428572E-2</c:v>
                </c:pt>
                <c:pt idx="1611">
                  <c:v>3.0728571428571431E-2</c:v>
                </c:pt>
                <c:pt idx="1612">
                  <c:v>2.2785714285714295E-2</c:v>
                </c:pt>
                <c:pt idx="1613">
                  <c:v>1.2285714285714289E-2</c:v>
                </c:pt>
                <c:pt idx="1614">
                  <c:v>1.785714285714285E-3</c:v>
                </c:pt>
                <c:pt idx="1615">
                  <c:v>4.9285714285714297E-3</c:v>
                </c:pt>
                <c:pt idx="1616">
                  <c:v>8.128571428571426E-3</c:v>
                </c:pt>
                <c:pt idx="1617">
                  <c:v>1.1328571428571431E-2</c:v>
                </c:pt>
                <c:pt idx="1618">
                  <c:v>8.8285714285714269E-3</c:v>
                </c:pt>
                <c:pt idx="1619">
                  <c:v>1.1457142857142857E-2</c:v>
                </c:pt>
                <c:pt idx="1620">
                  <c:v>1.6642857142857147E-2</c:v>
                </c:pt>
                <c:pt idx="1621">
                  <c:v>1.5800000000000005E-2</c:v>
                </c:pt>
                <c:pt idx="1622">
                  <c:v>1.4957142857142856E-2</c:v>
                </c:pt>
                <c:pt idx="1623">
                  <c:v>1.4057142857142857E-2</c:v>
                </c:pt>
                <c:pt idx="1624">
                  <c:v>1.1528571428571433E-2</c:v>
                </c:pt>
                <c:pt idx="1625">
                  <c:v>9.0000000000000028E-3</c:v>
                </c:pt>
                <c:pt idx="1626">
                  <c:v>1.3428571428571424E-3</c:v>
                </c:pt>
                <c:pt idx="1627">
                  <c:v>-1.2000000000000001E-3</c:v>
                </c:pt>
                <c:pt idx="1628">
                  <c:v>2.2857142857142863E-3</c:v>
                </c:pt>
                <c:pt idx="1629">
                  <c:v>-7.9999999999999982E-4</c:v>
                </c:pt>
                <c:pt idx="1630">
                  <c:v>-3.8857142857142853E-3</c:v>
                </c:pt>
                <c:pt idx="1631">
                  <c:v>-5.3428571428571422E-3</c:v>
                </c:pt>
                <c:pt idx="1632">
                  <c:v>-3.6285714285714298E-3</c:v>
                </c:pt>
                <c:pt idx="1633">
                  <c:v>-1.9142857142857145E-3</c:v>
                </c:pt>
                <c:pt idx="1634">
                  <c:v>-5.3142857142857124E-3</c:v>
                </c:pt>
                <c:pt idx="1635">
                  <c:v>-3.828571428571429E-3</c:v>
                </c:pt>
                <c:pt idx="1636">
                  <c:v>4.2285714285714314E-3</c:v>
                </c:pt>
                <c:pt idx="1637">
                  <c:v>6.4714285714285733E-3</c:v>
                </c:pt>
                <c:pt idx="1638">
                  <c:v>8.7142857142857161E-3</c:v>
                </c:pt>
                <c:pt idx="1639">
                  <c:v>7.7857142857142882E-3</c:v>
                </c:pt>
                <c:pt idx="1640">
                  <c:v>6.2142857142857165E-3</c:v>
                </c:pt>
                <c:pt idx="1641">
                  <c:v>4.6428571428571456E-3</c:v>
                </c:pt>
                <c:pt idx="1642">
                  <c:v>-1.8142857142857149E-3</c:v>
                </c:pt>
                <c:pt idx="1643">
                  <c:v>-1.72857142857143E-3</c:v>
                </c:pt>
                <c:pt idx="1644">
                  <c:v>4.1714285714285716E-3</c:v>
                </c:pt>
                <c:pt idx="1645">
                  <c:v>5.1857142857142866E-3</c:v>
                </c:pt>
                <c:pt idx="1646">
                  <c:v>6.1999999999999998E-3</c:v>
                </c:pt>
                <c:pt idx="1647">
                  <c:v>7.8571428571428559E-3</c:v>
                </c:pt>
                <c:pt idx="1648">
                  <c:v>-3.1000000000000021E-3</c:v>
                </c:pt>
                <c:pt idx="1649">
                  <c:v>-1.4057142857142857E-2</c:v>
                </c:pt>
                <c:pt idx="1650">
                  <c:v>-3.1557142857142867E-2</c:v>
                </c:pt>
                <c:pt idx="1651">
                  <c:v>-3.3157142857142864E-2</c:v>
                </c:pt>
                <c:pt idx="1652">
                  <c:v>-2.9871428571428583E-2</c:v>
                </c:pt>
                <c:pt idx="1653">
                  <c:v>-2.6585714285714285E-2</c:v>
                </c:pt>
                <c:pt idx="1654">
                  <c:v>-2.3328571428571431E-2</c:v>
                </c:pt>
                <c:pt idx="1655">
                  <c:v>-7.4571428571428575E-3</c:v>
                </c:pt>
                <c:pt idx="1656">
                  <c:v>8.0142857142857168E-3</c:v>
                </c:pt>
                <c:pt idx="1657">
                  <c:v>2.348571428571429E-2</c:v>
                </c:pt>
                <c:pt idx="1658">
                  <c:v>2.3057142857142859E-2</c:v>
                </c:pt>
                <c:pt idx="1659">
                  <c:v>1.8142857142857148E-2</c:v>
                </c:pt>
                <c:pt idx="1660">
                  <c:v>1.3228571428571435E-2</c:v>
                </c:pt>
                <c:pt idx="1661">
                  <c:v>1.5014285714285721E-2</c:v>
                </c:pt>
                <c:pt idx="1662">
                  <c:v>1.6800000000000006E-2</c:v>
                </c:pt>
                <c:pt idx="1663">
                  <c:v>1.8985714285714293E-2</c:v>
                </c:pt>
                <c:pt idx="1664">
                  <c:v>1.6314285714285719E-2</c:v>
                </c:pt>
                <c:pt idx="1665">
                  <c:v>1.3642857142857148E-2</c:v>
                </c:pt>
                <c:pt idx="1666">
                  <c:v>1.5457142857142859E-2</c:v>
                </c:pt>
                <c:pt idx="1667">
                  <c:v>1.6357142857142855E-2</c:v>
                </c:pt>
                <c:pt idx="1668">
                  <c:v>1.0585714285714287E-2</c:v>
                </c:pt>
                <c:pt idx="1669">
                  <c:v>5.4857142857142882E-3</c:v>
                </c:pt>
                <c:pt idx="1670">
                  <c:v>3.8571428571428573E-4</c:v>
                </c:pt>
                <c:pt idx="1671">
                  <c:v>1.4285714285714289E-4</c:v>
                </c:pt>
                <c:pt idx="1672">
                  <c:v>8.400000000000003E-3</c:v>
                </c:pt>
                <c:pt idx="1673">
                  <c:v>1.6657142857142856E-2</c:v>
                </c:pt>
                <c:pt idx="1674">
                  <c:v>2.582857142857143E-2</c:v>
                </c:pt>
                <c:pt idx="1675">
                  <c:v>2.3542857142857143E-2</c:v>
                </c:pt>
                <c:pt idx="1676">
                  <c:v>2.0585714285714294E-2</c:v>
                </c:pt>
                <c:pt idx="1677">
                  <c:v>1.7628571428571434E-2</c:v>
                </c:pt>
                <c:pt idx="1678">
                  <c:v>1.4671428571428573E-2</c:v>
                </c:pt>
                <c:pt idx="1679">
                  <c:v>1.0628571428571435E-2</c:v>
                </c:pt>
                <c:pt idx="1680">
                  <c:v>6.5857142857142876E-3</c:v>
                </c:pt>
                <c:pt idx="1681">
                  <c:v>-2.7571428571428582E-3</c:v>
                </c:pt>
                <c:pt idx="1682">
                  <c:v>-6.4285714285714304E-4</c:v>
                </c:pt>
                <c:pt idx="1683">
                  <c:v>1.4714285714285719E-3</c:v>
                </c:pt>
                <c:pt idx="1684">
                  <c:v>4.3142857142857141E-3</c:v>
                </c:pt>
                <c:pt idx="1685">
                  <c:v>7.1571428571428558E-3</c:v>
                </c:pt>
                <c:pt idx="1686">
                  <c:v>2.5857142857142849E-3</c:v>
                </c:pt>
                <c:pt idx="1687">
                  <c:v>-1.7285714285714285E-3</c:v>
                </c:pt>
                <c:pt idx="1688">
                  <c:v>-7.4285714285714265E-4</c:v>
                </c:pt>
                <c:pt idx="1689">
                  <c:v>-1.2000000000000001E-3</c:v>
                </c:pt>
                <c:pt idx="1690">
                  <c:v>-1.6571428571428572E-3</c:v>
                </c:pt>
                <c:pt idx="1691">
                  <c:v>-2.8428571428571431E-3</c:v>
                </c:pt>
                <c:pt idx="1692">
                  <c:v>-2.314285714285714E-3</c:v>
                </c:pt>
                <c:pt idx="1693">
                  <c:v>-1.7857142857142852E-3</c:v>
                </c:pt>
                <c:pt idx="1694">
                  <c:v>-2.7428571428571437E-3</c:v>
                </c:pt>
                <c:pt idx="1695">
                  <c:v>-3.6999999999999997E-3</c:v>
                </c:pt>
                <c:pt idx="1696">
                  <c:v>-3.2142857142857147E-3</c:v>
                </c:pt>
                <c:pt idx="1697">
                  <c:v>-1.0999999999999998E-3</c:v>
                </c:pt>
                <c:pt idx="1698">
                  <c:v>1.0142857142857145E-3</c:v>
                </c:pt>
                <c:pt idx="1699">
                  <c:v>1.4142857142857143E-3</c:v>
                </c:pt>
                <c:pt idx="1700">
                  <c:v>8.5714285714285732E-4</c:v>
                </c:pt>
                <c:pt idx="1701">
                  <c:v>1.5285714285714293E-3</c:v>
                </c:pt>
                <c:pt idx="1702">
                  <c:v>2.2000000000000006E-3</c:v>
                </c:pt>
                <c:pt idx="1703">
                  <c:v>2.0285714285714291E-3</c:v>
                </c:pt>
                <c:pt idx="1704">
                  <c:v>2.2857142857142878E-4</c:v>
                </c:pt>
                <c:pt idx="1705">
                  <c:v>2.5714285714285726E-4</c:v>
                </c:pt>
                <c:pt idx="1706">
                  <c:v>2.8571428571428584E-4</c:v>
                </c:pt>
                <c:pt idx="1707">
                  <c:v>1.2714285714285718E-3</c:v>
                </c:pt>
                <c:pt idx="1708">
                  <c:v>-4.2857142857142856E-5</c:v>
                </c:pt>
                <c:pt idx="1709">
                  <c:v>-1.3571428571428571E-3</c:v>
                </c:pt>
                <c:pt idx="1710">
                  <c:v>-2.2857142857142851E-4</c:v>
                </c:pt>
                <c:pt idx="1711">
                  <c:v>9.0000000000000041E-4</c:v>
                </c:pt>
                <c:pt idx="1712">
                  <c:v>2.0000000000000009E-4</c:v>
                </c:pt>
                <c:pt idx="1713">
                  <c:v>-5.5714285714285729E-4</c:v>
                </c:pt>
                <c:pt idx="1714">
                  <c:v>-1.3142857142857144E-3</c:v>
                </c:pt>
                <c:pt idx="1715">
                  <c:v>2.2857142857142873E-4</c:v>
                </c:pt>
                <c:pt idx="1716">
                  <c:v>2.2142857142857142E-3</c:v>
                </c:pt>
                <c:pt idx="1717">
                  <c:v>2.6000000000000012E-3</c:v>
                </c:pt>
                <c:pt idx="1718">
                  <c:v>2.985714285714286E-3</c:v>
                </c:pt>
                <c:pt idx="1719">
                  <c:v>2.4142857142857143E-3</c:v>
                </c:pt>
                <c:pt idx="1720">
                  <c:v>1.9000000000000004E-3</c:v>
                </c:pt>
                <c:pt idx="1721">
                  <c:v>3.0714285714285717E-3</c:v>
                </c:pt>
                <c:pt idx="1722">
                  <c:v>4.2428571428571437E-3</c:v>
                </c:pt>
                <c:pt idx="1723">
                  <c:v>4.971428571428572E-3</c:v>
                </c:pt>
                <c:pt idx="1724">
                  <c:v>3.485714285714286E-3</c:v>
                </c:pt>
                <c:pt idx="1725">
                  <c:v>2E-3</c:v>
                </c:pt>
                <c:pt idx="1726">
                  <c:v>1.4714285714285712E-3</c:v>
                </c:pt>
                <c:pt idx="1727">
                  <c:v>1.1142857142857146E-3</c:v>
                </c:pt>
                <c:pt idx="1728">
                  <c:v>-9.2857142857142889E-4</c:v>
                </c:pt>
                <c:pt idx="1729">
                  <c:v>-2.9142857142857147E-3</c:v>
                </c:pt>
                <c:pt idx="1730">
                  <c:v>-4.9000000000000024E-3</c:v>
                </c:pt>
                <c:pt idx="1731">
                  <c:v>-4.6714285714285712E-3</c:v>
                </c:pt>
                <c:pt idx="1732">
                  <c:v>-6.5000000000000014E-3</c:v>
                </c:pt>
                <c:pt idx="1733">
                  <c:v>-8.3285714285714282E-3</c:v>
                </c:pt>
                <c:pt idx="1734">
                  <c:v>-1.032857142857143E-2</c:v>
                </c:pt>
                <c:pt idx="1735">
                  <c:v>-1.2100000000000001E-2</c:v>
                </c:pt>
                <c:pt idx="1736">
                  <c:v>-1.3928571428571433E-2</c:v>
                </c:pt>
                <c:pt idx="1737">
                  <c:v>-1.1214285714285718E-2</c:v>
                </c:pt>
                <c:pt idx="1738">
                  <c:v>-8.5000000000000058E-3</c:v>
                </c:pt>
                <c:pt idx="1739">
                  <c:v>-3.7285714285714305E-3</c:v>
                </c:pt>
                <c:pt idx="1740">
                  <c:v>-7.2857142857142912E-4</c:v>
                </c:pt>
                <c:pt idx="1741">
                  <c:v>2.2714285714285727E-3</c:v>
                </c:pt>
                <c:pt idx="1742">
                  <c:v>2.7428571428571437E-3</c:v>
                </c:pt>
                <c:pt idx="1743">
                  <c:v>3.2142857142857155E-3</c:v>
                </c:pt>
                <c:pt idx="1744">
                  <c:v>-8.5714285714285656E-4</c:v>
                </c:pt>
                <c:pt idx="1745">
                  <c:v>-3.7142857142857176E-4</c:v>
                </c:pt>
                <c:pt idx="1746">
                  <c:v>1.1428571428571464E-4</c:v>
                </c:pt>
                <c:pt idx="1747">
                  <c:v>2.3714285714285712E-3</c:v>
                </c:pt>
                <c:pt idx="1748">
                  <c:v>2.885714285714287E-3</c:v>
                </c:pt>
                <c:pt idx="1749">
                  <c:v>5.7000000000000019E-3</c:v>
                </c:pt>
                <c:pt idx="1750">
                  <c:v>8.5142857142857173E-3</c:v>
                </c:pt>
                <c:pt idx="1751">
                  <c:v>3.3142857142857141E-3</c:v>
                </c:pt>
                <c:pt idx="1752">
                  <c:v>-6.4428571428571443E-3</c:v>
                </c:pt>
                <c:pt idx="1753">
                  <c:v>-7.4571428571428584E-3</c:v>
                </c:pt>
                <c:pt idx="1754">
                  <c:v>-8.4714285714285725E-3</c:v>
                </c:pt>
                <c:pt idx="1755">
                  <c:v>-7.7428571428571442E-3</c:v>
                </c:pt>
                <c:pt idx="1756">
                  <c:v>-6.9285714285714306E-3</c:v>
                </c:pt>
                <c:pt idx="1757">
                  <c:v>-6.1142857142857153E-3</c:v>
                </c:pt>
                <c:pt idx="1758">
                  <c:v>2.7142857142857155E-3</c:v>
                </c:pt>
                <c:pt idx="1759">
                  <c:v>7.8142857142857128E-3</c:v>
                </c:pt>
                <c:pt idx="1760">
                  <c:v>4.1714285714285716E-3</c:v>
                </c:pt>
                <c:pt idx="1761">
                  <c:v>1.1157142857142855E-2</c:v>
                </c:pt>
                <c:pt idx="1762">
                  <c:v>1.8142857142857148E-2</c:v>
                </c:pt>
                <c:pt idx="1763">
                  <c:v>2.5042857142857148E-2</c:v>
                </c:pt>
                <c:pt idx="1764">
                  <c:v>3.1300000000000001E-2</c:v>
                </c:pt>
                <c:pt idx="1765">
                  <c:v>3.7557142857142851E-2</c:v>
                </c:pt>
                <c:pt idx="1766">
                  <c:v>4.7542857142857123E-2</c:v>
                </c:pt>
                <c:pt idx="1767">
                  <c:v>5.7328571428571437E-2</c:v>
                </c:pt>
                <c:pt idx="1768">
                  <c:v>5.6485714285714292E-2</c:v>
                </c:pt>
                <c:pt idx="1769">
                  <c:v>5.6400000000000013E-2</c:v>
                </c:pt>
                <c:pt idx="1770">
                  <c:v>5.6314285714285713E-2</c:v>
                </c:pt>
                <c:pt idx="1771">
                  <c:v>5.6871428571428566E-2</c:v>
                </c:pt>
                <c:pt idx="1772">
                  <c:v>5.6699999999999987E-2</c:v>
                </c:pt>
                <c:pt idx="1773">
                  <c:v>5.6528571428571428E-2</c:v>
                </c:pt>
                <c:pt idx="1774">
                  <c:v>5.5714285714285716E-2</c:v>
                </c:pt>
                <c:pt idx="1775">
                  <c:v>5.4900000000000011E-2</c:v>
                </c:pt>
                <c:pt idx="1776">
                  <c:v>5.3328571428571434E-2</c:v>
                </c:pt>
                <c:pt idx="1777">
                  <c:v>5.5157142857142863E-2</c:v>
                </c:pt>
                <c:pt idx="1778">
                  <c:v>5.6985714285714292E-2</c:v>
                </c:pt>
                <c:pt idx="1779">
                  <c:v>5.9542857142857154E-2</c:v>
                </c:pt>
                <c:pt idx="1780">
                  <c:v>5.9914285714285725E-2</c:v>
                </c:pt>
                <c:pt idx="1781">
                  <c:v>6.1128571428571428E-2</c:v>
                </c:pt>
                <c:pt idx="1782">
                  <c:v>3.9799999999999995E-2</c:v>
                </c:pt>
                <c:pt idx="1783">
                  <c:v>1.847142857142858E-2</c:v>
                </c:pt>
                <c:pt idx="1784">
                  <c:v>-6.2571428571428578E-3</c:v>
                </c:pt>
                <c:pt idx="1785">
                  <c:v>-6.400000000000002E-3</c:v>
                </c:pt>
                <c:pt idx="1786">
                  <c:v>-6.5428571428571445E-3</c:v>
                </c:pt>
                <c:pt idx="1787">
                  <c:v>-4.5000000000000005E-3</c:v>
                </c:pt>
                <c:pt idx="1788">
                  <c:v>-2.9328571428571426E-2</c:v>
                </c:pt>
                <c:pt idx="1789">
                  <c:v>-3.161428571428572E-2</c:v>
                </c:pt>
                <c:pt idx="1790">
                  <c:v>-3.39E-2</c:v>
                </c:pt>
                <c:pt idx="1791">
                  <c:v>-2.0814285714285712E-2</c:v>
                </c:pt>
                <c:pt idx="1792">
                  <c:v>-3.2314285714285705E-2</c:v>
                </c:pt>
                <c:pt idx="1793">
                  <c:v>-4.2357142857142871E-2</c:v>
                </c:pt>
                <c:pt idx="1794">
                  <c:v>-5.2400000000000009E-2</c:v>
                </c:pt>
                <c:pt idx="1795">
                  <c:v>-3.557142857142858E-2</c:v>
                </c:pt>
                <c:pt idx="1796">
                  <c:v>-2.6157142857142855E-2</c:v>
                </c:pt>
                <c:pt idx="1797">
                  <c:v>-1.6742857142857146E-2</c:v>
                </c:pt>
                <c:pt idx="1798">
                  <c:v>-2.2457142857142866E-2</c:v>
                </c:pt>
                <c:pt idx="1799">
                  <c:v>-2.8171428571428576E-2</c:v>
                </c:pt>
                <c:pt idx="1800">
                  <c:v>-3.5342857142857141E-2</c:v>
                </c:pt>
                <c:pt idx="1801">
                  <c:v>-3.9442857142857141E-2</c:v>
                </c:pt>
                <c:pt idx="1802">
                  <c:v>-4.354285714285714E-2</c:v>
                </c:pt>
                <c:pt idx="1803">
                  <c:v>-4.0228571428571426E-2</c:v>
                </c:pt>
                <c:pt idx="1804">
                  <c:v>-4.0428571428571432E-2</c:v>
                </c:pt>
                <c:pt idx="1805">
                  <c:v>-4.0871428571428566E-2</c:v>
                </c:pt>
                <c:pt idx="1806">
                  <c:v>-3.9800000000000002E-2</c:v>
                </c:pt>
                <c:pt idx="1807">
                  <c:v>-3.8728571428571432E-2</c:v>
                </c:pt>
                <c:pt idx="1808">
                  <c:v>-4.0728571428571433E-2</c:v>
                </c:pt>
                <c:pt idx="1809">
                  <c:v>-4.2785714285714288E-2</c:v>
                </c:pt>
                <c:pt idx="1810">
                  <c:v>-4.4842857142857157E-2</c:v>
                </c:pt>
                <c:pt idx="1811">
                  <c:v>-4.3385714285714284E-2</c:v>
                </c:pt>
                <c:pt idx="1812">
                  <c:v>-3.8642857142857145E-2</c:v>
                </c:pt>
                <c:pt idx="1813">
                  <c:v>-3.5414285714285725E-2</c:v>
                </c:pt>
                <c:pt idx="1814">
                  <c:v>-3.2185714285714297E-2</c:v>
                </c:pt>
                <c:pt idx="1815">
                  <c:v>-3.274285714285715E-2</c:v>
                </c:pt>
                <c:pt idx="1816">
                  <c:v>-3.3242857142857143E-2</c:v>
                </c:pt>
                <c:pt idx="1817">
                  <c:v>-3.2285714285714293E-2</c:v>
                </c:pt>
                <c:pt idx="1818">
                  <c:v>-3.1328571428571435E-2</c:v>
                </c:pt>
                <c:pt idx="1819">
                  <c:v>-3.3657142857142851E-2</c:v>
                </c:pt>
                <c:pt idx="1820">
                  <c:v>-2.8399999999999998E-2</c:v>
                </c:pt>
                <c:pt idx="1821">
                  <c:v>-2.3142857142857139E-2</c:v>
                </c:pt>
                <c:pt idx="1822">
                  <c:v>-1.4100000000000001E-2</c:v>
                </c:pt>
                <c:pt idx="1823">
                  <c:v>-2.6814285714285718E-2</c:v>
                </c:pt>
                <c:pt idx="1824">
                  <c:v>-4.0985714285714292E-2</c:v>
                </c:pt>
                <c:pt idx="1825">
                  <c:v>-3.2257142857142866E-2</c:v>
                </c:pt>
                <c:pt idx="1826">
                  <c:v>-2.3528571428571426E-2</c:v>
                </c:pt>
                <c:pt idx="1827">
                  <c:v>-2.2385714285714297E-2</c:v>
                </c:pt>
                <c:pt idx="1828">
                  <c:v>-2.8871428571428579E-2</c:v>
                </c:pt>
                <c:pt idx="1829">
                  <c:v>-3.5357142857142858E-2</c:v>
                </c:pt>
                <c:pt idx="1830">
                  <c:v>-1.3071428571428571E-2</c:v>
                </c:pt>
                <c:pt idx="1831">
                  <c:v>9.2142857142857148E-3</c:v>
                </c:pt>
                <c:pt idx="1832">
                  <c:v>8.6000000000000017E-3</c:v>
                </c:pt>
                <c:pt idx="1833">
                  <c:v>8.0428571428571433E-3</c:v>
                </c:pt>
                <c:pt idx="1834">
                  <c:v>7.4857142857142874E-3</c:v>
                </c:pt>
                <c:pt idx="1835">
                  <c:v>1.4557142857142855E-2</c:v>
                </c:pt>
                <c:pt idx="1836">
                  <c:v>2.2028571428571436E-2</c:v>
                </c:pt>
                <c:pt idx="1837">
                  <c:v>2.2485714285714293E-2</c:v>
                </c:pt>
                <c:pt idx="1838">
                  <c:v>1.9514285714285717E-2</c:v>
                </c:pt>
                <c:pt idx="1839">
                  <c:v>1.6542857142857151E-2</c:v>
                </c:pt>
                <c:pt idx="1840">
                  <c:v>1.3514285714285718E-2</c:v>
                </c:pt>
                <c:pt idx="1841">
                  <c:v>1.1300000000000003E-2</c:v>
                </c:pt>
                <c:pt idx="1842">
                  <c:v>9.0857142857142924E-3</c:v>
                </c:pt>
                <c:pt idx="1843">
                  <c:v>6.4714285714285733E-3</c:v>
                </c:pt>
                <c:pt idx="1844">
                  <c:v>2.0857142857142858E-3</c:v>
                </c:pt>
                <c:pt idx="1845">
                  <c:v>1.1285714285714284E-3</c:v>
                </c:pt>
                <c:pt idx="1846">
                  <c:v>7.2857142857142858E-4</c:v>
                </c:pt>
                <c:pt idx="1847">
                  <c:v>3.285714285714285E-4</c:v>
                </c:pt>
                <c:pt idx="1848">
                  <c:v>-8.8571428571428633E-4</c:v>
                </c:pt>
                <c:pt idx="1849">
                  <c:v>-2.0142857142857146E-3</c:v>
                </c:pt>
                <c:pt idx="1850">
                  <c:v>-3.1428571428571439E-3</c:v>
                </c:pt>
                <c:pt idx="1851">
                  <c:v>-2.5000000000000005E-3</c:v>
                </c:pt>
                <c:pt idx="1852">
                  <c:v>-3.5714285714285722E-3</c:v>
                </c:pt>
                <c:pt idx="1853">
                  <c:v>-5.2000000000000024E-3</c:v>
                </c:pt>
                <c:pt idx="1854">
                  <c:v>-3.4857142857142869E-3</c:v>
                </c:pt>
                <c:pt idx="1855">
                  <c:v>-1.771428571428572E-3</c:v>
                </c:pt>
                <c:pt idx="1856">
                  <c:v>-1.4285714285714252E-4</c:v>
                </c:pt>
                <c:pt idx="1857">
                  <c:v>1.6285714285714291E-3</c:v>
                </c:pt>
                <c:pt idx="1858">
                  <c:v>3.4000000000000007E-3</c:v>
                </c:pt>
                <c:pt idx="1859">
                  <c:v>6.8857142857142884E-3</c:v>
                </c:pt>
                <c:pt idx="1860">
                  <c:v>1.1300000000000003E-2</c:v>
                </c:pt>
                <c:pt idx="1861">
                  <c:v>1.237142857142857E-2</c:v>
                </c:pt>
                <c:pt idx="1862">
                  <c:v>1.3442857142857147E-2</c:v>
                </c:pt>
                <c:pt idx="1863">
                  <c:v>1.4314285714285715E-2</c:v>
                </c:pt>
                <c:pt idx="1864">
                  <c:v>1.5042857142857144E-2</c:v>
                </c:pt>
                <c:pt idx="1865">
                  <c:v>1.7599999999999998E-2</c:v>
                </c:pt>
                <c:pt idx="1866">
                  <c:v>2.0157142857142853E-2</c:v>
                </c:pt>
                <c:pt idx="1867">
                  <c:v>2.1785714285714294E-2</c:v>
                </c:pt>
                <c:pt idx="1868">
                  <c:v>1.6900000000000005E-2</c:v>
                </c:pt>
                <c:pt idx="1869">
                  <c:v>1.2014285714285717E-2</c:v>
                </c:pt>
                <c:pt idx="1870">
                  <c:v>1.611428571428572E-2</c:v>
                </c:pt>
                <c:pt idx="1871">
                  <c:v>2.0214285714285716E-2</c:v>
                </c:pt>
                <c:pt idx="1872">
                  <c:v>2.2485714285714293E-2</c:v>
                </c:pt>
                <c:pt idx="1873">
                  <c:v>1.8971428571428573E-2</c:v>
                </c:pt>
                <c:pt idx="1874">
                  <c:v>1.5457142857142859E-2</c:v>
                </c:pt>
                <c:pt idx="1875">
                  <c:v>1.8457142857142859E-2</c:v>
                </c:pt>
                <c:pt idx="1876">
                  <c:v>2.2414285714285716E-2</c:v>
                </c:pt>
                <c:pt idx="1877">
                  <c:v>1.7585714285714295E-2</c:v>
                </c:pt>
                <c:pt idx="1878">
                  <c:v>1.3314285714285718E-2</c:v>
                </c:pt>
                <c:pt idx="1879">
                  <c:v>9.0428571428571424E-3</c:v>
                </c:pt>
                <c:pt idx="1880">
                  <c:v>1.0557142857142857E-2</c:v>
                </c:pt>
                <c:pt idx="1881">
                  <c:v>8.6000000000000017E-3</c:v>
                </c:pt>
                <c:pt idx="1882">
                  <c:v>6.6428571428571431E-3</c:v>
                </c:pt>
                <c:pt idx="1883">
                  <c:v>3.72857142857143E-3</c:v>
                </c:pt>
                <c:pt idx="1884">
                  <c:v>5.014285714285715E-3</c:v>
                </c:pt>
                <c:pt idx="1885">
                  <c:v>5.7428571428571433E-3</c:v>
                </c:pt>
                <c:pt idx="1886">
                  <c:v>3.5714285714285801E-4</c:v>
                </c:pt>
                <c:pt idx="1887">
                  <c:v>-5.0285714285714283E-3</c:v>
                </c:pt>
                <c:pt idx="1888">
                  <c:v>-6.9428571428571421E-3</c:v>
                </c:pt>
                <c:pt idx="1889">
                  <c:v>-4.2857142857142851E-3</c:v>
                </c:pt>
                <c:pt idx="1890">
                  <c:v>-1.6285714285714284E-3</c:v>
                </c:pt>
                <c:pt idx="1891">
                  <c:v>-3.1714285714285707E-3</c:v>
                </c:pt>
                <c:pt idx="1892">
                  <c:v>-4.371428571428573E-3</c:v>
                </c:pt>
                <c:pt idx="1893">
                  <c:v>5.4285714285714365E-4</c:v>
                </c:pt>
                <c:pt idx="1894">
                  <c:v>-2.2428571428571445E-3</c:v>
                </c:pt>
                <c:pt idx="1895">
                  <c:v>-5.02857142857143E-3</c:v>
                </c:pt>
                <c:pt idx="1896">
                  <c:v>-1.2385714285714288E-2</c:v>
                </c:pt>
                <c:pt idx="1897">
                  <c:v>-1.0842857142857149E-2</c:v>
                </c:pt>
                <c:pt idx="1898">
                  <c:v>-9.3000000000000044E-3</c:v>
                </c:pt>
                <c:pt idx="1899">
                  <c:v>-8.100000000000003E-3</c:v>
                </c:pt>
                <c:pt idx="1900">
                  <c:v>-1.3657142857142856E-2</c:v>
                </c:pt>
                <c:pt idx="1901">
                  <c:v>-1.1514285714285718E-2</c:v>
                </c:pt>
                <c:pt idx="1902">
                  <c:v>-6.3142857142857141E-3</c:v>
                </c:pt>
                <c:pt idx="1903">
                  <c:v>-1.1142857142857135E-3</c:v>
                </c:pt>
                <c:pt idx="1904">
                  <c:v>-4.8142857142857145E-3</c:v>
                </c:pt>
                <c:pt idx="1905">
                  <c:v>-1.242857142857143E-3</c:v>
                </c:pt>
                <c:pt idx="1906">
                  <c:v>2.3285714285714303E-3</c:v>
                </c:pt>
                <c:pt idx="1907">
                  <c:v>1.2657142857142855E-2</c:v>
                </c:pt>
                <c:pt idx="1908">
                  <c:v>7.6857142857142879E-3</c:v>
                </c:pt>
                <c:pt idx="1909">
                  <c:v>-3.4285714285714285E-4</c:v>
                </c:pt>
                <c:pt idx="1910">
                  <c:v>-8.7142857142857117E-4</c:v>
                </c:pt>
                <c:pt idx="1911">
                  <c:v>-1.4000000000000006E-3</c:v>
                </c:pt>
                <c:pt idx="1912">
                  <c:v>-9.2000000000000033E-3</c:v>
                </c:pt>
                <c:pt idx="1913">
                  <c:v>-1.847142857142858E-2</c:v>
                </c:pt>
                <c:pt idx="1914">
                  <c:v>-2.7742857142857149E-2</c:v>
                </c:pt>
                <c:pt idx="1915">
                  <c:v>-2.1714285714285721E-2</c:v>
                </c:pt>
                <c:pt idx="1916">
                  <c:v>-1.4299999999999997E-2</c:v>
                </c:pt>
                <c:pt idx="1917">
                  <c:v>-1.4385714285714283E-2</c:v>
                </c:pt>
                <c:pt idx="1918">
                  <c:v>-1.4414285714285713E-2</c:v>
                </c:pt>
                <c:pt idx="1919">
                  <c:v>-1.4442857142857146E-2</c:v>
                </c:pt>
                <c:pt idx="1920">
                  <c:v>-1.2999999999999998E-2</c:v>
                </c:pt>
                <c:pt idx="1921">
                  <c:v>-8.1714285714285708E-3</c:v>
                </c:pt>
                <c:pt idx="1922">
                  <c:v>-3.3428571428571444E-3</c:v>
                </c:pt>
                <c:pt idx="1923">
                  <c:v>-9.8571428571428681E-4</c:v>
                </c:pt>
                <c:pt idx="1924">
                  <c:v>1.3714285714285723E-3</c:v>
                </c:pt>
                <c:pt idx="1925">
                  <c:v>3.6714285714285729E-3</c:v>
                </c:pt>
                <c:pt idx="1926">
                  <c:v>6.5285714285714305E-3</c:v>
                </c:pt>
                <c:pt idx="1927">
                  <c:v>9.3857142857142906E-3</c:v>
                </c:pt>
                <c:pt idx="1928">
                  <c:v>8.857142857142862E-3</c:v>
                </c:pt>
                <c:pt idx="1929">
                  <c:v>7.1571428571428576E-3</c:v>
                </c:pt>
                <c:pt idx="1930">
                  <c:v>6.5428571428571445E-3</c:v>
                </c:pt>
                <c:pt idx="1931">
                  <c:v>5.9285714285714306E-3</c:v>
                </c:pt>
                <c:pt idx="1932">
                  <c:v>5.2571428571428578E-3</c:v>
                </c:pt>
                <c:pt idx="1933">
                  <c:v>4.0285714285714282E-3</c:v>
                </c:pt>
                <c:pt idx="1934">
                  <c:v>3.828571428571429E-3</c:v>
                </c:pt>
                <c:pt idx="1935">
                  <c:v>3.6285714285714302E-3</c:v>
                </c:pt>
                <c:pt idx="1936">
                  <c:v>4.6000000000000008E-3</c:v>
                </c:pt>
                <c:pt idx="1937">
                  <c:v>7.2571428571428578E-3</c:v>
                </c:pt>
                <c:pt idx="1938">
                  <c:v>9.9142857142857158E-3</c:v>
                </c:pt>
                <c:pt idx="1939">
                  <c:v>1.2628571428571433E-2</c:v>
                </c:pt>
                <c:pt idx="1940">
                  <c:v>1.1442857142857149E-2</c:v>
                </c:pt>
                <c:pt idx="1941">
                  <c:v>9.2285714285714263E-3</c:v>
                </c:pt>
                <c:pt idx="1942">
                  <c:v>7.0142857142857125E-3</c:v>
                </c:pt>
                <c:pt idx="1943">
                  <c:v>6.2285714285714288E-3</c:v>
                </c:pt>
                <c:pt idx="1944">
                  <c:v>3.7571428571428582E-3</c:v>
                </c:pt>
                <c:pt idx="1945">
                  <c:v>2.1285714285714293E-3</c:v>
                </c:pt>
                <c:pt idx="1946">
                  <c:v>4.9999999999999979E-4</c:v>
                </c:pt>
                <c:pt idx="1947">
                  <c:v>2.7714285714285718E-3</c:v>
                </c:pt>
                <c:pt idx="1948">
                  <c:v>5.1857142857142866E-3</c:v>
                </c:pt>
                <c:pt idx="1949">
                  <c:v>7.6000000000000017E-3</c:v>
                </c:pt>
                <c:pt idx="1950">
                  <c:v>5.6428571428571439E-3</c:v>
                </c:pt>
                <c:pt idx="1951">
                  <c:v>3.685714285714287E-3</c:v>
                </c:pt>
                <c:pt idx="1952">
                  <c:v>8.8571428571428644E-4</c:v>
                </c:pt>
                <c:pt idx="1953">
                  <c:v>6.1428571428571424E-4</c:v>
                </c:pt>
                <c:pt idx="1954">
                  <c:v>3.4285714285714312E-4</c:v>
                </c:pt>
                <c:pt idx="1955">
                  <c:v>-1.9000000000000004E-3</c:v>
                </c:pt>
                <c:pt idx="1956">
                  <c:v>-4.1428571428571434E-3</c:v>
                </c:pt>
                <c:pt idx="1957">
                  <c:v>-3.4428571428571438E-3</c:v>
                </c:pt>
                <c:pt idx="1958">
                  <c:v>-4.4571428571428574E-3</c:v>
                </c:pt>
                <c:pt idx="1959">
                  <c:v>-5.4714285714285733E-3</c:v>
                </c:pt>
                <c:pt idx="1960">
                  <c:v>-9.014285714285716E-3</c:v>
                </c:pt>
                <c:pt idx="1961">
                  <c:v>-9.5285714285714262E-3</c:v>
                </c:pt>
                <c:pt idx="1962">
                  <c:v>-8.2142857142857174E-3</c:v>
                </c:pt>
                <c:pt idx="1963">
                  <c:v>-6.899999999999999E-3</c:v>
                </c:pt>
                <c:pt idx="1964">
                  <c:v>-5.5285714285714278E-3</c:v>
                </c:pt>
                <c:pt idx="1965">
                  <c:v>-2.4428571428571429E-3</c:v>
                </c:pt>
                <c:pt idx="1966">
                  <c:v>-4.2428571428571446E-3</c:v>
                </c:pt>
                <c:pt idx="1967">
                  <c:v>-6.0428571428571441E-3</c:v>
                </c:pt>
                <c:pt idx="1968">
                  <c:v>-1.0871428571428574E-2</c:v>
                </c:pt>
                <c:pt idx="1969">
                  <c:v>-1.0385714285714288E-2</c:v>
                </c:pt>
                <c:pt idx="1970">
                  <c:v>-9.9000000000000025E-3</c:v>
                </c:pt>
                <c:pt idx="1971">
                  <c:v>-9.4714285714285733E-3</c:v>
                </c:pt>
                <c:pt idx="1972">
                  <c:v>-1.0728571428571431E-2</c:v>
                </c:pt>
                <c:pt idx="1973">
                  <c:v>-7.1000000000000004E-3</c:v>
                </c:pt>
                <c:pt idx="1974">
                  <c:v>-5.4142857142857144E-3</c:v>
                </c:pt>
                <c:pt idx="1975">
                  <c:v>-3.7285714285714296E-3</c:v>
                </c:pt>
                <c:pt idx="1976">
                  <c:v>-7.3571428571428581E-3</c:v>
                </c:pt>
                <c:pt idx="1977">
                  <c:v>-1.0342857142857143E-2</c:v>
                </c:pt>
                <c:pt idx="1978">
                  <c:v>-1.3328571428571429E-2</c:v>
                </c:pt>
                <c:pt idx="1979">
                  <c:v>-1.4628571428571428E-2</c:v>
                </c:pt>
                <c:pt idx="1980">
                  <c:v>-1.2242857142857144E-2</c:v>
                </c:pt>
                <c:pt idx="1981">
                  <c:v>-7.9142857142857157E-3</c:v>
                </c:pt>
                <c:pt idx="1982">
                  <c:v>-7.3571428571428581E-3</c:v>
                </c:pt>
                <c:pt idx="1983">
                  <c:v>-6.8000000000000022E-3</c:v>
                </c:pt>
                <c:pt idx="1984">
                  <c:v>-6.8857142857142875E-3</c:v>
                </c:pt>
                <c:pt idx="1985">
                  <c:v>-7.2428571428571438E-3</c:v>
                </c:pt>
                <c:pt idx="1986">
                  <c:v>-7.6000000000000017E-3</c:v>
                </c:pt>
                <c:pt idx="1987">
                  <c:v>-1.1642857142857149E-2</c:v>
                </c:pt>
                <c:pt idx="1988">
                  <c:v>-1.4171428571428573E-2</c:v>
                </c:pt>
                <c:pt idx="1989">
                  <c:v>-1.2928571428571433E-2</c:v>
                </c:pt>
                <c:pt idx="1990">
                  <c:v>-1.1685714285714289E-2</c:v>
                </c:pt>
                <c:pt idx="1991">
                  <c:v>-9.7714285714285733E-3</c:v>
                </c:pt>
                <c:pt idx="1992">
                  <c:v>-7.5857142857142885E-3</c:v>
                </c:pt>
                <c:pt idx="1993">
                  <c:v>-7.2285714285714297E-3</c:v>
                </c:pt>
                <c:pt idx="1994">
                  <c:v>-6.8714285714285717E-3</c:v>
                </c:pt>
                <c:pt idx="1995">
                  <c:v>-8.0285714285714266E-3</c:v>
                </c:pt>
                <c:pt idx="1996">
                  <c:v>-8.0857142857142864E-3</c:v>
                </c:pt>
                <c:pt idx="1997">
                  <c:v>-8.1428571428571427E-3</c:v>
                </c:pt>
                <c:pt idx="1998">
                  <c:v>-8.8714285714285735E-3</c:v>
                </c:pt>
                <c:pt idx="1999">
                  <c:v>-1.0042857142857145E-2</c:v>
                </c:pt>
                <c:pt idx="2000">
                  <c:v>-9.3857142857142889E-3</c:v>
                </c:pt>
                <c:pt idx="2001">
                  <c:v>-8.7285714285714241E-3</c:v>
                </c:pt>
                <c:pt idx="2002">
                  <c:v>-6.5000000000000014E-3</c:v>
                </c:pt>
                <c:pt idx="2003">
                  <c:v>-5.3714285714285721E-3</c:v>
                </c:pt>
                <c:pt idx="2004">
                  <c:v>-4.2428571428571437E-3</c:v>
                </c:pt>
                <c:pt idx="2005">
                  <c:v>-2.1714285714285715E-3</c:v>
                </c:pt>
                <c:pt idx="2006">
                  <c:v>3.4285714285714345E-4</c:v>
                </c:pt>
                <c:pt idx="2007">
                  <c:v>2.857142857142858E-3</c:v>
                </c:pt>
                <c:pt idx="2008">
                  <c:v>5.3714285714285721E-3</c:v>
                </c:pt>
                <c:pt idx="2009">
                  <c:v>5.4285714285714278E-4</c:v>
                </c:pt>
                <c:pt idx="2010">
                  <c:v>-4.2857142857142868E-3</c:v>
                </c:pt>
                <c:pt idx="2011">
                  <c:v>-5.2142857142857138E-3</c:v>
                </c:pt>
                <c:pt idx="2012">
                  <c:v>-7.0857142857142872E-3</c:v>
                </c:pt>
                <c:pt idx="2013">
                  <c:v>-8.1428571428571427E-3</c:v>
                </c:pt>
                <c:pt idx="2014">
                  <c:v>-9.2000000000000033E-3</c:v>
                </c:pt>
                <c:pt idx="2015">
                  <c:v>-1.0257142857142857E-2</c:v>
                </c:pt>
                <c:pt idx="2016">
                  <c:v>-8.385714285714288E-3</c:v>
                </c:pt>
                <c:pt idx="2017">
                  <c:v>-6.5142857142857138E-3</c:v>
                </c:pt>
                <c:pt idx="2018">
                  <c:v>-8.7571428571428592E-3</c:v>
                </c:pt>
                <c:pt idx="2019">
                  <c:v>-1.0999999999999998E-2</c:v>
                </c:pt>
                <c:pt idx="2020">
                  <c:v>-1.4057142857142851E-2</c:v>
                </c:pt>
                <c:pt idx="2021">
                  <c:v>-1.4542857142857151E-2</c:v>
                </c:pt>
                <c:pt idx="2022">
                  <c:v>-1.5028571428571433E-2</c:v>
                </c:pt>
                <c:pt idx="2023">
                  <c:v>-1.2671428571428573E-2</c:v>
                </c:pt>
                <c:pt idx="2024">
                  <c:v>-1.0671428571428573E-2</c:v>
                </c:pt>
                <c:pt idx="2025">
                  <c:v>-8.4571428571428593E-3</c:v>
                </c:pt>
                <c:pt idx="2026">
                  <c:v>-7.5142857142857138E-3</c:v>
                </c:pt>
                <c:pt idx="2027">
                  <c:v>-6.5714285714285727E-3</c:v>
                </c:pt>
                <c:pt idx="2028">
                  <c:v>-8.2000000000000007E-3</c:v>
                </c:pt>
                <c:pt idx="2029">
                  <c:v>-1.0385714285714288E-2</c:v>
                </c:pt>
                <c:pt idx="2030">
                  <c:v>-1.257142857142857E-2</c:v>
                </c:pt>
                <c:pt idx="2031">
                  <c:v>-1.4400000000000001E-2</c:v>
                </c:pt>
                <c:pt idx="2032">
                  <c:v>-1.5357142857142857E-2</c:v>
                </c:pt>
                <c:pt idx="2033">
                  <c:v>-1.5042857142857148E-2</c:v>
                </c:pt>
                <c:pt idx="2034">
                  <c:v>-1.4928571428571433E-2</c:v>
                </c:pt>
                <c:pt idx="2035">
                  <c:v>-1.4814285714285719E-2</c:v>
                </c:pt>
                <c:pt idx="2036">
                  <c:v>-1.4142857142857145E-2</c:v>
                </c:pt>
                <c:pt idx="2037">
                  <c:v>-1.5342857142857149E-2</c:v>
                </c:pt>
                <c:pt idx="2038">
                  <c:v>-1.6542857142857151E-2</c:v>
                </c:pt>
                <c:pt idx="2039">
                  <c:v>-1.8614285714285719E-2</c:v>
                </c:pt>
                <c:pt idx="2040">
                  <c:v>-1.7971428571428572E-2</c:v>
                </c:pt>
                <c:pt idx="2041">
                  <c:v>-1.7128571428571434E-2</c:v>
                </c:pt>
                <c:pt idx="2042">
                  <c:v>-1.5828571428571435E-2</c:v>
                </c:pt>
                <c:pt idx="2043">
                  <c:v>-1.4528571428571432E-2</c:v>
                </c:pt>
                <c:pt idx="2044">
                  <c:v>-1.1357142857142857E-2</c:v>
                </c:pt>
                <c:pt idx="2045">
                  <c:v>-8.1571428571428593E-3</c:v>
                </c:pt>
                <c:pt idx="2046">
                  <c:v>-4.957142857142857E-3</c:v>
                </c:pt>
                <c:pt idx="2047">
                  <c:v>-4.4714285714285732E-3</c:v>
                </c:pt>
                <c:pt idx="2048">
                  <c:v>-9.9428571428571456E-3</c:v>
                </c:pt>
                <c:pt idx="2049">
                  <c:v>-1.5871428571428571E-2</c:v>
                </c:pt>
                <c:pt idx="2050">
                  <c:v>-1.6914285714285719E-2</c:v>
                </c:pt>
                <c:pt idx="2051">
                  <c:v>-1.7957142857142859E-2</c:v>
                </c:pt>
                <c:pt idx="2052">
                  <c:v>-1.9028571428571429E-2</c:v>
                </c:pt>
                <c:pt idx="2053">
                  <c:v>-1.6114285714285716E-2</c:v>
                </c:pt>
                <c:pt idx="2054">
                  <c:v>-1.3199999999999998E-2</c:v>
                </c:pt>
                <c:pt idx="2055">
                  <c:v>-4.3285714285714299E-3</c:v>
                </c:pt>
                <c:pt idx="2056">
                  <c:v>1.171428571428572E-3</c:v>
                </c:pt>
                <c:pt idx="2057">
                  <c:v>1.7857142857142857E-3</c:v>
                </c:pt>
                <c:pt idx="2058">
                  <c:v>-3.0714285714285726E-3</c:v>
                </c:pt>
                <c:pt idx="2059">
                  <c:v>-7.9285714285714307E-3</c:v>
                </c:pt>
                <c:pt idx="2060">
                  <c:v>-1.6771428571428576E-2</c:v>
                </c:pt>
                <c:pt idx="2061">
                  <c:v>-1.9414285714285721E-2</c:v>
                </c:pt>
                <c:pt idx="2062">
                  <c:v>-2.2057142857142862E-2</c:v>
                </c:pt>
                <c:pt idx="2063">
                  <c:v>-2.1328571428571433E-2</c:v>
                </c:pt>
                <c:pt idx="2064">
                  <c:v>-2.0714285714285713E-2</c:v>
                </c:pt>
                <c:pt idx="2065">
                  <c:v>-1.4628571428571432E-2</c:v>
                </c:pt>
                <c:pt idx="2066">
                  <c:v>-9.2714285714285728E-3</c:v>
                </c:pt>
                <c:pt idx="2067">
                  <c:v>-3.9142857142857156E-3</c:v>
                </c:pt>
                <c:pt idx="2068">
                  <c:v>-4.7571428571428574E-3</c:v>
                </c:pt>
                <c:pt idx="2069">
                  <c:v>-4.7000000000000019E-3</c:v>
                </c:pt>
                <c:pt idx="2070">
                  <c:v>-4.642857142857143E-3</c:v>
                </c:pt>
                <c:pt idx="2071">
                  <c:v>-4.4714285714285732E-3</c:v>
                </c:pt>
                <c:pt idx="2072">
                  <c:v>-6.7142857142857143E-3</c:v>
                </c:pt>
                <c:pt idx="2073">
                  <c:v>-8.2285714285714254E-3</c:v>
                </c:pt>
                <c:pt idx="2074">
                  <c:v>-9.7428571428571416E-3</c:v>
                </c:pt>
                <c:pt idx="2075">
                  <c:v>-8.2285714285714254E-3</c:v>
                </c:pt>
                <c:pt idx="2076">
                  <c:v>-7.6142857142857141E-3</c:v>
                </c:pt>
                <c:pt idx="2077">
                  <c:v>-8.8142857142857172E-3</c:v>
                </c:pt>
                <c:pt idx="2078">
                  <c:v>-1.0014285714285715E-2</c:v>
                </c:pt>
                <c:pt idx="2079">
                  <c:v>-8.8000000000000023E-3</c:v>
                </c:pt>
                <c:pt idx="2080">
                  <c:v>-6.3857142857142862E-3</c:v>
                </c:pt>
                <c:pt idx="2081">
                  <c:v>-3.9714285714285719E-3</c:v>
                </c:pt>
                <c:pt idx="2082">
                  <c:v>-4.971428571428572E-3</c:v>
                </c:pt>
                <c:pt idx="2083">
                  <c:v>-5.971428571428572E-3</c:v>
                </c:pt>
                <c:pt idx="2084">
                  <c:v>-5.1571428571428575E-3</c:v>
                </c:pt>
                <c:pt idx="2085">
                  <c:v>-4.4571428571428574E-3</c:v>
                </c:pt>
                <c:pt idx="2086">
                  <c:v>-3.7571428571428586E-3</c:v>
                </c:pt>
                <c:pt idx="2087">
                  <c:v>-4.2571428571428569E-3</c:v>
                </c:pt>
                <c:pt idx="2088">
                  <c:v>-3.7714285714285723E-3</c:v>
                </c:pt>
                <c:pt idx="2089">
                  <c:v>-2.9000000000000002E-3</c:v>
                </c:pt>
                <c:pt idx="2090">
                  <c:v>-3.1000000000000003E-3</c:v>
                </c:pt>
                <c:pt idx="2091">
                  <c:v>-3.3000000000000008E-3</c:v>
                </c:pt>
                <c:pt idx="2092">
                  <c:v>-3.3857142857142866E-3</c:v>
                </c:pt>
                <c:pt idx="2093">
                  <c:v>-3.4714285714285719E-3</c:v>
                </c:pt>
                <c:pt idx="2094">
                  <c:v>-2.9428571428571438E-3</c:v>
                </c:pt>
                <c:pt idx="2095">
                  <c:v>-3.4000000000000002E-3</c:v>
                </c:pt>
                <c:pt idx="2096">
                  <c:v>-3.857142857142858E-3</c:v>
                </c:pt>
                <c:pt idx="2097">
                  <c:v>-3.6857142857142857E-3</c:v>
                </c:pt>
                <c:pt idx="2098">
                  <c:v>-3.5142857142857146E-3</c:v>
                </c:pt>
                <c:pt idx="2099">
                  <c:v>-3.3428571428571435E-3</c:v>
                </c:pt>
                <c:pt idx="2100">
                  <c:v>-3.2571428571428586E-3</c:v>
                </c:pt>
                <c:pt idx="2101">
                  <c:v>-3.7857142857142864E-3</c:v>
                </c:pt>
                <c:pt idx="2102">
                  <c:v>-4.5142857142857146E-3</c:v>
                </c:pt>
                <c:pt idx="2103">
                  <c:v>-5.2428571428571429E-3</c:v>
                </c:pt>
                <c:pt idx="2104">
                  <c:v>-5.5285714285714296E-3</c:v>
                </c:pt>
                <c:pt idx="2105">
                  <c:v>-4.9714285714285728E-3</c:v>
                </c:pt>
                <c:pt idx="2106">
                  <c:v>-4.4142857142857135E-3</c:v>
                </c:pt>
                <c:pt idx="2107">
                  <c:v>-3.7714285714285714E-3</c:v>
                </c:pt>
                <c:pt idx="2108">
                  <c:v>-4.4428571428571442E-3</c:v>
                </c:pt>
                <c:pt idx="2109">
                  <c:v>-4.9142857142857139E-3</c:v>
                </c:pt>
                <c:pt idx="2110">
                  <c:v>-5.3857142857142862E-3</c:v>
                </c:pt>
                <c:pt idx="2111">
                  <c:v>-4.2857142857142868E-3</c:v>
                </c:pt>
                <c:pt idx="2112">
                  <c:v>-4.0285714285714282E-3</c:v>
                </c:pt>
                <c:pt idx="2113">
                  <c:v>-3.3000000000000004E-3</c:v>
                </c:pt>
                <c:pt idx="2114">
                  <c:v>-2.5714285714285717E-3</c:v>
                </c:pt>
                <c:pt idx="2115">
                  <c:v>-5.285714285714287E-4</c:v>
                </c:pt>
                <c:pt idx="2116">
                  <c:v>-9.8571428571428616E-4</c:v>
                </c:pt>
                <c:pt idx="2117">
                  <c:v>-1.4428571428571429E-3</c:v>
                </c:pt>
                <c:pt idx="2118">
                  <c:v>-1.671428571428572E-3</c:v>
                </c:pt>
                <c:pt idx="2119">
                  <c:v>-1.9000000000000004E-3</c:v>
                </c:pt>
                <c:pt idx="2120">
                  <c:v>-2.6000000000000016E-3</c:v>
                </c:pt>
                <c:pt idx="2121">
                  <c:v>-2.9571428571428583E-3</c:v>
                </c:pt>
                <c:pt idx="2122">
                  <c:v>-3.3142857142857141E-3</c:v>
                </c:pt>
                <c:pt idx="2123">
                  <c:v>-1.1714285714285715E-3</c:v>
                </c:pt>
                <c:pt idx="2124">
                  <c:v>-1.2857142857142855E-4</c:v>
                </c:pt>
                <c:pt idx="2125">
                  <c:v>-8.8571428571428633E-4</c:v>
                </c:pt>
                <c:pt idx="2126">
                  <c:v>-8.2857142857142884E-4</c:v>
                </c:pt>
                <c:pt idx="2127">
                  <c:v>-7.7142857142857156E-4</c:v>
                </c:pt>
                <c:pt idx="2128">
                  <c:v>-1.0571428571428574E-3</c:v>
                </c:pt>
                <c:pt idx="2129">
                  <c:v>-1.6571428571428575E-3</c:v>
                </c:pt>
                <c:pt idx="2130">
                  <c:v>-2.2571428571428582E-3</c:v>
                </c:pt>
                <c:pt idx="2131">
                  <c:v>-1.7571428571428577E-3</c:v>
                </c:pt>
                <c:pt idx="2132">
                  <c:v>-1.0571428571428574E-3</c:v>
                </c:pt>
                <c:pt idx="2133">
                  <c:v>-1.171428571428572E-3</c:v>
                </c:pt>
                <c:pt idx="2134">
                  <c:v>-1.2857142857142859E-3</c:v>
                </c:pt>
                <c:pt idx="2135">
                  <c:v>-1.6571428571428575E-3</c:v>
                </c:pt>
                <c:pt idx="2136">
                  <c:v>-1.7142857142857151E-3</c:v>
                </c:pt>
                <c:pt idx="2137">
                  <c:v>-1.7714285714285718E-3</c:v>
                </c:pt>
                <c:pt idx="2138">
                  <c:v>-1.7142857142857148E-3</c:v>
                </c:pt>
                <c:pt idx="2139">
                  <c:v>-1.8571428571428571E-3</c:v>
                </c:pt>
                <c:pt idx="2140">
                  <c:v>-2E-3</c:v>
                </c:pt>
                <c:pt idx="2141">
                  <c:v>-2.142857142857143E-3</c:v>
                </c:pt>
                <c:pt idx="2142">
                  <c:v>-2.2571428571428577E-3</c:v>
                </c:pt>
                <c:pt idx="2143">
                  <c:v>-2.3714285714285708E-3</c:v>
                </c:pt>
                <c:pt idx="2144">
                  <c:v>-5.0571428571428573E-3</c:v>
                </c:pt>
                <c:pt idx="2145">
                  <c:v>-7.8571428571428559E-3</c:v>
                </c:pt>
                <c:pt idx="2146">
                  <c:v>-9.3428571428571423E-3</c:v>
                </c:pt>
                <c:pt idx="2147">
                  <c:v>-1.082857142857143E-2</c:v>
                </c:pt>
                <c:pt idx="2148">
                  <c:v>-1.2314285714285715E-2</c:v>
                </c:pt>
                <c:pt idx="2149">
                  <c:v>-1.2057142857142857E-2</c:v>
                </c:pt>
                <c:pt idx="2150">
                  <c:v>-1.1800000000000003E-2</c:v>
                </c:pt>
                <c:pt idx="2151">
                  <c:v>-8.9714285714285729E-3</c:v>
                </c:pt>
                <c:pt idx="2152">
                  <c:v>-6.9285714285714289E-3</c:v>
                </c:pt>
                <c:pt idx="2153">
                  <c:v>-6.2000000000000033E-3</c:v>
                </c:pt>
                <c:pt idx="2154">
                  <c:v>-4.8571428571428576E-3</c:v>
                </c:pt>
                <c:pt idx="2155">
                  <c:v>-3.5142857142857154E-3</c:v>
                </c:pt>
                <c:pt idx="2156">
                  <c:v>-3.6857142857142865E-3</c:v>
                </c:pt>
                <c:pt idx="2157">
                  <c:v>-3.3428571428571439E-3</c:v>
                </c:pt>
                <c:pt idx="2158">
                  <c:v>-3.0000000000000009E-3</c:v>
                </c:pt>
                <c:pt idx="2159">
                  <c:v>-1.8714285714285721E-3</c:v>
                </c:pt>
                <c:pt idx="2160">
                  <c:v>-1.6999999999999997E-3</c:v>
                </c:pt>
                <c:pt idx="2161">
                  <c:v>-2.1428571428571434E-3</c:v>
                </c:pt>
                <c:pt idx="2162">
                  <c:v>-2.4142857142857143E-3</c:v>
                </c:pt>
                <c:pt idx="2163">
                  <c:v>-2.6857142857142856E-3</c:v>
                </c:pt>
                <c:pt idx="2164">
                  <c:v>-3.4714285714285711E-3</c:v>
                </c:pt>
                <c:pt idx="2165">
                  <c:v>-4.1714285714285716E-3</c:v>
                </c:pt>
                <c:pt idx="2166">
                  <c:v>-4.8714285714285717E-3</c:v>
                </c:pt>
                <c:pt idx="2167">
                  <c:v>-4.6142857142857149E-3</c:v>
                </c:pt>
                <c:pt idx="2168">
                  <c:v>-3.6857142857142865E-3</c:v>
                </c:pt>
                <c:pt idx="2169">
                  <c:v>-2.9285714285714297E-3</c:v>
                </c:pt>
                <c:pt idx="2170">
                  <c:v>-2.7000000000000006E-3</c:v>
                </c:pt>
                <c:pt idx="2171">
                  <c:v>-2.4714285714285719E-3</c:v>
                </c:pt>
                <c:pt idx="2172">
                  <c:v>-1.8857142857142859E-3</c:v>
                </c:pt>
                <c:pt idx="2173">
                  <c:v>-1.3000000000000006E-3</c:v>
                </c:pt>
                <c:pt idx="2174">
                  <c:v>-7.1428571428571439E-4</c:v>
                </c:pt>
              </c:numCache>
            </c:numRef>
          </c:val>
        </c:ser>
        <c:dLbls/>
        <c:marker val="1"/>
        <c:axId val="39659776"/>
        <c:axId val="39673856"/>
      </c:lineChart>
      <c:catAx>
        <c:axId val="39659776"/>
        <c:scaling>
          <c:orientation val="minMax"/>
        </c:scaling>
        <c:axPos val="b"/>
        <c:tickLblPos val="nextTo"/>
        <c:crossAx val="39673856"/>
        <c:crosses val="autoZero"/>
        <c:auto val="1"/>
        <c:lblAlgn val="ctr"/>
        <c:lblOffset val="100"/>
      </c:catAx>
      <c:valAx>
        <c:axId val="39673856"/>
        <c:scaling>
          <c:orientation val="minMax"/>
        </c:scaling>
        <c:axPos val="l"/>
        <c:majorGridlines/>
        <c:numFmt formatCode="0.00E+00" sourceLinked="1"/>
        <c:tickLblPos val="nextTo"/>
        <c:crossAx val="39659776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slide" Target="../slides/slide3.xml"/><Relationship Id="rId1" Type="http://schemas.openxmlformats.org/officeDocument/2006/relationships/image" Target="../media/image1.jpeg"/><Relationship Id="rId6" Type="http://schemas.openxmlformats.org/officeDocument/2006/relationships/slide" Target="../slides/slide5.xml"/><Relationship Id="rId11" Type="http://schemas.openxmlformats.org/officeDocument/2006/relationships/slide" Target="../slides/slide8.xml"/><Relationship Id="rId5" Type="http://schemas.openxmlformats.org/officeDocument/2006/relationships/image" Target="../media/image3.jpeg"/><Relationship Id="rId10" Type="http://schemas.openxmlformats.org/officeDocument/2006/relationships/slide" Target="../slides/slide8.xml"/><Relationship Id="rId4" Type="http://schemas.openxmlformats.org/officeDocument/2006/relationships/slide" Target="../slides/slide4.xml"/><Relationship Id="rId9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1.jpeg"/><Relationship Id="rId1" Type="http://schemas.openxmlformats.org/officeDocument/2006/relationships/image" Target="../media/image11.jpeg"/><Relationship Id="rId5" Type="http://schemas.openxmlformats.org/officeDocument/2006/relationships/image" Target="../media/image51.jpeg"/><Relationship Id="rId4" Type="http://schemas.openxmlformats.org/officeDocument/2006/relationships/image" Target="../media/image4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0E15A8-4B43-4CF5-9EB4-FEA0F395ECFB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26F996-64C6-4FD2-993C-22C17F63C455}">
      <dgm:prSet phldrT="[Text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en-US" dirty="0" smtClean="0">
              <a:hlinkClick xmlns:r="http://schemas.openxmlformats.org/officeDocument/2006/relationships" r:id="rId2" action="ppaction://hlinksldjump"/>
            </a:rPr>
            <a:t>Introduction</a:t>
          </a:r>
          <a:endParaRPr lang="en-US" dirty="0"/>
        </a:p>
      </dgm:t>
    </dgm:pt>
    <dgm:pt modelId="{9450E6D6-2C06-4755-AFFA-AEDBF2797C67}" type="parTrans" cxnId="{9A2C1A29-A516-4C72-9A03-86F2329C8C55}">
      <dgm:prSet/>
      <dgm:spPr/>
      <dgm:t>
        <a:bodyPr/>
        <a:lstStyle/>
        <a:p>
          <a:endParaRPr lang="en-US"/>
        </a:p>
      </dgm:t>
    </dgm:pt>
    <dgm:pt modelId="{21CAAA1C-B38A-432D-8E5E-C3D9E14130F7}" type="sibTrans" cxnId="{9A2C1A29-A516-4C72-9A03-86F2329C8C55}">
      <dgm:prSet/>
      <dgm:spPr/>
      <dgm:t>
        <a:bodyPr/>
        <a:lstStyle/>
        <a:p>
          <a:endParaRPr lang="en-US"/>
        </a:p>
      </dgm:t>
    </dgm:pt>
    <dgm:pt modelId="{49D76679-CFFF-4BD0-B062-84013CB81CC6}">
      <dgm:prSet phldrT="[Text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en-US" dirty="0" smtClean="0">
              <a:hlinkClick xmlns:r="http://schemas.openxmlformats.org/officeDocument/2006/relationships" r:id="rId4" action="ppaction://hlinksldjump"/>
            </a:rPr>
            <a:t>Block Diagram Of system</a:t>
          </a:r>
          <a:endParaRPr lang="en-US" dirty="0"/>
        </a:p>
      </dgm:t>
    </dgm:pt>
    <dgm:pt modelId="{8E56C1B3-4C0C-41DB-9A9E-91DED816C0F3}" type="parTrans" cxnId="{F0738817-1710-4778-963B-2A159A565C72}">
      <dgm:prSet/>
      <dgm:spPr/>
      <dgm:t>
        <a:bodyPr/>
        <a:lstStyle/>
        <a:p>
          <a:endParaRPr lang="en-US"/>
        </a:p>
      </dgm:t>
    </dgm:pt>
    <dgm:pt modelId="{261C3BA0-33AF-4073-A3F0-046F939D5B47}" type="sibTrans" cxnId="{F0738817-1710-4778-963B-2A159A565C72}">
      <dgm:prSet/>
      <dgm:spPr/>
      <dgm:t>
        <a:bodyPr/>
        <a:lstStyle/>
        <a:p>
          <a:endParaRPr lang="en-US"/>
        </a:p>
      </dgm:t>
    </dgm:pt>
    <dgm:pt modelId="{30060AF9-4E5A-4288-B0D9-3702764995C8}">
      <dgm:prSet phldrT="[Text]"/>
      <dgm:spPr>
        <a:blipFill rotWithShape="0">
          <a:blip xmlns:r="http://schemas.openxmlformats.org/officeDocument/2006/relationships" r:embed="rId5"/>
          <a:tile tx="0" ty="0" sx="100000" sy="100000" flip="none" algn="tl"/>
        </a:blipFill>
      </dgm:spPr>
      <dgm:t>
        <a:bodyPr/>
        <a:lstStyle/>
        <a:p>
          <a:r>
            <a:rPr lang="en-US" dirty="0" smtClean="0">
              <a:hlinkClick xmlns:r="http://schemas.openxmlformats.org/officeDocument/2006/relationships" r:id="rId6" action="ppaction://hlinksldjump"/>
            </a:rPr>
            <a:t>Data collection</a:t>
          </a:r>
          <a:endParaRPr lang="en-US" dirty="0"/>
        </a:p>
      </dgm:t>
    </dgm:pt>
    <dgm:pt modelId="{88E1DB67-D904-4CB0-AC82-B1A957EB1E72}" type="parTrans" cxnId="{ADAA723E-82AF-4504-BE04-5D6ED7779A5D}">
      <dgm:prSet/>
      <dgm:spPr/>
      <dgm:t>
        <a:bodyPr/>
        <a:lstStyle/>
        <a:p>
          <a:endParaRPr lang="en-US"/>
        </a:p>
      </dgm:t>
    </dgm:pt>
    <dgm:pt modelId="{1209960E-13C6-42E6-A06D-9D9D6D33222A}" type="sibTrans" cxnId="{ADAA723E-82AF-4504-BE04-5D6ED7779A5D}">
      <dgm:prSet/>
      <dgm:spPr/>
      <dgm:t>
        <a:bodyPr/>
        <a:lstStyle/>
        <a:p>
          <a:endParaRPr lang="en-US"/>
        </a:p>
      </dgm:t>
    </dgm:pt>
    <dgm:pt modelId="{BD14ECF4-5120-4A4E-A0A7-005706A6A82A}">
      <dgm:prSet phldrT="[Text]"/>
      <dgm:spPr>
        <a:blipFill rotWithShape="0">
          <a:blip xmlns:r="http://schemas.openxmlformats.org/officeDocument/2006/relationships" r:embed="rId7"/>
          <a:tile tx="0" ty="0" sx="100000" sy="100000" flip="none" algn="tl"/>
        </a:blipFill>
      </dgm:spPr>
      <dgm:t>
        <a:bodyPr/>
        <a:lstStyle/>
        <a:p>
          <a:r>
            <a:rPr lang="en-US" dirty="0" smtClean="0">
              <a:hlinkClick xmlns:r="http://schemas.openxmlformats.org/officeDocument/2006/relationships" r:id="rId8" action="ppaction://hlinksldjump"/>
            </a:rPr>
            <a:t>Analysis of Data</a:t>
          </a:r>
          <a:endParaRPr lang="en-US" dirty="0"/>
        </a:p>
      </dgm:t>
    </dgm:pt>
    <dgm:pt modelId="{129A7432-E904-40DC-B6D2-B74B38C4F990}" type="parTrans" cxnId="{4A0D8F63-EC2D-4D81-92DD-EC0D92716443}">
      <dgm:prSet/>
      <dgm:spPr/>
      <dgm:t>
        <a:bodyPr/>
        <a:lstStyle/>
        <a:p>
          <a:endParaRPr lang="en-US"/>
        </a:p>
      </dgm:t>
    </dgm:pt>
    <dgm:pt modelId="{BE241A19-8D23-454B-93F7-4AC925978CCE}" type="sibTrans" cxnId="{4A0D8F63-EC2D-4D81-92DD-EC0D92716443}">
      <dgm:prSet/>
      <dgm:spPr/>
      <dgm:t>
        <a:bodyPr/>
        <a:lstStyle/>
        <a:p>
          <a:endParaRPr lang="en-US"/>
        </a:p>
      </dgm:t>
    </dgm:pt>
    <dgm:pt modelId="{BEA84E3E-E1F2-41AB-8B90-7E1F4F5C12BF}">
      <dgm:prSet phldrT="[Text]"/>
      <dgm:spPr>
        <a:blipFill rotWithShape="0">
          <a:blip xmlns:r="http://schemas.openxmlformats.org/officeDocument/2006/relationships" r:embed="rId9"/>
          <a:tile tx="0" ty="0" sx="100000" sy="100000" flip="none" algn="tl"/>
        </a:blipFill>
      </dgm:spPr>
      <dgm:t>
        <a:bodyPr/>
        <a:lstStyle/>
        <a:p>
          <a:r>
            <a:rPr lang="en-US" dirty="0" smtClean="0">
              <a:hlinkClick xmlns:r="http://schemas.openxmlformats.org/officeDocument/2006/relationships" r:id="rId10" action="ppaction://hlinksldjump"/>
            </a:rPr>
            <a:t>App for Real time analysis </a:t>
          </a:r>
          <a:endParaRPr lang="en-US" dirty="0"/>
        </a:p>
      </dgm:t>
      <dgm:extLst>
        <a:ext uri="{E40237B7-FDA0-4F09-8148-C483321AD2D9}">
          <dgm14:cNvPr xmlns:dgm14="http://schemas.microsoft.com/office/drawing/2010/diagram" xmlns="" id="0" name="">
            <a:hlinkClick xmlns:r="http://schemas.openxmlformats.org/officeDocument/2006/relationships" r:id="rId11" action="ppaction://hlinksldjump"/>
          </dgm14:cNvPr>
        </a:ext>
      </dgm:extLst>
    </dgm:pt>
    <dgm:pt modelId="{BDAA1867-A555-49F6-A3DD-5552A268E4D6}" type="parTrans" cxnId="{3B66C959-1BE6-4683-B372-8EC96B120C84}">
      <dgm:prSet/>
      <dgm:spPr/>
      <dgm:t>
        <a:bodyPr/>
        <a:lstStyle/>
        <a:p>
          <a:endParaRPr lang="en-US"/>
        </a:p>
      </dgm:t>
    </dgm:pt>
    <dgm:pt modelId="{C2811E8F-FB65-40B9-8BDE-17A702E9B16E}" type="sibTrans" cxnId="{3B66C959-1BE6-4683-B372-8EC96B120C84}">
      <dgm:prSet/>
      <dgm:spPr/>
      <dgm:t>
        <a:bodyPr/>
        <a:lstStyle/>
        <a:p>
          <a:endParaRPr lang="en-US"/>
        </a:p>
      </dgm:t>
    </dgm:pt>
    <dgm:pt modelId="{E0128735-959E-4843-8C46-C78983FC30F2}" type="pres">
      <dgm:prSet presAssocID="{560E15A8-4B43-4CF5-9EB4-FEA0F395ECF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A8E399-2861-482A-885F-001E30CDEE44}" type="pres">
      <dgm:prSet presAssocID="{8A26F996-64C6-4FD2-993C-22C17F63C455}" presName="node" presStyleLbl="node1" presStyleIdx="0" presStyleCnt="5" custRadScaleRad="100367" custRadScaleInc="-33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7F714-6CC1-416F-8F6E-784249B7B0D2}" type="pres">
      <dgm:prSet presAssocID="{8A26F996-64C6-4FD2-993C-22C17F63C455}" presName="spNode" presStyleCnt="0"/>
      <dgm:spPr/>
    </dgm:pt>
    <dgm:pt modelId="{164D3A51-0B8D-4A29-9FD6-560D6A0BB526}" type="pres">
      <dgm:prSet presAssocID="{21CAAA1C-B38A-432D-8E5E-C3D9E14130F7}" presName="sibTrans" presStyleLbl="sibTrans1D1" presStyleIdx="0" presStyleCnt="5"/>
      <dgm:spPr/>
      <dgm:t>
        <a:bodyPr/>
        <a:lstStyle/>
        <a:p>
          <a:endParaRPr lang="en-US"/>
        </a:p>
      </dgm:t>
    </dgm:pt>
    <dgm:pt modelId="{B35BC1FE-447E-4CD5-9C49-954C1BB6219E}" type="pres">
      <dgm:prSet presAssocID="{49D76679-CFFF-4BD0-B062-84013CB81CC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9353DD-F64E-431B-AFF1-0A92C6AB543F}" type="pres">
      <dgm:prSet presAssocID="{49D76679-CFFF-4BD0-B062-84013CB81CC6}" presName="spNode" presStyleCnt="0"/>
      <dgm:spPr/>
    </dgm:pt>
    <dgm:pt modelId="{C941409A-49C2-4425-88FA-CB4BEECD6E1A}" type="pres">
      <dgm:prSet presAssocID="{261C3BA0-33AF-4073-A3F0-046F939D5B47}" presName="sibTrans" presStyleLbl="sibTrans1D1" presStyleIdx="1" presStyleCnt="5"/>
      <dgm:spPr/>
      <dgm:t>
        <a:bodyPr/>
        <a:lstStyle/>
        <a:p>
          <a:endParaRPr lang="en-US"/>
        </a:p>
      </dgm:t>
    </dgm:pt>
    <dgm:pt modelId="{A80AA654-D26D-4810-911A-322621AEDC3F}" type="pres">
      <dgm:prSet presAssocID="{30060AF9-4E5A-4288-B0D9-3702764995C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D13279-9FFC-4E38-AB7F-9F9995E86DAB}" type="pres">
      <dgm:prSet presAssocID="{30060AF9-4E5A-4288-B0D9-3702764995C8}" presName="spNode" presStyleCnt="0"/>
      <dgm:spPr/>
    </dgm:pt>
    <dgm:pt modelId="{A5482FAA-A2E5-4904-9483-E3E58FBDC781}" type="pres">
      <dgm:prSet presAssocID="{1209960E-13C6-42E6-A06D-9D9D6D33222A}" presName="sibTrans" presStyleLbl="sibTrans1D1" presStyleIdx="2" presStyleCnt="5"/>
      <dgm:spPr/>
      <dgm:t>
        <a:bodyPr/>
        <a:lstStyle/>
        <a:p>
          <a:endParaRPr lang="en-US"/>
        </a:p>
      </dgm:t>
    </dgm:pt>
    <dgm:pt modelId="{6B2F4C69-5E83-4438-AAB7-83620565562C}" type="pres">
      <dgm:prSet presAssocID="{BD14ECF4-5120-4A4E-A0A7-005706A6A82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B75538-B444-435C-B3B9-0D52C8F4995A}" type="pres">
      <dgm:prSet presAssocID="{BD14ECF4-5120-4A4E-A0A7-005706A6A82A}" presName="spNode" presStyleCnt="0"/>
      <dgm:spPr/>
    </dgm:pt>
    <dgm:pt modelId="{321C617A-DD8D-43E6-8CD3-493BA0BCF480}" type="pres">
      <dgm:prSet presAssocID="{BE241A19-8D23-454B-93F7-4AC925978CCE}" presName="sibTrans" presStyleLbl="sibTrans1D1" presStyleIdx="3" presStyleCnt="5"/>
      <dgm:spPr/>
      <dgm:t>
        <a:bodyPr/>
        <a:lstStyle/>
        <a:p>
          <a:endParaRPr lang="en-US"/>
        </a:p>
      </dgm:t>
    </dgm:pt>
    <dgm:pt modelId="{4DFB28D6-8E69-44F0-B638-D3AD8A883FF3}" type="pres">
      <dgm:prSet presAssocID="{BEA84E3E-E1F2-41AB-8B90-7E1F4F5C12B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507954-DD80-4C2F-85F7-59D54279B113}" type="pres">
      <dgm:prSet presAssocID="{BEA84E3E-E1F2-41AB-8B90-7E1F4F5C12BF}" presName="spNode" presStyleCnt="0"/>
      <dgm:spPr/>
    </dgm:pt>
    <dgm:pt modelId="{64910A78-DC2D-43A6-ABDF-73114CB01108}" type="pres">
      <dgm:prSet presAssocID="{C2811E8F-FB65-40B9-8BDE-17A702E9B16E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3B66C959-1BE6-4683-B372-8EC96B120C84}" srcId="{560E15A8-4B43-4CF5-9EB4-FEA0F395ECFB}" destId="{BEA84E3E-E1F2-41AB-8B90-7E1F4F5C12BF}" srcOrd="4" destOrd="0" parTransId="{BDAA1867-A555-49F6-A3DD-5552A268E4D6}" sibTransId="{C2811E8F-FB65-40B9-8BDE-17A702E9B16E}"/>
    <dgm:cxn modelId="{8B626223-9524-4CF1-8530-F7762331C654}" type="presOf" srcId="{560E15A8-4B43-4CF5-9EB4-FEA0F395ECFB}" destId="{E0128735-959E-4843-8C46-C78983FC30F2}" srcOrd="0" destOrd="0" presId="urn:microsoft.com/office/officeart/2005/8/layout/cycle6"/>
    <dgm:cxn modelId="{DEAB2938-C05E-44A8-B846-E54C10F728B5}" type="presOf" srcId="{BE241A19-8D23-454B-93F7-4AC925978CCE}" destId="{321C617A-DD8D-43E6-8CD3-493BA0BCF480}" srcOrd="0" destOrd="0" presId="urn:microsoft.com/office/officeart/2005/8/layout/cycle6"/>
    <dgm:cxn modelId="{D1355E8A-A177-4DE2-9C77-5C7A2DE74B96}" type="presOf" srcId="{261C3BA0-33AF-4073-A3F0-046F939D5B47}" destId="{C941409A-49C2-4425-88FA-CB4BEECD6E1A}" srcOrd="0" destOrd="0" presId="urn:microsoft.com/office/officeart/2005/8/layout/cycle6"/>
    <dgm:cxn modelId="{8EAA6FCE-534B-486A-9128-091200010195}" type="presOf" srcId="{21CAAA1C-B38A-432D-8E5E-C3D9E14130F7}" destId="{164D3A51-0B8D-4A29-9FD6-560D6A0BB526}" srcOrd="0" destOrd="0" presId="urn:microsoft.com/office/officeart/2005/8/layout/cycle6"/>
    <dgm:cxn modelId="{F5445D52-171F-4A4E-BCD8-D876AE820C2A}" type="presOf" srcId="{C2811E8F-FB65-40B9-8BDE-17A702E9B16E}" destId="{64910A78-DC2D-43A6-ABDF-73114CB01108}" srcOrd="0" destOrd="0" presId="urn:microsoft.com/office/officeart/2005/8/layout/cycle6"/>
    <dgm:cxn modelId="{E34C44EC-C948-41C4-8FB6-2EEF9518A7AE}" type="presOf" srcId="{1209960E-13C6-42E6-A06D-9D9D6D33222A}" destId="{A5482FAA-A2E5-4904-9483-E3E58FBDC781}" srcOrd="0" destOrd="0" presId="urn:microsoft.com/office/officeart/2005/8/layout/cycle6"/>
    <dgm:cxn modelId="{141E3F79-84DB-476C-B677-8B03C2CF23F3}" type="presOf" srcId="{BEA84E3E-E1F2-41AB-8B90-7E1F4F5C12BF}" destId="{4DFB28D6-8E69-44F0-B638-D3AD8A883FF3}" srcOrd="0" destOrd="0" presId="urn:microsoft.com/office/officeart/2005/8/layout/cycle6"/>
    <dgm:cxn modelId="{3FB26C5C-9070-43B4-A2FE-836E36026F9A}" type="presOf" srcId="{30060AF9-4E5A-4288-B0D9-3702764995C8}" destId="{A80AA654-D26D-4810-911A-322621AEDC3F}" srcOrd="0" destOrd="0" presId="urn:microsoft.com/office/officeart/2005/8/layout/cycle6"/>
    <dgm:cxn modelId="{ADAA723E-82AF-4504-BE04-5D6ED7779A5D}" srcId="{560E15A8-4B43-4CF5-9EB4-FEA0F395ECFB}" destId="{30060AF9-4E5A-4288-B0D9-3702764995C8}" srcOrd="2" destOrd="0" parTransId="{88E1DB67-D904-4CB0-AC82-B1A957EB1E72}" sibTransId="{1209960E-13C6-42E6-A06D-9D9D6D33222A}"/>
    <dgm:cxn modelId="{25F27E04-53B6-48D1-9479-8D24AB4E4E7C}" type="presOf" srcId="{49D76679-CFFF-4BD0-B062-84013CB81CC6}" destId="{B35BC1FE-447E-4CD5-9C49-954C1BB6219E}" srcOrd="0" destOrd="0" presId="urn:microsoft.com/office/officeart/2005/8/layout/cycle6"/>
    <dgm:cxn modelId="{CD8E870E-CB3F-4023-AB2B-EE88A7D58FAB}" type="presOf" srcId="{BD14ECF4-5120-4A4E-A0A7-005706A6A82A}" destId="{6B2F4C69-5E83-4438-AAB7-83620565562C}" srcOrd="0" destOrd="0" presId="urn:microsoft.com/office/officeart/2005/8/layout/cycle6"/>
    <dgm:cxn modelId="{9A2C1A29-A516-4C72-9A03-86F2329C8C55}" srcId="{560E15A8-4B43-4CF5-9EB4-FEA0F395ECFB}" destId="{8A26F996-64C6-4FD2-993C-22C17F63C455}" srcOrd="0" destOrd="0" parTransId="{9450E6D6-2C06-4755-AFFA-AEDBF2797C67}" sibTransId="{21CAAA1C-B38A-432D-8E5E-C3D9E14130F7}"/>
    <dgm:cxn modelId="{F0738817-1710-4778-963B-2A159A565C72}" srcId="{560E15A8-4B43-4CF5-9EB4-FEA0F395ECFB}" destId="{49D76679-CFFF-4BD0-B062-84013CB81CC6}" srcOrd="1" destOrd="0" parTransId="{8E56C1B3-4C0C-41DB-9A9E-91DED816C0F3}" sibTransId="{261C3BA0-33AF-4073-A3F0-046F939D5B47}"/>
    <dgm:cxn modelId="{4A0D8F63-EC2D-4D81-92DD-EC0D92716443}" srcId="{560E15A8-4B43-4CF5-9EB4-FEA0F395ECFB}" destId="{BD14ECF4-5120-4A4E-A0A7-005706A6A82A}" srcOrd="3" destOrd="0" parTransId="{129A7432-E904-40DC-B6D2-B74B38C4F990}" sibTransId="{BE241A19-8D23-454B-93F7-4AC925978CCE}"/>
    <dgm:cxn modelId="{54CE9961-C1A1-4034-BDBB-70DFD5CEDC22}" type="presOf" srcId="{8A26F996-64C6-4FD2-993C-22C17F63C455}" destId="{76A8E399-2861-482A-885F-001E30CDEE44}" srcOrd="0" destOrd="0" presId="urn:microsoft.com/office/officeart/2005/8/layout/cycle6"/>
    <dgm:cxn modelId="{385D3C02-069D-49D0-A61E-B9726C4C59FE}" type="presParOf" srcId="{E0128735-959E-4843-8C46-C78983FC30F2}" destId="{76A8E399-2861-482A-885F-001E30CDEE44}" srcOrd="0" destOrd="0" presId="urn:microsoft.com/office/officeart/2005/8/layout/cycle6"/>
    <dgm:cxn modelId="{F43D0B07-29C4-476D-A8DD-B268950BE078}" type="presParOf" srcId="{E0128735-959E-4843-8C46-C78983FC30F2}" destId="{3E47F714-6CC1-416F-8F6E-784249B7B0D2}" srcOrd="1" destOrd="0" presId="urn:microsoft.com/office/officeart/2005/8/layout/cycle6"/>
    <dgm:cxn modelId="{72BEFB1B-2381-4EB1-A9EB-7DF5738D99BB}" type="presParOf" srcId="{E0128735-959E-4843-8C46-C78983FC30F2}" destId="{164D3A51-0B8D-4A29-9FD6-560D6A0BB526}" srcOrd="2" destOrd="0" presId="urn:microsoft.com/office/officeart/2005/8/layout/cycle6"/>
    <dgm:cxn modelId="{F7E7841E-4ADD-47E6-8F24-3C164AE898D6}" type="presParOf" srcId="{E0128735-959E-4843-8C46-C78983FC30F2}" destId="{B35BC1FE-447E-4CD5-9C49-954C1BB6219E}" srcOrd="3" destOrd="0" presId="urn:microsoft.com/office/officeart/2005/8/layout/cycle6"/>
    <dgm:cxn modelId="{8CEDF075-5D83-499F-B2C1-92E6D377C973}" type="presParOf" srcId="{E0128735-959E-4843-8C46-C78983FC30F2}" destId="{BF9353DD-F64E-431B-AFF1-0A92C6AB543F}" srcOrd="4" destOrd="0" presId="urn:microsoft.com/office/officeart/2005/8/layout/cycle6"/>
    <dgm:cxn modelId="{DD287944-638B-4F78-9ED7-2C36ED2C099D}" type="presParOf" srcId="{E0128735-959E-4843-8C46-C78983FC30F2}" destId="{C941409A-49C2-4425-88FA-CB4BEECD6E1A}" srcOrd="5" destOrd="0" presId="urn:microsoft.com/office/officeart/2005/8/layout/cycle6"/>
    <dgm:cxn modelId="{215AD523-1370-4608-B748-80636DBFC280}" type="presParOf" srcId="{E0128735-959E-4843-8C46-C78983FC30F2}" destId="{A80AA654-D26D-4810-911A-322621AEDC3F}" srcOrd="6" destOrd="0" presId="urn:microsoft.com/office/officeart/2005/8/layout/cycle6"/>
    <dgm:cxn modelId="{260B162E-BF97-40D0-AC1E-78CC54941137}" type="presParOf" srcId="{E0128735-959E-4843-8C46-C78983FC30F2}" destId="{A3D13279-9FFC-4E38-AB7F-9F9995E86DAB}" srcOrd="7" destOrd="0" presId="urn:microsoft.com/office/officeart/2005/8/layout/cycle6"/>
    <dgm:cxn modelId="{92352ADB-9F10-45A9-9CAA-3A2177327B63}" type="presParOf" srcId="{E0128735-959E-4843-8C46-C78983FC30F2}" destId="{A5482FAA-A2E5-4904-9483-E3E58FBDC781}" srcOrd="8" destOrd="0" presId="urn:microsoft.com/office/officeart/2005/8/layout/cycle6"/>
    <dgm:cxn modelId="{3DCC2D2B-2DF3-455F-8ADB-09225338FF88}" type="presParOf" srcId="{E0128735-959E-4843-8C46-C78983FC30F2}" destId="{6B2F4C69-5E83-4438-AAB7-83620565562C}" srcOrd="9" destOrd="0" presId="urn:microsoft.com/office/officeart/2005/8/layout/cycle6"/>
    <dgm:cxn modelId="{CAF45DA7-0557-469C-B88D-CE88A31E0BBE}" type="presParOf" srcId="{E0128735-959E-4843-8C46-C78983FC30F2}" destId="{B2B75538-B444-435C-B3B9-0D52C8F4995A}" srcOrd="10" destOrd="0" presId="urn:microsoft.com/office/officeart/2005/8/layout/cycle6"/>
    <dgm:cxn modelId="{15A2EC8B-4345-4879-BB12-3AFA1DE3D2F0}" type="presParOf" srcId="{E0128735-959E-4843-8C46-C78983FC30F2}" destId="{321C617A-DD8D-43E6-8CD3-493BA0BCF480}" srcOrd="11" destOrd="0" presId="urn:microsoft.com/office/officeart/2005/8/layout/cycle6"/>
    <dgm:cxn modelId="{CDC5EC30-A3D7-432C-AF84-760437F1CB6B}" type="presParOf" srcId="{E0128735-959E-4843-8C46-C78983FC30F2}" destId="{4DFB28D6-8E69-44F0-B638-D3AD8A883FF3}" srcOrd="12" destOrd="0" presId="urn:microsoft.com/office/officeart/2005/8/layout/cycle6"/>
    <dgm:cxn modelId="{B0F84E33-CDCC-44F3-9A27-D034321A5B6B}" type="presParOf" srcId="{E0128735-959E-4843-8C46-C78983FC30F2}" destId="{4F507954-DD80-4C2F-85F7-59D54279B113}" srcOrd="13" destOrd="0" presId="urn:microsoft.com/office/officeart/2005/8/layout/cycle6"/>
    <dgm:cxn modelId="{BB64BD22-7FEC-459B-AFE0-4FAD7BB24A5D}" type="presParOf" srcId="{E0128735-959E-4843-8C46-C78983FC30F2}" destId="{64910A78-DC2D-43A6-ABDF-73114CB01108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0CA504-480C-407D-A14C-AEF5947A926A}" type="doc">
      <dgm:prSet loTypeId="urn:microsoft.com/office/officeart/2008/layout/AscendingPictureAccentProces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0C3497-4A4E-4408-8EB7-08AD3A5288AE}">
      <dgm:prSet phldrT="[Text]"/>
      <dgm:spPr/>
      <dgm:t>
        <a:bodyPr/>
        <a:lstStyle/>
        <a:p>
          <a:r>
            <a:rPr lang="en-US" b="0" i="1" dirty="0" smtClean="0"/>
            <a:t>Juggling Priorities</a:t>
          </a:r>
          <a:r>
            <a:rPr lang="en-US" b="0" dirty="0" smtClean="0"/>
            <a:t> </a:t>
          </a:r>
          <a:endParaRPr lang="en-US" dirty="0"/>
        </a:p>
      </dgm:t>
    </dgm:pt>
    <dgm:pt modelId="{CD7E57DB-D994-47CB-A5BD-2B8253633C08}" type="parTrans" cxnId="{E88C29CA-047A-4507-8450-7E4BA269129B}">
      <dgm:prSet/>
      <dgm:spPr/>
      <dgm:t>
        <a:bodyPr/>
        <a:lstStyle/>
        <a:p>
          <a:endParaRPr lang="en-US"/>
        </a:p>
      </dgm:t>
    </dgm:pt>
    <dgm:pt modelId="{7FF88467-7BEF-4393-93A2-B4E8484FE5C6}" type="sibTrans" cxnId="{E88C29CA-047A-4507-8450-7E4BA269129B}">
      <dgm:prSet/>
      <dgm:spPr/>
      <dgm:t>
        <a:bodyPr/>
        <a:lstStyle/>
        <a:p>
          <a:endParaRPr lang="en-US"/>
        </a:p>
      </dgm:t>
    </dgm:pt>
    <dgm:pt modelId="{878D1742-FBDC-45B0-9D39-05665F0D2E4C}">
      <dgm:prSet phldrT="[Text]"/>
      <dgm:spPr/>
      <dgm:t>
        <a:bodyPr/>
        <a:lstStyle/>
        <a:p>
          <a:r>
            <a:rPr lang="en-US" dirty="0" smtClean="0"/>
            <a:t>Detection of Movements</a:t>
          </a:r>
          <a:endParaRPr lang="en-US" dirty="0"/>
        </a:p>
      </dgm:t>
    </dgm:pt>
    <dgm:pt modelId="{C786D26B-9FB4-4668-8BA6-36195450135E}" type="parTrans" cxnId="{2B904D3B-DDC5-4FF8-B29A-EFC45F7552E5}">
      <dgm:prSet/>
      <dgm:spPr/>
      <dgm:t>
        <a:bodyPr/>
        <a:lstStyle/>
        <a:p>
          <a:endParaRPr lang="en-US"/>
        </a:p>
      </dgm:t>
    </dgm:pt>
    <dgm:pt modelId="{991A33A1-3A2C-46E3-A388-08F8A883BCCA}" type="sibTrans" cxnId="{2B904D3B-DDC5-4FF8-B29A-EFC45F7552E5}">
      <dgm:prSet/>
      <dgm:spPr/>
      <dgm:t>
        <a:bodyPr/>
        <a:lstStyle/>
        <a:p>
          <a:endParaRPr lang="en-US"/>
        </a:p>
      </dgm:t>
    </dgm:pt>
    <dgm:pt modelId="{40383E21-5BCD-4BD2-9E75-F9FEE331373F}" type="pres">
      <dgm:prSet presAssocID="{820CA504-480C-407D-A14C-AEF5947A926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D26B6C1-D036-4DEE-B93E-0A16AB6A3B19}" type="pres">
      <dgm:prSet presAssocID="{820CA504-480C-407D-A14C-AEF5947A926A}" presName="dot1" presStyleLbl="alignNode1" presStyleIdx="0" presStyleCnt="10"/>
      <dgm:spPr/>
    </dgm:pt>
    <dgm:pt modelId="{AA627E9F-45BD-4D23-9850-0F59C8E91789}" type="pres">
      <dgm:prSet presAssocID="{820CA504-480C-407D-A14C-AEF5947A926A}" presName="dot2" presStyleLbl="alignNode1" presStyleIdx="1" presStyleCnt="10"/>
      <dgm:spPr/>
    </dgm:pt>
    <dgm:pt modelId="{2A72BE1D-ACBF-4804-A730-C6F8B39556AB}" type="pres">
      <dgm:prSet presAssocID="{820CA504-480C-407D-A14C-AEF5947A926A}" presName="dot3" presStyleLbl="alignNode1" presStyleIdx="2" presStyleCnt="10"/>
      <dgm:spPr/>
    </dgm:pt>
    <dgm:pt modelId="{E01A6594-219C-47EB-B0BB-A8718E37ED1F}" type="pres">
      <dgm:prSet presAssocID="{820CA504-480C-407D-A14C-AEF5947A926A}" presName="dotArrow1" presStyleLbl="alignNode1" presStyleIdx="3" presStyleCnt="10"/>
      <dgm:spPr/>
    </dgm:pt>
    <dgm:pt modelId="{C1BFD950-DAAF-49C4-814A-D1E2D4E592AC}" type="pres">
      <dgm:prSet presAssocID="{820CA504-480C-407D-A14C-AEF5947A926A}" presName="dotArrow2" presStyleLbl="alignNode1" presStyleIdx="4" presStyleCnt="10"/>
      <dgm:spPr/>
    </dgm:pt>
    <dgm:pt modelId="{5BDCD6BD-3C67-42A4-96C9-5A25E9B3F528}" type="pres">
      <dgm:prSet presAssocID="{820CA504-480C-407D-A14C-AEF5947A926A}" presName="dotArrow3" presStyleLbl="alignNode1" presStyleIdx="5" presStyleCnt="10"/>
      <dgm:spPr/>
    </dgm:pt>
    <dgm:pt modelId="{88CAD4CB-7215-47F9-A6A1-B13736795450}" type="pres">
      <dgm:prSet presAssocID="{820CA504-480C-407D-A14C-AEF5947A926A}" presName="dotArrow4" presStyleLbl="alignNode1" presStyleIdx="6" presStyleCnt="10"/>
      <dgm:spPr/>
    </dgm:pt>
    <dgm:pt modelId="{41F04168-28EE-4879-970E-B2B13B8998E4}" type="pres">
      <dgm:prSet presAssocID="{820CA504-480C-407D-A14C-AEF5947A926A}" presName="dotArrow5" presStyleLbl="alignNode1" presStyleIdx="7" presStyleCnt="10"/>
      <dgm:spPr/>
    </dgm:pt>
    <dgm:pt modelId="{8B1C970C-9550-4CE6-9175-B71E46733BC9}" type="pres">
      <dgm:prSet presAssocID="{820CA504-480C-407D-A14C-AEF5947A926A}" presName="dotArrow6" presStyleLbl="alignNode1" presStyleIdx="8" presStyleCnt="10"/>
      <dgm:spPr/>
    </dgm:pt>
    <dgm:pt modelId="{2385BA26-EF4F-4E2B-B4F0-608589C4D72F}" type="pres">
      <dgm:prSet presAssocID="{820CA504-480C-407D-A14C-AEF5947A926A}" presName="dotArrow7" presStyleLbl="alignNode1" presStyleIdx="9" presStyleCnt="10"/>
      <dgm:spPr/>
    </dgm:pt>
    <dgm:pt modelId="{E433EF79-5EC0-4366-97F0-3BC17AB788D8}" type="pres">
      <dgm:prSet presAssocID="{A20C3497-4A4E-4408-8EB7-08AD3A5288AE}" presName="parTx1" presStyleLbl="node1" presStyleIdx="0" presStyleCnt="2"/>
      <dgm:spPr/>
      <dgm:t>
        <a:bodyPr/>
        <a:lstStyle/>
        <a:p>
          <a:endParaRPr lang="en-US"/>
        </a:p>
      </dgm:t>
    </dgm:pt>
    <dgm:pt modelId="{3F86BD2E-E390-41D4-BFFC-792200A3CF72}" type="pres">
      <dgm:prSet presAssocID="{7FF88467-7BEF-4393-93A2-B4E8484FE5C6}" presName="picture1" presStyleCnt="0"/>
      <dgm:spPr/>
    </dgm:pt>
    <dgm:pt modelId="{3BD8FDCE-9E42-4AE5-9245-5A8B13CEDEBC}" type="pres">
      <dgm:prSet presAssocID="{7FF88467-7BEF-4393-93A2-B4E8484FE5C6}" presName="imageRepeatNode" presStyleLbl="fgImgPlace1" presStyleIdx="0" presStyleCnt="2"/>
      <dgm:spPr/>
      <dgm:t>
        <a:bodyPr/>
        <a:lstStyle/>
        <a:p>
          <a:endParaRPr lang="en-US"/>
        </a:p>
      </dgm:t>
    </dgm:pt>
    <dgm:pt modelId="{A0C38787-BE0B-4228-B4A4-D0D33D7CF0D4}" type="pres">
      <dgm:prSet presAssocID="{878D1742-FBDC-45B0-9D39-05665F0D2E4C}" presName="parTx2" presStyleLbl="node1" presStyleIdx="1" presStyleCnt="2"/>
      <dgm:spPr/>
      <dgm:t>
        <a:bodyPr/>
        <a:lstStyle/>
        <a:p>
          <a:endParaRPr lang="en-US"/>
        </a:p>
      </dgm:t>
    </dgm:pt>
    <dgm:pt modelId="{03187361-214E-49A4-A0D6-164AC402D641}" type="pres">
      <dgm:prSet presAssocID="{991A33A1-3A2C-46E3-A388-08F8A883BCCA}" presName="picture2" presStyleCnt="0"/>
      <dgm:spPr/>
    </dgm:pt>
    <dgm:pt modelId="{99FAB4DF-4106-442A-8093-22849396DBF9}" type="pres">
      <dgm:prSet presAssocID="{991A33A1-3A2C-46E3-A388-08F8A883BCCA}" presName="imageRepeatNode" presStyleLbl="fgImgPlace1" presStyleIdx="1" presStyleCnt="2"/>
      <dgm:spPr/>
      <dgm:t>
        <a:bodyPr/>
        <a:lstStyle/>
        <a:p>
          <a:endParaRPr lang="en-US"/>
        </a:p>
      </dgm:t>
    </dgm:pt>
  </dgm:ptLst>
  <dgm:cxnLst>
    <dgm:cxn modelId="{979539D5-AA1B-4D65-9CFB-8A635EFD43C6}" type="presOf" srcId="{820CA504-480C-407D-A14C-AEF5947A926A}" destId="{40383E21-5BCD-4BD2-9E75-F9FEE331373F}" srcOrd="0" destOrd="0" presId="urn:microsoft.com/office/officeart/2008/layout/AscendingPictureAccentProcess"/>
    <dgm:cxn modelId="{E88C29CA-047A-4507-8450-7E4BA269129B}" srcId="{820CA504-480C-407D-A14C-AEF5947A926A}" destId="{A20C3497-4A4E-4408-8EB7-08AD3A5288AE}" srcOrd="0" destOrd="0" parTransId="{CD7E57DB-D994-47CB-A5BD-2B8253633C08}" sibTransId="{7FF88467-7BEF-4393-93A2-B4E8484FE5C6}"/>
    <dgm:cxn modelId="{6721968B-841A-4530-964F-0DC7787B9558}" type="presOf" srcId="{A20C3497-4A4E-4408-8EB7-08AD3A5288AE}" destId="{E433EF79-5EC0-4366-97F0-3BC17AB788D8}" srcOrd="0" destOrd="0" presId="urn:microsoft.com/office/officeart/2008/layout/AscendingPictureAccentProcess"/>
    <dgm:cxn modelId="{2B904D3B-DDC5-4FF8-B29A-EFC45F7552E5}" srcId="{820CA504-480C-407D-A14C-AEF5947A926A}" destId="{878D1742-FBDC-45B0-9D39-05665F0D2E4C}" srcOrd="1" destOrd="0" parTransId="{C786D26B-9FB4-4668-8BA6-36195450135E}" sibTransId="{991A33A1-3A2C-46E3-A388-08F8A883BCCA}"/>
    <dgm:cxn modelId="{F87F4D98-E3C8-4EA9-A726-28F147512734}" type="presOf" srcId="{878D1742-FBDC-45B0-9D39-05665F0D2E4C}" destId="{A0C38787-BE0B-4228-B4A4-D0D33D7CF0D4}" srcOrd="0" destOrd="0" presId="urn:microsoft.com/office/officeart/2008/layout/AscendingPictureAccentProcess"/>
    <dgm:cxn modelId="{DADB1CAB-B6CE-4FC1-A101-F4A1518866C0}" type="presOf" srcId="{991A33A1-3A2C-46E3-A388-08F8A883BCCA}" destId="{99FAB4DF-4106-442A-8093-22849396DBF9}" srcOrd="0" destOrd="0" presId="urn:microsoft.com/office/officeart/2008/layout/AscendingPictureAccentProcess"/>
    <dgm:cxn modelId="{86567DAE-D0E1-464F-A12B-63B86DB612AE}" type="presOf" srcId="{7FF88467-7BEF-4393-93A2-B4E8484FE5C6}" destId="{3BD8FDCE-9E42-4AE5-9245-5A8B13CEDEBC}" srcOrd="0" destOrd="0" presId="urn:microsoft.com/office/officeart/2008/layout/AscendingPictureAccentProcess"/>
    <dgm:cxn modelId="{2A4F1ECB-95E7-4E07-B445-615385D0A716}" type="presParOf" srcId="{40383E21-5BCD-4BD2-9E75-F9FEE331373F}" destId="{ED26B6C1-D036-4DEE-B93E-0A16AB6A3B19}" srcOrd="0" destOrd="0" presId="urn:microsoft.com/office/officeart/2008/layout/AscendingPictureAccentProcess"/>
    <dgm:cxn modelId="{7D6D2917-64DA-4B65-848D-569A9EA320FD}" type="presParOf" srcId="{40383E21-5BCD-4BD2-9E75-F9FEE331373F}" destId="{AA627E9F-45BD-4D23-9850-0F59C8E91789}" srcOrd="1" destOrd="0" presId="urn:microsoft.com/office/officeart/2008/layout/AscendingPictureAccentProcess"/>
    <dgm:cxn modelId="{DE341B49-F73B-4EA8-A72A-356D6A1117EC}" type="presParOf" srcId="{40383E21-5BCD-4BD2-9E75-F9FEE331373F}" destId="{2A72BE1D-ACBF-4804-A730-C6F8B39556AB}" srcOrd="2" destOrd="0" presId="urn:microsoft.com/office/officeart/2008/layout/AscendingPictureAccentProcess"/>
    <dgm:cxn modelId="{F0DDDB91-1E64-4094-9918-1FE3E3CD1925}" type="presParOf" srcId="{40383E21-5BCD-4BD2-9E75-F9FEE331373F}" destId="{E01A6594-219C-47EB-B0BB-A8718E37ED1F}" srcOrd="3" destOrd="0" presId="urn:microsoft.com/office/officeart/2008/layout/AscendingPictureAccentProcess"/>
    <dgm:cxn modelId="{A9037706-2747-42B9-85B6-921C3405A44B}" type="presParOf" srcId="{40383E21-5BCD-4BD2-9E75-F9FEE331373F}" destId="{C1BFD950-DAAF-49C4-814A-D1E2D4E592AC}" srcOrd="4" destOrd="0" presId="urn:microsoft.com/office/officeart/2008/layout/AscendingPictureAccentProcess"/>
    <dgm:cxn modelId="{B4500113-DC2E-4162-A145-96A36F6A180B}" type="presParOf" srcId="{40383E21-5BCD-4BD2-9E75-F9FEE331373F}" destId="{5BDCD6BD-3C67-42A4-96C9-5A25E9B3F528}" srcOrd="5" destOrd="0" presId="urn:microsoft.com/office/officeart/2008/layout/AscendingPictureAccentProcess"/>
    <dgm:cxn modelId="{6DB89C06-E464-4F2B-9014-9957F94F3C91}" type="presParOf" srcId="{40383E21-5BCD-4BD2-9E75-F9FEE331373F}" destId="{88CAD4CB-7215-47F9-A6A1-B13736795450}" srcOrd="6" destOrd="0" presId="urn:microsoft.com/office/officeart/2008/layout/AscendingPictureAccentProcess"/>
    <dgm:cxn modelId="{70DE1DA2-07AB-48D6-AC65-F57FD3D72343}" type="presParOf" srcId="{40383E21-5BCD-4BD2-9E75-F9FEE331373F}" destId="{41F04168-28EE-4879-970E-B2B13B8998E4}" srcOrd="7" destOrd="0" presId="urn:microsoft.com/office/officeart/2008/layout/AscendingPictureAccentProcess"/>
    <dgm:cxn modelId="{9C14DB93-507A-496D-AA9D-B074FB91EB56}" type="presParOf" srcId="{40383E21-5BCD-4BD2-9E75-F9FEE331373F}" destId="{8B1C970C-9550-4CE6-9175-B71E46733BC9}" srcOrd="8" destOrd="0" presId="urn:microsoft.com/office/officeart/2008/layout/AscendingPictureAccentProcess"/>
    <dgm:cxn modelId="{E56B1EA8-68D6-40E2-A102-CA8D95110203}" type="presParOf" srcId="{40383E21-5BCD-4BD2-9E75-F9FEE331373F}" destId="{2385BA26-EF4F-4E2B-B4F0-608589C4D72F}" srcOrd="9" destOrd="0" presId="urn:microsoft.com/office/officeart/2008/layout/AscendingPictureAccentProcess"/>
    <dgm:cxn modelId="{351C95D2-B7B9-4E3B-84E2-A7757E32AB86}" type="presParOf" srcId="{40383E21-5BCD-4BD2-9E75-F9FEE331373F}" destId="{E433EF79-5EC0-4366-97F0-3BC17AB788D8}" srcOrd="10" destOrd="0" presId="urn:microsoft.com/office/officeart/2008/layout/AscendingPictureAccentProcess"/>
    <dgm:cxn modelId="{7D696EE3-B3B2-49A8-AB71-299C53161531}" type="presParOf" srcId="{40383E21-5BCD-4BD2-9E75-F9FEE331373F}" destId="{3F86BD2E-E390-41D4-BFFC-792200A3CF72}" srcOrd="11" destOrd="0" presId="urn:microsoft.com/office/officeart/2008/layout/AscendingPictureAccentProcess"/>
    <dgm:cxn modelId="{B64EC094-3913-4887-8964-FF9C7DC36C3F}" type="presParOf" srcId="{3F86BD2E-E390-41D4-BFFC-792200A3CF72}" destId="{3BD8FDCE-9E42-4AE5-9245-5A8B13CEDEBC}" srcOrd="0" destOrd="0" presId="urn:microsoft.com/office/officeart/2008/layout/AscendingPictureAccentProcess"/>
    <dgm:cxn modelId="{9865D9EA-1B6C-440B-B3A1-BC5E3B488B17}" type="presParOf" srcId="{40383E21-5BCD-4BD2-9E75-F9FEE331373F}" destId="{A0C38787-BE0B-4228-B4A4-D0D33D7CF0D4}" srcOrd="12" destOrd="0" presId="urn:microsoft.com/office/officeart/2008/layout/AscendingPictureAccentProcess"/>
    <dgm:cxn modelId="{BACB9937-B743-47B4-94D5-43256F42BBF6}" type="presParOf" srcId="{40383E21-5BCD-4BD2-9E75-F9FEE331373F}" destId="{03187361-214E-49A4-A0D6-164AC402D641}" srcOrd="13" destOrd="0" presId="urn:microsoft.com/office/officeart/2008/layout/AscendingPictureAccentProcess"/>
    <dgm:cxn modelId="{7DD57AD8-1621-426F-A28B-DA2E99B8012D}" type="presParOf" srcId="{03187361-214E-49A4-A0D6-164AC402D641}" destId="{99FAB4DF-4106-442A-8093-22849396DBF9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A8E399-2861-482A-885F-001E30CDEE44}">
      <dsp:nvSpPr>
        <dsp:cNvPr id="0" name=""/>
        <dsp:cNvSpPr/>
      </dsp:nvSpPr>
      <dsp:spPr>
        <a:xfrm>
          <a:off x="3141055" y="0"/>
          <a:ext cx="1779984" cy="1156989"/>
        </a:xfrm>
        <a:prstGeom prst="round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hlinkClick xmlns:r="http://schemas.openxmlformats.org/officeDocument/2006/relationships" r:id="" action="ppaction://hlinksldjump"/>
            </a:rPr>
            <a:t>Introduction</a:t>
          </a:r>
          <a:endParaRPr lang="en-US" sz="2100" kern="1200" dirty="0"/>
        </a:p>
      </dsp:txBody>
      <dsp:txXfrm>
        <a:off x="3197535" y="56480"/>
        <a:ext cx="1667024" cy="1044029"/>
      </dsp:txXfrm>
    </dsp:sp>
    <dsp:sp modelId="{164D3A51-0B8D-4A29-9FD6-560D6A0BB526}">
      <dsp:nvSpPr>
        <dsp:cNvPr id="0" name=""/>
        <dsp:cNvSpPr/>
      </dsp:nvSpPr>
      <dsp:spPr>
        <a:xfrm>
          <a:off x="1750505" y="576650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183151" y="171315"/>
              </a:moveTo>
              <a:arcTo wR="2310126" hR="2310126" stAng="17532266" swAng="201545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5BC1FE-447E-4CD5-9C49-954C1BB6219E}">
      <dsp:nvSpPr>
        <dsp:cNvPr id="0" name=""/>
        <dsp:cNvSpPr/>
      </dsp:nvSpPr>
      <dsp:spPr>
        <a:xfrm>
          <a:off x="5371068" y="1599418"/>
          <a:ext cx="1779984" cy="1156989"/>
        </a:xfrm>
        <a:prstGeom prst="round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hlinkClick xmlns:r="http://schemas.openxmlformats.org/officeDocument/2006/relationships" r:id="" action="ppaction://hlinksldjump"/>
            </a:rPr>
            <a:t>Block Diagram Of system</a:t>
          </a:r>
          <a:endParaRPr lang="en-US" sz="2100" kern="1200" dirty="0"/>
        </a:p>
      </dsp:txBody>
      <dsp:txXfrm>
        <a:off x="5427548" y="1655898"/>
        <a:ext cx="1667024" cy="1044029"/>
      </dsp:txXfrm>
    </dsp:sp>
    <dsp:sp modelId="{C941409A-49C2-4425-88FA-CB4BEECD6E1A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4617101" y="2189512"/>
              </a:moveTo>
              <a:arcTo wR="2310126" hR="2310126" stAng="21420430" swAng="219511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0AA654-D26D-4810-911A-322621AEDC3F}">
      <dsp:nvSpPr>
        <dsp:cNvPr id="0" name=""/>
        <dsp:cNvSpPr/>
      </dsp:nvSpPr>
      <dsp:spPr>
        <a:xfrm>
          <a:off x="4531865" y="4182218"/>
          <a:ext cx="1779984" cy="1156989"/>
        </a:xfrm>
        <a:prstGeom prst="roundRect">
          <a:avLst/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hlinkClick xmlns:r="http://schemas.openxmlformats.org/officeDocument/2006/relationships" r:id="" action="ppaction://hlinksldjump"/>
            </a:rPr>
            <a:t>Data collection</a:t>
          </a:r>
          <a:endParaRPr lang="en-US" sz="2100" kern="1200" dirty="0"/>
        </a:p>
      </dsp:txBody>
      <dsp:txXfrm>
        <a:off x="4588345" y="4238698"/>
        <a:ext cx="1667024" cy="1044029"/>
      </dsp:txXfrm>
    </dsp:sp>
    <dsp:sp modelId="{A5482FAA-A2E5-4904-9483-E3E58FBDC781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768824" y="4574254"/>
              </a:moveTo>
              <a:arcTo wR="2310126" hR="2310126" stAng="4712834" swAng="137433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F4C69-5E83-4438-AAB7-83620565562C}">
      <dsp:nvSpPr>
        <dsp:cNvPr id="0" name=""/>
        <dsp:cNvSpPr/>
      </dsp:nvSpPr>
      <dsp:spPr>
        <a:xfrm>
          <a:off x="1816149" y="4182218"/>
          <a:ext cx="1779984" cy="1156989"/>
        </a:xfrm>
        <a:prstGeom prst="roundRect">
          <a:avLst/>
        </a:prstGeom>
        <a:blipFill rotWithShape="0">
          <a:blip xmlns:r="http://schemas.openxmlformats.org/officeDocument/2006/relationships" r:embed="rId4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hlinkClick xmlns:r="http://schemas.openxmlformats.org/officeDocument/2006/relationships" r:id="" action="ppaction://hlinksldjump"/>
            </a:rPr>
            <a:t>Analysis of Data</a:t>
          </a:r>
          <a:endParaRPr lang="en-US" sz="2100" kern="1200" dirty="0"/>
        </a:p>
      </dsp:txBody>
      <dsp:txXfrm>
        <a:off x="1872629" y="4238698"/>
        <a:ext cx="1667024" cy="1044029"/>
      </dsp:txXfrm>
    </dsp:sp>
    <dsp:sp modelId="{321C617A-DD8D-43E6-8CD3-493BA0BCF480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85803" y="3588275"/>
              </a:moveTo>
              <a:arcTo wR="2310126" hR="2310126" stAng="8784456" swAng="219511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B28D6-8E69-44F0-B638-D3AD8A883FF3}">
      <dsp:nvSpPr>
        <dsp:cNvPr id="0" name=""/>
        <dsp:cNvSpPr/>
      </dsp:nvSpPr>
      <dsp:spPr>
        <a:xfrm>
          <a:off x="976947" y="1599418"/>
          <a:ext cx="1779984" cy="1156989"/>
        </a:xfrm>
        <a:prstGeom prst="roundRect">
          <a:avLst/>
        </a:prstGeom>
        <a:blipFill rotWithShape="0">
          <a:blip xmlns:r="http://schemas.openxmlformats.org/officeDocument/2006/relationships" r:embed="rId5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hlinkClick xmlns:r="http://schemas.openxmlformats.org/officeDocument/2006/relationships" r:id="" action="ppaction://hlinksldjump"/>
            </a:rPr>
            <a:t>App for Real time analysis </a:t>
          </a:r>
          <a:endParaRPr lang="en-US" sz="2100" kern="1200" dirty="0"/>
        </a:p>
      </dsp:txBody>
      <dsp:txXfrm>
        <a:off x="1033427" y="1655898"/>
        <a:ext cx="1667024" cy="1044029"/>
      </dsp:txXfrm>
    </dsp:sp>
    <dsp:sp modelId="{64910A78-DC2D-43A6-ABDF-73114CB01108}">
      <dsp:nvSpPr>
        <dsp:cNvPr id="0" name=""/>
        <dsp:cNvSpPr/>
      </dsp:nvSpPr>
      <dsp:spPr>
        <a:xfrm>
          <a:off x="1757403" y="576410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99023" y="1012293"/>
              </a:moveTo>
              <a:arcTo wR="2310126" hR="2310126" stAng="12850829" swAng="191130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6B6C1-D036-4DEE-B93E-0A16AB6A3B19}">
      <dsp:nvSpPr>
        <dsp:cNvPr id="0" name=""/>
        <dsp:cNvSpPr/>
      </dsp:nvSpPr>
      <dsp:spPr>
        <a:xfrm>
          <a:off x="4439628" y="2416941"/>
          <a:ext cx="131708" cy="1317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27E9F-45BD-4D23-9850-0F59C8E91789}">
      <dsp:nvSpPr>
        <dsp:cNvPr id="0" name=""/>
        <dsp:cNvSpPr/>
      </dsp:nvSpPr>
      <dsp:spPr>
        <a:xfrm>
          <a:off x="4324251" y="2601837"/>
          <a:ext cx="131708" cy="1317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2BE1D-ACBF-4804-A730-C6F8B39556AB}">
      <dsp:nvSpPr>
        <dsp:cNvPr id="0" name=""/>
        <dsp:cNvSpPr/>
      </dsp:nvSpPr>
      <dsp:spPr>
        <a:xfrm>
          <a:off x="4186748" y="2761918"/>
          <a:ext cx="131708" cy="1317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A6594-219C-47EB-B0BB-A8718E37ED1F}">
      <dsp:nvSpPr>
        <dsp:cNvPr id="0" name=""/>
        <dsp:cNvSpPr/>
      </dsp:nvSpPr>
      <dsp:spPr>
        <a:xfrm>
          <a:off x="4351120" y="556091"/>
          <a:ext cx="131708" cy="1317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FD950-DAAF-49C4-814A-D1E2D4E592AC}">
      <dsp:nvSpPr>
        <dsp:cNvPr id="0" name=""/>
        <dsp:cNvSpPr/>
      </dsp:nvSpPr>
      <dsp:spPr>
        <a:xfrm>
          <a:off x="4527082" y="451234"/>
          <a:ext cx="131708" cy="1317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CD6BD-3C67-42A4-96C9-5A25E9B3F528}">
      <dsp:nvSpPr>
        <dsp:cNvPr id="0" name=""/>
        <dsp:cNvSpPr/>
      </dsp:nvSpPr>
      <dsp:spPr>
        <a:xfrm>
          <a:off x="4702517" y="346378"/>
          <a:ext cx="131708" cy="1317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CAD4CB-7215-47F9-A6A1-B13736795450}">
      <dsp:nvSpPr>
        <dsp:cNvPr id="0" name=""/>
        <dsp:cNvSpPr/>
      </dsp:nvSpPr>
      <dsp:spPr>
        <a:xfrm>
          <a:off x="4877953" y="451234"/>
          <a:ext cx="131708" cy="1317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04168-28EE-4879-970E-B2B13B8998E4}">
      <dsp:nvSpPr>
        <dsp:cNvPr id="0" name=""/>
        <dsp:cNvSpPr/>
      </dsp:nvSpPr>
      <dsp:spPr>
        <a:xfrm>
          <a:off x="5053915" y="556091"/>
          <a:ext cx="131708" cy="1317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C970C-9550-4CE6-9175-B71E46733BC9}">
      <dsp:nvSpPr>
        <dsp:cNvPr id="0" name=""/>
        <dsp:cNvSpPr/>
      </dsp:nvSpPr>
      <dsp:spPr>
        <a:xfrm>
          <a:off x="4702517" y="567625"/>
          <a:ext cx="131708" cy="1317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85BA26-EF4F-4E2B-B4F0-608589C4D72F}">
      <dsp:nvSpPr>
        <dsp:cNvPr id="0" name=""/>
        <dsp:cNvSpPr/>
      </dsp:nvSpPr>
      <dsp:spPr>
        <a:xfrm>
          <a:off x="4702517" y="788872"/>
          <a:ext cx="131708" cy="1317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3EF79-5EC0-4366-97F0-3BC17AB788D8}">
      <dsp:nvSpPr>
        <dsp:cNvPr id="0" name=""/>
        <dsp:cNvSpPr/>
      </dsp:nvSpPr>
      <dsp:spPr>
        <a:xfrm>
          <a:off x="3630939" y="3243003"/>
          <a:ext cx="2840684" cy="7619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1278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1" kern="1200" dirty="0" smtClean="0"/>
            <a:t>Juggling Priorities</a:t>
          </a:r>
          <a:r>
            <a:rPr lang="en-US" sz="1900" b="0" kern="1200" dirty="0" smtClean="0"/>
            <a:t> </a:t>
          </a:r>
          <a:endParaRPr lang="en-US" sz="1900" kern="1200" dirty="0"/>
        </a:p>
      </dsp:txBody>
      <dsp:txXfrm>
        <a:off x="3668135" y="3280199"/>
        <a:ext cx="2766292" cy="687563"/>
      </dsp:txXfrm>
    </dsp:sp>
    <dsp:sp modelId="{3BD8FDCE-9E42-4AE5-9245-5A8B13CEDEBC}">
      <dsp:nvSpPr>
        <dsp:cNvPr id="0" name=""/>
        <dsp:cNvSpPr/>
      </dsp:nvSpPr>
      <dsp:spPr>
        <a:xfrm>
          <a:off x="2843323" y="2496426"/>
          <a:ext cx="1317082" cy="131699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38787-BE0B-4228-B4A4-D0D33D7CF0D4}">
      <dsp:nvSpPr>
        <dsp:cNvPr id="0" name=""/>
        <dsp:cNvSpPr/>
      </dsp:nvSpPr>
      <dsp:spPr>
        <a:xfrm>
          <a:off x="4831592" y="1752645"/>
          <a:ext cx="2840684" cy="7619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1278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Detection of Movements</a:t>
          </a:r>
          <a:endParaRPr lang="en-US" sz="1900" kern="1200" dirty="0"/>
        </a:p>
      </dsp:txBody>
      <dsp:txXfrm>
        <a:off x="4868788" y="1789841"/>
        <a:ext cx="2766292" cy="687563"/>
      </dsp:txXfrm>
    </dsp:sp>
    <dsp:sp modelId="{99FAB4DF-4106-442A-8093-22849396DBF9}">
      <dsp:nvSpPr>
        <dsp:cNvPr id="0" name=""/>
        <dsp:cNvSpPr/>
      </dsp:nvSpPr>
      <dsp:spPr>
        <a:xfrm>
          <a:off x="4043976" y="1006068"/>
          <a:ext cx="1317082" cy="131699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0.45898</cdr:x>
      <cdr:y>0.6216</cdr:y>
    </cdr:from>
    <cdr:to>
      <cdr:x>0.61707</cdr:x>
      <cdr:y>0.68155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224216" y="2477187"/>
          <a:ext cx="766119" cy="23889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 smtClean="0">
              <a:solidFill>
                <a:srgbClr val="0070C0"/>
              </a:solidFill>
            </a:rPr>
            <a:t>Turning</a:t>
          </a:r>
          <a:endParaRPr lang="en-US" sz="1100" dirty="0">
            <a:solidFill>
              <a:srgbClr val="0070C0"/>
            </a:solidFill>
          </a:endParaRPr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0.37917</cdr:x>
      <cdr:y>0.65451</cdr:y>
    </cdr:from>
    <cdr:to>
      <cdr:x>0.63333</cdr:x>
      <cdr:y>0.94965</cdr:y>
    </cdr:to>
    <cdr:sp macro="" textlink="">
      <cdr:nvSpPr>
        <cdr:cNvPr id="2" name="Oval 1"/>
        <cdr:cNvSpPr/>
      </cdr:nvSpPr>
      <cdr:spPr>
        <a:xfrm xmlns:a="http://schemas.openxmlformats.org/drawingml/2006/main">
          <a:off x="1733550" y="1795463"/>
          <a:ext cx="1162050" cy="809625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chemeClr val="accent6">
              <a:lumMod val="75000"/>
            </a:schemeClr>
          </a:solidFill>
          <a:prstDash val="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0.29828</cdr:x>
      <cdr:y>0.46262</cdr:y>
    </cdr:from>
    <cdr:to>
      <cdr:x>0.42065</cdr:x>
      <cdr:y>0.85473</cdr:y>
    </cdr:to>
    <cdr:cxnSp macro="">
      <cdr:nvCxnSpPr>
        <cdr:cNvPr id="4" name="Straight Arrow Connector 3"/>
        <cdr:cNvCxnSpPr/>
      </cdr:nvCxnSpPr>
      <cdr:spPr>
        <a:xfrm xmlns:a="http://schemas.openxmlformats.org/drawingml/2006/main">
          <a:off x="1485901" y="1562100"/>
          <a:ext cx="609600" cy="1323975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3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2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0.08604</cdr:x>
      <cdr:y>0.54725</cdr:y>
    </cdr:from>
    <cdr:to>
      <cdr:x>0.3327</cdr:x>
      <cdr:y>0.76164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428626" y="1847850"/>
          <a:ext cx="1228725" cy="7239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/>
            <a:t>Braking normally</a:t>
          </a:r>
        </a:p>
      </cdr:txBody>
    </cdr:sp>
  </cdr:relSizeAnchor>
</c:userShapes>
</file>

<file path=ppt/drawings/drawing11.xml><?xml version="1.0" encoding="utf-8"?>
<c:userShapes xmlns:c="http://schemas.openxmlformats.org/drawingml/2006/chart">
  <cdr:relSizeAnchor xmlns:cdr="http://schemas.openxmlformats.org/drawingml/2006/chartDrawing">
    <cdr:from>
      <cdr:x>0.10833</cdr:x>
      <cdr:y>0.58854</cdr:y>
    </cdr:from>
    <cdr:to>
      <cdr:x>0.57917</cdr:x>
      <cdr:y>0.86979</cdr:y>
    </cdr:to>
    <cdr:sp macro="" textlink="">
      <cdr:nvSpPr>
        <cdr:cNvPr id="2" name="Oval 1"/>
        <cdr:cNvSpPr/>
      </cdr:nvSpPr>
      <cdr:spPr>
        <a:xfrm xmlns:a="http://schemas.openxmlformats.org/drawingml/2006/main">
          <a:off x="495300" y="1614488"/>
          <a:ext cx="2152650" cy="771525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chemeClr val="accent6">
              <a:lumMod val="75000"/>
            </a:schemeClr>
          </a:solidFill>
          <a:prstDash val="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0.10833</cdr:x>
      <cdr:y>0.4566</cdr:y>
    </cdr:from>
    <cdr:to>
      <cdr:x>0.36875</cdr:x>
      <cdr:y>0.72743</cdr:y>
    </cdr:to>
    <cdr:cxnSp macro="">
      <cdr:nvCxnSpPr>
        <cdr:cNvPr id="4" name="Straight Arrow Connector 3"/>
        <cdr:cNvCxnSpPr/>
      </cdr:nvCxnSpPr>
      <cdr:spPr>
        <a:xfrm xmlns:a="http://schemas.openxmlformats.org/drawingml/2006/main">
          <a:off x="495300" y="1252538"/>
          <a:ext cx="1190625" cy="74295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3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2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0.17331</cdr:x>
      <cdr:y>0.43717</cdr:y>
    </cdr:from>
    <cdr:to>
      <cdr:x>0.53581</cdr:x>
      <cdr:y>0.59342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792377" y="1199254"/>
          <a:ext cx="1657350" cy="4286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Smoothly</a:t>
          </a:r>
          <a:r>
            <a:rPr lang="en-US" sz="1100" baseline="0" dirty="0"/>
            <a:t> braking</a:t>
          </a:r>
          <a:endParaRPr lang="en-US" sz="1100" dirty="0"/>
        </a:p>
      </cdr:txBody>
    </cdr:sp>
  </cdr:relSizeAnchor>
</c:userShapes>
</file>

<file path=ppt/drawings/drawing12.xml><?xml version="1.0" encoding="utf-8"?>
<c:userShapes xmlns:c="http://schemas.openxmlformats.org/drawingml/2006/chart">
  <cdr:relSizeAnchor xmlns:cdr="http://schemas.openxmlformats.org/drawingml/2006/chartDrawing">
    <cdr:from>
      <cdr:x>0.12593</cdr:x>
      <cdr:y>0.32446</cdr:y>
    </cdr:from>
    <cdr:to>
      <cdr:x>0.14003</cdr:x>
      <cdr:y>0.37274</cdr:y>
    </cdr:to>
    <cdr:cxnSp macro="">
      <cdr:nvCxnSpPr>
        <cdr:cNvPr id="3" name="Straight Connector 2"/>
        <cdr:cNvCxnSpPr/>
      </cdr:nvCxnSpPr>
      <cdr:spPr>
        <a:xfrm xmlns:a="http://schemas.openxmlformats.org/drawingml/2006/main" flipH="1">
          <a:off x="1324232" y="1411845"/>
          <a:ext cx="148282" cy="210065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3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2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0.12593</cdr:x>
      <cdr:y>0.31594</cdr:y>
    </cdr:from>
    <cdr:to>
      <cdr:x>0.14121</cdr:x>
      <cdr:y>0.37558</cdr:y>
    </cdr:to>
    <cdr:cxnSp macro="">
      <cdr:nvCxnSpPr>
        <cdr:cNvPr id="5" name="Straight Connector 4"/>
        <cdr:cNvCxnSpPr/>
      </cdr:nvCxnSpPr>
      <cdr:spPr>
        <a:xfrm xmlns:a="http://schemas.openxmlformats.org/drawingml/2006/main">
          <a:off x="1324232" y="1374775"/>
          <a:ext cx="160638" cy="259492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3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2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0.85801</cdr:x>
      <cdr:y>0.35286</cdr:y>
    </cdr:from>
    <cdr:to>
      <cdr:x>0.87211</cdr:x>
      <cdr:y>0.39262</cdr:y>
    </cdr:to>
    <cdr:cxnSp macro="">
      <cdr:nvCxnSpPr>
        <cdr:cNvPr id="7" name="Straight Connector 6"/>
        <cdr:cNvCxnSpPr/>
      </cdr:nvCxnSpPr>
      <cdr:spPr>
        <a:xfrm xmlns:a="http://schemas.openxmlformats.org/drawingml/2006/main" flipH="1">
          <a:off x="9022492" y="1535413"/>
          <a:ext cx="148281" cy="172994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3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2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0.85919</cdr:x>
      <cdr:y>0.34434</cdr:y>
    </cdr:from>
    <cdr:to>
      <cdr:x>0.87211</cdr:x>
      <cdr:y>0.39546</cdr:y>
    </cdr:to>
    <cdr:cxnSp macro="">
      <cdr:nvCxnSpPr>
        <cdr:cNvPr id="9" name="Straight Connector 8"/>
        <cdr:cNvCxnSpPr/>
      </cdr:nvCxnSpPr>
      <cdr:spPr>
        <a:xfrm xmlns:a="http://schemas.openxmlformats.org/drawingml/2006/main">
          <a:off x="9034849" y="1498343"/>
          <a:ext cx="135924" cy="222421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3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2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0.79338</cdr:x>
      <cdr:y>0.31594</cdr:y>
    </cdr:from>
    <cdr:to>
      <cdr:x>0.79573</cdr:x>
      <cdr:y>0.34434</cdr:y>
    </cdr:to>
    <cdr:cxnSp macro="">
      <cdr:nvCxnSpPr>
        <cdr:cNvPr id="11" name="Straight Connector 10"/>
        <cdr:cNvCxnSpPr/>
      </cdr:nvCxnSpPr>
      <cdr:spPr>
        <a:xfrm xmlns:a="http://schemas.openxmlformats.org/drawingml/2006/main" flipH="1">
          <a:off x="8342870" y="1374775"/>
          <a:ext cx="24714" cy="123568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3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2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0.78398</cdr:x>
      <cdr:y>0.31026</cdr:y>
    </cdr:from>
    <cdr:to>
      <cdr:x>0.80278</cdr:x>
      <cdr:y>0.34434</cdr:y>
    </cdr:to>
    <cdr:cxnSp macro="">
      <cdr:nvCxnSpPr>
        <cdr:cNvPr id="13" name="Straight Connector 12"/>
        <cdr:cNvCxnSpPr/>
      </cdr:nvCxnSpPr>
      <cdr:spPr>
        <a:xfrm xmlns:a="http://schemas.openxmlformats.org/drawingml/2006/main">
          <a:off x="8244016" y="1350061"/>
          <a:ext cx="197708" cy="148282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3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2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0.79691</cdr:x>
      <cdr:y>0.24637</cdr:y>
    </cdr:from>
    <cdr:to>
      <cdr:x>0.84038</cdr:x>
      <cdr:y>0.31026</cdr:y>
    </cdr:to>
    <cdr:sp macro="" textlink="">
      <cdr:nvSpPr>
        <cdr:cNvPr id="14" name="Oval 13"/>
        <cdr:cNvSpPr/>
      </cdr:nvSpPr>
      <cdr:spPr>
        <a:xfrm xmlns:a="http://schemas.openxmlformats.org/drawingml/2006/main">
          <a:off x="8379941" y="1072034"/>
          <a:ext cx="457200" cy="278027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13.xml><?xml version="1.0" encoding="utf-8"?>
<c:userShapes xmlns:c="http://schemas.openxmlformats.org/drawingml/2006/chart">
  <cdr:relSizeAnchor xmlns:cdr="http://schemas.openxmlformats.org/drawingml/2006/chartDrawing">
    <cdr:from>
      <cdr:x>0.08438</cdr:x>
      <cdr:y>0.05208</cdr:y>
    </cdr:from>
    <cdr:to>
      <cdr:x>0.51771</cdr:x>
      <cdr:y>0.15278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85763" y="142875"/>
          <a:ext cx="1981200" cy="2762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/>
            <a:t>X : Average on ACC_X</a:t>
          </a:r>
        </a:p>
      </cdr:txBody>
    </cdr:sp>
  </cdr:relSizeAnchor>
  <cdr:relSizeAnchor xmlns:cdr="http://schemas.openxmlformats.org/drawingml/2006/chartDrawing">
    <cdr:from>
      <cdr:x>0.41354</cdr:x>
      <cdr:y>0.72917</cdr:y>
    </cdr:from>
    <cdr:to>
      <cdr:x>0.54896</cdr:x>
      <cdr:y>0.89236</cdr:y>
    </cdr:to>
    <cdr:sp macro="" textlink="">
      <cdr:nvSpPr>
        <cdr:cNvPr id="3" name="Oval 2"/>
        <cdr:cNvSpPr/>
      </cdr:nvSpPr>
      <cdr:spPr>
        <a:xfrm xmlns:a="http://schemas.openxmlformats.org/drawingml/2006/main">
          <a:off x="1890713" y="2000250"/>
          <a:ext cx="619125" cy="447675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0.38021</cdr:x>
      <cdr:y>0.66667</cdr:y>
    </cdr:from>
    <cdr:to>
      <cdr:x>0.58021</cdr:x>
      <cdr:y>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738313" y="204787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0.41563</cdr:x>
      <cdr:y>0.25347</cdr:y>
    </cdr:from>
    <cdr:to>
      <cdr:x>0.42396</cdr:x>
      <cdr:y>0.75694</cdr:y>
    </cdr:to>
    <cdr:cxnSp macro="">
      <cdr:nvCxnSpPr>
        <cdr:cNvPr id="6" name="Straight Connector 5"/>
        <cdr:cNvCxnSpPr/>
      </cdr:nvCxnSpPr>
      <cdr:spPr>
        <a:xfrm xmlns:a="http://schemas.openxmlformats.org/drawingml/2006/main" flipH="1" flipV="1">
          <a:off x="1900238" y="695325"/>
          <a:ext cx="38100" cy="1381125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0.52153</cdr:x>
      <cdr:y>0.23958</cdr:y>
    </cdr:from>
    <cdr:to>
      <cdr:x>0.52396</cdr:x>
      <cdr:y>0.73032</cdr:y>
    </cdr:to>
    <cdr:cxnSp macro="">
      <cdr:nvCxnSpPr>
        <cdr:cNvPr id="9" name="Straight Connector 8"/>
        <cdr:cNvCxnSpPr/>
      </cdr:nvCxnSpPr>
      <cdr:spPr>
        <a:xfrm xmlns:a="http://schemas.openxmlformats.org/drawingml/2006/main" flipV="1">
          <a:off x="2384425" y="657225"/>
          <a:ext cx="11113" cy="1346201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0.39688</cdr:x>
      <cdr:y>0.25694</cdr:y>
    </cdr:from>
    <cdr:to>
      <cdr:x>0.59688</cdr:x>
      <cdr:y>0.59028</cdr:y>
    </cdr:to>
    <cdr:sp macro="" textlink="">
      <cdr:nvSpPr>
        <cdr:cNvPr id="11" name="TextBox 10"/>
        <cdr:cNvSpPr txBox="1"/>
      </cdr:nvSpPr>
      <cdr:spPr>
        <a:xfrm xmlns:a="http://schemas.openxmlformats.org/drawingml/2006/main">
          <a:off x="1814513" y="70485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>
              <a:solidFill>
                <a:srgbClr val="FF0000"/>
              </a:solidFill>
            </a:rPr>
            <a:t>s1       s2</a:t>
          </a:r>
        </a:p>
      </cdr:txBody>
    </cdr:sp>
  </cdr:relSizeAnchor>
  <cdr:relSizeAnchor xmlns:cdr="http://schemas.openxmlformats.org/drawingml/2006/chartDrawing">
    <cdr:from>
      <cdr:x>0.52813</cdr:x>
      <cdr:y>0.09375</cdr:y>
    </cdr:from>
    <cdr:to>
      <cdr:x>0.58021</cdr:x>
      <cdr:y>0.33333</cdr:y>
    </cdr:to>
    <cdr:cxnSp macro="">
      <cdr:nvCxnSpPr>
        <cdr:cNvPr id="13" name="Straight Arrow Connector 12"/>
        <cdr:cNvCxnSpPr/>
      </cdr:nvCxnSpPr>
      <cdr:spPr>
        <a:xfrm xmlns:a="http://schemas.openxmlformats.org/drawingml/2006/main">
          <a:off x="2414588" y="257175"/>
          <a:ext cx="238125" cy="657225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3"/>
        </a:lnRef>
        <a:fillRef xmlns:a="http://schemas.openxmlformats.org/drawingml/2006/main" idx="0">
          <a:schemeClr val="accent3"/>
        </a:fillRef>
        <a:effectRef xmlns:a="http://schemas.openxmlformats.org/drawingml/2006/main" idx="0">
          <a:schemeClr val="accent3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0.38854</cdr:x>
      <cdr:y>0.09722</cdr:y>
    </cdr:from>
    <cdr:to>
      <cdr:x>0.42604</cdr:x>
      <cdr:y>0.33333</cdr:y>
    </cdr:to>
    <cdr:cxnSp macro="">
      <cdr:nvCxnSpPr>
        <cdr:cNvPr id="17" name="Straight Arrow Connector 16"/>
        <cdr:cNvCxnSpPr/>
      </cdr:nvCxnSpPr>
      <cdr:spPr>
        <a:xfrm xmlns:a="http://schemas.openxmlformats.org/drawingml/2006/main" flipH="1">
          <a:off x="1776413" y="266700"/>
          <a:ext cx="171450" cy="64770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0.43854</cdr:x>
      <cdr:y>0.0625</cdr:y>
    </cdr:from>
    <cdr:to>
      <cdr:x>0.49479</cdr:x>
      <cdr:y>0.12847</cdr:y>
    </cdr:to>
    <cdr:sp macro="" textlink="">
      <cdr:nvSpPr>
        <cdr:cNvPr id="18" name="TextBox 17"/>
        <cdr:cNvSpPr txBox="1"/>
      </cdr:nvSpPr>
      <cdr:spPr>
        <a:xfrm xmlns:a="http://schemas.openxmlformats.org/drawingml/2006/main">
          <a:off x="2005013" y="171450"/>
          <a:ext cx="257175" cy="1809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200" b="1">
              <a:solidFill>
                <a:schemeClr val="accent3"/>
              </a:solidFill>
            </a:rPr>
            <a:t>W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0.2036</cdr:x>
      <cdr:y>0.04129</cdr:y>
    </cdr:from>
    <cdr:to>
      <cdr:x>0.91441</cdr:x>
      <cdr:y>0.17192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30875" y="113270"/>
          <a:ext cx="3249827" cy="3583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dirty="0" smtClean="0"/>
            <a:t>Gyroscope Data  along  3 axes</a:t>
          </a:r>
          <a:endParaRPr lang="en-US" sz="14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0.33575</cdr:x>
      <cdr:y>0.07078</cdr:y>
    </cdr:from>
    <cdr:to>
      <cdr:x>0.3399</cdr:x>
      <cdr:y>0.87889</cdr:y>
    </cdr:to>
    <cdr:cxnSp macro="">
      <cdr:nvCxnSpPr>
        <cdr:cNvPr id="3" name="Straight Connector 2"/>
        <cdr:cNvCxnSpPr/>
      </cdr:nvCxnSpPr>
      <cdr:spPr>
        <a:xfrm xmlns:a="http://schemas.openxmlformats.org/drawingml/2006/main" flipH="1">
          <a:off x="2647950" y="307975"/>
          <a:ext cx="32730" cy="351636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0.41304</cdr:x>
      <cdr:y>0.07078</cdr:y>
    </cdr:from>
    <cdr:to>
      <cdr:x>0.4172</cdr:x>
      <cdr:y>0.87888</cdr:y>
    </cdr:to>
    <cdr:cxnSp macro="">
      <cdr:nvCxnSpPr>
        <cdr:cNvPr id="4" name="Straight Connector 3"/>
        <cdr:cNvCxnSpPr/>
      </cdr:nvCxnSpPr>
      <cdr:spPr>
        <a:xfrm xmlns:a="http://schemas.openxmlformats.org/drawingml/2006/main" flipH="1">
          <a:off x="3257550" y="307975"/>
          <a:ext cx="32808" cy="3516316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0.36104</cdr:x>
      <cdr:y>0.04301</cdr:y>
    </cdr:from>
    <cdr:to>
      <cdr:x>0.46353</cdr:x>
      <cdr:y>0.1219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3796560" y="187157"/>
          <a:ext cx="1077744" cy="34327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/>
            <a:t>3.1 s</a:t>
          </a:r>
        </a:p>
      </cdr:txBody>
    </cdr:sp>
  </cdr:relSizeAnchor>
  <cdr:relSizeAnchor xmlns:cdr="http://schemas.openxmlformats.org/drawingml/2006/chartDrawing">
    <cdr:from>
      <cdr:x>0.05694</cdr:x>
      <cdr:y>0.89493</cdr:y>
    </cdr:from>
    <cdr:to>
      <cdr:x>0.85818</cdr:x>
      <cdr:y>0.95924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98715" y="3894137"/>
          <a:ext cx="8425542" cy="2798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 smtClean="0">
              <a:solidFill>
                <a:schemeClr val="tx1"/>
              </a:solidFill>
            </a:rPr>
            <a:t>This is a pattern of simple normal left turn, As you can see three components including </a:t>
          </a:r>
          <a:r>
            <a:rPr lang="en-US" sz="1100" dirty="0" err="1" smtClean="0">
              <a:solidFill>
                <a:schemeClr val="tx1"/>
              </a:solidFill>
            </a:rPr>
            <a:t>Gyro_Z</a:t>
          </a:r>
          <a:r>
            <a:rPr lang="en-US" sz="1100" dirty="0" smtClean="0">
              <a:solidFill>
                <a:schemeClr val="tx1"/>
              </a:solidFill>
            </a:rPr>
            <a:t>, </a:t>
          </a:r>
          <a:r>
            <a:rPr lang="en-US" sz="1100" dirty="0" err="1" smtClean="0">
              <a:solidFill>
                <a:schemeClr val="tx1"/>
              </a:solidFill>
            </a:rPr>
            <a:t>Acc_X</a:t>
          </a:r>
          <a:r>
            <a:rPr lang="en-US" sz="1100" dirty="0" smtClean="0">
              <a:solidFill>
                <a:schemeClr val="tx1"/>
              </a:solidFill>
            </a:rPr>
            <a:t> and </a:t>
          </a:r>
          <a:r>
            <a:rPr lang="en-US" sz="1100" dirty="0" err="1" smtClean="0">
              <a:solidFill>
                <a:schemeClr val="tx1"/>
              </a:solidFill>
            </a:rPr>
            <a:t>Magnetic_y</a:t>
          </a:r>
          <a:r>
            <a:rPr lang="en-US" sz="1100" dirty="0" smtClean="0">
              <a:solidFill>
                <a:schemeClr val="tx1"/>
              </a:solidFill>
            </a:rPr>
            <a:t> are affected left turn</a:t>
          </a:r>
          <a:endParaRPr lang="en-US" sz="1100" dirty="0">
            <a:solidFill>
              <a:schemeClr val="tx1"/>
            </a:solidFill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0.52899</cdr:x>
      <cdr:y>0.13439</cdr:y>
    </cdr:from>
    <cdr:to>
      <cdr:x>0.53158</cdr:x>
      <cdr:y>0.97182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4171985" y="584763"/>
          <a:ext cx="20427" cy="3643941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3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2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0.44479</cdr:x>
      <cdr:y>0.13489</cdr:y>
    </cdr:from>
    <cdr:to>
      <cdr:x>0.44833</cdr:x>
      <cdr:y>0.98713</cdr:y>
    </cdr:to>
    <cdr:cxnSp macro="">
      <cdr:nvCxnSpPr>
        <cdr:cNvPr id="5" name="Straight Connector 4"/>
        <cdr:cNvCxnSpPr/>
      </cdr:nvCxnSpPr>
      <cdr:spPr>
        <a:xfrm xmlns:a="http://schemas.openxmlformats.org/drawingml/2006/main">
          <a:off x="3507908" y="586970"/>
          <a:ext cx="27919" cy="3708384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3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2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0.54159</cdr:x>
      <cdr:y>0.14385</cdr:y>
    </cdr:from>
    <cdr:to>
      <cdr:x>0.57663</cdr:x>
      <cdr:y>0.14385</cdr:y>
    </cdr:to>
    <cdr:cxnSp macro="">
      <cdr:nvCxnSpPr>
        <cdr:cNvPr id="8" name="Straight Arrow Connector 7"/>
        <cdr:cNvCxnSpPr/>
      </cdr:nvCxnSpPr>
      <cdr:spPr>
        <a:xfrm xmlns:a="http://schemas.openxmlformats.org/drawingml/2006/main" flipH="1">
          <a:off x="4271321" y="625946"/>
          <a:ext cx="276350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0.44722</cdr:x>
      <cdr:y>0.14501</cdr:y>
    </cdr:from>
    <cdr:to>
      <cdr:x>0.48096</cdr:x>
      <cdr:y>0.14814</cdr:y>
    </cdr:to>
    <cdr:cxnSp macro="">
      <cdr:nvCxnSpPr>
        <cdr:cNvPr id="10" name="Straight Arrow Connector 9"/>
        <cdr:cNvCxnSpPr/>
      </cdr:nvCxnSpPr>
      <cdr:spPr>
        <a:xfrm xmlns:a="http://schemas.openxmlformats.org/drawingml/2006/main">
          <a:off x="4702791" y="630972"/>
          <a:ext cx="354842" cy="13648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0.45169</cdr:x>
      <cdr:y>0.08829</cdr:y>
    </cdr:from>
    <cdr:to>
      <cdr:x>0.52308</cdr:x>
      <cdr:y>0.14788</cdr:y>
    </cdr:to>
    <cdr:sp macro="" textlink="">
      <cdr:nvSpPr>
        <cdr:cNvPr id="11" name="TextBox 10"/>
        <cdr:cNvSpPr txBox="1"/>
      </cdr:nvSpPr>
      <cdr:spPr>
        <a:xfrm xmlns:a="http://schemas.openxmlformats.org/drawingml/2006/main">
          <a:off x="3562350" y="384175"/>
          <a:ext cx="563031" cy="25929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/>
            <a:t>2.6 s</a:t>
          </a:r>
          <a:endParaRPr lang="en-US" sz="1800" dirty="0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0.1991</cdr:x>
      <cdr:y>0.41216</cdr:y>
    </cdr:from>
    <cdr:to>
      <cdr:x>0.28</cdr:x>
      <cdr:y>0.49536</cdr:y>
    </cdr:to>
    <cdr:sp macro="" textlink="">
      <cdr:nvSpPr>
        <cdr:cNvPr id="3" name="Bent Arrow 2"/>
        <cdr:cNvSpPr/>
      </cdr:nvSpPr>
      <cdr:spPr>
        <a:xfrm xmlns:a="http://schemas.openxmlformats.org/drawingml/2006/main">
          <a:off x="963586" y="1372562"/>
          <a:ext cx="391539" cy="277067"/>
        </a:xfrm>
        <a:prstGeom xmlns:a="http://schemas.openxmlformats.org/drawingml/2006/main" prst="bentArrow">
          <a:avLst/>
        </a:prstGeom>
        <a:solidFill xmlns:a="http://schemas.openxmlformats.org/drawingml/2006/main">
          <a:srgbClr val="FF00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0.40255</cdr:x>
      <cdr:y>0.66255</cdr:y>
    </cdr:from>
    <cdr:to>
      <cdr:x>0.45617</cdr:x>
      <cdr:y>0.70315</cdr:y>
    </cdr:to>
    <cdr:sp macro="" textlink="">
      <cdr:nvSpPr>
        <cdr:cNvPr id="4" name="Bent Arrow 3"/>
        <cdr:cNvSpPr/>
      </cdr:nvSpPr>
      <cdr:spPr>
        <a:xfrm xmlns:a="http://schemas.openxmlformats.org/drawingml/2006/main">
          <a:off x="1948249" y="2206393"/>
          <a:ext cx="259492" cy="135213"/>
        </a:xfrm>
        <a:prstGeom xmlns:a="http://schemas.openxmlformats.org/drawingml/2006/main" prst="bentArrow">
          <a:avLst/>
        </a:prstGeom>
        <a:solidFill xmlns:a="http://schemas.openxmlformats.org/drawingml/2006/main">
          <a:srgbClr val="FF00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0.55844</cdr:x>
      <cdr:y>0.77799</cdr:y>
    </cdr:from>
    <cdr:to>
      <cdr:x>0.63234</cdr:x>
      <cdr:y>0.81818</cdr:y>
    </cdr:to>
    <cdr:sp macro="" textlink="">
      <cdr:nvSpPr>
        <cdr:cNvPr id="5" name="Bent Arrow 4"/>
        <cdr:cNvSpPr/>
      </cdr:nvSpPr>
      <cdr:spPr>
        <a:xfrm xmlns:a="http://schemas.openxmlformats.org/drawingml/2006/main">
          <a:off x="2702697" y="2590825"/>
          <a:ext cx="357662" cy="133841"/>
        </a:xfrm>
        <a:prstGeom xmlns:a="http://schemas.openxmlformats.org/drawingml/2006/main" prst="bentArrow">
          <a:avLst/>
        </a:prstGeom>
        <a:solidFill xmlns:a="http://schemas.openxmlformats.org/drawingml/2006/main">
          <a:srgbClr val="FF00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0.1067</cdr:x>
      <cdr:y>0.35238</cdr:y>
    </cdr:from>
    <cdr:to>
      <cdr:x>0.18202</cdr:x>
      <cdr:y>0.40917</cdr:y>
    </cdr:to>
    <cdr:sp macro="" textlink="">
      <cdr:nvSpPr>
        <cdr:cNvPr id="7" name="Bent Arrow 6"/>
        <cdr:cNvSpPr/>
      </cdr:nvSpPr>
      <cdr:spPr>
        <a:xfrm xmlns:a="http://schemas.openxmlformats.org/drawingml/2006/main" rot="11172715">
          <a:off x="516400" y="1173468"/>
          <a:ext cx="364523" cy="189144"/>
        </a:xfrm>
        <a:prstGeom xmlns:a="http://schemas.openxmlformats.org/drawingml/2006/main" prst="bentArrow">
          <a:avLst/>
        </a:prstGeom>
        <a:solidFill xmlns:a="http://schemas.openxmlformats.org/drawingml/2006/main">
          <a:srgbClr val="FF00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0.26213</cdr:x>
      <cdr:y>0.03154</cdr:y>
    </cdr:from>
    <cdr:to>
      <cdr:x>0.75489</cdr:x>
      <cdr:y>0.13915</cdr:y>
    </cdr:to>
    <cdr:sp macro="" textlink="">
      <cdr:nvSpPr>
        <cdr:cNvPr id="9" name="TextBox 8"/>
        <cdr:cNvSpPr txBox="1"/>
      </cdr:nvSpPr>
      <cdr:spPr>
        <a:xfrm xmlns:a="http://schemas.openxmlformats.org/drawingml/2006/main">
          <a:off x="1268628" y="105034"/>
          <a:ext cx="2384854" cy="3583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/>
            <a:t>Integral  Diagram</a:t>
          </a:r>
          <a:endParaRPr lang="en-US" sz="1800" dirty="0"/>
        </a:p>
      </cdr:txBody>
    </cdr:sp>
  </cdr:relSizeAnchor>
  <cdr:relSizeAnchor xmlns:cdr="http://schemas.openxmlformats.org/drawingml/2006/chartDrawing">
    <cdr:from>
      <cdr:x>0.30043</cdr:x>
      <cdr:y>0.3321</cdr:y>
    </cdr:from>
    <cdr:to>
      <cdr:x>0.55064</cdr:x>
      <cdr:y>0.41744</cdr:y>
    </cdr:to>
    <cdr:cxnSp macro="">
      <cdr:nvCxnSpPr>
        <cdr:cNvPr id="11" name="Straight Arrow Connector 10"/>
        <cdr:cNvCxnSpPr/>
      </cdr:nvCxnSpPr>
      <cdr:spPr>
        <a:xfrm xmlns:a="http://schemas.openxmlformats.org/drawingml/2006/main" flipV="1">
          <a:off x="1453979" y="1105931"/>
          <a:ext cx="1210962" cy="284206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0.47404</cdr:x>
      <cdr:y>0.37291</cdr:y>
    </cdr:from>
    <cdr:to>
      <cdr:x>0.5583</cdr:x>
      <cdr:y>0.6846</cdr:y>
    </cdr:to>
    <cdr:cxnSp macro="">
      <cdr:nvCxnSpPr>
        <cdr:cNvPr id="13" name="Straight Arrow Connector 12"/>
        <cdr:cNvCxnSpPr/>
      </cdr:nvCxnSpPr>
      <cdr:spPr>
        <a:xfrm xmlns:a="http://schemas.openxmlformats.org/drawingml/2006/main" flipV="1">
          <a:off x="2294239" y="1241856"/>
          <a:ext cx="407773" cy="1037967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0.58894</cdr:x>
      <cdr:y>0.41744</cdr:y>
    </cdr:from>
    <cdr:to>
      <cdr:x>0.65021</cdr:x>
      <cdr:y>0.76623</cdr:y>
    </cdr:to>
    <cdr:cxnSp macro="">
      <cdr:nvCxnSpPr>
        <cdr:cNvPr id="15" name="Straight Arrow Connector 14"/>
        <cdr:cNvCxnSpPr/>
      </cdr:nvCxnSpPr>
      <cdr:spPr>
        <a:xfrm xmlns:a="http://schemas.openxmlformats.org/drawingml/2006/main" flipH="1" flipV="1">
          <a:off x="2850293" y="1390137"/>
          <a:ext cx="296562" cy="1161535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0.52</cdr:x>
      <cdr:y>0.20594</cdr:y>
    </cdr:from>
    <cdr:to>
      <cdr:x>0.77787</cdr:x>
      <cdr:y>0.29128</cdr:y>
    </cdr:to>
    <cdr:sp macro="" textlink="">
      <cdr:nvSpPr>
        <cdr:cNvPr id="16" name="TextBox 15"/>
        <cdr:cNvSpPr txBox="1"/>
      </cdr:nvSpPr>
      <cdr:spPr>
        <a:xfrm xmlns:a="http://schemas.openxmlformats.org/drawingml/2006/main">
          <a:off x="2516660" y="685802"/>
          <a:ext cx="1248033" cy="28420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>
              <a:solidFill>
                <a:srgbClr val="FF0000"/>
              </a:solidFill>
            </a:rPr>
            <a:t>Right Turn</a:t>
          </a:r>
          <a:endParaRPr lang="en-US" sz="1800" dirty="0">
            <a:solidFill>
              <a:srgbClr val="FF0000"/>
            </a:solidFill>
          </a:endParaRP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0.53964</cdr:x>
      <cdr:y>0.61937</cdr:y>
    </cdr:from>
    <cdr:to>
      <cdr:x>0.63423</cdr:x>
      <cdr:y>0.75901</cdr:y>
    </cdr:to>
    <cdr:sp macro="" textlink="">
      <cdr:nvSpPr>
        <cdr:cNvPr id="3" name="Oval 2"/>
        <cdr:cNvSpPr/>
      </cdr:nvSpPr>
      <cdr:spPr>
        <a:xfrm xmlns:a="http://schemas.openxmlformats.org/drawingml/2006/main">
          <a:off x="2467232" y="1699055"/>
          <a:ext cx="432486" cy="383059"/>
        </a:xfrm>
        <a:prstGeom xmlns:a="http://schemas.openxmlformats.org/drawingml/2006/main" prst="ellipse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0.22613</cdr:x>
      <cdr:y>0.09685</cdr:y>
    </cdr:from>
    <cdr:to>
      <cdr:x>0.8018</cdr:x>
      <cdr:y>0.22748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033848" y="265670"/>
          <a:ext cx="2631990" cy="3583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/>
            <a:t>Difference of Integral</a:t>
          </a:r>
          <a:endParaRPr lang="en-US" sz="1800" dirty="0"/>
        </a:p>
      </cdr:txBody>
    </cdr:sp>
  </cdr:relSizeAnchor>
  <cdr:relSizeAnchor xmlns:cdr="http://schemas.openxmlformats.org/drawingml/2006/chartDrawing">
    <cdr:from>
      <cdr:x>0.17508</cdr:x>
      <cdr:y>0.75951</cdr:y>
    </cdr:from>
    <cdr:to>
      <cdr:x>0.26967</cdr:x>
      <cdr:y>0.89915</cdr:y>
    </cdr:to>
    <cdr:sp macro="" textlink="">
      <cdr:nvSpPr>
        <cdr:cNvPr id="4" name="Oval 3"/>
        <cdr:cNvSpPr/>
      </cdr:nvSpPr>
      <cdr:spPr>
        <a:xfrm xmlns:a="http://schemas.openxmlformats.org/drawingml/2006/main">
          <a:off x="800443" y="2083487"/>
          <a:ext cx="432486" cy="383059"/>
        </a:xfrm>
        <a:prstGeom xmlns:a="http://schemas.openxmlformats.org/drawingml/2006/main" prst="ellipse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0.36156</cdr:x>
      <cdr:y>0.70095</cdr:y>
    </cdr:from>
    <cdr:to>
      <cdr:x>0.45616</cdr:x>
      <cdr:y>0.84059</cdr:y>
    </cdr:to>
    <cdr:sp macro="" textlink="">
      <cdr:nvSpPr>
        <cdr:cNvPr id="5" name="Oval 4"/>
        <cdr:cNvSpPr/>
      </cdr:nvSpPr>
      <cdr:spPr>
        <a:xfrm xmlns:a="http://schemas.openxmlformats.org/drawingml/2006/main">
          <a:off x="1653059" y="1922849"/>
          <a:ext cx="432486" cy="383059"/>
        </a:xfrm>
        <a:prstGeom xmlns:a="http://schemas.openxmlformats.org/drawingml/2006/main" prst="ellipse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0.0994</cdr:x>
      <cdr:y>0.08834</cdr:y>
    </cdr:from>
    <cdr:to>
      <cdr:x>0.19399</cdr:x>
      <cdr:y>0.22798</cdr:y>
    </cdr:to>
    <cdr:sp macro="" textlink="">
      <cdr:nvSpPr>
        <cdr:cNvPr id="6" name="Oval 5"/>
        <cdr:cNvSpPr/>
      </cdr:nvSpPr>
      <cdr:spPr>
        <a:xfrm xmlns:a="http://schemas.openxmlformats.org/drawingml/2006/main">
          <a:off x="454454" y="242330"/>
          <a:ext cx="432486" cy="383059"/>
        </a:xfrm>
        <a:prstGeom xmlns:a="http://schemas.openxmlformats.org/drawingml/2006/main" prst="ellipse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0.65455</cdr:x>
      <cdr:y>0.01905</cdr:y>
    </cdr:from>
    <cdr:to>
      <cdr:x>1</cdr:x>
      <cdr:y>0.17619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707026" y="49425"/>
          <a:ext cx="1956488" cy="4077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Aggressive Braking</a:t>
          </a:r>
          <a:endParaRPr lang="en-US" sz="1400" b="1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0.37917</cdr:x>
      <cdr:y>0.65451</cdr:y>
    </cdr:from>
    <cdr:to>
      <cdr:x>0.63333</cdr:x>
      <cdr:y>0.94965</cdr:y>
    </cdr:to>
    <cdr:sp macro="" textlink="">
      <cdr:nvSpPr>
        <cdr:cNvPr id="2" name="Oval 1"/>
        <cdr:cNvSpPr/>
      </cdr:nvSpPr>
      <cdr:spPr>
        <a:xfrm xmlns:a="http://schemas.openxmlformats.org/drawingml/2006/main">
          <a:off x="1733550" y="1795463"/>
          <a:ext cx="1162050" cy="809625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chemeClr val="accent6">
              <a:lumMod val="75000"/>
            </a:schemeClr>
          </a:solidFill>
          <a:prstDash val="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0.29828</cdr:x>
      <cdr:y>0.46262</cdr:y>
    </cdr:from>
    <cdr:to>
      <cdr:x>0.42065</cdr:x>
      <cdr:y>0.85473</cdr:y>
    </cdr:to>
    <cdr:cxnSp macro="">
      <cdr:nvCxnSpPr>
        <cdr:cNvPr id="4" name="Straight Arrow Connector 3"/>
        <cdr:cNvCxnSpPr/>
      </cdr:nvCxnSpPr>
      <cdr:spPr>
        <a:xfrm xmlns:a="http://schemas.openxmlformats.org/drawingml/2006/main">
          <a:off x="1485901" y="1562100"/>
          <a:ext cx="609600" cy="1323975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3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2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0.08604</cdr:x>
      <cdr:y>0.54725</cdr:y>
    </cdr:from>
    <cdr:to>
      <cdr:x>0.3327</cdr:x>
      <cdr:y>0.76164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428626" y="1847850"/>
          <a:ext cx="1228725" cy="7239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/>
            <a:t>Braking normally</a:t>
          </a:r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0.10833</cdr:x>
      <cdr:y>0.58854</cdr:y>
    </cdr:from>
    <cdr:to>
      <cdr:x>0.57917</cdr:x>
      <cdr:y>0.86979</cdr:y>
    </cdr:to>
    <cdr:sp macro="" textlink="">
      <cdr:nvSpPr>
        <cdr:cNvPr id="2" name="Oval 1"/>
        <cdr:cNvSpPr/>
      </cdr:nvSpPr>
      <cdr:spPr>
        <a:xfrm xmlns:a="http://schemas.openxmlformats.org/drawingml/2006/main">
          <a:off x="495300" y="1614488"/>
          <a:ext cx="2152650" cy="771525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chemeClr val="accent6">
              <a:lumMod val="75000"/>
            </a:schemeClr>
          </a:solidFill>
          <a:prstDash val="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0.10833</cdr:x>
      <cdr:y>0.4566</cdr:y>
    </cdr:from>
    <cdr:to>
      <cdr:x>0.36875</cdr:x>
      <cdr:y>0.72743</cdr:y>
    </cdr:to>
    <cdr:cxnSp macro="">
      <cdr:nvCxnSpPr>
        <cdr:cNvPr id="4" name="Straight Arrow Connector 3"/>
        <cdr:cNvCxnSpPr/>
      </cdr:nvCxnSpPr>
      <cdr:spPr>
        <a:xfrm xmlns:a="http://schemas.openxmlformats.org/drawingml/2006/main">
          <a:off x="495300" y="1252538"/>
          <a:ext cx="1190625" cy="74295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3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2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0.17331</cdr:x>
      <cdr:y>0.43717</cdr:y>
    </cdr:from>
    <cdr:to>
      <cdr:x>0.53581</cdr:x>
      <cdr:y>0.59342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792377" y="1199254"/>
          <a:ext cx="1657350" cy="4286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Smoothly</a:t>
          </a:r>
          <a:r>
            <a:rPr lang="en-US" sz="1100" baseline="0" dirty="0"/>
            <a:t> braking</a:t>
          </a:r>
          <a:endParaRPr lang="en-U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9104-8B54-4192-91D8-B9803D3A7776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89B9-09B8-44AA-9DFC-9D0E1B0E4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330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9104-8B54-4192-91D8-B9803D3A7776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89B9-09B8-44AA-9DFC-9D0E1B0E4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645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9104-8B54-4192-91D8-B9803D3A7776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89B9-09B8-44AA-9DFC-9D0E1B0E4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635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9104-8B54-4192-91D8-B9803D3A7776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89B9-09B8-44AA-9DFC-9D0E1B0E4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072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9104-8B54-4192-91D8-B9803D3A7776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89B9-09B8-44AA-9DFC-9D0E1B0E4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157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9104-8B54-4192-91D8-B9803D3A7776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89B9-09B8-44AA-9DFC-9D0E1B0E4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365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9104-8B54-4192-91D8-B9803D3A7776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89B9-09B8-44AA-9DFC-9D0E1B0E4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858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9104-8B54-4192-91D8-B9803D3A7776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89B9-09B8-44AA-9DFC-9D0E1B0E4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880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9104-8B54-4192-91D8-B9803D3A7776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89B9-09B8-44AA-9DFC-9D0E1B0E4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115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9104-8B54-4192-91D8-B9803D3A7776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89B9-09B8-44AA-9DFC-9D0E1B0E4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194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9104-8B54-4192-91D8-B9803D3A7776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89B9-09B8-44AA-9DFC-9D0E1B0E4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619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A9104-8B54-4192-91D8-B9803D3A7776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189B9-09B8-44AA-9DFC-9D0E1B0E4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180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microsoft.com/office/2007/relationships/diagramDrawing" Target="../diagrams/drawing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Recognition Of Driver behavior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using Smartphone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Akram- </a:t>
            </a:r>
            <a:r>
              <a:rPr lang="en-US" dirty="0" err="1" smtClean="0"/>
              <a:t>HamidReza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290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Fast Turn 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1905000" y="1295401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414705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sz="3200" dirty="0" smtClean="0"/>
              <a:t>What method to use for detecting Left-Right Turn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didn’t have any other movement, it was ok to use Threshold, but since we have other movements like lane- change which is very confusing with turn left and right, so I use the following approach which works perfect:</a:t>
            </a:r>
          </a:p>
          <a:p>
            <a:r>
              <a:rPr lang="en-US" dirty="0" smtClean="0"/>
              <a:t>1- take integrate of the data (120)</a:t>
            </a:r>
          </a:p>
          <a:p>
            <a:r>
              <a:rPr lang="en-US" dirty="0" smtClean="0"/>
              <a:t>2- take difference of integrals every 100 samples(4 second)</a:t>
            </a:r>
          </a:p>
          <a:p>
            <a:r>
              <a:rPr lang="en-US" dirty="0" smtClean="0"/>
              <a:t>3- Set the threshold  value ( Here abs(7))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21" y="0"/>
            <a:ext cx="3610232" cy="1055902"/>
          </a:xfrm>
        </p:spPr>
        <p:txBody>
          <a:bodyPr/>
          <a:lstStyle/>
          <a:p>
            <a:pPr algn="ctr"/>
            <a:r>
              <a:rPr lang="en-US" dirty="0" smtClean="0"/>
              <a:t>Integral result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25346280"/>
              </p:ext>
            </p:extLst>
          </p:nvPr>
        </p:nvGraphicFramePr>
        <p:xfrm>
          <a:off x="418070" y="963827"/>
          <a:ext cx="4969476" cy="4768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402317669"/>
              </p:ext>
            </p:extLst>
          </p:nvPr>
        </p:nvGraphicFramePr>
        <p:xfrm>
          <a:off x="6034215" y="339809"/>
          <a:ext cx="4839729" cy="3330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959158993"/>
              </p:ext>
            </p:extLst>
          </p:nvPr>
        </p:nvGraphicFramePr>
        <p:xfrm>
          <a:off x="6157784" y="39479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Left Arrow 7"/>
          <p:cNvSpPr/>
          <p:nvPr/>
        </p:nvSpPr>
        <p:spPr>
          <a:xfrm>
            <a:off x="4670854" y="5498757"/>
            <a:ext cx="1223319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39114" y="5251622"/>
            <a:ext cx="3385751" cy="1136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Threshold =Abs( 7)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36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to Detect Turn Left-right is </a:t>
            </a:r>
            <a:r>
              <a:rPr lang="en-US" sz="3600" dirty="0" smtClean="0">
                <a:solidFill>
                  <a:srgbClr val="FF0000"/>
                </a:solidFill>
              </a:rPr>
              <a:t>normal </a:t>
            </a:r>
            <a:r>
              <a:rPr lang="en-US" sz="3600" dirty="0" smtClean="0"/>
              <a:t>or</a:t>
            </a:r>
            <a:r>
              <a:rPr lang="en-US" sz="3600" dirty="0" smtClean="0">
                <a:solidFill>
                  <a:srgbClr val="FF0000"/>
                </a:solidFill>
              </a:rPr>
              <a:t> aggressive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previous procedure can’t detect that the turn right or left is aggressive or not. Only can find the existence and direction of turn. </a:t>
            </a:r>
          </a:p>
          <a:p>
            <a:pPr marL="0" indent="0">
              <a:buNone/>
            </a:pPr>
            <a:r>
              <a:rPr lang="en-US" dirty="0" smtClean="0"/>
              <a:t>So we use the following method to find the aggressive  or normal turns</a:t>
            </a:r>
          </a:p>
          <a:p>
            <a:pPr marL="514350" indent="-514350">
              <a:buAutoNum type="arabicPeriod"/>
            </a:pPr>
            <a:r>
              <a:rPr lang="en-US" dirty="0" smtClean="0"/>
              <a:t>We pick the samples in original </a:t>
            </a:r>
            <a:r>
              <a:rPr lang="en-US" dirty="0" err="1" smtClean="0"/>
              <a:t>Gyro_z</a:t>
            </a:r>
            <a:r>
              <a:rPr lang="en-US" dirty="0" smtClean="0"/>
              <a:t> corresponding  the 100 samples that turn happens(Turn Detection)</a:t>
            </a:r>
          </a:p>
          <a:p>
            <a:pPr marL="514350" indent="-514350">
              <a:buAutoNum type="arabicPeriod"/>
            </a:pPr>
            <a:r>
              <a:rPr lang="en-US" dirty="0" smtClean="0"/>
              <a:t>We take window averaging of 7 samples to remove very high noises</a:t>
            </a:r>
          </a:p>
          <a:p>
            <a:pPr marL="514350" indent="-514350">
              <a:buAutoNum type="arabicPeriod"/>
            </a:pPr>
            <a:r>
              <a:rPr lang="en-US" dirty="0"/>
              <a:t> </a:t>
            </a:r>
            <a:r>
              <a:rPr lang="en-US" dirty="0" smtClean="0"/>
              <a:t>we set a threshold for it by analyzing the previous data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7098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Aggressive Turn VS. Normal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966519" y="4683211"/>
            <a:ext cx="3052119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Threshold&gt;.5   aggressive</a:t>
            </a:r>
          </a:p>
          <a:p>
            <a:pPr algn="ctr"/>
            <a:r>
              <a:rPr lang="en-US" dirty="0" smtClean="0"/>
              <a:t>Otherwise  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229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Braking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789" y="1417853"/>
            <a:ext cx="10515600" cy="4351338"/>
          </a:xfrm>
        </p:spPr>
        <p:txBody>
          <a:bodyPr/>
          <a:lstStyle/>
          <a:p>
            <a:r>
              <a:rPr lang="en-US" dirty="0" smtClean="0"/>
              <a:t>Apply a filter to remove high frequencies</a:t>
            </a:r>
            <a:r>
              <a:rPr lang="fa-IR" dirty="0" smtClean="0"/>
              <a:t> </a:t>
            </a:r>
            <a:r>
              <a:rPr lang="en-US" dirty="0" smtClean="0"/>
              <a:t>in Acceleration in y direction which shows forward movement, for this I use window averaging with window size of 31 samples (Average 31 – dc( total average)) :X</a:t>
            </a:r>
          </a:p>
          <a:p>
            <a:r>
              <a:rPr lang="en-US" dirty="0" smtClean="0"/>
              <a:t>Find </a:t>
            </a:r>
            <a:r>
              <a:rPr lang="en-US" dirty="0" err="1" smtClean="0"/>
              <a:t>Mins</a:t>
            </a:r>
            <a:r>
              <a:rPr lang="en-US" dirty="0" smtClean="0"/>
              <a:t> in filtered data X: </a:t>
            </a:r>
          </a:p>
          <a:p>
            <a:r>
              <a:rPr lang="en-US" dirty="0" smtClean="0"/>
              <a:t>If Min &lt;-1 normal braking , if min&lt;-2 aggressive braking</a:t>
            </a:r>
          </a:p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712385913"/>
              </p:ext>
            </p:extLst>
          </p:nvPr>
        </p:nvGraphicFramePr>
        <p:xfrm>
          <a:off x="2323071" y="3966518"/>
          <a:ext cx="5663514" cy="2594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24815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1076196" y="2061969"/>
          <a:ext cx="4981575" cy="3376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Aggressive-Braking Vs. Normal Braking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6215448" y="256814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324449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1076196" y="2061969"/>
          <a:ext cx="4981575" cy="3376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Aggressive-Braking Vs. Normal Braking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6215448" y="256814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416624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Lane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chose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Gyro_z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do the following processes: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take integral of the data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pass filter (Average  window size of 7 ): X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pass filter ( X- Average window size of 150): Y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detect Pick to know when the event happens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picks will be detected which are not all lane change indicators, in order to find picks related to lane change we do the following process: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1-Find the biggest picks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2-Delete 1 adjacent  pick  on both side of the biggest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 go back to step 1 and repeat it until the picks &lt;Threshold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Threshold&gt;.35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037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original signal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36329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259" y="57484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What we have in this Project</a:t>
            </a:r>
            <a:endParaRPr 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1354877071"/>
              </p:ext>
            </p:extLst>
          </p:nvPr>
        </p:nvGraphicFramePr>
        <p:xfrm>
          <a:off x="1372973" y="25834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23350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High pass filter and Integral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01386288"/>
              </p:ext>
            </p:extLst>
          </p:nvPr>
        </p:nvGraphicFramePr>
        <p:xfrm>
          <a:off x="838200" y="1705232"/>
          <a:ext cx="5278395" cy="4471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21422161"/>
              </p:ext>
            </p:extLst>
          </p:nvPr>
        </p:nvGraphicFramePr>
        <p:xfrm>
          <a:off x="5916827" y="1828800"/>
          <a:ext cx="5958016" cy="4434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21289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Lane Change pick detection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022622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val 4"/>
          <p:cNvSpPr/>
          <p:nvPr/>
        </p:nvSpPr>
        <p:spPr>
          <a:xfrm>
            <a:off x="1655805" y="2755557"/>
            <a:ext cx="506627" cy="2842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887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U-Turn detection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276" y="1825625"/>
            <a:ext cx="11032524" cy="4351338"/>
          </a:xfrm>
        </p:spPr>
        <p:txBody>
          <a:bodyPr/>
          <a:lstStyle/>
          <a:p>
            <a:r>
              <a:rPr lang="en-US" dirty="0" smtClean="0"/>
              <a:t>Take Integral of  </a:t>
            </a:r>
            <a:r>
              <a:rPr lang="en-US" dirty="0" err="1" smtClean="0"/>
              <a:t>Gyro_z</a:t>
            </a:r>
            <a:r>
              <a:rPr lang="en-US" dirty="0" smtClean="0"/>
              <a:t>( total sum of turn degree)=</a:t>
            </a:r>
            <a:r>
              <a:rPr lang="en-US" dirty="0" smtClean="0">
                <a:sym typeface="Symbol"/>
              </a:rPr>
              <a:t></a:t>
            </a:r>
            <a:endParaRPr lang="en-US" dirty="0" smtClean="0"/>
          </a:p>
          <a:p>
            <a:r>
              <a:rPr lang="en-US" dirty="0" smtClean="0"/>
              <a:t>Take difference of integral output in every 120 samples(10 second) :</a:t>
            </a:r>
            <a:r>
              <a:rPr lang="en-US" dirty="0" smtClean="0">
                <a:sym typeface="Symbol"/>
              </a:rPr>
              <a:t></a:t>
            </a:r>
            <a:endParaRPr lang="en-US" dirty="0" smtClean="0"/>
          </a:p>
          <a:p>
            <a:r>
              <a:rPr lang="en-US" dirty="0" smtClean="0"/>
              <a:t> If </a:t>
            </a:r>
            <a:r>
              <a:rPr lang="en-US" dirty="0" smtClean="0">
                <a:sym typeface="Symbol"/>
              </a:rPr>
              <a:t>&gt; 60  this movement is U-Turn, otherwise </a:t>
            </a:r>
            <a:r>
              <a:rPr lang="en-US" dirty="0">
                <a:sym typeface="Symbol"/>
              </a:rPr>
              <a:t>i</a:t>
            </a:r>
            <a:r>
              <a:rPr lang="en-US" dirty="0" smtClean="0">
                <a:sym typeface="Symbol"/>
              </a:rPr>
              <a:t>s not U-turn. Happen in samples[s1-s2]</a:t>
            </a:r>
          </a:p>
          <a:p>
            <a:r>
              <a:rPr lang="en-US" dirty="0" smtClean="0">
                <a:sym typeface="Symbol"/>
              </a:rPr>
              <a:t>In Accelerometer on x-direction :</a:t>
            </a:r>
          </a:p>
          <a:p>
            <a:r>
              <a:rPr lang="en-US" dirty="0" smtClean="0">
                <a:sym typeface="Symbol"/>
              </a:rPr>
              <a:t>Remove high frequency noise using averaging in windows of 7  data : X</a:t>
            </a:r>
          </a:p>
          <a:p>
            <a:r>
              <a:rPr lang="en-US" dirty="0" smtClean="0">
                <a:sym typeface="Symbol"/>
              </a:rPr>
              <a:t>Look for roots on both sides of s1-s2 : W</a:t>
            </a:r>
          </a:p>
          <a:p>
            <a:r>
              <a:rPr lang="en-US" dirty="0" smtClean="0">
                <a:sym typeface="Symbol"/>
              </a:rPr>
              <a:t>If W&gt;115 normal   w&lt;115 aggressive U-turn  </a:t>
            </a:r>
          </a:p>
          <a:p>
            <a:endParaRPr lang="en-US" dirty="0" smtClean="0">
              <a:sym typeface="Symbol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648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Aggressive VS. Normal U-Turn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80238531"/>
              </p:ext>
            </p:extLst>
          </p:nvPr>
        </p:nvGraphicFramePr>
        <p:xfrm>
          <a:off x="5226908" y="1767016"/>
          <a:ext cx="6126892" cy="4409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14580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Scoring System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Fast Turn (-B1)                                              Normal Turn (G1)</a:t>
            </a:r>
          </a:p>
          <a:p>
            <a:pPr marL="0" indent="0">
              <a:buNone/>
            </a:pPr>
            <a:r>
              <a:rPr lang="en-US" dirty="0" smtClean="0"/>
              <a:t>       Fast  U-turn (-B2)                                          Normal U-Turn (G2)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Bad Pattern Lane Change(-B3)                   Lane change Normal(G3)</a:t>
            </a:r>
          </a:p>
          <a:p>
            <a:pPr marL="0" indent="0">
              <a:buNone/>
            </a:pPr>
            <a:r>
              <a:rPr lang="en-US" dirty="0" smtClean="0"/>
              <a:t>      Suddenly Braking(B4)                                    Normal Braking(G4)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98375" y="2099388"/>
            <a:ext cx="2733870" cy="9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494106" y="2146041"/>
            <a:ext cx="2948474" cy="27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92898" y="1768869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Bad Driving Behavior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92686" y="1801167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Good Driving Behavior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279918" y="4226767"/>
            <a:ext cx="261258" cy="41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79918" y="3844212"/>
            <a:ext cx="466531" cy="37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10547" y="3545633"/>
            <a:ext cx="289249" cy="279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10547" y="3181739"/>
            <a:ext cx="427653" cy="354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0888824" y="3599462"/>
            <a:ext cx="391886" cy="28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241833" y="3282221"/>
            <a:ext cx="297024" cy="363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1" name="TextBox 30"/>
              <p:cNvSpPr txBox="1"/>
              <p:nvPr/>
            </p:nvSpPr>
            <p:spPr>
              <a:xfrm>
                <a:off x="2365311" y="5178489"/>
                <a:ext cx="6433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Driving Score=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311" y="5178489"/>
                <a:ext cx="6433456" cy="369332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758"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2453951" y="5710335"/>
            <a:ext cx="5617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Driving Score &gt; TG   so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normal Driving</a:t>
            </a:r>
          </a:p>
          <a:p>
            <a:r>
              <a:rPr lang="en-US" dirty="0" smtClean="0"/>
              <a:t>If Driving Score &lt;TB     So  </a:t>
            </a:r>
            <a:r>
              <a:rPr lang="en-US" dirty="0" smtClean="0">
                <a:solidFill>
                  <a:srgbClr val="FF0000"/>
                </a:solidFill>
              </a:rPr>
              <a:t>warning for Bad Driving Trend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269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Aggressive  Driving</a:t>
            </a:r>
          </a:p>
          <a:p>
            <a:r>
              <a:rPr lang="en-US" dirty="0" smtClean="0"/>
              <a:t>Typical Driving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97064" y="1841111"/>
            <a:ext cx="88538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NimbusRomNo9L-Regu"/>
              </a:rPr>
              <a:t>Driver aggression can be determined by the number of potentially  aggressive</a:t>
            </a:r>
          </a:p>
          <a:p>
            <a:r>
              <a:rPr lang="en-US" b="0" i="0" u="none" strike="noStrike" baseline="0" dirty="0" smtClean="0">
                <a:latin typeface="NimbusRomNo9L-Regu"/>
              </a:rPr>
              <a:t> events over a period of driving time ( in our projects we used 2 minutes).</a:t>
            </a:r>
          </a:p>
          <a:p>
            <a:r>
              <a:rPr lang="en-US" dirty="0" smtClean="0"/>
              <a:t>The </a:t>
            </a:r>
            <a:r>
              <a:rPr lang="en-US" dirty="0"/>
              <a:t>system can provide audible feedback if a driver’s style becomes aggressive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97064" y="1690688"/>
            <a:ext cx="7958087" cy="147239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82555" y="3610947"/>
            <a:ext cx="1167259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87" y="3904259"/>
            <a:ext cx="81672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Movement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Turn, lane change, U-Turn, Braking, Speed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733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ounded Rectangle 120"/>
          <p:cNvSpPr/>
          <p:nvPr/>
        </p:nvSpPr>
        <p:spPr>
          <a:xfrm>
            <a:off x="4307823" y="5866244"/>
            <a:ext cx="2126797" cy="830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56313" y="386447"/>
            <a:ext cx="2304662" cy="453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9206" y="1874863"/>
            <a:ext cx="1374321" cy="80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Acceleration pattern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4000" y="1861453"/>
            <a:ext cx="1589314" cy="94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Turn Right, Left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35118" y="1837358"/>
            <a:ext cx="1716835" cy="94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U-Turn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31560" y="1856790"/>
            <a:ext cx="1676402" cy="94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Lane change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212423" y="1856790"/>
            <a:ext cx="1797699" cy="94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Braking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32039" y="428434"/>
            <a:ext cx="256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Driving Movement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3" idx="2"/>
            <a:endCxn id="5" idx="0"/>
          </p:cNvCxnSpPr>
          <p:nvPr/>
        </p:nvCxnSpPr>
        <p:spPr>
          <a:xfrm flipH="1">
            <a:off x="936367" y="839754"/>
            <a:ext cx="4472277" cy="103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7" idx="0"/>
          </p:cNvCxnSpPr>
          <p:nvPr/>
        </p:nvCxnSpPr>
        <p:spPr>
          <a:xfrm flipH="1">
            <a:off x="5093536" y="839754"/>
            <a:ext cx="315108" cy="997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2"/>
            <a:endCxn id="8" idx="0"/>
          </p:cNvCxnSpPr>
          <p:nvPr/>
        </p:nvCxnSpPr>
        <p:spPr>
          <a:xfrm>
            <a:off x="5408644" y="839754"/>
            <a:ext cx="2261117" cy="101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2"/>
            <a:endCxn id="9" idx="0"/>
          </p:cNvCxnSpPr>
          <p:nvPr/>
        </p:nvCxnSpPr>
        <p:spPr>
          <a:xfrm>
            <a:off x="5408644" y="839754"/>
            <a:ext cx="4702629" cy="101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27" idx="0"/>
          </p:cNvCxnSpPr>
          <p:nvPr/>
        </p:nvCxnSpPr>
        <p:spPr>
          <a:xfrm flipH="1">
            <a:off x="2429066" y="2803845"/>
            <a:ext cx="249591" cy="579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423693" y="3383509"/>
            <a:ext cx="2010746" cy="10158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70C0"/>
                </a:solidFill>
              </a:rPr>
              <a:t>1- # of fast turn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2-# of normal turn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3- Direction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4- time, Date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34159" y="3402170"/>
            <a:ext cx="2619571" cy="10158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 # of aggressive U-turn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 # of normal U-turn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 Direction(left, right)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 time, Date</a:t>
            </a:r>
            <a:endParaRPr lang="en-US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/>
          <p:cNvCxnSpPr>
            <a:stCxn id="7" idx="2"/>
            <a:endCxn id="33" idx="0"/>
          </p:cNvCxnSpPr>
          <p:nvPr/>
        </p:nvCxnSpPr>
        <p:spPr>
          <a:xfrm flipH="1">
            <a:off x="4843945" y="2779750"/>
            <a:ext cx="249591" cy="62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383110" y="3420834"/>
            <a:ext cx="2626568" cy="10158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 # of lane change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 pattern(goes and back)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 time, Date</a:t>
            </a:r>
            <a:endParaRPr lang="en-US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317005" y="3420834"/>
            <a:ext cx="2653005" cy="10158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 # of Suddenly Braking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 # of Normally Braking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 time, Date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/>
          <p:cNvCxnSpPr>
            <a:stCxn id="8" idx="2"/>
            <a:endCxn id="36" idx="0"/>
          </p:cNvCxnSpPr>
          <p:nvPr/>
        </p:nvCxnSpPr>
        <p:spPr>
          <a:xfrm>
            <a:off x="7669761" y="2799182"/>
            <a:ext cx="26633" cy="621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17433" y="3383509"/>
            <a:ext cx="858417" cy="10158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57501" y="3720389"/>
            <a:ext cx="44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" idx="2"/>
            <a:endCxn id="60" idx="0"/>
          </p:cNvCxnSpPr>
          <p:nvPr/>
        </p:nvCxnSpPr>
        <p:spPr>
          <a:xfrm flipH="1">
            <a:off x="746642" y="2680213"/>
            <a:ext cx="189725" cy="70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7" idx="2"/>
          </p:cNvCxnSpPr>
          <p:nvPr/>
        </p:nvCxnSpPr>
        <p:spPr>
          <a:xfrm>
            <a:off x="2429066" y="4399380"/>
            <a:ext cx="0" cy="57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504240" y="4943284"/>
            <a:ext cx="11084770" cy="4945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stCxn id="33" idx="2"/>
          </p:cNvCxnSpPr>
          <p:nvPr/>
        </p:nvCxnSpPr>
        <p:spPr>
          <a:xfrm flipH="1">
            <a:off x="4843944" y="4418041"/>
            <a:ext cx="1" cy="529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6" idx="2"/>
          </p:cNvCxnSpPr>
          <p:nvPr/>
        </p:nvCxnSpPr>
        <p:spPr>
          <a:xfrm>
            <a:off x="7696394" y="4436705"/>
            <a:ext cx="0" cy="53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7" idx="2"/>
          </p:cNvCxnSpPr>
          <p:nvPr/>
        </p:nvCxnSpPr>
        <p:spPr>
          <a:xfrm>
            <a:off x="10643508" y="4436705"/>
            <a:ext cx="10107" cy="53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0" idx="2"/>
          </p:cNvCxnSpPr>
          <p:nvPr/>
        </p:nvCxnSpPr>
        <p:spPr>
          <a:xfrm>
            <a:off x="746642" y="4399380"/>
            <a:ext cx="0" cy="55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815952" y="5002582"/>
            <a:ext cx="442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Scoring System</a:t>
            </a:r>
            <a:endParaRPr lang="en-US" dirty="0"/>
          </a:p>
        </p:txBody>
      </p:sp>
      <p:sp>
        <p:nvSpPr>
          <p:cNvPr id="83" name="Down Arrow Callout 82"/>
          <p:cNvSpPr/>
          <p:nvPr/>
        </p:nvSpPr>
        <p:spPr>
          <a:xfrm>
            <a:off x="8884299" y="0"/>
            <a:ext cx="3307701" cy="933061"/>
          </a:xfrm>
          <a:prstGeom prst="downArrowCallou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is processed every 2 minutes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9" idx="2"/>
            <a:endCxn id="37" idx="0"/>
          </p:cNvCxnSpPr>
          <p:nvPr/>
        </p:nvCxnSpPr>
        <p:spPr>
          <a:xfrm>
            <a:off x="10111273" y="2799182"/>
            <a:ext cx="532235" cy="621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3" idx="2"/>
            <a:endCxn id="6" idx="0"/>
          </p:cNvCxnSpPr>
          <p:nvPr/>
        </p:nvCxnSpPr>
        <p:spPr>
          <a:xfrm flipH="1">
            <a:off x="2678657" y="839754"/>
            <a:ext cx="2729987" cy="1021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Down Arrow 118"/>
          <p:cNvSpPr/>
          <p:nvPr/>
        </p:nvSpPr>
        <p:spPr>
          <a:xfrm>
            <a:off x="5251090" y="5448308"/>
            <a:ext cx="384600" cy="420647"/>
          </a:xfrm>
          <a:prstGeom prst="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4522236" y="6102424"/>
            <a:ext cx="495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Driving behavior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2" name="Right Arrow 121"/>
          <p:cNvSpPr/>
          <p:nvPr/>
        </p:nvSpPr>
        <p:spPr>
          <a:xfrm>
            <a:off x="6444428" y="6102424"/>
            <a:ext cx="646837" cy="369332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Explosion 1 123"/>
          <p:cNvSpPr/>
          <p:nvPr/>
        </p:nvSpPr>
        <p:spPr>
          <a:xfrm>
            <a:off x="7324531" y="5775649"/>
            <a:ext cx="2786741" cy="92101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Left Arrow 124"/>
          <p:cNvSpPr/>
          <p:nvPr/>
        </p:nvSpPr>
        <p:spPr>
          <a:xfrm>
            <a:off x="3601615" y="6141102"/>
            <a:ext cx="706207" cy="280707"/>
          </a:xfrm>
          <a:prstGeom prst="lef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Wave 125"/>
          <p:cNvSpPr/>
          <p:nvPr/>
        </p:nvSpPr>
        <p:spPr>
          <a:xfrm>
            <a:off x="1782147" y="5866244"/>
            <a:ext cx="1446245" cy="721168"/>
          </a:xfrm>
          <a:prstGeom prst="wav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 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7801947" y="6029246"/>
            <a:ext cx="195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Safety Alarm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382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                              Data Collection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898225" y="2872488"/>
            <a:ext cx="3101960" cy="29096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78286" y="2043404"/>
            <a:ext cx="53930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Totally 20 Data files were collected each including different possible movement patterns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used </a:t>
            </a:r>
            <a:r>
              <a:rPr lang="en-US" dirty="0" err="1" smtClean="0"/>
              <a:t>AndroSensor</a:t>
            </a:r>
            <a:r>
              <a:rPr lang="en-US" dirty="0" smtClean="0"/>
              <a:t> App to get our data including :</a:t>
            </a:r>
          </a:p>
          <a:p>
            <a:r>
              <a:rPr lang="en-US" dirty="0" smtClean="0"/>
              <a:t>The </a:t>
            </a:r>
            <a:r>
              <a:rPr lang="en-US" dirty="0"/>
              <a:t>data from all device's sensors in real </a:t>
            </a:r>
            <a:r>
              <a:rPr lang="en-US" dirty="0" smtClean="0"/>
              <a:t>time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- accelerometer readings, (incl. linear acceleration and gravity sensors)</a:t>
            </a:r>
            <a:br>
              <a:rPr lang="en-US" dirty="0"/>
            </a:br>
            <a:r>
              <a:rPr lang="en-US" dirty="0"/>
              <a:t>- gyroscope readings, </a:t>
            </a:r>
            <a:br>
              <a:rPr lang="en-US" dirty="0"/>
            </a:br>
            <a:r>
              <a:rPr lang="en-US" dirty="0"/>
              <a:t>- light sensor value,</a:t>
            </a:r>
            <a:br>
              <a:rPr lang="en-US" dirty="0"/>
            </a:br>
            <a:r>
              <a:rPr lang="en-US" dirty="0"/>
              <a:t>- ambient magnetic field values,</a:t>
            </a:r>
            <a:br>
              <a:rPr lang="en-US" dirty="0"/>
            </a:br>
            <a:r>
              <a:rPr lang="en-US" dirty="0"/>
              <a:t>- device orientation</a:t>
            </a:r>
            <a:br>
              <a:rPr lang="en-US" dirty="0"/>
            </a:br>
            <a:r>
              <a:rPr lang="en-US" dirty="0"/>
              <a:t>- proximity sensor readings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030406242"/>
              </p:ext>
            </p:extLst>
          </p:nvPr>
        </p:nvGraphicFramePr>
        <p:xfrm>
          <a:off x="195943" y="243839"/>
          <a:ext cx="4879910" cy="2704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301650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Analysis Of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9785565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16070" y="3200401"/>
            <a:ext cx="796462" cy="4691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46849" y="4516017"/>
            <a:ext cx="7931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Which one to detect first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41041" y="2174033"/>
            <a:ext cx="2390192" cy="37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Juggling Priorities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2808514" y="5551714"/>
            <a:ext cx="699796" cy="4292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1041" y="2556587"/>
            <a:ext cx="2390192" cy="3209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8565502" y="3844211"/>
            <a:ext cx="326571" cy="317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050694" y="2360645"/>
            <a:ext cx="2848947" cy="37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Detection Cues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050694" y="2733869"/>
            <a:ext cx="2848947" cy="2239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060024" y="2792387"/>
            <a:ext cx="29097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part we need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visualized data to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see which components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 our sensory data 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most representative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particular movement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697" y="2792387"/>
            <a:ext cx="1742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U-turn</a:t>
            </a:r>
          </a:p>
          <a:p>
            <a:r>
              <a:rPr lang="en-US" dirty="0" smtClean="0"/>
              <a:t>Turn</a:t>
            </a:r>
          </a:p>
          <a:p>
            <a:r>
              <a:rPr lang="en-US" dirty="0" smtClean="0"/>
              <a:t>Braking</a:t>
            </a:r>
          </a:p>
          <a:p>
            <a:r>
              <a:rPr lang="en-US" dirty="0" smtClean="0"/>
              <a:t>Lane change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43697" y="2916195"/>
            <a:ext cx="0" cy="19523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6883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Achievements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gyroscope signals are a clearer </a:t>
            </a:r>
            <a:r>
              <a:rPr lang="en-US" sz="2400" dirty="0" smtClean="0"/>
              <a:t>indication of </a:t>
            </a:r>
            <a:r>
              <a:rPr lang="en-US" sz="2400" dirty="0"/>
              <a:t>vehicle turn </a:t>
            </a:r>
            <a:r>
              <a:rPr lang="en-US" sz="2400" dirty="0" smtClean="0"/>
              <a:t>movement</a:t>
            </a:r>
          </a:p>
          <a:p>
            <a:r>
              <a:rPr lang="en-US" sz="2400" dirty="0" smtClean="0"/>
              <a:t>Based on our position of smartphone during data collection, Gyroscope signal along Z axis represents  vehicle turn</a:t>
            </a:r>
          </a:p>
          <a:p>
            <a:r>
              <a:rPr lang="en-US" sz="2400" dirty="0" smtClean="0"/>
              <a:t>For turn also we can use Acceleration along x axis</a:t>
            </a:r>
          </a:p>
          <a:p>
            <a:r>
              <a:rPr lang="en-US" sz="2400" dirty="0"/>
              <a:t>Acceleration along Y, is most descriptive of forward movement </a:t>
            </a:r>
          </a:p>
          <a:p>
            <a:endParaRPr lang="en-US" sz="2400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xmlns="" val="3036059364"/>
              </p:ext>
            </p:extLst>
          </p:nvPr>
        </p:nvGraphicFramePr>
        <p:xfrm>
          <a:off x="860855" y="401388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596983" y="6256637"/>
            <a:ext cx="809625" cy="247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Turn right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71124" y="4582040"/>
            <a:ext cx="809625" cy="247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Turn left</a:t>
            </a:r>
          </a:p>
        </p:txBody>
      </p:sp>
    </p:spTree>
    <p:extLst>
      <p:ext uri="{BB962C8B-B14F-4D97-AF65-F5344CB8AC3E}">
        <p14:creationId xmlns:p14="http://schemas.microsoft.com/office/powerpoint/2010/main" xmlns="" val="26727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to detect Turn Left And Right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3019673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6826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 Right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273384247"/>
              </p:ext>
            </p:extLst>
          </p:nvPr>
        </p:nvGraphicFramePr>
        <p:xfrm>
          <a:off x="2152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45641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970</Words>
  <Application>Microsoft Office PowerPoint</Application>
  <PresentationFormat>Custom</PresentationFormat>
  <Paragraphs>167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Recognition Of Driver behavior using Smartphone</vt:lpstr>
      <vt:lpstr>What we have in this Project</vt:lpstr>
      <vt:lpstr>Driving behavior</vt:lpstr>
      <vt:lpstr>Slide 4</vt:lpstr>
      <vt:lpstr>                                 Data Collection</vt:lpstr>
      <vt:lpstr> Analysis Of Data</vt:lpstr>
      <vt:lpstr> Achievements</vt:lpstr>
      <vt:lpstr>How to detect Turn Left And Right</vt:lpstr>
      <vt:lpstr>Turn Right Pattern</vt:lpstr>
      <vt:lpstr>Fast Turn Right</vt:lpstr>
      <vt:lpstr> What method to use for detecting Left-Right Turn</vt:lpstr>
      <vt:lpstr>Integral result</vt:lpstr>
      <vt:lpstr>How to Detect Turn Left-right is normal or aggressive</vt:lpstr>
      <vt:lpstr>  Aggressive Turn VS. Normal</vt:lpstr>
      <vt:lpstr>Braking Detection</vt:lpstr>
      <vt:lpstr>Aggressive-Braking Vs. Normal Braking</vt:lpstr>
      <vt:lpstr>Aggressive-Braking Vs. Normal Braking</vt:lpstr>
      <vt:lpstr>Lane Change</vt:lpstr>
      <vt:lpstr> original signal</vt:lpstr>
      <vt:lpstr>High pass filter and Integral</vt:lpstr>
      <vt:lpstr>Lane Change pick detection Process</vt:lpstr>
      <vt:lpstr> U-Turn detection algorithm</vt:lpstr>
      <vt:lpstr> Aggressive VS. Normal U-Turn</vt:lpstr>
      <vt:lpstr> Scoring System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Recognition Of Driver behavior using Smartphone</dc:title>
  <dc:creator>Akram Bayat</dc:creator>
  <cp:lastModifiedBy>MRT</cp:lastModifiedBy>
  <cp:revision>105</cp:revision>
  <dcterms:created xsi:type="dcterms:W3CDTF">2014-12-04T19:28:01Z</dcterms:created>
  <dcterms:modified xsi:type="dcterms:W3CDTF">2014-12-12T17:32:40Z</dcterms:modified>
</cp:coreProperties>
</file>