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4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43" d="100"/>
          <a:sy n="43" d="100"/>
        </p:scale>
        <p:origin x="6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4FC5-3D96-4AA3-B87A-B78AB6C813AB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AE6D-5AC4-4E95-997F-C7BCB47B4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4FC5-3D96-4AA3-B87A-B78AB6C813AB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AE6D-5AC4-4E95-997F-C7BCB47B4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79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4FC5-3D96-4AA3-B87A-B78AB6C813AB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AE6D-5AC4-4E95-997F-C7BCB47B4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43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4FC5-3D96-4AA3-B87A-B78AB6C813AB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AE6D-5AC4-4E95-997F-C7BCB47B4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73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4FC5-3D96-4AA3-B87A-B78AB6C813AB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AE6D-5AC4-4E95-997F-C7BCB47B4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00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4FC5-3D96-4AA3-B87A-B78AB6C813AB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AE6D-5AC4-4E95-997F-C7BCB47B4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53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4FC5-3D96-4AA3-B87A-B78AB6C813AB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AE6D-5AC4-4E95-997F-C7BCB47B4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31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4FC5-3D96-4AA3-B87A-B78AB6C813AB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AE6D-5AC4-4E95-997F-C7BCB47B4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77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4FC5-3D96-4AA3-B87A-B78AB6C813AB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AE6D-5AC4-4E95-997F-C7BCB47B4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27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4FC5-3D96-4AA3-B87A-B78AB6C813AB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AE6D-5AC4-4E95-997F-C7BCB47B4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51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4FC5-3D96-4AA3-B87A-B78AB6C813AB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AE6D-5AC4-4E95-997F-C7BCB47B4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79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C4FC5-3D96-4AA3-B87A-B78AB6C813AB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5AE6D-5AC4-4E95-997F-C7BCB47B4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44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576" y="345077"/>
            <a:ext cx="7231380" cy="612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44" y="70485"/>
            <a:ext cx="10361295" cy="678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2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024" y="66906"/>
            <a:ext cx="8172450" cy="669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1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401" y="149148"/>
            <a:ext cx="8184833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5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430" y="622378"/>
            <a:ext cx="8827770" cy="536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9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649" y="651417"/>
            <a:ext cx="8787765" cy="56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1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368" y="146685"/>
            <a:ext cx="8742045" cy="671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737" y="196215"/>
            <a:ext cx="8791575" cy="666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7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847260"/>
            <a:ext cx="11934825" cy="429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8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34" y="963534"/>
            <a:ext cx="11948160" cy="428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4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830" y="355793"/>
            <a:ext cx="7169468" cy="609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5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56" y="181071"/>
            <a:ext cx="5894070" cy="65208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140" y="3307080"/>
            <a:ext cx="3832860" cy="35509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1587" y="837971"/>
            <a:ext cx="3300413" cy="224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5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445" y="167505"/>
            <a:ext cx="588073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5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815" y="309591"/>
            <a:ext cx="7040880" cy="628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9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274" y="319251"/>
            <a:ext cx="7027545" cy="649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6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08" y="407304"/>
            <a:ext cx="10334625" cy="616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7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43" y="149384"/>
            <a:ext cx="10387965" cy="674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1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86" y="70485"/>
            <a:ext cx="10401300" cy="678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3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0</Words>
  <Application>Microsoft Office PowerPoint</Application>
  <PresentationFormat>宽屏</PresentationFormat>
  <Paragraphs>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OE</dc:creator>
  <cp:lastModifiedBy>OE</cp:lastModifiedBy>
  <cp:revision>8</cp:revision>
  <dcterms:created xsi:type="dcterms:W3CDTF">2019-12-15T00:19:44Z</dcterms:created>
  <dcterms:modified xsi:type="dcterms:W3CDTF">2019-12-15T02:28:33Z</dcterms:modified>
</cp:coreProperties>
</file>