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220316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328375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40623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220237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65356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873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370656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334592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15407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59271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D4C94CA-CD77-4E7A-8AB4-27D7881D9BC2}" type="datetimeFigureOut">
              <a:rPr lang="zh-CN" altLang="en-US" smtClean="0"/>
              <a:t>2016/4/15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282352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C94CA-CD77-4E7A-8AB4-27D7881D9BC2}" type="datetimeFigureOut">
              <a:rPr lang="zh-CN" altLang="en-US" smtClean="0"/>
              <a:t>2016/4/15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410DB-7BF7-45E9-B85F-7BC221E3AEF4}" type="slidenum">
              <a:rPr lang="zh-CN" altLang="en-US" smtClean="0"/>
              <a:t>‹#›</a:t>
            </a:fld>
            <a:endParaRPr lang="zh-CN" altLang="en-US"/>
          </a:p>
        </p:txBody>
      </p:sp>
    </p:spTree>
    <p:extLst>
      <p:ext uri="{BB962C8B-B14F-4D97-AF65-F5344CB8AC3E}">
        <p14:creationId xmlns:p14="http://schemas.microsoft.com/office/powerpoint/2010/main" val="293260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2.ph.126.net/jDSSMmRW6dcIsr6gFqO8ZA==/66195371872587137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356" y="1360775"/>
            <a:ext cx="2809875"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68680" y="625825"/>
            <a:ext cx="4365298" cy="369332"/>
          </a:xfrm>
          <a:prstGeom prst="rect">
            <a:avLst/>
          </a:prstGeom>
        </p:spPr>
        <p:txBody>
          <a:bodyPr wrap="none">
            <a:spAutoFit/>
          </a:bodyPr>
          <a:lstStyle/>
          <a:p>
            <a:r>
              <a:rPr lang="en-US" altLang="zh-CN" b="0" i="0" dirty="0" smtClean="0">
                <a:solidFill>
                  <a:srgbClr val="333333"/>
                </a:solidFill>
                <a:effectLst/>
                <a:latin typeface="Arial" panose="020B0604020202020204" pitchFamily="34" charset="0"/>
              </a:rPr>
              <a:t>1. </a:t>
            </a:r>
            <a:r>
              <a:rPr lang="zh-CN" altLang="en-US" b="0" i="0" dirty="0" smtClean="0">
                <a:solidFill>
                  <a:srgbClr val="333333"/>
                </a:solidFill>
                <a:effectLst/>
                <a:latin typeface="Arial" panose="020B0604020202020204" pitchFamily="34" charset="0"/>
              </a:rPr>
              <a:t>给定下图，其最小生成树的总权重是？</a:t>
            </a:r>
            <a:endParaRPr lang="zh-CN" altLang="en-US" dirty="0"/>
          </a:p>
        </p:txBody>
      </p:sp>
      <p:sp>
        <p:nvSpPr>
          <p:cNvPr id="9" name="矩形 8"/>
          <p:cNvSpPr/>
          <p:nvPr/>
        </p:nvSpPr>
        <p:spPr>
          <a:xfrm>
            <a:off x="6212061" y="625825"/>
            <a:ext cx="4134465" cy="369332"/>
          </a:xfrm>
          <a:prstGeom prst="rect">
            <a:avLst/>
          </a:prstGeom>
        </p:spPr>
        <p:txBody>
          <a:bodyPr wrap="none">
            <a:spAutoFit/>
          </a:bodyPr>
          <a:lstStyle/>
          <a:p>
            <a:r>
              <a:rPr lang="en-US" altLang="zh-CN" b="0" i="0" dirty="0" smtClean="0">
                <a:solidFill>
                  <a:srgbClr val="333333"/>
                </a:solidFill>
                <a:effectLst/>
                <a:latin typeface="Arial" panose="020B0604020202020204" pitchFamily="34" charset="0"/>
              </a:rPr>
              <a:t>2. </a:t>
            </a:r>
            <a:r>
              <a:rPr lang="zh-CN" altLang="en-US" b="0" i="0" dirty="0" smtClean="0">
                <a:solidFill>
                  <a:srgbClr val="333333"/>
                </a:solidFill>
                <a:effectLst/>
                <a:latin typeface="Arial" panose="020B0604020202020204" pitchFamily="34" charset="0"/>
              </a:rPr>
              <a:t>连通图的最小生成树一定是否唯一</a:t>
            </a:r>
            <a:r>
              <a:rPr lang="zh-CN" altLang="en-US" dirty="0">
                <a:solidFill>
                  <a:srgbClr val="333333"/>
                </a:solidFill>
                <a:latin typeface="Arial" panose="020B0604020202020204" pitchFamily="34" charset="0"/>
              </a:rPr>
              <a:t>？</a:t>
            </a:r>
            <a:endParaRPr lang="zh-CN" altLang="en-US" dirty="0"/>
          </a:p>
        </p:txBody>
      </p:sp>
      <p:sp>
        <p:nvSpPr>
          <p:cNvPr id="10" name="矩形 9"/>
          <p:cNvSpPr/>
          <p:nvPr/>
        </p:nvSpPr>
        <p:spPr>
          <a:xfrm>
            <a:off x="6206842" y="1955907"/>
            <a:ext cx="4973781" cy="923330"/>
          </a:xfrm>
          <a:prstGeom prst="rect">
            <a:avLst/>
          </a:prstGeom>
        </p:spPr>
        <p:txBody>
          <a:bodyPr wrap="square">
            <a:spAutoFit/>
          </a:bodyPr>
          <a:lstStyle/>
          <a:p>
            <a:r>
              <a:rPr lang="en-US" altLang="zh-CN" dirty="0" smtClean="0"/>
              <a:t>3. </a:t>
            </a:r>
            <a:r>
              <a:rPr lang="zh-CN" altLang="en-US" dirty="0" smtClean="0"/>
              <a:t>已知一个图如下图所示，从顶点</a:t>
            </a:r>
            <a:r>
              <a:rPr lang="en-US" altLang="zh-CN" dirty="0" smtClean="0"/>
              <a:t>a</a:t>
            </a:r>
            <a:r>
              <a:rPr lang="zh-CN" altLang="en-US" dirty="0" smtClean="0"/>
              <a:t>出发按深度优先搜索法进行遍历，则可能得到的一种顶点序列为？</a:t>
            </a:r>
            <a:endParaRPr lang="zh-CN" altLang="en-US" dirty="0"/>
          </a:p>
        </p:txBody>
      </p:sp>
      <p:pic>
        <p:nvPicPr>
          <p:cNvPr id="1034" name="Picture 10" descr="http://img0.ph.126.net/N6PBsEBWmpfU1cB8C25qGw==/283389006554076426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49" y="3074141"/>
            <a:ext cx="1948296" cy="1683886"/>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370396" y="2879237"/>
            <a:ext cx="1908897" cy="2073694"/>
          </a:xfrm>
          <a:prstGeom prst="rect">
            <a:avLst/>
          </a:prstGeom>
        </p:spPr>
      </p:pic>
      <p:sp>
        <p:nvSpPr>
          <p:cNvPr id="12" name="矩形 11"/>
          <p:cNvSpPr/>
          <p:nvPr/>
        </p:nvSpPr>
        <p:spPr>
          <a:xfrm>
            <a:off x="274396" y="4118118"/>
            <a:ext cx="5517044" cy="646331"/>
          </a:xfrm>
          <a:prstGeom prst="rect">
            <a:avLst/>
          </a:prstGeom>
        </p:spPr>
        <p:txBody>
          <a:bodyPr wrap="square">
            <a:spAutoFit/>
          </a:bodyPr>
          <a:lstStyle/>
          <a:p>
            <a:r>
              <a:rPr lang="en-US" altLang="zh-CN" b="0" i="0" dirty="0" smtClean="0">
                <a:solidFill>
                  <a:srgbClr val="333333"/>
                </a:solidFill>
                <a:effectLst/>
                <a:latin typeface="Arial" panose="020B0604020202020204" pitchFamily="34" charset="0"/>
              </a:rPr>
              <a:t>4. </a:t>
            </a:r>
            <a:r>
              <a:rPr lang="zh-CN" altLang="en-US" b="0" i="0" dirty="0" smtClean="0">
                <a:solidFill>
                  <a:srgbClr val="333333"/>
                </a:solidFill>
                <a:effectLst/>
                <a:latin typeface="Arial" panose="020B0604020202020204" pitchFamily="34" charset="0"/>
              </a:rPr>
              <a:t>如果从无向图的任一顶点出发进行一次深度优先搜索可访问所有顶点，则该图一定是</a:t>
            </a:r>
            <a:endParaRPr lang="zh-CN" altLang="en-US" dirty="0"/>
          </a:p>
        </p:txBody>
      </p:sp>
      <p:sp>
        <p:nvSpPr>
          <p:cNvPr id="2" name="文本框 1"/>
          <p:cNvSpPr txBox="1"/>
          <p:nvPr/>
        </p:nvSpPr>
        <p:spPr>
          <a:xfrm>
            <a:off x="852854" y="4952931"/>
            <a:ext cx="1717137" cy="1200329"/>
          </a:xfrm>
          <a:prstGeom prst="rect">
            <a:avLst/>
          </a:prstGeom>
          <a:noFill/>
        </p:spPr>
        <p:txBody>
          <a:bodyPr wrap="none" rtlCol="0">
            <a:spAutoFit/>
          </a:bodyPr>
          <a:lstStyle/>
          <a:p>
            <a:r>
              <a:rPr lang="en-US" altLang="zh-CN" dirty="0" smtClean="0"/>
              <a:t>A</a:t>
            </a:r>
            <a:r>
              <a:rPr lang="zh-CN" altLang="en-US" dirty="0" smtClean="0"/>
              <a:t>，有回路的图</a:t>
            </a:r>
            <a:endParaRPr lang="en-US" altLang="zh-CN" dirty="0" smtClean="0"/>
          </a:p>
          <a:p>
            <a:r>
              <a:rPr lang="en-US" altLang="zh-CN" dirty="0" smtClean="0"/>
              <a:t>B</a:t>
            </a:r>
            <a:r>
              <a:rPr lang="zh-CN" altLang="en-US" dirty="0" smtClean="0"/>
              <a:t>，完全图</a:t>
            </a:r>
            <a:endParaRPr lang="en-US" altLang="zh-CN" dirty="0" smtClean="0"/>
          </a:p>
          <a:p>
            <a:r>
              <a:rPr lang="en-US" altLang="zh-CN" dirty="0" smtClean="0"/>
              <a:t>C</a:t>
            </a:r>
            <a:r>
              <a:rPr lang="zh-CN" altLang="en-US" dirty="0" smtClean="0"/>
              <a:t>，连通图</a:t>
            </a:r>
            <a:endParaRPr lang="en-US" altLang="zh-CN" dirty="0" smtClean="0"/>
          </a:p>
          <a:p>
            <a:r>
              <a:rPr lang="en-US" altLang="zh-CN" dirty="0" smtClean="0"/>
              <a:t>D</a:t>
            </a:r>
            <a:r>
              <a:rPr lang="zh-CN" altLang="en-US" dirty="0" smtClean="0"/>
              <a:t>，一棵树</a:t>
            </a:r>
            <a:endParaRPr lang="zh-CN" altLang="en-US" dirty="0"/>
          </a:p>
        </p:txBody>
      </p:sp>
    </p:spTree>
    <p:extLst>
      <p:ext uri="{BB962C8B-B14F-4D97-AF65-F5344CB8AC3E}">
        <p14:creationId xmlns:p14="http://schemas.microsoft.com/office/powerpoint/2010/main" val="131222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93</Words>
  <Application>Microsoft Office PowerPoint</Application>
  <PresentationFormat>宽屏</PresentationFormat>
  <Paragraphs>8</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xwang</dc:creator>
  <cp:lastModifiedBy>Xinggang WANG</cp:lastModifiedBy>
  <cp:revision>4</cp:revision>
  <dcterms:created xsi:type="dcterms:W3CDTF">2015-11-05T14:48:40Z</dcterms:created>
  <dcterms:modified xsi:type="dcterms:W3CDTF">2016-04-15T04:33:39Z</dcterms:modified>
</cp:coreProperties>
</file>