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84" r:id="rId1"/>
    <p:sldMasterId id="2147483686" r:id="rId2"/>
    <p:sldMasterId id="2147483696" r:id="rId3"/>
    <p:sldMasterId id="2147483698" r:id="rId4"/>
    <p:sldMasterId id="2147483700" r:id="rId5"/>
    <p:sldMasterId id="2147483701" r:id="rId6"/>
  </p:sldMasterIdLst>
  <p:notesMasterIdLst>
    <p:notesMasterId r:id="rId62"/>
  </p:notesMasterIdLst>
  <p:handoutMasterIdLst>
    <p:handoutMasterId r:id="rId63"/>
  </p:handoutMasterIdLst>
  <p:sldIdLst>
    <p:sldId id="357" r:id="rId7"/>
    <p:sldId id="267" r:id="rId8"/>
    <p:sldId id="358" r:id="rId9"/>
    <p:sldId id="281" r:id="rId10"/>
    <p:sldId id="345" r:id="rId11"/>
    <p:sldId id="326" r:id="rId12"/>
    <p:sldId id="258" r:id="rId13"/>
    <p:sldId id="314" r:id="rId14"/>
    <p:sldId id="346" r:id="rId15"/>
    <p:sldId id="347" r:id="rId16"/>
    <p:sldId id="356" r:id="rId17"/>
    <p:sldId id="316" r:id="rId18"/>
    <p:sldId id="348" r:id="rId19"/>
    <p:sldId id="310" r:id="rId20"/>
    <p:sldId id="311" r:id="rId21"/>
    <p:sldId id="322" r:id="rId22"/>
    <p:sldId id="344" r:id="rId23"/>
    <p:sldId id="331" r:id="rId24"/>
    <p:sldId id="283" r:id="rId25"/>
    <p:sldId id="332" r:id="rId26"/>
    <p:sldId id="284" r:id="rId27"/>
    <p:sldId id="282" r:id="rId28"/>
    <p:sldId id="286" r:id="rId29"/>
    <p:sldId id="287" r:id="rId30"/>
    <p:sldId id="333" r:id="rId31"/>
    <p:sldId id="353" r:id="rId32"/>
    <p:sldId id="334" r:id="rId33"/>
    <p:sldId id="291" r:id="rId34"/>
    <p:sldId id="335" r:id="rId35"/>
    <p:sldId id="317" r:id="rId36"/>
    <p:sldId id="295" r:id="rId37"/>
    <p:sldId id="292" r:id="rId38"/>
    <p:sldId id="318" r:id="rId39"/>
    <p:sldId id="293" r:id="rId40"/>
    <p:sldId id="336" r:id="rId41"/>
    <p:sldId id="319" r:id="rId42"/>
    <p:sldId id="296" r:id="rId43"/>
    <p:sldId id="321" r:id="rId44"/>
    <p:sldId id="297" r:id="rId45"/>
    <p:sldId id="288" r:id="rId46"/>
    <p:sldId id="352" r:id="rId47"/>
    <p:sldId id="298" r:id="rId48"/>
    <p:sldId id="354" r:id="rId49"/>
    <p:sldId id="299" r:id="rId50"/>
    <p:sldId id="300" r:id="rId51"/>
    <p:sldId id="328" r:id="rId52"/>
    <p:sldId id="327" r:id="rId53"/>
    <p:sldId id="301" r:id="rId54"/>
    <p:sldId id="302" r:id="rId55"/>
    <p:sldId id="289" r:id="rId56"/>
    <p:sldId id="349" r:id="rId57"/>
    <p:sldId id="350" r:id="rId58"/>
    <p:sldId id="351" r:id="rId59"/>
    <p:sldId id="355" r:id="rId60"/>
    <p:sldId id="340" r:id="rId61"/>
  </p:sldIdLst>
  <p:sldSz cx="9144000" cy="6858000" type="screen4x3"/>
  <p:notesSz cx="6858000" cy="9144000"/>
  <p:defaultTextStyle>
    <a:defPPr>
      <a:defRPr lang="en-US"/>
    </a:defPPr>
    <a:lvl1pPr algn="l" rtl="0" fontAlgn="base">
      <a:lnSpc>
        <a:spcPct val="90000"/>
      </a:lnSpc>
      <a:spcBef>
        <a:spcPct val="20000"/>
      </a:spcBef>
      <a:spcAft>
        <a:spcPct val="0"/>
      </a:spcAft>
      <a:buClr>
        <a:schemeClr val="accent1"/>
      </a:buClr>
      <a:buSzPct val="65000"/>
      <a:buFont typeface="Wingdings" pitchFamily="2" charset="2"/>
      <a:buChar char="n"/>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lnSpc>
        <a:spcPct val="90000"/>
      </a:lnSpc>
      <a:spcBef>
        <a:spcPct val="20000"/>
      </a:spcBef>
      <a:spcAft>
        <a:spcPct val="0"/>
      </a:spcAft>
      <a:buClr>
        <a:schemeClr val="accent1"/>
      </a:buClr>
      <a:buSzPct val="65000"/>
      <a:buFont typeface="Wingdings" pitchFamily="2" charset="2"/>
      <a:buChar char="n"/>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lnSpc>
        <a:spcPct val="90000"/>
      </a:lnSpc>
      <a:spcBef>
        <a:spcPct val="20000"/>
      </a:spcBef>
      <a:spcAft>
        <a:spcPct val="0"/>
      </a:spcAft>
      <a:buClr>
        <a:schemeClr val="accent1"/>
      </a:buClr>
      <a:buSzPct val="65000"/>
      <a:buFont typeface="Wingdings" pitchFamily="2" charset="2"/>
      <a:buChar char="n"/>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lnSpc>
        <a:spcPct val="90000"/>
      </a:lnSpc>
      <a:spcBef>
        <a:spcPct val="20000"/>
      </a:spcBef>
      <a:spcAft>
        <a:spcPct val="0"/>
      </a:spcAft>
      <a:buClr>
        <a:schemeClr val="accent1"/>
      </a:buClr>
      <a:buSzPct val="65000"/>
      <a:buFont typeface="Wingdings" pitchFamily="2" charset="2"/>
      <a:buChar char="n"/>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lnSpc>
        <a:spcPct val="90000"/>
      </a:lnSpc>
      <a:spcBef>
        <a:spcPct val="20000"/>
      </a:spcBef>
      <a:spcAft>
        <a:spcPct val="0"/>
      </a:spcAft>
      <a:buClr>
        <a:schemeClr val="accent1"/>
      </a:buClr>
      <a:buSzPct val="65000"/>
      <a:buFont typeface="Wingdings" pitchFamily="2" charset="2"/>
      <a:buChar char="n"/>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p:cViewPr varScale="1">
        <p:scale>
          <a:sx n="106" d="100"/>
          <a:sy n="106" d="100"/>
        </p:scale>
        <p:origin x="18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6B260C8-BE09-694F-8001-8EBD0BBBEC0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Wingdings" charset="0"/>
              <a:buChar char="n"/>
              <a:defRPr kumimoji="1" sz="1200">
                <a:latin typeface="Arial" charset="0"/>
                <a:ea typeface="宋体" charset="0"/>
                <a:cs typeface="+mn-cs"/>
              </a:defRPr>
            </a:lvl1pPr>
          </a:lstStyle>
          <a:p>
            <a:pPr>
              <a:defRPr/>
            </a:pPr>
            <a:endParaRPr lang="zh-CN" altLang="en-US"/>
          </a:p>
        </p:txBody>
      </p:sp>
      <p:sp>
        <p:nvSpPr>
          <p:cNvPr id="3" name="日期占位符 2">
            <a:extLst>
              <a:ext uri="{FF2B5EF4-FFF2-40B4-BE49-F238E27FC236}">
                <a16:creationId xmlns:a16="http://schemas.microsoft.com/office/drawing/2014/main" id="{0125B797-9BBD-BD45-87C9-117F5F19EC3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1" sz="1200"/>
            </a:lvl1pPr>
          </a:lstStyle>
          <a:p>
            <a:fld id="{ABFE1D8A-3F3A-7E46-BB12-5AC5A22908F4}" type="datetimeFigureOut">
              <a:rPr lang="zh-CN" altLang="en-US"/>
              <a:pPr/>
              <a:t>2022/5/25</a:t>
            </a:fld>
            <a:endParaRPr lang="zh-CN" altLang="en-US"/>
          </a:p>
        </p:txBody>
      </p:sp>
      <p:sp>
        <p:nvSpPr>
          <p:cNvPr id="4" name="页脚占位符 3">
            <a:extLst>
              <a:ext uri="{FF2B5EF4-FFF2-40B4-BE49-F238E27FC236}">
                <a16:creationId xmlns:a16="http://schemas.microsoft.com/office/drawing/2014/main" id="{C44C7EDE-8E9C-434F-92DF-F0020538B8D6}"/>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Wingdings" charset="0"/>
              <a:buChar char="n"/>
              <a:defRPr kumimoji="1" sz="1200">
                <a:latin typeface="Arial" charset="0"/>
                <a:ea typeface="宋体" charset="0"/>
                <a:cs typeface="+mn-cs"/>
              </a:defRPr>
            </a:lvl1pPr>
          </a:lstStyle>
          <a:p>
            <a:pPr>
              <a:defRPr/>
            </a:pPr>
            <a:endParaRPr lang="zh-CN" altLang="en-US"/>
          </a:p>
        </p:txBody>
      </p:sp>
      <p:sp>
        <p:nvSpPr>
          <p:cNvPr id="5" name="幻灯片编号占位符 4">
            <a:extLst>
              <a:ext uri="{FF2B5EF4-FFF2-40B4-BE49-F238E27FC236}">
                <a16:creationId xmlns:a16="http://schemas.microsoft.com/office/drawing/2014/main" id="{6AE9C96B-8432-4A40-843D-7B9E1802C07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7CD53862-F458-3A40-9B2A-15CDA7CE97BD}" type="slidenum">
              <a:rPr lang="zh-CN" altLang="en-US"/>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C40C26E-5E0D-6D40-98DE-89EF039A7BE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Wingdings" charset="0"/>
              <a:buChar char="n"/>
              <a:defRPr kumimoji="1" sz="1200">
                <a:latin typeface="Arial" charset="0"/>
                <a:ea typeface="宋体" charset="0"/>
                <a:cs typeface="+mn-cs"/>
              </a:defRPr>
            </a:lvl1pPr>
          </a:lstStyle>
          <a:p>
            <a:pPr>
              <a:defRPr/>
            </a:pPr>
            <a:endParaRPr lang="zh-CN" altLang="en-US"/>
          </a:p>
        </p:txBody>
      </p:sp>
      <p:sp>
        <p:nvSpPr>
          <p:cNvPr id="3" name="日期占位符 2">
            <a:extLst>
              <a:ext uri="{FF2B5EF4-FFF2-40B4-BE49-F238E27FC236}">
                <a16:creationId xmlns:a16="http://schemas.microsoft.com/office/drawing/2014/main" id="{1A0019CA-53AF-4F47-8552-A1C0FB2221A8}"/>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1" sz="1200"/>
            </a:lvl1pPr>
          </a:lstStyle>
          <a:p>
            <a:fld id="{30B11685-540C-D247-B821-215F6D2584A3}" type="datetimeFigureOut">
              <a:rPr lang="zh-CN" altLang="en-US"/>
              <a:pPr/>
              <a:t>2022/5/25</a:t>
            </a:fld>
            <a:endParaRPr lang="zh-CN" altLang="en-US"/>
          </a:p>
        </p:txBody>
      </p:sp>
      <p:sp>
        <p:nvSpPr>
          <p:cNvPr id="4" name="幻灯片图像占位符 3">
            <a:extLst>
              <a:ext uri="{FF2B5EF4-FFF2-40B4-BE49-F238E27FC236}">
                <a16:creationId xmlns:a16="http://schemas.microsoft.com/office/drawing/2014/main" id="{170C785A-4981-5149-83AE-A69E9EE941B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3FF9696-3298-984D-95D0-669ECA904C5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7D4D5B53-3810-8D48-9D48-A3AE8D62606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Wingdings" charset="0"/>
              <a:buChar char="n"/>
              <a:defRPr kumimoji="1" sz="1200">
                <a:latin typeface="Arial" charset="0"/>
                <a:ea typeface="宋体" charset="0"/>
                <a:cs typeface="+mn-cs"/>
              </a:defRPr>
            </a:lvl1pPr>
          </a:lstStyle>
          <a:p>
            <a:pPr>
              <a:defRPr/>
            </a:pPr>
            <a:endParaRPr lang="zh-CN" altLang="en-US"/>
          </a:p>
        </p:txBody>
      </p:sp>
      <p:sp>
        <p:nvSpPr>
          <p:cNvPr id="7" name="幻灯片编号占位符 6">
            <a:extLst>
              <a:ext uri="{FF2B5EF4-FFF2-40B4-BE49-F238E27FC236}">
                <a16:creationId xmlns:a16="http://schemas.microsoft.com/office/drawing/2014/main" id="{4A95BA78-A483-6041-9106-8281E19D9C6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7109FEFE-4FA2-5D4F-BD58-6A3ABF12F813}" type="slidenum">
              <a:rPr lang="zh-CN" altLang="en-US"/>
              <a:pPr/>
              <a:t>‹#›</a:t>
            </a:fld>
            <a:endParaRPr lang="zh-CN"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kumimoji="1" sz="1200" kern="1200">
        <a:solidFill>
          <a:schemeClr val="tx1"/>
        </a:solidFill>
        <a:latin typeface="+mn-lt"/>
        <a:ea typeface="宋体" charset="0"/>
        <a:cs typeface="宋体" charset="0"/>
      </a:defRPr>
    </a:lvl1pPr>
    <a:lvl2pPr marL="457200" algn="l" defTabSz="457200" rtl="0" fontAlgn="base">
      <a:spcBef>
        <a:spcPct val="30000"/>
      </a:spcBef>
      <a:spcAft>
        <a:spcPct val="0"/>
      </a:spcAft>
      <a:defRPr kumimoji="1" sz="1200" kern="1200">
        <a:solidFill>
          <a:schemeClr val="tx1"/>
        </a:solidFill>
        <a:latin typeface="+mn-lt"/>
        <a:ea typeface="宋体" charset="0"/>
        <a:cs typeface="+mn-cs"/>
      </a:defRPr>
    </a:lvl2pPr>
    <a:lvl3pPr marL="914400" algn="l" defTabSz="457200" rtl="0" fontAlgn="base">
      <a:spcBef>
        <a:spcPct val="30000"/>
      </a:spcBef>
      <a:spcAft>
        <a:spcPct val="0"/>
      </a:spcAft>
      <a:defRPr kumimoji="1" sz="1200" kern="1200">
        <a:solidFill>
          <a:schemeClr val="tx1"/>
        </a:solidFill>
        <a:latin typeface="+mn-lt"/>
        <a:ea typeface="宋体" charset="0"/>
        <a:cs typeface="+mn-cs"/>
      </a:defRPr>
    </a:lvl3pPr>
    <a:lvl4pPr marL="1371600" algn="l" defTabSz="457200" rtl="0" fontAlgn="base">
      <a:spcBef>
        <a:spcPct val="30000"/>
      </a:spcBef>
      <a:spcAft>
        <a:spcPct val="0"/>
      </a:spcAft>
      <a:defRPr kumimoji="1" sz="1200" kern="1200">
        <a:solidFill>
          <a:schemeClr val="tx1"/>
        </a:solidFill>
        <a:latin typeface="+mn-lt"/>
        <a:ea typeface="宋体" charset="0"/>
        <a:cs typeface="+mn-cs"/>
      </a:defRPr>
    </a:lvl4pPr>
    <a:lvl5pPr marL="1828800" algn="l" defTabSz="457200" rtl="0" fontAlgn="base">
      <a:spcBef>
        <a:spcPct val="30000"/>
      </a:spcBef>
      <a:spcAft>
        <a:spcPct val="0"/>
      </a:spcAft>
      <a:defRPr kumimoji="1" sz="1200" kern="1200">
        <a:solidFill>
          <a:schemeClr val="tx1"/>
        </a:solidFill>
        <a:latin typeface="+mn-lt"/>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a:extLst>
              <a:ext uri="{FF2B5EF4-FFF2-40B4-BE49-F238E27FC236}">
                <a16:creationId xmlns:a16="http://schemas.microsoft.com/office/drawing/2014/main" id="{536CE9C7-8A11-6041-8F8C-C1EBDEA3B7DA}"/>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4" name="备注占位符 2">
            <a:extLst>
              <a:ext uri="{FF2B5EF4-FFF2-40B4-BE49-F238E27FC236}">
                <a16:creationId xmlns:a16="http://schemas.microsoft.com/office/drawing/2014/main" id="{816D5941-DEFB-2146-A6FA-FBB50B151D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ea typeface="宋体" panose="02010600030101010101" pitchFamily="2" charset="-122"/>
            </a:endParaRPr>
          </a:p>
        </p:txBody>
      </p:sp>
      <p:sp>
        <p:nvSpPr>
          <p:cNvPr id="4" name="幻灯片编号占位符 3">
            <a:extLst>
              <a:ext uri="{FF2B5EF4-FFF2-40B4-BE49-F238E27FC236}">
                <a16:creationId xmlns:a16="http://schemas.microsoft.com/office/drawing/2014/main" id="{BD9C9329-28C1-8D47-8FF1-82D00AD5FC3D}"/>
              </a:ext>
            </a:extLst>
          </p:cNvPr>
          <p:cNvSpPr>
            <a:spLocks noGrp="1"/>
          </p:cNvSpPr>
          <p:nvPr>
            <p:ph type="sldNum" sz="quarter" idx="5"/>
          </p:nvPr>
        </p:nvSpPr>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003E4681-45F2-A043-A1E6-7AA4F4ABF231}" type="slidenum">
              <a:rPr lang="zh-CN" altLang="en-US" sz="1200"/>
              <a:pPr/>
              <a:t>13</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4615742-977B-B940-AF2A-93202B3027BD}"/>
              </a:ext>
            </a:extLst>
          </p:cNvPr>
          <p:cNvGrpSpPr>
            <a:grpSpLocks/>
          </p:cNvGrpSpPr>
          <p:nvPr/>
        </p:nvGrpSpPr>
        <p:grpSpPr bwMode="auto">
          <a:xfrm>
            <a:off x="0" y="3902075"/>
            <a:ext cx="3400425" cy="2949575"/>
            <a:chOff x="0" y="2458"/>
            <a:chExt cx="2142" cy="1858"/>
          </a:xfrm>
        </p:grpSpPr>
        <p:sp>
          <p:nvSpPr>
            <p:cNvPr id="5" name="Freeform 3">
              <a:extLst>
                <a:ext uri="{FF2B5EF4-FFF2-40B4-BE49-F238E27FC236}">
                  <a16:creationId xmlns:a16="http://schemas.microsoft.com/office/drawing/2014/main" id="{48C0D8CC-3EAF-8C4B-B63B-8F1C25765595}"/>
                </a:ext>
              </a:extLst>
            </p:cNvPr>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 name="Freeform 4">
              <a:extLst>
                <a:ext uri="{FF2B5EF4-FFF2-40B4-BE49-F238E27FC236}">
                  <a16:creationId xmlns:a16="http://schemas.microsoft.com/office/drawing/2014/main" id="{841C1AFA-3530-B341-88C2-03B36E68CF6A}"/>
                </a:ext>
              </a:extLst>
            </p:cNvPr>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7" name="Freeform 5">
              <a:extLst>
                <a:ext uri="{FF2B5EF4-FFF2-40B4-BE49-F238E27FC236}">
                  <a16:creationId xmlns:a16="http://schemas.microsoft.com/office/drawing/2014/main" id="{FF54F957-B506-1647-BE80-825711063EE1}"/>
                </a:ext>
              </a:extLst>
            </p:cNvPr>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8" name="Freeform 6">
              <a:extLst>
                <a:ext uri="{FF2B5EF4-FFF2-40B4-BE49-F238E27FC236}">
                  <a16:creationId xmlns:a16="http://schemas.microsoft.com/office/drawing/2014/main" id="{56DF159D-CA47-1E4E-A0E7-872CAAC45592}"/>
                </a:ext>
              </a:extLst>
            </p:cNvPr>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9" name="Oval 7">
              <a:extLst>
                <a:ext uri="{FF2B5EF4-FFF2-40B4-BE49-F238E27FC236}">
                  <a16:creationId xmlns:a16="http://schemas.microsoft.com/office/drawing/2014/main" id="{2B2C9BD2-563A-C74B-BD3A-9A7D2C6F134A}"/>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 name="Oval 8">
              <a:extLst>
                <a:ext uri="{FF2B5EF4-FFF2-40B4-BE49-F238E27FC236}">
                  <a16:creationId xmlns:a16="http://schemas.microsoft.com/office/drawing/2014/main" id="{51226B9D-987C-5E4A-92D2-FB0FD7CEF0A4}"/>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 name="Oval 9">
              <a:extLst>
                <a:ext uri="{FF2B5EF4-FFF2-40B4-BE49-F238E27FC236}">
                  <a16:creationId xmlns:a16="http://schemas.microsoft.com/office/drawing/2014/main" id="{D837AE6B-6240-A148-A5AE-738C6BDC87FF}"/>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sp>
        <p:nvSpPr>
          <p:cNvPr id="60426"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en-US" altLang="zh-CN" noProof="0"/>
              <a:t>Click to edit Master title style</a:t>
            </a:r>
          </a:p>
        </p:txBody>
      </p:sp>
      <p:sp>
        <p:nvSpPr>
          <p:cNvPr id="60427" name="Rectangle 11"/>
          <p:cNvSpPr>
            <a:spLocks noGrp="1" noChangeArrowheads="1"/>
          </p:cNvSpPr>
          <p:nvPr>
            <p:ph type="subTitle" sz="quarter" idx="1"/>
          </p:nvPr>
        </p:nvSpPr>
        <p:spPr>
          <a:xfrm>
            <a:off x="1371600" y="3886200"/>
            <a:ext cx="6400800" cy="1752600"/>
          </a:xfrm>
        </p:spPr>
        <p:txBody>
          <a:bodyPr/>
          <a:lstStyle>
            <a:lvl1pPr marL="0" indent="0" algn="ctr">
              <a:buFont typeface="Wingdings" charset="0"/>
              <a:buNone/>
              <a:defRPr/>
            </a:lvl1pPr>
          </a:lstStyle>
          <a:p>
            <a:pPr lvl="0"/>
            <a:r>
              <a:rPr lang="en-US" altLang="zh-CN" noProof="0"/>
              <a:t>Click to edit Master subtitle style</a:t>
            </a:r>
          </a:p>
        </p:txBody>
      </p:sp>
      <p:sp>
        <p:nvSpPr>
          <p:cNvPr id="12" name="Rectangle 12">
            <a:extLst>
              <a:ext uri="{FF2B5EF4-FFF2-40B4-BE49-F238E27FC236}">
                <a16:creationId xmlns:a16="http://schemas.microsoft.com/office/drawing/2014/main" id="{6FF9DD68-3D17-4347-BD79-E6BDE9CCD44E}"/>
              </a:ext>
            </a:extLst>
          </p:cNvPr>
          <p:cNvSpPr>
            <a:spLocks noGrp="1" noChangeArrowheads="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4D7F37C5-C776-8A4A-9579-F51DF29C629C}" type="datetime1">
              <a:rPr lang="zh-CN" altLang="en-US"/>
              <a:pPr/>
              <a:t>2022/5/25</a:t>
            </a:fld>
            <a:endParaRPr lang="en-US" altLang="zh-CN"/>
          </a:p>
        </p:txBody>
      </p:sp>
      <p:sp>
        <p:nvSpPr>
          <p:cNvPr id="13" name="Rectangle 13">
            <a:extLst>
              <a:ext uri="{FF2B5EF4-FFF2-40B4-BE49-F238E27FC236}">
                <a16:creationId xmlns:a16="http://schemas.microsoft.com/office/drawing/2014/main" id="{D690F1C0-F45F-8344-9D7A-6BED376DCD8F}"/>
              </a:ext>
            </a:extLst>
          </p:cNvPr>
          <p:cNvSpPr>
            <a:spLocks noGrp="1" noChangeArrowheads="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pPr>
              <a:defRPr/>
            </a:pPr>
            <a:endParaRPr lang="en-US" altLang="zh-CN"/>
          </a:p>
        </p:txBody>
      </p:sp>
      <p:sp>
        <p:nvSpPr>
          <p:cNvPr id="14" name="Rectangle 14">
            <a:extLst>
              <a:ext uri="{FF2B5EF4-FFF2-40B4-BE49-F238E27FC236}">
                <a16:creationId xmlns:a16="http://schemas.microsoft.com/office/drawing/2014/main" id="{E1F84773-4148-0847-A7F6-C116C750C49A}"/>
              </a:ext>
            </a:extLst>
          </p:cNvPr>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E15DE153-314F-084A-8C8F-E80C8DF9DBEE}" type="slidenum">
              <a:rPr lang="en-US" altLang="zh-CN"/>
              <a:pPr/>
              <a:t>‹#›</a:t>
            </a:fld>
            <a:endParaRPr lang="en-US" altLang="zh-CN"/>
          </a:p>
        </p:txBody>
      </p:sp>
    </p:spTree>
    <p:extLst>
      <p:ext uri="{BB962C8B-B14F-4D97-AF65-F5344CB8AC3E}">
        <p14:creationId xmlns:p14="http://schemas.microsoft.com/office/powerpoint/2010/main" val="208239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2">
            <a:extLst>
              <a:ext uri="{FF2B5EF4-FFF2-40B4-BE49-F238E27FC236}">
                <a16:creationId xmlns:a16="http://schemas.microsoft.com/office/drawing/2014/main" id="{C635D420-D948-D841-BF49-EE005B990B50}"/>
              </a:ext>
            </a:extLst>
          </p:cNvPr>
          <p:cNvSpPr>
            <a:spLocks noGrp="1" noChangeArrowheads="1"/>
          </p:cNvSpPr>
          <p:nvPr>
            <p:ph type="dt" sz="half" idx="10"/>
          </p:nvPr>
        </p:nvSpPr>
        <p:spPr>
          <a:ln/>
        </p:spPr>
        <p:txBody>
          <a:bodyPr/>
          <a:lstStyle>
            <a:lvl1pPr>
              <a:defRPr/>
            </a:lvl1pPr>
          </a:lstStyle>
          <a:p>
            <a:fld id="{E6A75F69-AFBD-7E40-8568-6C5AA18F99B8}" type="datetime1">
              <a:rPr lang="zh-CN" altLang="en-US"/>
              <a:pPr/>
              <a:t>2022/5/25</a:t>
            </a:fld>
            <a:endParaRPr lang="en-US" altLang="zh-CN"/>
          </a:p>
        </p:txBody>
      </p:sp>
      <p:sp>
        <p:nvSpPr>
          <p:cNvPr id="5" name="Rectangle 13">
            <a:extLst>
              <a:ext uri="{FF2B5EF4-FFF2-40B4-BE49-F238E27FC236}">
                <a16:creationId xmlns:a16="http://schemas.microsoft.com/office/drawing/2014/main" id="{752371B8-12CD-E546-90A8-43C98D7FE3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52D4FBB3-9327-CF49-B6C8-A792FEEDE285}"/>
              </a:ext>
            </a:extLst>
          </p:cNvPr>
          <p:cNvSpPr>
            <a:spLocks noGrp="1" noChangeArrowheads="1"/>
          </p:cNvSpPr>
          <p:nvPr>
            <p:ph type="sldNum" sz="quarter" idx="12"/>
          </p:nvPr>
        </p:nvSpPr>
        <p:spPr>
          <a:ln/>
        </p:spPr>
        <p:txBody>
          <a:bodyPr/>
          <a:lstStyle>
            <a:lvl1pPr>
              <a:defRPr/>
            </a:lvl1pPr>
          </a:lstStyle>
          <a:p>
            <a:fld id="{8F5C1B8A-209A-884D-9730-E439E0A6DC28}" type="slidenum">
              <a:rPr lang="en-US" altLang="zh-CN"/>
              <a:pPr/>
              <a:t>‹#›</a:t>
            </a:fld>
            <a:endParaRPr lang="en-US" altLang="zh-CN"/>
          </a:p>
        </p:txBody>
      </p:sp>
    </p:spTree>
    <p:extLst>
      <p:ext uri="{BB962C8B-B14F-4D97-AF65-F5344CB8AC3E}">
        <p14:creationId xmlns:p14="http://schemas.microsoft.com/office/powerpoint/2010/main" val="1546370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2">
            <a:extLst>
              <a:ext uri="{FF2B5EF4-FFF2-40B4-BE49-F238E27FC236}">
                <a16:creationId xmlns:a16="http://schemas.microsoft.com/office/drawing/2014/main" id="{DCA7081B-83F2-0343-BA67-12C14AF052A9}"/>
              </a:ext>
            </a:extLst>
          </p:cNvPr>
          <p:cNvSpPr>
            <a:spLocks noGrp="1" noChangeArrowheads="1"/>
          </p:cNvSpPr>
          <p:nvPr>
            <p:ph type="dt" sz="half" idx="10"/>
          </p:nvPr>
        </p:nvSpPr>
        <p:spPr>
          <a:ln/>
        </p:spPr>
        <p:txBody>
          <a:bodyPr/>
          <a:lstStyle>
            <a:lvl1pPr>
              <a:defRPr/>
            </a:lvl1pPr>
          </a:lstStyle>
          <a:p>
            <a:fld id="{C9D40AA2-8FD0-194E-AB2B-6817EAF64527}" type="datetime1">
              <a:rPr lang="zh-CN" altLang="en-US"/>
              <a:pPr/>
              <a:t>2022/5/25</a:t>
            </a:fld>
            <a:endParaRPr lang="en-US" altLang="zh-CN"/>
          </a:p>
        </p:txBody>
      </p:sp>
      <p:sp>
        <p:nvSpPr>
          <p:cNvPr id="5" name="Rectangle 13">
            <a:extLst>
              <a:ext uri="{FF2B5EF4-FFF2-40B4-BE49-F238E27FC236}">
                <a16:creationId xmlns:a16="http://schemas.microsoft.com/office/drawing/2014/main" id="{B9A9C800-E161-AF4C-8070-572E8AEDB8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F8306BD7-D5A8-F44C-8758-D3318DB0A9C7}"/>
              </a:ext>
            </a:extLst>
          </p:cNvPr>
          <p:cNvSpPr>
            <a:spLocks noGrp="1" noChangeArrowheads="1"/>
          </p:cNvSpPr>
          <p:nvPr>
            <p:ph type="sldNum" sz="quarter" idx="12"/>
          </p:nvPr>
        </p:nvSpPr>
        <p:spPr>
          <a:ln/>
        </p:spPr>
        <p:txBody>
          <a:bodyPr/>
          <a:lstStyle>
            <a:lvl1pPr>
              <a:defRPr/>
            </a:lvl1pPr>
          </a:lstStyle>
          <a:p>
            <a:fld id="{294F9620-A35D-2F42-A2D3-961E88938A8F}" type="slidenum">
              <a:rPr lang="en-US" altLang="zh-CN"/>
              <a:pPr/>
              <a:t>‹#›</a:t>
            </a:fld>
            <a:endParaRPr lang="en-US" altLang="zh-CN"/>
          </a:p>
        </p:txBody>
      </p:sp>
    </p:spTree>
    <p:extLst>
      <p:ext uri="{BB962C8B-B14F-4D97-AF65-F5344CB8AC3E}">
        <p14:creationId xmlns:p14="http://schemas.microsoft.com/office/powerpoint/2010/main" val="32900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635567A-6D0F-D144-BEF9-E791250C9083}"/>
              </a:ext>
            </a:extLst>
          </p:cNvPr>
          <p:cNvGrpSpPr>
            <a:grpSpLocks/>
          </p:cNvGrpSpPr>
          <p:nvPr/>
        </p:nvGrpSpPr>
        <p:grpSpPr bwMode="auto">
          <a:xfrm>
            <a:off x="-498475" y="1311275"/>
            <a:ext cx="10429875" cy="5908675"/>
            <a:chOff x="-313" y="824"/>
            <a:chExt cx="6570" cy="3722"/>
          </a:xfrm>
        </p:grpSpPr>
        <p:sp>
          <p:nvSpPr>
            <p:cNvPr id="5" name="Rectangle 3">
              <a:extLst>
                <a:ext uri="{FF2B5EF4-FFF2-40B4-BE49-F238E27FC236}">
                  <a16:creationId xmlns:a16="http://schemas.microsoft.com/office/drawing/2014/main" id="{712BB5C1-542C-D741-B886-81E3CF90A277}"/>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6" name="Rectangle 4">
              <a:extLst>
                <a:ext uri="{FF2B5EF4-FFF2-40B4-BE49-F238E27FC236}">
                  <a16:creationId xmlns:a16="http://schemas.microsoft.com/office/drawing/2014/main" id="{927FE0E0-C4FB-E640-A9B5-4804F60073E5}"/>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7" name="Rectangle 5">
              <a:extLst>
                <a:ext uri="{FF2B5EF4-FFF2-40B4-BE49-F238E27FC236}">
                  <a16:creationId xmlns:a16="http://schemas.microsoft.com/office/drawing/2014/main" id="{9AC7AEB8-C14E-D347-AF8A-A1DDB387A386}"/>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8" name="Rectangle 6">
              <a:extLst>
                <a:ext uri="{FF2B5EF4-FFF2-40B4-BE49-F238E27FC236}">
                  <a16:creationId xmlns:a16="http://schemas.microsoft.com/office/drawing/2014/main" id="{2421BE96-574A-DE46-8C85-574B19906355}"/>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9" name="Rectangle 7">
              <a:extLst>
                <a:ext uri="{FF2B5EF4-FFF2-40B4-BE49-F238E27FC236}">
                  <a16:creationId xmlns:a16="http://schemas.microsoft.com/office/drawing/2014/main" id="{50811C0C-1915-9043-B2F3-436A21ABEEB7}"/>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10" name="Rectangle 8">
              <a:extLst>
                <a:ext uri="{FF2B5EF4-FFF2-40B4-BE49-F238E27FC236}">
                  <a16:creationId xmlns:a16="http://schemas.microsoft.com/office/drawing/2014/main" id="{2DDA069A-1AC5-7747-BE39-36FD6C00E572}"/>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11" name="Rectangle 9">
              <a:extLst>
                <a:ext uri="{FF2B5EF4-FFF2-40B4-BE49-F238E27FC236}">
                  <a16:creationId xmlns:a16="http://schemas.microsoft.com/office/drawing/2014/main" id="{912B75BE-BFF3-EA4D-A255-414DEE4EE751}"/>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12" name="Rectangle 10">
              <a:extLst>
                <a:ext uri="{FF2B5EF4-FFF2-40B4-BE49-F238E27FC236}">
                  <a16:creationId xmlns:a16="http://schemas.microsoft.com/office/drawing/2014/main" id="{1645CC62-6F0D-FB4F-A6B0-FE88114BB431}"/>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13" name="Rectangle 11">
              <a:extLst>
                <a:ext uri="{FF2B5EF4-FFF2-40B4-BE49-F238E27FC236}">
                  <a16:creationId xmlns:a16="http://schemas.microsoft.com/office/drawing/2014/main" id="{5A277696-E6A7-BA43-A974-275318BF4783}"/>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14" name="Rectangle 12">
              <a:extLst>
                <a:ext uri="{FF2B5EF4-FFF2-40B4-BE49-F238E27FC236}">
                  <a16:creationId xmlns:a16="http://schemas.microsoft.com/office/drawing/2014/main" id="{AE7BB0F2-3CCE-254B-AF89-CFFA8CD34489}"/>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15" name="Rectangle 13">
              <a:extLst>
                <a:ext uri="{FF2B5EF4-FFF2-40B4-BE49-F238E27FC236}">
                  <a16:creationId xmlns:a16="http://schemas.microsoft.com/office/drawing/2014/main" id="{BFE00B9B-095C-B542-B792-A116B54D7E78}"/>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16" name="Rectangle 14">
              <a:extLst>
                <a:ext uri="{FF2B5EF4-FFF2-40B4-BE49-F238E27FC236}">
                  <a16:creationId xmlns:a16="http://schemas.microsoft.com/office/drawing/2014/main" id="{DB415889-F04D-E344-881A-4B3ECC9D29F7}"/>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17" name="Rectangle 15">
              <a:extLst>
                <a:ext uri="{FF2B5EF4-FFF2-40B4-BE49-F238E27FC236}">
                  <a16:creationId xmlns:a16="http://schemas.microsoft.com/office/drawing/2014/main" id="{03BDD01A-95D7-A448-BA49-CF317EBFFF5C}"/>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18" name="Rectangle 16">
              <a:extLst>
                <a:ext uri="{FF2B5EF4-FFF2-40B4-BE49-F238E27FC236}">
                  <a16:creationId xmlns:a16="http://schemas.microsoft.com/office/drawing/2014/main" id="{7CE0A4AE-ED61-8546-A85C-39B5E9E7A650}"/>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19" name="Rectangle 17">
              <a:extLst>
                <a:ext uri="{FF2B5EF4-FFF2-40B4-BE49-F238E27FC236}">
                  <a16:creationId xmlns:a16="http://schemas.microsoft.com/office/drawing/2014/main" id="{545B9E6A-01BA-BA45-A6A0-5B42B6861A96}"/>
                </a:ext>
              </a:extLst>
            </p:cNvPr>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vert="eaVert"/>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20" name="Rectangle 18">
              <a:extLst>
                <a:ext uri="{FF2B5EF4-FFF2-40B4-BE49-F238E27FC236}">
                  <a16:creationId xmlns:a16="http://schemas.microsoft.com/office/drawing/2014/main" id="{820F45FC-0380-6F4A-9395-AD11411F2B2B}"/>
                </a:ext>
              </a:extLst>
            </p:cNvPr>
            <p:cNvSpPr>
              <a:spLocks noChangeArrowheads="1"/>
            </p:cNvSpPr>
            <p:nvPr userDrawn="1"/>
          </p:nvSpPr>
          <p:spPr bwMode="hidden">
            <a:xfrm rot="39991575" flipH="1" flipV="1">
              <a:off x="5384"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vert="eaVert"/>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21" name="Rectangle 19">
              <a:extLst>
                <a:ext uri="{FF2B5EF4-FFF2-40B4-BE49-F238E27FC236}">
                  <a16:creationId xmlns:a16="http://schemas.microsoft.com/office/drawing/2014/main" id="{6194C936-C178-4D41-A8AA-273FE539BBBD}"/>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22" name="Rectangle 20">
              <a:extLst>
                <a:ext uri="{FF2B5EF4-FFF2-40B4-BE49-F238E27FC236}">
                  <a16:creationId xmlns:a16="http://schemas.microsoft.com/office/drawing/2014/main" id="{E558B596-3865-AD4E-BE6E-2B4464F65905}"/>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xmlns="" w="9525">
                  <a:solidFill>
                    <a:schemeClr val="accent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23" name="Rectangle 21">
              <a:extLst>
                <a:ext uri="{FF2B5EF4-FFF2-40B4-BE49-F238E27FC236}">
                  <a16:creationId xmlns:a16="http://schemas.microsoft.com/office/drawing/2014/main" id="{A5D89551-B460-E548-9BDA-A7D722A7453D}"/>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xmlns="" w="9525">
                  <a:solidFill>
                    <a:schemeClr val="accent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24" name="Rectangle 22">
              <a:extLst>
                <a:ext uri="{FF2B5EF4-FFF2-40B4-BE49-F238E27FC236}">
                  <a16:creationId xmlns:a16="http://schemas.microsoft.com/office/drawing/2014/main" id="{5D30A27F-19CD-AB41-8836-2B50ECBE7479}"/>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25" name="Rectangle 23">
              <a:extLst>
                <a:ext uri="{FF2B5EF4-FFF2-40B4-BE49-F238E27FC236}">
                  <a16:creationId xmlns:a16="http://schemas.microsoft.com/office/drawing/2014/main" id="{BB899CC7-9FA3-9D4C-AE61-EFEAEEDDD17C}"/>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26" name="Rectangle 24">
              <a:extLst>
                <a:ext uri="{FF2B5EF4-FFF2-40B4-BE49-F238E27FC236}">
                  <a16:creationId xmlns:a16="http://schemas.microsoft.com/office/drawing/2014/main" id="{11EEC44C-FE75-2447-8D30-D996901D10A1}"/>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27" name="Rectangle 25">
              <a:extLst>
                <a:ext uri="{FF2B5EF4-FFF2-40B4-BE49-F238E27FC236}">
                  <a16:creationId xmlns:a16="http://schemas.microsoft.com/office/drawing/2014/main" id="{DE21CC4F-67E6-1441-B01D-A73BC5EB1402}"/>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28" name="Rectangle 26">
              <a:extLst>
                <a:ext uri="{FF2B5EF4-FFF2-40B4-BE49-F238E27FC236}">
                  <a16:creationId xmlns:a16="http://schemas.microsoft.com/office/drawing/2014/main" id="{49D6586B-9151-9E46-9B4F-BB0DB07508BE}"/>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29" name="Rectangle 27">
              <a:extLst>
                <a:ext uri="{FF2B5EF4-FFF2-40B4-BE49-F238E27FC236}">
                  <a16:creationId xmlns:a16="http://schemas.microsoft.com/office/drawing/2014/main" id="{677889DB-26B7-3F4A-AD20-324E56B5CD57}"/>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30" name="Rectangle 28">
              <a:extLst>
                <a:ext uri="{FF2B5EF4-FFF2-40B4-BE49-F238E27FC236}">
                  <a16:creationId xmlns:a16="http://schemas.microsoft.com/office/drawing/2014/main" id="{CF56E405-0F0A-E942-8015-7E3A42958C95}"/>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31" name="Rectangle 29">
              <a:extLst>
                <a:ext uri="{FF2B5EF4-FFF2-40B4-BE49-F238E27FC236}">
                  <a16:creationId xmlns:a16="http://schemas.microsoft.com/office/drawing/2014/main" id="{F1C43870-D961-2042-B7B5-FBA1A0E2FAFE}"/>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32" name="Rectangle 30">
              <a:extLst>
                <a:ext uri="{FF2B5EF4-FFF2-40B4-BE49-F238E27FC236}">
                  <a16:creationId xmlns:a16="http://schemas.microsoft.com/office/drawing/2014/main" id="{440A7856-3C87-A040-BDF3-A16495CAAA34}"/>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33" name="Rectangle 31">
              <a:extLst>
                <a:ext uri="{FF2B5EF4-FFF2-40B4-BE49-F238E27FC236}">
                  <a16:creationId xmlns:a16="http://schemas.microsoft.com/office/drawing/2014/main" id="{469ABB07-B0C9-F545-B683-D8680EF4DF41}"/>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34" name="Rectangle 32">
              <a:extLst>
                <a:ext uri="{FF2B5EF4-FFF2-40B4-BE49-F238E27FC236}">
                  <a16:creationId xmlns:a16="http://schemas.microsoft.com/office/drawing/2014/main" id="{E6537FE6-305E-C047-A879-C9EB7ED99B14}"/>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35" name="Rectangle 33">
              <a:extLst>
                <a:ext uri="{FF2B5EF4-FFF2-40B4-BE49-F238E27FC236}">
                  <a16:creationId xmlns:a16="http://schemas.microsoft.com/office/drawing/2014/main" id="{779C4049-FFC0-5046-B159-7463CB0590AE}"/>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36" name="Rectangle 34">
              <a:extLst>
                <a:ext uri="{FF2B5EF4-FFF2-40B4-BE49-F238E27FC236}">
                  <a16:creationId xmlns:a16="http://schemas.microsoft.com/office/drawing/2014/main" id="{85D5C0B2-3D22-4F4C-8CEA-D5F114B7390F}"/>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latin typeface="Arial" charset="0"/>
                <a:ea typeface="宋体" charset="0"/>
              </a:endParaRPr>
            </a:p>
          </p:txBody>
        </p:sp>
        <p:sp>
          <p:nvSpPr>
            <p:cNvPr id="37" name="Oval 35">
              <a:extLst>
                <a:ext uri="{FF2B5EF4-FFF2-40B4-BE49-F238E27FC236}">
                  <a16:creationId xmlns:a16="http://schemas.microsoft.com/office/drawing/2014/main" id="{EB0665B7-E427-8A44-950B-C30BC559C864}"/>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38" name="Oval 36">
              <a:extLst>
                <a:ext uri="{FF2B5EF4-FFF2-40B4-BE49-F238E27FC236}">
                  <a16:creationId xmlns:a16="http://schemas.microsoft.com/office/drawing/2014/main" id="{0D4B7418-F5D1-7440-8668-AA8E67FA0FC1}"/>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39" name="Oval 37">
              <a:extLst>
                <a:ext uri="{FF2B5EF4-FFF2-40B4-BE49-F238E27FC236}">
                  <a16:creationId xmlns:a16="http://schemas.microsoft.com/office/drawing/2014/main" id="{8BA47DFF-8C2B-5147-AF3E-46D7D2B79B62}"/>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0" name="Oval 38">
              <a:extLst>
                <a:ext uri="{FF2B5EF4-FFF2-40B4-BE49-F238E27FC236}">
                  <a16:creationId xmlns:a16="http://schemas.microsoft.com/office/drawing/2014/main" id="{DE649035-107D-E940-8FE7-73ED0F947830}"/>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1" name="Oval 39">
              <a:extLst>
                <a:ext uri="{FF2B5EF4-FFF2-40B4-BE49-F238E27FC236}">
                  <a16:creationId xmlns:a16="http://schemas.microsoft.com/office/drawing/2014/main" id="{F140B123-5C8B-CA47-8625-70CF1DE16A4B}"/>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2" name="Oval 40">
              <a:extLst>
                <a:ext uri="{FF2B5EF4-FFF2-40B4-BE49-F238E27FC236}">
                  <a16:creationId xmlns:a16="http://schemas.microsoft.com/office/drawing/2014/main" id="{9D8846DE-8ED5-F045-9184-18CD7CEE2EE3}"/>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3" name="Oval 41">
              <a:extLst>
                <a:ext uri="{FF2B5EF4-FFF2-40B4-BE49-F238E27FC236}">
                  <a16:creationId xmlns:a16="http://schemas.microsoft.com/office/drawing/2014/main" id="{92318395-229E-904B-82EE-ADFE75B78A4A}"/>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4" name="Oval 42">
              <a:extLst>
                <a:ext uri="{FF2B5EF4-FFF2-40B4-BE49-F238E27FC236}">
                  <a16:creationId xmlns:a16="http://schemas.microsoft.com/office/drawing/2014/main" id="{49D13C66-8B48-0E41-ACE0-BD207996CE94}"/>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5" name="Oval 43">
              <a:extLst>
                <a:ext uri="{FF2B5EF4-FFF2-40B4-BE49-F238E27FC236}">
                  <a16:creationId xmlns:a16="http://schemas.microsoft.com/office/drawing/2014/main" id="{06D04CB1-C954-404E-8F6C-79C32AC3AE0D}"/>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6" name="Oval 44">
              <a:extLst>
                <a:ext uri="{FF2B5EF4-FFF2-40B4-BE49-F238E27FC236}">
                  <a16:creationId xmlns:a16="http://schemas.microsoft.com/office/drawing/2014/main" id="{A38E09EC-29E1-4D40-B95B-D43BD4E003D8}"/>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7" name="Oval 45">
              <a:extLst>
                <a:ext uri="{FF2B5EF4-FFF2-40B4-BE49-F238E27FC236}">
                  <a16:creationId xmlns:a16="http://schemas.microsoft.com/office/drawing/2014/main" id="{40E5D257-F5CA-854F-89ED-25A22FCD958C}"/>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8" name="Oval 46">
              <a:extLst>
                <a:ext uri="{FF2B5EF4-FFF2-40B4-BE49-F238E27FC236}">
                  <a16:creationId xmlns:a16="http://schemas.microsoft.com/office/drawing/2014/main" id="{E9DD962C-7DD6-B842-AF14-6344E29CD141}"/>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9" name="Oval 47">
              <a:extLst>
                <a:ext uri="{FF2B5EF4-FFF2-40B4-BE49-F238E27FC236}">
                  <a16:creationId xmlns:a16="http://schemas.microsoft.com/office/drawing/2014/main" id="{FD0B6DC8-5F80-5344-B36E-D3EA51088F48}"/>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0" name="Oval 48">
              <a:extLst>
                <a:ext uri="{FF2B5EF4-FFF2-40B4-BE49-F238E27FC236}">
                  <a16:creationId xmlns:a16="http://schemas.microsoft.com/office/drawing/2014/main" id="{E3FD656E-6B1A-954F-B859-3C3F821D2724}"/>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1" name="Oval 49">
              <a:extLst>
                <a:ext uri="{FF2B5EF4-FFF2-40B4-BE49-F238E27FC236}">
                  <a16:creationId xmlns:a16="http://schemas.microsoft.com/office/drawing/2014/main" id="{FB06D3CF-86ED-7C43-BF44-E05AB2B17AF6}"/>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2" name="Oval 50">
              <a:extLst>
                <a:ext uri="{FF2B5EF4-FFF2-40B4-BE49-F238E27FC236}">
                  <a16:creationId xmlns:a16="http://schemas.microsoft.com/office/drawing/2014/main" id="{56889C4C-AA50-D047-BDF6-FB2624EFFCD5}"/>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3" name="Oval 51">
              <a:extLst>
                <a:ext uri="{FF2B5EF4-FFF2-40B4-BE49-F238E27FC236}">
                  <a16:creationId xmlns:a16="http://schemas.microsoft.com/office/drawing/2014/main" id="{9721D0F9-B262-C045-B8B2-2ADEFD790C37}"/>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4" name="Oval 52">
              <a:extLst>
                <a:ext uri="{FF2B5EF4-FFF2-40B4-BE49-F238E27FC236}">
                  <a16:creationId xmlns:a16="http://schemas.microsoft.com/office/drawing/2014/main" id="{97E9F8D2-A6D7-AA4C-89F8-A8FE93F40264}"/>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5" name="Oval 53">
              <a:extLst>
                <a:ext uri="{FF2B5EF4-FFF2-40B4-BE49-F238E27FC236}">
                  <a16:creationId xmlns:a16="http://schemas.microsoft.com/office/drawing/2014/main" id="{6E26CED5-885C-3644-9547-98A72C89221E}"/>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6" name="Oval 54">
              <a:extLst>
                <a:ext uri="{FF2B5EF4-FFF2-40B4-BE49-F238E27FC236}">
                  <a16:creationId xmlns:a16="http://schemas.microsoft.com/office/drawing/2014/main" id="{1BCB0A83-36FB-214F-A22D-F64F2E690DA9}"/>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7" name="Oval 55">
              <a:extLst>
                <a:ext uri="{FF2B5EF4-FFF2-40B4-BE49-F238E27FC236}">
                  <a16:creationId xmlns:a16="http://schemas.microsoft.com/office/drawing/2014/main" id="{30B430EC-155C-A447-9342-F641C7FE4252}"/>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8" name="Oval 56">
              <a:extLst>
                <a:ext uri="{FF2B5EF4-FFF2-40B4-BE49-F238E27FC236}">
                  <a16:creationId xmlns:a16="http://schemas.microsoft.com/office/drawing/2014/main" id="{5ABE99F5-3E05-9D45-A4DB-B06EB596FCFC}"/>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9" name="Oval 57">
              <a:extLst>
                <a:ext uri="{FF2B5EF4-FFF2-40B4-BE49-F238E27FC236}">
                  <a16:creationId xmlns:a16="http://schemas.microsoft.com/office/drawing/2014/main" id="{DD84723E-45C9-3449-8C43-1E3AE8358950}"/>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0" name="Oval 58">
              <a:extLst>
                <a:ext uri="{FF2B5EF4-FFF2-40B4-BE49-F238E27FC236}">
                  <a16:creationId xmlns:a16="http://schemas.microsoft.com/office/drawing/2014/main" id="{937B2F33-4463-A34E-8025-C5814EF88426}"/>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1" name="Oval 59">
              <a:extLst>
                <a:ext uri="{FF2B5EF4-FFF2-40B4-BE49-F238E27FC236}">
                  <a16:creationId xmlns:a16="http://schemas.microsoft.com/office/drawing/2014/main" id="{D26722B9-7518-304A-BDE1-ACF2886866E3}"/>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2" name="Oval 60">
              <a:extLst>
                <a:ext uri="{FF2B5EF4-FFF2-40B4-BE49-F238E27FC236}">
                  <a16:creationId xmlns:a16="http://schemas.microsoft.com/office/drawing/2014/main" id="{28E9B3C5-9D3B-704F-810E-24B6696CFA19}"/>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 name="Oval 61">
              <a:extLst>
                <a:ext uri="{FF2B5EF4-FFF2-40B4-BE49-F238E27FC236}">
                  <a16:creationId xmlns:a16="http://schemas.microsoft.com/office/drawing/2014/main" id="{54241228-FFF0-A345-A730-812DF6C9C3F8}"/>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4" name="Oval 62">
              <a:extLst>
                <a:ext uri="{FF2B5EF4-FFF2-40B4-BE49-F238E27FC236}">
                  <a16:creationId xmlns:a16="http://schemas.microsoft.com/office/drawing/2014/main" id="{47C17DBA-DA8C-3F46-A763-008FEFA4F8E9}"/>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5" name="Oval 63">
              <a:extLst>
                <a:ext uri="{FF2B5EF4-FFF2-40B4-BE49-F238E27FC236}">
                  <a16:creationId xmlns:a16="http://schemas.microsoft.com/office/drawing/2014/main" id="{EDC9B80A-8962-8246-8AA3-18BCAD98CFAF}"/>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6" name="Oval 64">
              <a:extLst>
                <a:ext uri="{FF2B5EF4-FFF2-40B4-BE49-F238E27FC236}">
                  <a16:creationId xmlns:a16="http://schemas.microsoft.com/office/drawing/2014/main" id="{CDDC253E-2C09-2744-B359-C8AF10FFF4C4}"/>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 name="Oval 65">
              <a:extLst>
                <a:ext uri="{FF2B5EF4-FFF2-40B4-BE49-F238E27FC236}">
                  <a16:creationId xmlns:a16="http://schemas.microsoft.com/office/drawing/2014/main" id="{C9AF8790-B86A-6840-8F19-D2C000E7E75B}"/>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8" name="Oval 66">
              <a:extLst>
                <a:ext uri="{FF2B5EF4-FFF2-40B4-BE49-F238E27FC236}">
                  <a16:creationId xmlns:a16="http://schemas.microsoft.com/office/drawing/2014/main" id="{CACD0350-44A1-5441-A35C-AE9C6871C59B}"/>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9" name="Oval 67">
              <a:extLst>
                <a:ext uri="{FF2B5EF4-FFF2-40B4-BE49-F238E27FC236}">
                  <a16:creationId xmlns:a16="http://schemas.microsoft.com/office/drawing/2014/main" id="{75DB3A0B-3FF5-FC45-A54A-A92C340064D2}"/>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0" name="Oval 68">
              <a:extLst>
                <a:ext uri="{FF2B5EF4-FFF2-40B4-BE49-F238E27FC236}">
                  <a16:creationId xmlns:a16="http://schemas.microsoft.com/office/drawing/2014/main" id="{42766ED7-7D97-A04A-94A4-28E815F6862F}"/>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1" name="Oval 69">
              <a:extLst>
                <a:ext uri="{FF2B5EF4-FFF2-40B4-BE49-F238E27FC236}">
                  <a16:creationId xmlns:a16="http://schemas.microsoft.com/office/drawing/2014/main" id="{788F9684-1C86-1545-B832-FFCE3B86AA40}"/>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2" name="Oval 70">
              <a:extLst>
                <a:ext uri="{FF2B5EF4-FFF2-40B4-BE49-F238E27FC236}">
                  <a16:creationId xmlns:a16="http://schemas.microsoft.com/office/drawing/2014/main" id="{0F33D3CE-BFDD-4646-9964-3D79E443E38E}"/>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3" name="Oval 71">
              <a:extLst>
                <a:ext uri="{FF2B5EF4-FFF2-40B4-BE49-F238E27FC236}">
                  <a16:creationId xmlns:a16="http://schemas.microsoft.com/office/drawing/2014/main" id="{900B1547-8215-A848-8057-522D0AACA105}"/>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4" name="Oval 72">
              <a:extLst>
                <a:ext uri="{FF2B5EF4-FFF2-40B4-BE49-F238E27FC236}">
                  <a16:creationId xmlns:a16="http://schemas.microsoft.com/office/drawing/2014/main" id="{9E4F7042-4E5A-9440-8FFE-F77A895C70B3}"/>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5" name="Oval 73">
              <a:extLst>
                <a:ext uri="{FF2B5EF4-FFF2-40B4-BE49-F238E27FC236}">
                  <a16:creationId xmlns:a16="http://schemas.microsoft.com/office/drawing/2014/main" id="{E2CFB26A-755A-9542-B5AD-852C7A5E1350}"/>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6" name="Oval 74">
              <a:extLst>
                <a:ext uri="{FF2B5EF4-FFF2-40B4-BE49-F238E27FC236}">
                  <a16:creationId xmlns:a16="http://schemas.microsoft.com/office/drawing/2014/main" id="{E997988D-B6BD-C244-A93B-E3264107BF63}"/>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7" name="Oval 75">
              <a:extLst>
                <a:ext uri="{FF2B5EF4-FFF2-40B4-BE49-F238E27FC236}">
                  <a16:creationId xmlns:a16="http://schemas.microsoft.com/office/drawing/2014/main" id="{D77A983D-4D1A-6942-9761-232FCB20529E}"/>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8" name="Oval 76">
              <a:extLst>
                <a:ext uri="{FF2B5EF4-FFF2-40B4-BE49-F238E27FC236}">
                  <a16:creationId xmlns:a16="http://schemas.microsoft.com/office/drawing/2014/main" id="{D1FAA47F-C735-D741-8648-6697B2B43961}"/>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79" name="Oval 77">
              <a:extLst>
                <a:ext uri="{FF2B5EF4-FFF2-40B4-BE49-F238E27FC236}">
                  <a16:creationId xmlns:a16="http://schemas.microsoft.com/office/drawing/2014/main" id="{F1FECA53-50A6-9943-B2D0-94430AF77A10}"/>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80" name="Oval 78">
              <a:extLst>
                <a:ext uri="{FF2B5EF4-FFF2-40B4-BE49-F238E27FC236}">
                  <a16:creationId xmlns:a16="http://schemas.microsoft.com/office/drawing/2014/main" id="{70BAA266-D18C-A440-A2EF-5945027D0938}"/>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81" name="Oval 79">
              <a:extLst>
                <a:ext uri="{FF2B5EF4-FFF2-40B4-BE49-F238E27FC236}">
                  <a16:creationId xmlns:a16="http://schemas.microsoft.com/office/drawing/2014/main" id="{5A9C1895-329C-6B4C-8BBC-BBB14620457F}"/>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82" name="Oval 80">
              <a:extLst>
                <a:ext uri="{FF2B5EF4-FFF2-40B4-BE49-F238E27FC236}">
                  <a16:creationId xmlns:a16="http://schemas.microsoft.com/office/drawing/2014/main" id="{5A98EC18-937A-8544-8657-576E923ACA2B}"/>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83" name="Oval 81">
              <a:extLst>
                <a:ext uri="{FF2B5EF4-FFF2-40B4-BE49-F238E27FC236}">
                  <a16:creationId xmlns:a16="http://schemas.microsoft.com/office/drawing/2014/main" id="{BBB59D3F-54AC-4043-B67F-D346453624B5}"/>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84" name="Oval 82">
              <a:extLst>
                <a:ext uri="{FF2B5EF4-FFF2-40B4-BE49-F238E27FC236}">
                  <a16:creationId xmlns:a16="http://schemas.microsoft.com/office/drawing/2014/main" id="{254AEF8D-D0E1-174F-9C21-EE873D1157DC}"/>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85" name="Oval 83">
              <a:extLst>
                <a:ext uri="{FF2B5EF4-FFF2-40B4-BE49-F238E27FC236}">
                  <a16:creationId xmlns:a16="http://schemas.microsoft.com/office/drawing/2014/main" id="{3AB7BCD5-C512-864A-B42D-C7E06F454E5E}"/>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86" name="Oval 84">
              <a:extLst>
                <a:ext uri="{FF2B5EF4-FFF2-40B4-BE49-F238E27FC236}">
                  <a16:creationId xmlns:a16="http://schemas.microsoft.com/office/drawing/2014/main" id="{FF140618-2E98-1F48-A537-262CE9874CDC}"/>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87" name="Oval 85">
              <a:extLst>
                <a:ext uri="{FF2B5EF4-FFF2-40B4-BE49-F238E27FC236}">
                  <a16:creationId xmlns:a16="http://schemas.microsoft.com/office/drawing/2014/main" id="{E1FC23AD-53ED-7942-AE16-0E3E35EF8A43}"/>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88" name="Oval 86">
              <a:extLst>
                <a:ext uri="{FF2B5EF4-FFF2-40B4-BE49-F238E27FC236}">
                  <a16:creationId xmlns:a16="http://schemas.microsoft.com/office/drawing/2014/main" id="{1CD192F3-FC5F-5B47-9CA9-93B200E44D4B}"/>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89" name="Oval 87">
              <a:extLst>
                <a:ext uri="{FF2B5EF4-FFF2-40B4-BE49-F238E27FC236}">
                  <a16:creationId xmlns:a16="http://schemas.microsoft.com/office/drawing/2014/main" id="{DD8A6829-85AC-B646-9CDE-5C6845D6E460}"/>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90" name="Oval 88">
              <a:extLst>
                <a:ext uri="{FF2B5EF4-FFF2-40B4-BE49-F238E27FC236}">
                  <a16:creationId xmlns:a16="http://schemas.microsoft.com/office/drawing/2014/main" id="{9C0CFF2F-29EF-2F47-9972-684BD348DFB0}"/>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91" name="Oval 89">
              <a:extLst>
                <a:ext uri="{FF2B5EF4-FFF2-40B4-BE49-F238E27FC236}">
                  <a16:creationId xmlns:a16="http://schemas.microsoft.com/office/drawing/2014/main" id="{30CB7BB8-E719-2748-AEFB-54E6925332D3}"/>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92" name="Oval 90">
              <a:extLst>
                <a:ext uri="{FF2B5EF4-FFF2-40B4-BE49-F238E27FC236}">
                  <a16:creationId xmlns:a16="http://schemas.microsoft.com/office/drawing/2014/main" id="{2CC512D7-ED8B-4444-81DB-F8DB5E2D055E}"/>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93" name="Oval 91">
              <a:extLst>
                <a:ext uri="{FF2B5EF4-FFF2-40B4-BE49-F238E27FC236}">
                  <a16:creationId xmlns:a16="http://schemas.microsoft.com/office/drawing/2014/main" id="{9A2C40AC-8BC5-FB4F-9B02-82790E13D9C4}"/>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94" name="Oval 92">
              <a:extLst>
                <a:ext uri="{FF2B5EF4-FFF2-40B4-BE49-F238E27FC236}">
                  <a16:creationId xmlns:a16="http://schemas.microsoft.com/office/drawing/2014/main" id="{E3F12F15-FD9A-7D46-8886-522FA8940C3D}"/>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95" name="Oval 93">
              <a:extLst>
                <a:ext uri="{FF2B5EF4-FFF2-40B4-BE49-F238E27FC236}">
                  <a16:creationId xmlns:a16="http://schemas.microsoft.com/office/drawing/2014/main" id="{13A36BE7-47E6-8B4C-82D3-7460BEB6B405}"/>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96" name="Oval 94">
              <a:extLst>
                <a:ext uri="{FF2B5EF4-FFF2-40B4-BE49-F238E27FC236}">
                  <a16:creationId xmlns:a16="http://schemas.microsoft.com/office/drawing/2014/main" id="{D40FD206-A0FD-4042-8279-DCEFA7AE9AD6}"/>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97" name="Oval 95">
              <a:extLst>
                <a:ext uri="{FF2B5EF4-FFF2-40B4-BE49-F238E27FC236}">
                  <a16:creationId xmlns:a16="http://schemas.microsoft.com/office/drawing/2014/main" id="{4C7EB8CC-6D7A-BF46-8B54-73377E054019}"/>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98" name="Oval 96">
              <a:extLst>
                <a:ext uri="{FF2B5EF4-FFF2-40B4-BE49-F238E27FC236}">
                  <a16:creationId xmlns:a16="http://schemas.microsoft.com/office/drawing/2014/main" id="{F855B5CD-A624-C740-88F1-382B635CA1A7}"/>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99" name="Oval 97">
              <a:extLst>
                <a:ext uri="{FF2B5EF4-FFF2-40B4-BE49-F238E27FC236}">
                  <a16:creationId xmlns:a16="http://schemas.microsoft.com/office/drawing/2014/main" id="{9CDD8B56-6FF8-C349-B8A3-99E79584FD85}"/>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0" name="Oval 98">
              <a:extLst>
                <a:ext uri="{FF2B5EF4-FFF2-40B4-BE49-F238E27FC236}">
                  <a16:creationId xmlns:a16="http://schemas.microsoft.com/office/drawing/2014/main" id="{378AA35C-C019-0245-A152-1595F1653762}"/>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1" name="Oval 99">
              <a:extLst>
                <a:ext uri="{FF2B5EF4-FFF2-40B4-BE49-F238E27FC236}">
                  <a16:creationId xmlns:a16="http://schemas.microsoft.com/office/drawing/2014/main" id="{44284EF9-06C2-3E41-9143-B653B20A29D4}"/>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2" name="Oval 100">
              <a:extLst>
                <a:ext uri="{FF2B5EF4-FFF2-40B4-BE49-F238E27FC236}">
                  <a16:creationId xmlns:a16="http://schemas.microsoft.com/office/drawing/2014/main" id="{40FAABCD-5A16-4A49-9EA8-E4BA7F5A2398}"/>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3" name="Oval 101">
              <a:extLst>
                <a:ext uri="{FF2B5EF4-FFF2-40B4-BE49-F238E27FC236}">
                  <a16:creationId xmlns:a16="http://schemas.microsoft.com/office/drawing/2014/main" id="{CE730C2B-C2CD-7440-A0A8-1E2B2A86F75D}"/>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4" name="Oval 102">
              <a:extLst>
                <a:ext uri="{FF2B5EF4-FFF2-40B4-BE49-F238E27FC236}">
                  <a16:creationId xmlns:a16="http://schemas.microsoft.com/office/drawing/2014/main" id="{69F812A0-C621-9743-B859-D7BE06FD988D}"/>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5" name="Oval 103">
              <a:extLst>
                <a:ext uri="{FF2B5EF4-FFF2-40B4-BE49-F238E27FC236}">
                  <a16:creationId xmlns:a16="http://schemas.microsoft.com/office/drawing/2014/main" id="{D21B448A-0EB6-B947-8670-BAB878E9BA78}"/>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6" name="Oval 104">
              <a:extLst>
                <a:ext uri="{FF2B5EF4-FFF2-40B4-BE49-F238E27FC236}">
                  <a16:creationId xmlns:a16="http://schemas.microsoft.com/office/drawing/2014/main" id="{E5BC14E3-3094-DB40-B89D-D983632A5123}"/>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7" name="Oval 105">
              <a:extLst>
                <a:ext uri="{FF2B5EF4-FFF2-40B4-BE49-F238E27FC236}">
                  <a16:creationId xmlns:a16="http://schemas.microsoft.com/office/drawing/2014/main" id="{C42696AD-55B6-8F4F-ACA6-41AE4B9948A6}"/>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8" name="Oval 106">
              <a:extLst>
                <a:ext uri="{FF2B5EF4-FFF2-40B4-BE49-F238E27FC236}">
                  <a16:creationId xmlns:a16="http://schemas.microsoft.com/office/drawing/2014/main" id="{8E52D914-9ECD-4746-8E39-FCD79FB6D761}"/>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9" name="Oval 107">
              <a:extLst>
                <a:ext uri="{FF2B5EF4-FFF2-40B4-BE49-F238E27FC236}">
                  <a16:creationId xmlns:a16="http://schemas.microsoft.com/office/drawing/2014/main" id="{FF534177-0C0C-1F4D-8A91-1098F37EA003}"/>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0" name="Oval 108">
              <a:extLst>
                <a:ext uri="{FF2B5EF4-FFF2-40B4-BE49-F238E27FC236}">
                  <a16:creationId xmlns:a16="http://schemas.microsoft.com/office/drawing/2014/main" id="{BFAF9299-B528-6D45-8C78-0FCED3E35B4B}"/>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1" name="Oval 109">
              <a:extLst>
                <a:ext uri="{FF2B5EF4-FFF2-40B4-BE49-F238E27FC236}">
                  <a16:creationId xmlns:a16="http://schemas.microsoft.com/office/drawing/2014/main" id="{0EFE119A-1635-2E40-A1A3-64815955FF1B}"/>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2" name="Oval 110">
              <a:extLst>
                <a:ext uri="{FF2B5EF4-FFF2-40B4-BE49-F238E27FC236}">
                  <a16:creationId xmlns:a16="http://schemas.microsoft.com/office/drawing/2014/main" id="{FEB566C3-D194-B948-9CA8-E60F70A4613C}"/>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3" name="Oval 111">
              <a:extLst>
                <a:ext uri="{FF2B5EF4-FFF2-40B4-BE49-F238E27FC236}">
                  <a16:creationId xmlns:a16="http://schemas.microsoft.com/office/drawing/2014/main" id="{115F4764-C3E0-964D-A702-694077D5A8E7}"/>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4" name="Oval 112">
              <a:extLst>
                <a:ext uri="{FF2B5EF4-FFF2-40B4-BE49-F238E27FC236}">
                  <a16:creationId xmlns:a16="http://schemas.microsoft.com/office/drawing/2014/main" id="{2247E7A9-87F7-F94E-9AC5-95E2BE0F33D5}"/>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5" name="Oval 113">
              <a:extLst>
                <a:ext uri="{FF2B5EF4-FFF2-40B4-BE49-F238E27FC236}">
                  <a16:creationId xmlns:a16="http://schemas.microsoft.com/office/drawing/2014/main" id="{0EF831F6-6CD9-F748-91F8-1ABE80D526F4}"/>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6" name="Oval 114">
              <a:extLst>
                <a:ext uri="{FF2B5EF4-FFF2-40B4-BE49-F238E27FC236}">
                  <a16:creationId xmlns:a16="http://schemas.microsoft.com/office/drawing/2014/main" id="{BB096DD3-5977-594D-ADCA-4132F9791494}"/>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7" name="Oval 115">
              <a:extLst>
                <a:ext uri="{FF2B5EF4-FFF2-40B4-BE49-F238E27FC236}">
                  <a16:creationId xmlns:a16="http://schemas.microsoft.com/office/drawing/2014/main" id="{0D6C77B6-69EE-824B-883A-FC836712F6D9}"/>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8" name="Oval 116">
              <a:extLst>
                <a:ext uri="{FF2B5EF4-FFF2-40B4-BE49-F238E27FC236}">
                  <a16:creationId xmlns:a16="http://schemas.microsoft.com/office/drawing/2014/main" id="{F1ED9F0B-E3C4-2F43-A11D-36D33D85748C}"/>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9" name="Oval 117">
              <a:extLst>
                <a:ext uri="{FF2B5EF4-FFF2-40B4-BE49-F238E27FC236}">
                  <a16:creationId xmlns:a16="http://schemas.microsoft.com/office/drawing/2014/main" id="{E9DB6BCE-F422-714A-95DF-F56DAD7794B4}"/>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20" name="Oval 118">
              <a:extLst>
                <a:ext uri="{FF2B5EF4-FFF2-40B4-BE49-F238E27FC236}">
                  <a16:creationId xmlns:a16="http://schemas.microsoft.com/office/drawing/2014/main" id="{CB4CD824-A40E-E244-A316-CC9EDC5CA9EC}"/>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21" name="Oval 119">
              <a:extLst>
                <a:ext uri="{FF2B5EF4-FFF2-40B4-BE49-F238E27FC236}">
                  <a16:creationId xmlns:a16="http://schemas.microsoft.com/office/drawing/2014/main" id="{2F878913-65F0-CC4E-9E4F-BFB8D7336E45}"/>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22" name="Oval 120">
              <a:extLst>
                <a:ext uri="{FF2B5EF4-FFF2-40B4-BE49-F238E27FC236}">
                  <a16:creationId xmlns:a16="http://schemas.microsoft.com/office/drawing/2014/main" id="{6ED5951D-147B-7D40-8C04-A594C9BC7159}"/>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23" name="Oval 121">
              <a:extLst>
                <a:ext uri="{FF2B5EF4-FFF2-40B4-BE49-F238E27FC236}">
                  <a16:creationId xmlns:a16="http://schemas.microsoft.com/office/drawing/2014/main" id="{3EC1A2A0-007E-3648-882E-EA5F6AA9CC1C}"/>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24" name="Oval 122">
              <a:extLst>
                <a:ext uri="{FF2B5EF4-FFF2-40B4-BE49-F238E27FC236}">
                  <a16:creationId xmlns:a16="http://schemas.microsoft.com/office/drawing/2014/main" id="{0B1D8F41-4E5F-9A4A-8AAD-F2FD1C26A423}"/>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25" name="Oval 123">
              <a:extLst>
                <a:ext uri="{FF2B5EF4-FFF2-40B4-BE49-F238E27FC236}">
                  <a16:creationId xmlns:a16="http://schemas.microsoft.com/office/drawing/2014/main" id="{645C2960-46DC-014E-9F3D-6FD5D31EDDF0}"/>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26" name="Oval 124">
              <a:extLst>
                <a:ext uri="{FF2B5EF4-FFF2-40B4-BE49-F238E27FC236}">
                  <a16:creationId xmlns:a16="http://schemas.microsoft.com/office/drawing/2014/main" id="{14FEC560-8AAA-E248-B6B7-863D5F2E9021}"/>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27" name="Oval 125">
              <a:extLst>
                <a:ext uri="{FF2B5EF4-FFF2-40B4-BE49-F238E27FC236}">
                  <a16:creationId xmlns:a16="http://schemas.microsoft.com/office/drawing/2014/main" id="{D34D66EA-4DD1-E74A-992E-D5695DE22A5E}"/>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28" name="Oval 126">
              <a:extLst>
                <a:ext uri="{FF2B5EF4-FFF2-40B4-BE49-F238E27FC236}">
                  <a16:creationId xmlns:a16="http://schemas.microsoft.com/office/drawing/2014/main" id="{35363DEE-EBBA-6F47-A1AD-9FD527147737}"/>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29" name="Oval 127">
              <a:extLst>
                <a:ext uri="{FF2B5EF4-FFF2-40B4-BE49-F238E27FC236}">
                  <a16:creationId xmlns:a16="http://schemas.microsoft.com/office/drawing/2014/main" id="{795A9A58-FFDC-A94D-ADB1-81945B7596E5}"/>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30" name="Oval 128">
              <a:extLst>
                <a:ext uri="{FF2B5EF4-FFF2-40B4-BE49-F238E27FC236}">
                  <a16:creationId xmlns:a16="http://schemas.microsoft.com/office/drawing/2014/main" id="{D867E30A-DDDC-C84F-A7A2-7DECA8507A03}"/>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31" name="Oval 129">
              <a:extLst>
                <a:ext uri="{FF2B5EF4-FFF2-40B4-BE49-F238E27FC236}">
                  <a16:creationId xmlns:a16="http://schemas.microsoft.com/office/drawing/2014/main" id="{4B356F84-A30E-E849-8BB8-E544F95F823A}"/>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32" name="Oval 130">
              <a:extLst>
                <a:ext uri="{FF2B5EF4-FFF2-40B4-BE49-F238E27FC236}">
                  <a16:creationId xmlns:a16="http://schemas.microsoft.com/office/drawing/2014/main" id="{D7F7744C-61D4-6C44-AB59-DE431D31A790}"/>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33" name="Oval 131">
              <a:extLst>
                <a:ext uri="{FF2B5EF4-FFF2-40B4-BE49-F238E27FC236}">
                  <a16:creationId xmlns:a16="http://schemas.microsoft.com/office/drawing/2014/main" id="{4E87A8FB-7B78-8647-BB84-C2D28047EBB3}"/>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34" name="Oval 132">
              <a:extLst>
                <a:ext uri="{FF2B5EF4-FFF2-40B4-BE49-F238E27FC236}">
                  <a16:creationId xmlns:a16="http://schemas.microsoft.com/office/drawing/2014/main" id="{A94E3511-9542-B743-A642-7A30014084F2}"/>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35" name="Oval 133">
              <a:extLst>
                <a:ext uri="{FF2B5EF4-FFF2-40B4-BE49-F238E27FC236}">
                  <a16:creationId xmlns:a16="http://schemas.microsoft.com/office/drawing/2014/main" id="{FD5A6A99-143D-0540-9457-53BD44D063F7}"/>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36" name="Oval 134">
              <a:extLst>
                <a:ext uri="{FF2B5EF4-FFF2-40B4-BE49-F238E27FC236}">
                  <a16:creationId xmlns:a16="http://schemas.microsoft.com/office/drawing/2014/main" id="{C3C8EEFF-12FD-8743-B1AA-A690A5CEB99F}"/>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37" name="Oval 135">
              <a:extLst>
                <a:ext uri="{FF2B5EF4-FFF2-40B4-BE49-F238E27FC236}">
                  <a16:creationId xmlns:a16="http://schemas.microsoft.com/office/drawing/2014/main" id="{D5B945FF-B6BE-1D48-91EA-329A560C1B14}"/>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38" name="Oval 136">
              <a:extLst>
                <a:ext uri="{FF2B5EF4-FFF2-40B4-BE49-F238E27FC236}">
                  <a16:creationId xmlns:a16="http://schemas.microsoft.com/office/drawing/2014/main" id="{3773ABBB-6FD7-1D46-822D-4BE9EDD3461D}"/>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39" name="Oval 137">
              <a:extLst>
                <a:ext uri="{FF2B5EF4-FFF2-40B4-BE49-F238E27FC236}">
                  <a16:creationId xmlns:a16="http://schemas.microsoft.com/office/drawing/2014/main" id="{07593D97-BEC6-3C48-93C1-AE8B0CC8C507}"/>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40" name="Oval 138">
              <a:extLst>
                <a:ext uri="{FF2B5EF4-FFF2-40B4-BE49-F238E27FC236}">
                  <a16:creationId xmlns:a16="http://schemas.microsoft.com/office/drawing/2014/main" id="{BD4E3F6B-D769-064B-8C2D-6B52114228DD}"/>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41" name="Oval 139">
              <a:extLst>
                <a:ext uri="{FF2B5EF4-FFF2-40B4-BE49-F238E27FC236}">
                  <a16:creationId xmlns:a16="http://schemas.microsoft.com/office/drawing/2014/main" id="{9875A1E9-9679-D545-98CF-614EA2874EA3}"/>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42" name="Oval 140">
              <a:extLst>
                <a:ext uri="{FF2B5EF4-FFF2-40B4-BE49-F238E27FC236}">
                  <a16:creationId xmlns:a16="http://schemas.microsoft.com/office/drawing/2014/main" id="{478464A2-584C-304B-B0CF-36D61B665786}"/>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43" name="Oval 141">
              <a:extLst>
                <a:ext uri="{FF2B5EF4-FFF2-40B4-BE49-F238E27FC236}">
                  <a16:creationId xmlns:a16="http://schemas.microsoft.com/office/drawing/2014/main" id="{A76AC5B6-BECC-B941-A826-041C00F4FE70}"/>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44" name="Oval 142">
              <a:extLst>
                <a:ext uri="{FF2B5EF4-FFF2-40B4-BE49-F238E27FC236}">
                  <a16:creationId xmlns:a16="http://schemas.microsoft.com/office/drawing/2014/main" id="{8CCF9C74-70BC-304D-8D3A-FE2C296F8C4E}"/>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45" name="Oval 143">
              <a:extLst>
                <a:ext uri="{FF2B5EF4-FFF2-40B4-BE49-F238E27FC236}">
                  <a16:creationId xmlns:a16="http://schemas.microsoft.com/office/drawing/2014/main" id="{92FC93A7-2070-EA4B-A01D-15FE9A5681E2}"/>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46" name="Oval 144">
              <a:extLst>
                <a:ext uri="{FF2B5EF4-FFF2-40B4-BE49-F238E27FC236}">
                  <a16:creationId xmlns:a16="http://schemas.microsoft.com/office/drawing/2014/main" id="{33E7C481-48DC-3442-9261-845B2A91C02B}"/>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47" name="Oval 145">
              <a:extLst>
                <a:ext uri="{FF2B5EF4-FFF2-40B4-BE49-F238E27FC236}">
                  <a16:creationId xmlns:a16="http://schemas.microsoft.com/office/drawing/2014/main" id="{0BDCABFB-BB58-3545-8552-7CD62FFA714B}"/>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48" name="Oval 146">
              <a:extLst>
                <a:ext uri="{FF2B5EF4-FFF2-40B4-BE49-F238E27FC236}">
                  <a16:creationId xmlns:a16="http://schemas.microsoft.com/office/drawing/2014/main" id="{AE716028-D061-7847-B605-69726242F35E}"/>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49" name="Oval 147">
              <a:extLst>
                <a:ext uri="{FF2B5EF4-FFF2-40B4-BE49-F238E27FC236}">
                  <a16:creationId xmlns:a16="http://schemas.microsoft.com/office/drawing/2014/main" id="{DBE59565-6487-9544-B835-69345E035126}"/>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50" name="Oval 148">
              <a:extLst>
                <a:ext uri="{FF2B5EF4-FFF2-40B4-BE49-F238E27FC236}">
                  <a16:creationId xmlns:a16="http://schemas.microsoft.com/office/drawing/2014/main" id="{3CB3B2B4-0376-9440-B4A7-DCC142AA593E}"/>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51" name="Oval 149">
              <a:extLst>
                <a:ext uri="{FF2B5EF4-FFF2-40B4-BE49-F238E27FC236}">
                  <a16:creationId xmlns:a16="http://schemas.microsoft.com/office/drawing/2014/main" id="{1DC458C3-6B4B-E342-8EDB-FD3DD09A6925}"/>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52" name="Oval 150">
              <a:extLst>
                <a:ext uri="{FF2B5EF4-FFF2-40B4-BE49-F238E27FC236}">
                  <a16:creationId xmlns:a16="http://schemas.microsoft.com/office/drawing/2014/main" id="{2E692825-275E-E248-9AC4-F6CC69BBF259}"/>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53" name="Oval 151">
              <a:extLst>
                <a:ext uri="{FF2B5EF4-FFF2-40B4-BE49-F238E27FC236}">
                  <a16:creationId xmlns:a16="http://schemas.microsoft.com/office/drawing/2014/main" id="{9CCD72E5-C495-C64B-9EDB-0CA5DBF6E87C}"/>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54" name="Oval 152">
              <a:extLst>
                <a:ext uri="{FF2B5EF4-FFF2-40B4-BE49-F238E27FC236}">
                  <a16:creationId xmlns:a16="http://schemas.microsoft.com/office/drawing/2014/main" id="{EECC7B07-D355-8249-BF9B-6800A68DD602}"/>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55" name="Oval 153">
              <a:extLst>
                <a:ext uri="{FF2B5EF4-FFF2-40B4-BE49-F238E27FC236}">
                  <a16:creationId xmlns:a16="http://schemas.microsoft.com/office/drawing/2014/main" id="{BD8C14AA-8183-0E4E-94EB-E2D3A3F7D7F8}"/>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56" name="Oval 154">
              <a:extLst>
                <a:ext uri="{FF2B5EF4-FFF2-40B4-BE49-F238E27FC236}">
                  <a16:creationId xmlns:a16="http://schemas.microsoft.com/office/drawing/2014/main" id="{6F11A90F-A5B2-994F-8BA3-BA20B1BACFAE}"/>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57" name="Oval 155">
              <a:extLst>
                <a:ext uri="{FF2B5EF4-FFF2-40B4-BE49-F238E27FC236}">
                  <a16:creationId xmlns:a16="http://schemas.microsoft.com/office/drawing/2014/main" id="{53F3278D-DCD4-BE44-9333-9D7120F6D5F1}"/>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58" name="Oval 156">
              <a:extLst>
                <a:ext uri="{FF2B5EF4-FFF2-40B4-BE49-F238E27FC236}">
                  <a16:creationId xmlns:a16="http://schemas.microsoft.com/office/drawing/2014/main" id="{0C8E56BC-987C-194B-B7AE-D56FFEBB1471}"/>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59" name="Oval 157">
              <a:extLst>
                <a:ext uri="{FF2B5EF4-FFF2-40B4-BE49-F238E27FC236}">
                  <a16:creationId xmlns:a16="http://schemas.microsoft.com/office/drawing/2014/main" id="{9B007E7D-05F2-BF40-8617-E7AE775B3381}"/>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60" name="Oval 158">
              <a:extLst>
                <a:ext uri="{FF2B5EF4-FFF2-40B4-BE49-F238E27FC236}">
                  <a16:creationId xmlns:a16="http://schemas.microsoft.com/office/drawing/2014/main" id="{A8BBECB6-B8E3-7845-B093-7CE66E701818}"/>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61" name="Oval 159">
              <a:extLst>
                <a:ext uri="{FF2B5EF4-FFF2-40B4-BE49-F238E27FC236}">
                  <a16:creationId xmlns:a16="http://schemas.microsoft.com/office/drawing/2014/main" id="{4E39BA9C-9467-1C4E-850F-2C5F356E8B6D}"/>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62" name="Oval 160">
              <a:extLst>
                <a:ext uri="{FF2B5EF4-FFF2-40B4-BE49-F238E27FC236}">
                  <a16:creationId xmlns:a16="http://schemas.microsoft.com/office/drawing/2014/main" id="{ECFC8446-6658-5946-A609-5ACDF18241EA}"/>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63" name="Oval 161">
              <a:extLst>
                <a:ext uri="{FF2B5EF4-FFF2-40B4-BE49-F238E27FC236}">
                  <a16:creationId xmlns:a16="http://schemas.microsoft.com/office/drawing/2014/main" id="{372EA601-10F9-A54A-8118-0B7A2B35E0C0}"/>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64" name="Oval 162">
              <a:extLst>
                <a:ext uri="{FF2B5EF4-FFF2-40B4-BE49-F238E27FC236}">
                  <a16:creationId xmlns:a16="http://schemas.microsoft.com/office/drawing/2014/main" id="{0169F26C-1D48-6D47-AB0E-5215F174F150}"/>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65" name="Oval 163">
              <a:extLst>
                <a:ext uri="{FF2B5EF4-FFF2-40B4-BE49-F238E27FC236}">
                  <a16:creationId xmlns:a16="http://schemas.microsoft.com/office/drawing/2014/main" id="{1C1A0D6D-5B9D-E04D-AE0F-AC3C1A75BB0F}"/>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66" name="Oval 164">
              <a:extLst>
                <a:ext uri="{FF2B5EF4-FFF2-40B4-BE49-F238E27FC236}">
                  <a16:creationId xmlns:a16="http://schemas.microsoft.com/office/drawing/2014/main" id="{23F08B38-B4FE-1C46-90F7-1088554DCAF1}"/>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67" name="Oval 165">
              <a:extLst>
                <a:ext uri="{FF2B5EF4-FFF2-40B4-BE49-F238E27FC236}">
                  <a16:creationId xmlns:a16="http://schemas.microsoft.com/office/drawing/2014/main" id="{29CD74A7-B0EF-8943-B662-3CAE38B352F3}"/>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68" name="Oval 166">
              <a:extLst>
                <a:ext uri="{FF2B5EF4-FFF2-40B4-BE49-F238E27FC236}">
                  <a16:creationId xmlns:a16="http://schemas.microsoft.com/office/drawing/2014/main" id="{621BAB98-A4E8-9842-B5B1-E4C2AB75932C}"/>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69" name="Oval 167">
              <a:extLst>
                <a:ext uri="{FF2B5EF4-FFF2-40B4-BE49-F238E27FC236}">
                  <a16:creationId xmlns:a16="http://schemas.microsoft.com/office/drawing/2014/main" id="{F8AA6C52-A9DD-994E-A220-0A43FAB70BC2}"/>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70" name="Oval 168">
              <a:extLst>
                <a:ext uri="{FF2B5EF4-FFF2-40B4-BE49-F238E27FC236}">
                  <a16:creationId xmlns:a16="http://schemas.microsoft.com/office/drawing/2014/main" id="{25591911-55ED-0145-9B98-2AC9EB028DC9}"/>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71" name="Oval 169">
              <a:extLst>
                <a:ext uri="{FF2B5EF4-FFF2-40B4-BE49-F238E27FC236}">
                  <a16:creationId xmlns:a16="http://schemas.microsoft.com/office/drawing/2014/main" id="{7B597DCD-6B94-6141-B284-6E0EC7A8917C}"/>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72" name="Oval 170">
              <a:extLst>
                <a:ext uri="{FF2B5EF4-FFF2-40B4-BE49-F238E27FC236}">
                  <a16:creationId xmlns:a16="http://schemas.microsoft.com/office/drawing/2014/main" id="{023A0A23-EA86-B343-9B54-DF2939E3F01A}"/>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73" name="Oval 171">
              <a:extLst>
                <a:ext uri="{FF2B5EF4-FFF2-40B4-BE49-F238E27FC236}">
                  <a16:creationId xmlns:a16="http://schemas.microsoft.com/office/drawing/2014/main" id="{893E0BF8-0930-394C-B386-4B5DEFE28EE3}"/>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74" name="Oval 172">
              <a:extLst>
                <a:ext uri="{FF2B5EF4-FFF2-40B4-BE49-F238E27FC236}">
                  <a16:creationId xmlns:a16="http://schemas.microsoft.com/office/drawing/2014/main" id="{672A9C26-52CF-1440-8DC4-C94C913F0992}"/>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75" name="Oval 173">
              <a:extLst>
                <a:ext uri="{FF2B5EF4-FFF2-40B4-BE49-F238E27FC236}">
                  <a16:creationId xmlns:a16="http://schemas.microsoft.com/office/drawing/2014/main" id="{D7C25A2A-2AAA-D24C-934E-8CCE997F71BF}"/>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76" name="Oval 174">
              <a:extLst>
                <a:ext uri="{FF2B5EF4-FFF2-40B4-BE49-F238E27FC236}">
                  <a16:creationId xmlns:a16="http://schemas.microsoft.com/office/drawing/2014/main" id="{6240B62F-06E6-ED4A-8D5F-FC6288AAF8AE}"/>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77" name="Oval 175">
              <a:extLst>
                <a:ext uri="{FF2B5EF4-FFF2-40B4-BE49-F238E27FC236}">
                  <a16:creationId xmlns:a16="http://schemas.microsoft.com/office/drawing/2014/main" id="{ABEDC07C-6830-134B-BF90-087842062C60}"/>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78" name="Oval 176">
              <a:extLst>
                <a:ext uri="{FF2B5EF4-FFF2-40B4-BE49-F238E27FC236}">
                  <a16:creationId xmlns:a16="http://schemas.microsoft.com/office/drawing/2014/main" id="{5047FF56-5BFA-8640-9515-7B90C23B3A6B}"/>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79" name="Oval 177">
              <a:extLst>
                <a:ext uri="{FF2B5EF4-FFF2-40B4-BE49-F238E27FC236}">
                  <a16:creationId xmlns:a16="http://schemas.microsoft.com/office/drawing/2014/main" id="{8528E7E3-2271-104E-AD47-CC1AF42AA535}"/>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80" name="Oval 178">
              <a:extLst>
                <a:ext uri="{FF2B5EF4-FFF2-40B4-BE49-F238E27FC236}">
                  <a16:creationId xmlns:a16="http://schemas.microsoft.com/office/drawing/2014/main" id="{5BBB6CCE-CA91-7447-9864-C9409DB53592}"/>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81" name="Oval 179">
              <a:extLst>
                <a:ext uri="{FF2B5EF4-FFF2-40B4-BE49-F238E27FC236}">
                  <a16:creationId xmlns:a16="http://schemas.microsoft.com/office/drawing/2014/main" id="{F611641F-4288-DC4F-A786-83B9A8068AF9}"/>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82" name="Oval 180">
              <a:extLst>
                <a:ext uri="{FF2B5EF4-FFF2-40B4-BE49-F238E27FC236}">
                  <a16:creationId xmlns:a16="http://schemas.microsoft.com/office/drawing/2014/main" id="{E1B3206D-0179-0B47-91E6-3A45EE3BC2CD}"/>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83" name="Oval 181">
              <a:extLst>
                <a:ext uri="{FF2B5EF4-FFF2-40B4-BE49-F238E27FC236}">
                  <a16:creationId xmlns:a16="http://schemas.microsoft.com/office/drawing/2014/main" id="{59E08F92-7F45-4842-B916-20B3F74FD7A5}"/>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84" name="Oval 182">
              <a:extLst>
                <a:ext uri="{FF2B5EF4-FFF2-40B4-BE49-F238E27FC236}">
                  <a16:creationId xmlns:a16="http://schemas.microsoft.com/office/drawing/2014/main" id="{98D58076-DD0A-C84D-B2B9-FA4302A8FA95}"/>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85" name="Oval 183">
              <a:extLst>
                <a:ext uri="{FF2B5EF4-FFF2-40B4-BE49-F238E27FC236}">
                  <a16:creationId xmlns:a16="http://schemas.microsoft.com/office/drawing/2014/main" id="{00FA1116-BEF0-D64C-9AEE-E8F93A148DB5}"/>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86" name="Oval 184">
              <a:extLst>
                <a:ext uri="{FF2B5EF4-FFF2-40B4-BE49-F238E27FC236}">
                  <a16:creationId xmlns:a16="http://schemas.microsoft.com/office/drawing/2014/main" id="{A9FD4C5E-EB4E-A843-B23F-CC31C835726D}"/>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87" name="Oval 185">
              <a:extLst>
                <a:ext uri="{FF2B5EF4-FFF2-40B4-BE49-F238E27FC236}">
                  <a16:creationId xmlns:a16="http://schemas.microsoft.com/office/drawing/2014/main" id="{43A842E9-4EAD-F740-9524-11188AD3D810}"/>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88" name="Oval 186">
              <a:extLst>
                <a:ext uri="{FF2B5EF4-FFF2-40B4-BE49-F238E27FC236}">
                  <a16:creationId xmlns:a16="http://schemas.microsoft.com/office/drawing/2014/main" id="{357F043E-7F4C-304D-A72C-489873CEA295}"/>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89" name="Oval 187">
              <a:extLst>
                <a:ext uri="{FF2B5EF4-FFF2-40B4-BE49-F238E27FC236}">
                  <a16:creationId xmlns:a16="http://schemas.microsoft.com/office/drawing/2014/main" id="{AAC700B5-4D0E-E846-AF78-25ABF383DCDD}"/>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90" name="Oval 188">
              <a:extLst>
                <a:ext uri="{FF2B5EF4-FFF2-40B4-BE49-F238E27FC236}">
                  <a16:creationId xmlns:a16="http://schemas.microsoft.com/office/drawing/2014/main" id="{51169E79-5C78-7047-BB95-AF5DE03FE954}"/>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91" name="Oval 189">
              <a:extLst>
                <a:ext uri="{FF2B5EF4-FFF2-40B4-BE49-F238E27FC236}">
                  <a16:creationId xmlns:a16="http://schemas.microsoft.com/office/drawing/2014/main" id="{55CCF974-D396-104D-A23B-2A9A923029D9}"/>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92" name="Oval 190">
              <a:extLst>
                <a:ext uri="{FF2B5EF4-FFF2-40B4-BE49-F238E27FC236}">
                  <a16:creationId xmlns:a16="http://schemas.microsoft.com/office/drawing/2014/main" id="{B45034BE-7610-E840-9BA3-2AA8D36FDACF}"/>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93" name="Oval 191">
              <a:extLst>
                <a:ext uri="{FF2B5EF4-FFF2-40B4-BE49-F238E27FC236}">
                  <a16:creationId xmlns:a16="http://schemas.microsoft.com/office/drawing/2014/main" id="{B3AE23D5-A1F2-7B49-8B58-DDE7EA09FA32}"/>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94" name="Oval 192">
              <a:extLst>
                <a:ext uri="{FF2B5EF4-FFF2-40B4-BE49-F238E27FC236}">
                  <a16:creationId xmlns:a16="http://schemas.microsoft.com/office/drawing/2014/main" id="{97F6B35B-9C4D-C34B-8EB4-496D93220358}"/>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95" name="Oval 193">
              <a:extLst>
                <a:ext uri="{FF2B5EF4-FFF2-40B4-BE49-F238E27FC236}">
                  <a16:creationId xmlns:a16="http://schemas.microsoft.com/office/drawing/2014/main" id="{674D65E8-9CCC-4C4F-934C-CDD9F3312DD2}"/>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96" name="Oval 194">
              <a:extLst>
                <a:ext uri="{FF2B5EF4-FFF2-40B4-BE49-F238E27FC236}">
                  <a16:creationId xmlns:a16="http://schemas.microsoft.com/office/drawing/2014/main" id="{387DD950-5209-9D48-B8B2-AE6E1E5862AE}"/>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97" name="Oval 195">
              <a:extLst>
                <a:ext uri="{FF2B5EF4-FFF2-40B4-BE49-F238E27FC236}">
                  <a16:creationId xmlns:a16="http://schemas.microsoft.com/office/drawing/2014/main" id="{35C52338-C42D-934C-88B6-1A762F6D4059}"/>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98" name="Oval 196">
              <a:extLst>
                <a:ext uri="{FF2B5EF4-FFF2-40B4-BE49-F238E27FC236}">
                  <a16:creationId xmlns:a16="http://schemas.microsoft.com/office/drawing/2014/main" id="{DFF63E8C-0D07-AC46-AC31-9B574280D02A}"/>
                </a:ext>
              </a:extLst>
            </p:cNvPr>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99" name="Oval 197">
              <a:extLst>
                <a:ext uri="{FF2B5EF4-FFF2-40B4-BE49-F238E27FC236}">
                  <a16:creationId xmlns:a16="http://schemas.microsoft.com/office/drawing/2014/main" id="{3C5F87CC-0441-5946-A4DF-17870075A11B}"/>
                </a:ext>
              </a:extLst>
            </p:cNvPr>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00" name="Oval 198">
              <a:extLst>
                <a:ext uri="{FF2B5EF4-FFF2-40B4-BE49-F238E27FC236}">
                  <a16:creationId xmlns:a16="http://schemas.microsoft.com/office/drawing/2014/main" id="{F80A6EDA-2301-7640-A5A0-946A57073EF4}"/>
                </a:ext>
              </a:extLst>
            </p:cNvPr>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01" name="Oval 199">
              <a:extLst>
                <a:ext uri="{FF2B5EF4-FFF2-40B4-BE49-F238E27FC236}">
                  <a16:creationId xmlns:a16="http://schemas.microsoft.com/office/drawing/2014/main" id="{C2868D72-914D-3A42-9E6F-B8972F524A82}"/>
                </a:ext>
              </a:extLst>
            </p:cNvPr>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02" name="Oval 200">
              <a:extLst>
                <a:ext uri="{FF2B5EF4-FFF2-40B4-BE49-F238E27FC236}">
                  <a16:creationId xmlns:a16="http://schemas.microsoft.com/office/drawing/2014/main" id="{6490E9F8-60EE-AF44-87D7-201FAA60D4AE}"/>
                </a:ext>
              </a:extLst>
            </p:cNvPr>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03" name="Oval 201">
              <a:extLst>
                <a:ext uri="{FF2B5EF4-FFF2-40B4-BE49-F238E27FC236}">
                  <a16:creationId xmlns:a16="http://schemas.microsoft.com/office/drawing/2014/main" id="{4F726523-32A9-454C-A250-7B2C5FD7D2AD}"/>
                </a:ext>
              </a:extLst>
            </p:cNvPr>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04" name="Oval 202">
              <a:extLst>
                <a:ext uri="{FF2B5EF4-FFF2-40B4-BE49-F238E27FC236}">
                  <a16:creationId xmlns:a16="http://schemas.microsoft.com/office/drawing/2014/main" id="{4E8A0DFA-5626-D344-81BA-E50278EA179F}"/>
                </a:ext>
              </a:extLst>
            </p:cNvPr>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05" name="Oval 203">
              <a:extLst>
                <a:ext uri="{FF2B5EF4-FFF2-40B4-BE49-F238E27FC236}">
                  <a16:creationId xmlns:a16="http://schemas.microsoft.com/office/drawing/2014/main" id="{FD46601B-6D7C-CE44-897D-E90079BDC452}"/>
                </a:ext>
              </a:extLst>
            </p:cNvPr>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06" name="Oval 204">
              <a:extLst>
                <a:ext uri="{FF2B5EF4-FFF2-40B4-BE49-F238E27FC236}">
                  <a16:creationId xmlns:a16="http://schemas.microsoft.com/office/drawing/2014/main" id="{CC5F1BB9-AC52-BF42-9B6E-63DBBB93E973}"/>
                </a:ext>
              </a:extLst>
            </p:cNvPr>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07" name="Oval 205">
              <a:extLst>
                <a:ext uri="{FF2B5EF4-FFF2-40B4-BE49-F238E27FC236}">
                  <a16:creationId xmlns:a16="http://schemas.microsoft.com/office/drawing/2014/main" id="{1643E614-7E3B-E640-888A-7CACCC14C393}"/>
                </a:ext>
              </a:extLst>
            </p:cNvPr>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08" name="Oval 206">
              <a:extLst>
                <a:ext uri="{FF2B5EF4-FFF2-40B4-BE49-F238E27FC236}">
                  <a16:creationId xmlns:a16="http://schemas.microsoft.com/office/drawing/2014/main" id="{5351B311-388F-ED4B-8F8F-EF608B118AAF}"/>
                </a:ext>
              </a:extLst>
            </p:cNvPr>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09" name="Oval 207">
              <a:extLst>
                <a:ext uri="{FF2B5EF4-FFF2-40B4-BE49-F238E27FC236}">
                  <a16:creationId xmlns:a16="http://schemas.microsoft.com/office/drawing/2014/main" id="{50AB0582-95B9-4948-9CB6-B17E0799B606}"/>
                </a:ext>
              </a:extLst>
            </p:cNvPr>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10" name="Oval 208">
              <a:extLst>
                <a:ext uri="{FF2B5EF4-FFF2-40B4-BE49-F238E27FC236}">
                  <a16:creationId xmlns:a16="http://schemas.microsoft.com/office/drawing/2014/main" id="{EDD34F98-0DEC-A84F-96E5-32F2C8456550}"/>
                </a:ext>
              </a:extLst>
            </p:cNvPr>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11" name="Oval 209">
              <a:extLst>
                <a:ext uri="{FF2B5EF4-FFF2-40B4-BE49-F238E27FC236}">
                  <a16:creationId xmlns:a16="http://schemas.microsoft.com/office/drawing/2014/main" id="{E266AE7D-1AAD-9841-8F8A-19D8050E887C}"/>
                </a:ext>
              </a:extLst>
            </p:cNvPr>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12" name="Oval 210">
              <a:extLst>
                <a:ext uri="{FF2B5EF4-FFF2-40B4-BE49-F238E27FC236}">
                  <a16:creationId xmlns:a16="http://schemas.microsoft.com/office/drawing/2014/main" id="{06DE5677-F61A-C747-A6B1-EF55A32A4BA4}"/>
                </a:ext>
              </a:extLst>
            </p:cNvPr>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13" name="Oval 211">
              <a:extLst>
                <a:ext uri="{FF2B5EF4-FFF2-40B4-BE49-F238E27FC236}">
                  <a16:creationId xmlns:a16="http://schemas.microsoft.com/office/drawing/2014/main" id="{393C514F-90EF-9544-B1FA-CECC7715D1D8}"/>
                </a:ext>
              </a:extLst>
            </p:cNvPr>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14" name="Oval 212">
              <a:extLst>
                <a:ext uri="{FF2B5EF4-FFF2-40B4-BE49-F238E27FC236}">
                  <a16:creationId xmlns:a16="http://schemas.microsoft.com/office/drawing/2014/main" id="{C439C235-9432-0745-B0A9-80B7483AEB6E}"/>
                </a:ext>
              </a:extLst>
            </p:cNvPr>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15" name="Oval 213">
              <a:extLst>
                <a:ext uri="{FF2B5EF4-FFF2-40B4-BE49-F238E27FC236}">
                  <a16:creationId xmlns:a16="http://schemas.microsoft.com/office/drawing/2014/main" id="{9642A6A5-86F1-C946-89C2-7CF40019A4AB}"/>
                </a:ext>
              </a:extLst>
            </p:cNvPr>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16" name="Oval 214">
              <a:extLst>
                <a:ext uri="{FF2B5EF4-FFF2-40B4-BE49-F238E27FC236}">
                  <a16:creationId xmlns:a16="http://schemas.microsoft.com/office/drawing/2014/main" id="{E4D96207-AD21-1F46-92BD-FF3BBCDB1715}"/>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17" name="Oval 215">
              <a:extLst>
                <a:ext uri="{FF2B5EF4-FFF2-40B4-BE49-F238E27FC236}">
                  <a16:creationId xmlns:a16="http://schemas.microsoft.com/office/drawing/2014/main" id="{9BED0563-C490-BA47-A1E6-7E0D64EF1B5A}"/>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18" name="Oval 216">
              <a:extLst>
                <a:ext uri="{FF2B5EF4-FFF2-40B4-BE49-F238E27FC236}">
                  <a16:creationId xmlns:a16="http://schemas.microsoft.com/office/drawing/2014/main" id="{39992FC4-0D7B-A349-B15B-E619A2042F50}"/>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19" name="Oval 217">
              <a:extLst>
                <a:ext uri="{FF2B5EF4-FFF2-40B4-BE49-F238E27FC236}">
                  <a16:creationId xmlns:a16="http://schemas.microsoft.com/office/drawing/2014/main" id="{F03E34C1-0F73-A54B-936C-DA401C6769F5}"/>
                </a:ext>
              </a:extLst>
            </p:cNvPr>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sp>
        <p:nvSpPr>
          <p:cNvPr id="6882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US" altLang="zh-CN" noProof="0"/>
              <a:t>Click to edit Master title style</a:t>
            </a:r>
          </a:p>
        </p:txBody>
      </p:sp>
      <p:sp>
        <p:nvSpPr>
          <p:cNvPr id="6882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charset="0"/>
              <a:buNone/>
              <a:defRPr/>
            </a:lvl1pPr>
          </a:lstStyle>
          <a:p>
            <a:pPr lvl="0"/>
            <a:r>
              <a:rPr lang="en-US" altLang="zh-CN" noProof="0"/>
              <a:t>Click to edit Master subtitle style</a:t>
            </a:r>
          </a:p>
        </p:txBody>
      </p:sp>
      <p:sp>
        <p:nvSpPr>
          <p:cNvPr id="220" name="Rectangle 220">
            <a:extLst>
              <a:ext uri="{FF2B5EF4-FFF2-40B4-BE49-F238E27FC236}">
                <a16:creationId xmlns:a16="http://schemas.microsoft.com/office/drawing/2014/main" id="{632D4C7E-C12A-F247-B022-68DA3CBED0F7}"/>
              </a:ext>
            </a:extLst>
          </p:cNvPr>
          <p:cNvSpPr>
            <a:spLocks noGrp="1" noChangeArrowheads="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68029B89-E1DD-614C-B14B-35EB13CB7468}" type="datetime1">
              <a:rPr lang="zh-CN" altLang="en-US"/>
              <a:pPr/>
              <a:t>2022/5/25</a:t>
            </a:fld>
            <a:endParaRPr lang="en-US" altLang="zh-CN"/>
          </a:p>
        </p:txBody>
      </p:sp>
      <p:sp>
        <p:nvSpPr>
          <p:cNvPr id="221" name="Rectangle 221">
            <a:extLst>
              <a:ext uri="{FF2B5EF4-FFF2-40B4-BE49-F238E27FC236}">
                <a16:creationId xmlns:a16="http://schemas.microsoft.com/office/drawing/2014/main" id="{7141D264-CD24-CB4F-B428-BA7E75328050}"/>
              </a:ext>
            </a:extLst>
          </p:cNvPr>
          <p:cNvSpPr>
            <a:spLocks noGrp="1" noChangeArrowheads="1"/>
          </p:cNvSpPr>
          <p:nvPr>
            <p:ph type="ftr" sz="quarter" idx="11"/>
          </p:nvPr>
        </p:nvSpPr>
        <p:spPr>
          <a:xfrm>
            <a:off x="3124200" y="6248400"/>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pPr>
              <a:defRPr/>
            </a:pPr>
            <a:endParaRPr lang="en-US" altLang="zh-CN"/>
          </a:p>
        </p:txBody>
      </p:sp>
      <p:sp>
        <p:nvSpPr>
          <p:cNvPr id="222" name="Rectangle 222">
            <a:extLst>
              <a:ext uri="{FF2B5EF4-FFF2-40B4-BE49-F238E27FC236}">
                <a16:creationId xmlns:a16="http://schemas.microsoft.com/office/drawing/2014/main" id="{743DBCF5-8560-0F4A-B782-BB4E1893F30F}"/>
              </a:ext>
            </a:extLst>
          </p:cNvPr>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4A800A2E-1F40-6343-8962-3D1537866FBC}" type="slidenum">
              <a:rPr lang="en-US" altLang="zh-CN"/>
              <a:pPr/>
              <a:t>‹#›</a:t>
            </a:fld>
            <a:endParaRPr lang="en-US" altLang="zh-CN"/>
          </a:p>
        </p:txBody>
      </p:sp>
    </p:spTree>
    <p:extLst>
      <p:ext uri="{BB962C8B-B14F-4D97-AF65-F5344CB8AC3E}">
        <p14:creationId xmlns:p14="http://schemas.microsoft.com/office/powerpoint/2010/main" val="23223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218">
            <a:extLst>
              <a:ext uri="{FF2B5EF4-FFF2-40B4-BE49-F238E27FC236}">
                <a16:creationId xmlns:a16="http://schemas.microsoft.com/office/drawing/2014/main" id="{7A777F93-A78D-CB47-9AC4-8287A4DC4F06}"/>
              </a:ext>
            </a:extLst>
          </p:cNvPr>
          <p:cNvSpPr>
            <a:spLocks noGrp="1" noChangeArrowheads="1"/>
          </p:cNvSpPr>
          <p:nvPr>
            <p:ph type="sldNum" sz="quarter" idx="10"/>
          </p:nvPr>
        </p:nvSpPr>
        <p:spPr>
          <a:ln/>
        </p:spPr>
        <p:txBody>
          <a:bodyPr/>
          <a:lstStyle>
            <a:lvl1pPr>
              <a:defRPr/>
            </a:lvl1pPr>
          </a:lstStyle>
          <a:p>
            <a:fld id="{8343E86F-38EE-3549-973E-0FB1A29CD661}" type="slidenum">
              <a:rPr lang="en-US" altLang="zh-CN"/>
              <a:pPr/>
              <a:t>‹#›</a:t>
            </a:fld>
            <a:endParaRPr lang="en-US" altLang="zh-CN"/>
          </a:p>
        </p:txBody>
      </p:sp>
      <p:sp>
        <p:nvSpPr>
          <p:cNvPr id="5" name="Rectangle 219">
            <a:extLst>
              <a:ext uri="{FF2B5EF4-FFF2-40B4-BE49-F238E27FC236}">
                <a16:creationId xmlns:a16="http://schemas.microsoft.com/office/drawing/2014/main" id="{768F3DA9-A461-1E4A-85AE-1CD83A3BF122}"/>
              </a:ext>
            </a:extLst>
          </p:cNvPr>
          <p:cNvSpPr>
            <a:spLocks noGrp="1" noChangeArrowheads="1"/>
          </p:cNvSpPr>
          <p:nvPr>
            <p:ph type="dt" sz="half" idx="11"/>
          </p:nvPr>
        </p:nvSpPr>
        <p:spPr>
          <a:ln/>
        </p:spPr>
        <p:txBody>
          <a:bodyPr/>
          <a:lstStyle>
            <a:lvl1pPr>
              <a:defRPr/>
            </a:lvl1pPr>
          </a:lstStyle>
          <a:p>
            <a:fld id="{F4D03F7C-C31F-3B4F-837A-9C3B187BFA7B}" type="datetime1">
              <a:rPr lang="zh-CN" altLang="en-US"/>
              <a:pPr/>
              <a:t>2022/5/25</a:t>
            </a:fld>
            <a:endParaRPr lang="en-US" altLang="zh-CN"/>
          </a:p>
        </p:txBody>
      </p:sp>
      <p:sp>
        <p:nvSpPr>
          <p:cNvPr id="6" name="Rectangle 220">
            <a:extLst>
              <a:ext uri="{FF2B5EF4-FFF2-40B4-BE49-F238E27FC236}">
                <a16:creationId xmlns:a16="http://schemas.microsoft.com/office/drawing/2014/main" id="{0B460C6F-56F4-8A46-AE0F-EC2CFE72E103}"/>
              </a:ext>
            </a:extLst>
          </p:cNvPr>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93329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18">
            <a:extLst>
              <a:ext uri="{FF2B5EF4-FFF2-40B4-BE49-F238E27FC236}">
                <a16:creationId xmlns:a16="http://schemas.microsoft.com/office/drawing/2014/main" id="{D360401B-821D-DD45-B0BD-1F7B5E329B3E}"/>
              </a:ext>
            </a:extLst>
          </p:cNvPr>
          <p:cNvSpPr>
            <a:spLocks noGrp="1" noChangeArrowheads="1"/>
          </p:cNvSpPr>
          <p:nvPr>
            <p:ph type="sldNum" sz="quarter" idx="10"/>
          </p:nvPr>
        </p:nvSpPr>
        <p:spPr>
          <a:ln/>
        </p:spPr>
        <p:txBody>
          <a:bodyPr/>
          <a:lstStyle>
            <a:lvl1pPr>
              <a:defRPr/>
            </a:lvl1pPr>
          </a:lstStyle>
          <a:p>
            <a:fld id="{B9656CC0-8066-FB41-8DE9-237BBEF044F1}" type="slidenum">
              <a:rPr lang="en-US" altLang="zh-CN"/>
              <a:pPr/>
              <a:t>‹#›</a:t>
            </a:fld>
            <a:endParaRPr lang="en-US" altLang="zh-CN"/>
          </a:p>
        </p:txBody>
      </p:sp>
      <p:sp>
        <p:nvSpPr>
          <p:cNvPr id="5" name="Rectangle 219">
            <a:extLst>
              <a:ext uri="{FF2B5EF4-FFF2-40B4-BE49-F238E27FC236}">
                <a16:creationId xmlns:a16="http://schemas.microsoft.com/office/drawing/2014/main" id="{BF1B47FD-7A22-0D40-964B-617AB83C2C75}"/>
              </a:ext>
            </a:extLst>
          </p:cNvPr>
          <p:cNvSpPr>
            <a:spLocks noGrp="1" noChangeArrowheads="1"/>
          </p:cNvSpPr>
          <p:nvPr>
            <p:ph type="dt" sz="half" idx="11"/>
          </p:nvPr>
        </p:nvSpPr>
        <p:spPr>
          <a:ln/>
        </p:spPr>
        <p:txBody>
          <a:bodyPr/>
          <a:lstStyle>
            <a:lvl1pPr>
              <a:defRPr/>
            </a:lvl1pPr>
          </a:lstStyle>
          <a:p>
            <a:fld id="{4BC232C2-5BFD-EA43-9122-D2F30C469867}" type="datetime1">
              <a:rPr lang="zh-CN" altLang="en-US"/>
              <a:pPr/>
              <a:t>2022/5/25</a:t>
            </a:fld>
            <a:endParaRPr lang="en-US" altLang="zh-CN"/>
          </a:p>
        </p:txBody>
      </p:sp>
      <p:sp>
        <p:nvSpPr>
          <p:cNvPr id="6" name="Rectangle 220">
            <a:extLst>
              <a:ext uri="{FF2B5EF4-FFF2-40B4-BE49-F238E27FC236}">
                <a16:creationId xmlns:a16="http://schemas.microsoft.com/office/drawing/2014/main" id="{F58B2714-A7B0-5744-97C8-DC2DC6D8EEEE}"/>
              </a:ext>
            </a:extLst>
          </p:cNvPr>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43930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218">
            <a:extLst>
              <a:ext uri="{FF2B5EF4-FFF2-40B4-BE49-F238E27FC236}">
                <a16:creationId xmlns:a16="http://schemas.microsoft.com/office/drawing/2014/main" id="{7E427838-6725-7142-A663-D5C0F132C39C}"/>
              </a:ext>
            </a:extLst>
          </p:cNvPr>
          <p:cNvSpPr>
            <a:spLocks noGrp="1" noChangeArrowheads="1"/>
          </p:cNvSpPr>
          <p:nvPr>
            <p:ph type="sldNum" sz="quarter" idx="10"/>
          </p:nvPr>
        </p:nvSpPr>
        <p:spPr>
          <a:ln/>
        </p:spPr>
        <p:txBody>
          <a:bodyPr/>
          <a:lstStyle>
            <a:lvl1pPr>
              <a:defRPr/>
            </a:lvl1pPr>
          </a:lstStyle>
          <a:p>
            <a:fld id="{3CBDF634-F875-2A44-BCC3-0FAA974AA28A}" type="slidenum">
              <a:rPr lang="en-US" altLang="zh-CN"/>
              <a:pPr/>
              <a:t>‹#›</a:t>
            </a:fld>
            <a:endParaRPr lang="en-US" altLang="zh-CN"/>
          </a:p>
        </p:txBody>
      </p:sp>
      <p:sp>
        <p:nvSpPr>
          <p:cNvPr id="6" name="Rectangle 219">
            <a:extLst>
              <a:ext uri="{FF2B5EF4-FFF2-40B4-BE49-F238E27FC236}">
                <a16:creationId xmlns:a16="http://schemas.microsoft.com/office/drawing/2014/main" id="{4AE53EA1-9C27-B149-AAB1-8C33152A20E7}"/>
              </a:ext>
            </a:extLst>
          </p:cNvPr>
          <p:cNvSpPr>
            <a:spLocks noGrp="1" noChangeArrowheads="1"/>
          </p:cNvSpPr>
          <p:nvPr>
            <p:ph type="dt" sz="half" idx="11"/>
          </p:nvPr>
        </p:nvSpPr>
        <p:spPr>
          <a:ln/>
        </p:spPr>
        <p:txBody>
          <a:bodyPr/>
          <a:lstStyle>
            <a:lvl1pPr>
              <a:defRPr/>
            </a:lvl1pPr>
          </a:lstStyle>
          <a:p>
            <a:fld id="{D886859A-47D5-594C-AF08-E9EEBE94F548}" type="datetime1">
              <a:rPr lang="zh-CN" altLang="en-US"/>
              <a:pPr/>
              <a:t>2022/5/25</a:t>
            </a:fld>
            <a:endParaRPr lang="en-US" altLang="zh-CN"/>
          </a:p>
        </p:txBody>
      </p:sp>
      <p:sp>
        <p:nvSpPr>
          <p:cNvPr id="7" name="Rectangle 220">
            <a:extLst>
              <a:ext uri="{FF2B5EF4-FFF2-40B4-BE49-F238E27FC236}">
                <a16:creationId xmlns:a16="http://schemas.microsoft.com/office/drawing/2014/main" id="{CA772D24-E399-EC4A-8C77-D8DCDFC98E98}"/>
              </a:ext>
            </a:extLst>
          </p:cNvPr>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18168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218">
            <a:extLst>
              <a:ext uri="{FF2B5EF4-FFF2-40B4-BE49-F238E27FC236}">
                <a16:creationId xmlns:a16="http://schemas.microsoft.com/office/drawing/2014/main" id="{CCC16BA2-BF01-804E-8003-AD2813446ED8}"/>
              </a:ext>
            </a:extLst>
          </p:cNvPr>
          <p:cNvSpPr>
            <a:spLocks noGrp="1" noChangeArrowheads="1"/>
          </p:cNvSpPr>
          <p:nvPr>
            <p:ph type="sldNum" sz="quarter" idx="10"/>
          </p:nvPr>
        </p:nvSpPr>
        <p:spPr>
          <a:ln/>
        </p:spPr>
        <p:txBody>
          <a:bodyPr/>
          <a:lstStyle>
            <a:lvl1pPr>
              <a:defRPr/>
            </a:lvl1pPr>
          </a:lstStyle>
          <a:p>
            <a:fld id="{B2EBDB41-E80B-7F47-977F-C71AF9294077}" type="slidenum">
              <a:rPr lang="en-US" altLang="zh-CN"/>
              <a:pPr/>
              <a:t>‹#›</a:t>
            </a:fld>
            <a:endParaRPr lang="en-US" altLang="zh-CN"/>
          </a:p>
        </p:txBody>
      </p:sp>
      <p:sp>
        <p:nvSpPr>
          <p:cNvPr id="8" name="Rectangle 219">
            <a:extLst>
              <a:ext uri="{FF2B5EF4-FFF2-40B4-BE49-F238E27FC236}">
                <a16:creationId xmlns:a16="http://schemas.microsoft.com/office/drawing/2014/main" id="{4517B932-9E48-274A-AAB9-78DEE74C74A2}"/>
              </a:ext>
            </a:extLst>
          </p:cNvPr>
          <p:cNvSpPr>
            <a:spLocks noGrp="1" noChangeArrowheads="1"/>
          </p:cNvSpPr>
          <p:nvPr>
            <p:ph type="dt" sz="half" idx="11"/>
          </p:nvPr>
        </p:nvSpPr>
        <p:spPr>
          <a:ln/>
        </p:spPr>
        <p:txBody>
          <a:bodyPr/>
          <a:lstStyle>
            <a:lvl1pPr>
              <a:defRPr/>
            </a:lvl1pPr>
          </a:lstStyle>
          <a:p>
            <a:fld id="{CEC221A1-916D-CA47-9F27-4E7613FF5370}" type="datetime1">
              <a:rPr lang="zh-CN" altLang="en-US"/>
              <a:pPr/>
              <a:t>2022/5/25</a:t>
            </a:fld>
            <a:endParaRPr lang="en-US" altLang="zh-CN"/>
          </a:p>
        </p:txBody>
      </p:sp>
      <p:sp>
        <p:nvSpPr>
          <p:cNvPr id="9" name="Rectangle 220">
            <a:extLst>
              <a:ext uri="{FF2B5EF4-FFF2-40B4-BE49-F238E27FC236}">
                <a16:creationId xmlns:a16="http://schemas.microsoft.com/office/drawing/2014/main" id="{F5C37510-8A31-8243-841A-4C4687B8B35F}"/>
              </a:ext>
            </a:extLst>
          </p:cNvPr>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43419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18">
            <a:extLst>
              <a:ext uri="{FF2B5EF4-FFF2-40B4-BE49-F238E27FC236}">
                <a16:creationId xmlns:a16="http://schemas.microsoft.com/office/drawing/2014/main" id="{C65A0A38-B975-1647-81FF-76A668FDDB5F}"/>
              </a:ext>
            </a:extLst>
          </p:cNvPr>
          <p:cNvSpPr>
            <a:spLocks noGrp="1" noChangeArrowheads="1"/>
          </p:cNvSpPr>
          <p:nvPr>
            <p:ph type="sldNum" sz="quarter" idx="10"/>
          </p:nvPr>
        </p:nvSpPr>
        <p:spPr>
          <a:ln/>
        </p:spPr>
        <p:txBody>
          <a:bodyPr/>
          <a:lstStyle>
            <a:lvl1pPr>
              <a:defRPr/>
            </a:lvl1pPr>
          </a:lstStyle>
          <a:p>
            <a:fld id="{21288EFB-0012-294F-BE39-32226AF1FCAD}" type="slidenum">
              <a:rPr lang="en-US" altLang="zh-CN"/>
              <a:pPr/>
              <a:t>‹#›</a:t>
            </a:fld>
            <a:endParaRPr lang="en-US" altLang="zh-CN"/>
          </a:p>
        </p:txBody>
      </p:sp>
      <p:sp>
        <p:nvSpPr>
          <p:cNvPr id="4" name="Rectangle 219">
            <a:extLst>
              <a:ext uri="{FF2B5EF4-FFF2-40B4-BE49-F238E27FC236}">
                <a16:creationId xmlns:a16="http://schemas.microsoft.com/office/drawing/2014/main" id="{6E42BDEB-9B29-C243-AEE5-F684BB375488}"/>
              </a:ext>
            </a:extLst>
          </p:cNvPr>
          <p:cNvSpPr>
            <a:spLocks noGrp="1" noChangeArrowheads="1"/>
          </p:cNvSpPr>
          <p:nvPr>
            <p:ph type="dt" sz="half" idx="11"/>
          </p:nvPr>
        </p:nvSpPr>
        <p:spPr>
          <a:ln/>
        </p:spPr>
        <p:txBody>
          <a:bodyPr/>
          <a:lstStyle>
            <a:lvl1pPr>
              <a:defRPr/>
            </a:lvl1pPr>
          </a:lstStyle>
          <a:p>
            <a:fld id="{DCC2210C-B02D-754E-BCDE-F78F89E59E08}" type="datetime1">
              <a:rPr lang="zh-CN" altLang="en-US"/>
              <a:pPr/>
              <a:t>2022/5/25</a:t>
            </a:fld>
            <a:endParaRPr lang="en-US" altLang="zh-CN"/>
          </a:p>
        </p:txBody>
      </p:sp>
      <p:sp>
        <p:nvSpPr>
          <p:cNvPr id="5" name="Rectangle 220">
            <a:extLst>
              <a:ext uri="{FF2B5EF4-FFF2-40B4-BE49-F238E27FC236}">
                <a16:creationId xmlns:a16="http://schemas.microsoft.com/office/drawing/2014/main" id="{6CF90878-1AA4-4F4D-B701-9F3CEFC03519}"/>
              </a:ext>
            </a:extLst>
          </p:cNvPr>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09570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18">
            <a:extLst>
              <a:ext uri="{FF2B5EF4-FFF2-40B4-BE49-F238E27FC236}">
                <a16:creationId xmlns:a16="http://schemas.microsoft.com/office/drawing/2014/main" id="{EC1A50E7-5CC6-AD4E-8B76-2E429621085E}"/>
              </a:ext>
            </a:extLst>
          </p:cNvPr>
          <p:cNvSpPr>
            <a:spLocks noGrp="1" noChangeArrowheads="1"/>
          </p:cNvSpPr>
          <p:nvPr>
            <p:ph type="sldNum" sz="quarter" idx="10"/>
          </p:nvPr>
        </p:nvSpPr>
        <p:spPr>
          <a:ln/>
        </p:spPr>
        <p:txBody>
          <a:bodyPr/>
          <a:lstStyle>
            <a:lvl1pPr>
              <a:defRPr/>
            </a:lvl1pPr>
          </a:lstStyle>
          <a:p>
            <a:fld id="{81C7147A-C651-FD48-859C-7BD227165B84}" type="slidenum">
              <a:rPr lang="en-US" altLang="zh-CN"/>
              <a:pPr/>
              <a:t>‹#›</a:t>
            </a:fld>
            <a:endParaRPr lang="en-US" altLang="zh-CN"/>
          </a:p>
        </p:txBody>
      </p:sp>
      <p:sp>
        <p:nvSpPr>
          <p:cNvPr id="3" name="Rectangle 219">
            <a:extLst>
              <a:ext uri="{FF2B5EF4-FFF2-40B4-BE49-F238E27FC236}">
                <a16:creationId xmlns:a16="http://schemas.microsoft.com/office/drawing/2014/main" id="{CBA8FD3C-6536-B04C-8FC6-C5C5750ED337}"/>
              </a:ext>
            </a:extLst>
          </p:cNvPr>
          <p:cNvSpPr>
            <a:spLocks noGrp="1" noChangeArrowheads="1"/>
          </p:cNvSpPr>
          <p:nvPr>
            <p:ph type="dt" sz="half" idx="11"/>
          </p:nvPr>
        </p:nvSpPr>
        <p:spPr>
          <a:ln/>
        </p:spPr>
        <p:txBody>
          <a:bodyPr/>
          <a:lstStyle>
            <a:lvl1pPr>
              <a:defRPr/>
            </a:lvl1pPr>
          </a:lstStyle>
          <a:p>
            <a:fld id="{A2B6BF24-AA59-8D49-A746-B53D7922B9AD}" type="datetime1">
              <a:rPr lang="zh-CN" altLang="en-US"/>
              <a:pPr/>
              <a:t>2022/5/25</a:t>
            </a:fld>
            <a:endParaRPr lang="en-US" altLang="zh-CN"/>
          </a:p>
        </p:txBody>
      </p:sp>
      <p:sp>
        <p:nvSpPr>
          <p:cNvPr id="4" name="Rectangle 220">
            <a:extLst>
              <a:ext uri="{FF2B5EF4-FFF2-40B4-BE49-F238E27FC236}">
                <a16:creationId xmlns:a16="http://schemas.microsoft.com/office/drawing/2014/main" id="{667F6775-14B5-0345-95B4-2123B87EFD69}"/>
              </a:ext>
            </a:extLst>
          </p:cNvPr>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13395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18">
            <a:extLst>
              <a:ext uri="{FF2B5EF4-FFF2-40B4-BE49-F238E27FC236}">
                <a16:creationId xmlns:a16="http://schemas.microsoft.com/office/drawing/2014/main" id="{EE2FB1B8-07A3-C44C-B471-276F29CBEE6B}"/>
              </a:ext>
            </a:extLst>
          </p:cNvPr>
          <p:cNvSpPr>
            <a:spLocks noGrp="1" noChangeArrowheads="1"/>
          </p:cNvSpPr>
          <p:nvPr>
            <p:ph type="sldNum" sz="quarter" idx="10"/>
          </p:nvPr>
        </p:nvSpPr>
        <p:spPr>
          <a:ln/>
        </p:spPr>
        <p:txBody>
          <a:bodyPr/>
          <a:lstStyle>
            <a:lvl1pPr>
              <a:defRPr/>
            </a:lvl1pPr>
          </a:lstStyle>
          <a:p>
            <a:fld id="{55436AB2-AB70-904D-BFD0-94AED426E19A}" type="slidenum">
              <a:rPr lang="en-US" altLang="zh-CN"/>
              <a:pPr/>
              <a:t>‹#›</a:t>
            </a:fld>
            <a:endParaRPr lang="en-US" altLang="zh-CN"/>
          </a:p>
        </p:txBody>
      </p:sp>
      <p:sp>
        <p:nvSpPr>
          <p:cNvPr id="6" name="Rectangle 219">
            <a:extLst>
              <a:ext uri="{FF2B5EF4-FFF2-40B4-BE49-F238E27FC236}">
                <a16:creationId xmlns:a16="http://schemas.microsoft.com/office/drawing/2014/main" id="{90E07038-1B7D-FC41-A10A-C641776F3353}"/>
              </a:ext>
            </a:extLst>
          </p:cNvPr>
          <p:cNvSpPr>
            <a:spLocks noGrp="1" noChangeArrowheads="1"/>
          </p:cNvSpPr>
          <p:nvPr>
            <p:ph type="dt" sz="half" idx="11"/>
          </p:nvPr>
        </p:nvSpPr>
        <p:spPr>
          <a:ln/>
        </p:spPr>
        <p:txBody>
          <a:bodyPr/>
          <a:lstStyle>
            <a:lvl1pPr>
              <a:defRPr/>
            </a:lvl1pPr>
          </a:lstStyle>
          <a:p>
            <a:fld id="{C33E0DBF-05A9-9043-AA56-4F0F0862569D}" type="datetime1">
              <a:rPr lang="zh-CN" altLang="en-US"/>
              <a:pPr/>
              <a:t>2022/5/25</a:t>
            </a:fld>
            <a:endParaRPr lang="en-US" altLang="zh-CN"/>
          </a:p>
        </p:txBody>
      </p:sp>
      <p:sp>
        <p:nvSpPr>
          <p:cNvPr id="7" name="Rectangle 220">
            <a:extLst>
              <a:ext uri="{FF2B5EF4-FFF2-40B4-BE49-F238E27FC236}">
                <a16:creationId xmlns:a16="http://schemas.microsoft.com/office/drawing/2014/main" id="{2C591CA6-683A-304F-A622-0373F8A50074}"/>
              </a:ext>
            </a:extLst>
          </p:cNvPr>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5614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2">
            <a:extLst>
              <a:ext uri="{FF2B5EF4-FFF2-40B4-BE49-F238E27FC236}">
                <a16:creationId xmlns:a16="http://schemas.microsoft.com/office/drawing/2014/main" id="{A7A945A1-912C-3547-A970-BDE78834A96F}"/>
              </a:ext>
            </a:extLst>
          </p:cNvPr>
          <p:cNvSpPr>
            <a:spLocks noGrp="1" noChangeArrowheads="1"/>
          </p:cNvSpPr>
          <p:nvPr>
            <p:ph type="dt" sz="half" idx="10"/>
          </p:nvPr>
        </p:nvSpPr>
        <p:spPr>
          <a:ln/>
        </p:spPr>
        <p:txBody>
          <a:bodyPr/>
          <a:lstStyle>
            <a:lvl1pPr>
              <a:defRPr/>
            </a:lvl1pPr>
          </a:lstStyle>
          <a:p>
            <a:fld id="{D80A54CE-B219-AE4D-AD41-C06A753F7982}" type="datetime1">
              <a:rPr lang="zh-CN" altLang="en-US"/>
              <a:pPr/>
              <a:t>2022/5/25</a:t>
            </a:fld>
            <a:endParaRPr lang="en-US" altLang="zh-CN"/>
          </a:p>
        </p:txBody>
      </p:sp>
      <p:sp>
        <p:nvSpPr>
          <p:cNvPr id="5" name="Rectangle 13">
            <a:extLst>
              <a:ext uri="{FF2B5EF4-FFF2-40B4-BE49-F238E27FC236}">
                <a16:creationId xmlns:a16="http://schemas.microsoft.com/office/drawing/2014/main" id="{00D863E4-B824-914A-8C64-A552F4E4DC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42DA2F49-D7A2-2B43-AC1B-7E92BED6B831}"/>
              </a:ext>
            </a:extLst>
          </p:cNvPr>
          <p:cNvSpPr>
            <a:spLocks noGrp="1" noChangeArrowheads="1"/>
          </p:cNvSpPr>
          <p:nvPr>
            <p:ph type="sldNum" sz="quarter" idx="12"/>
          </p:nvPr>
        </p:nvSpPr>
        <p:spPr>
          <a:ln/>
        </p:spPr>
        <p:txBody>
          <a:bodyPr/>
          <a:lstStyle>
            <a:lvl1pPr>
              <a:defRPr/>
            </a:lvl1pPr>
          </a:lstStyle>
          <a:p>
            <a:fld id="{959DC5EE-BEC8-3A46-B084-1E145B9E9180}" type="slidenum">
              <a:rPr lang="en-US" altLang="zh-CN"/>
              <a:pPr/>
              <a:t>‹#›</a:t>
            </a:fld>
            <a:endParaRPr lang="en-US" altLang="zh-CN"/>
          </a:p>
        </p:txBody>
      </p:sp>
    </p:spTree>
    <p:extLst>
      <p:ext uri="{BB962C8B-B14F-4D97-AF65-F5344CB8AC3E}">
        <p14:creationId xmlns:p14="http://schemas.microsoft.com/office/powerpoint/2010/main" val="1812379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18">
            <a:extLst>
              <a:ext uri="{FF2B5EF4-FFF2-40B4-BE49-F238E27FC236}">
                <a16:creationId xmlns:a16="http://schemas.microsoft.com/office/drawing/2014/main" id="{9339BDD6-7054-F348-9B4E-F65DB523C519}"/>
              </a:ext>
            </a:extLst>
          </p:cNvPr>
          <p:cNvSpPr>
            <a:spLocks noGrp="1" noChangeArrowheads="1"/>
          </p:cNvSpPr>
          <p:nvPr>
            <p:ph type="sldNum" sz="quarter" idx="10"/>
          </p:nvPr>
        </p:nvSpPr>
        <p:spPr>
          <a:ln/>
        </p:spPr>
        <p:txBody>
          <a:bodyPr/>
          <a:lstStyle>
            <a:lvl1pPr>
              <a:defRPr/>
            </a:lvl1pPr>
          </a:lstStyle>
          <a:p>
            <a:fld id="{79A15FBF-1F86-D047-903C-8170CE8F9BB5}" type="slidenum">
              <a:rPr lang="en-US" altLang="zh-CN"/>
              <a:pPr/>
              <a:t>‹#›</a:t>
            </a:fld>
            <a:endParaRPr lang="en-US" altLang="zh-CN"/>
          </a:p>
        </p:txBody>
      </p:sp>
      <p:sp>
        <p:nvSpPr>
          <p:cNvPr id="6" name="Rectangle 219">
            <a:extLst>
              <a:ext uri="{FF2B5EF4-FFF2-40B4-BE49-F238E27FC236}">
                <a16:creationId xmlns:a16="http://schemas.microsoft.com/office/drawing/2014/main" id="{76BD909F-E26E-8440-AE96-6EC54BAB310F}"/>
              </a:ext>
            </a:extLst>
          </p:cNvPr>
          <p:cNvSpPr>
            <a:spLocks noGrp="1" noChangeArrowheads="1"/>
          </p:cNvSpPr>
          <p:nvPr>
            <p:ph type="dt" sz="half" idx="11"/>
          </p:nvPr>
        </p:nvSpPr>
        <p:spPr>
          <a:ln/>
        </p:spPr>
        <p:txBody>
          <a:bodyPr/>
          <a:lstStyle>
            <a:lvl1pPr>
              <a:defRPr/>
            </a:lvl1pPr>
          </a:lstStyle>
          <a:p>
            <a:fld id="{60D1C1F4-24BB-D949-AA48-962DDAC9F4DD}" type="datetime1">
              <a:rPr lang="zh-CN" altLang="en-US"/>
              <a:pPr/>
              <a:t>2022/5/25</a:t>
            </a:fld>
            <a:endParaRPr lang="en-US" altLang="zh-CN"/>
          </a:p>
        </p:txBody>
      </p:sp>
      <p:sp>
        <p:nvSpPr>
          <p:cNvPr id="7" name="Rectangle 220">
            <a:extLst>
              <a:ext uri="{FF2B5EF4-FFF2-40B4-BE49-F238E27FC236}">
                <a16:creationId xmlns:a16="http://schemas.microsoft.com/office/drawing/2014/main" id="{CC84F2FD-F7D4-374C-8651-EF5B90F43C73}"/>
              </a:ext>
            </a:extLst>
          </p:cNvPr>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43119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218">
            <a:extLst>
              <a:ext uri="{FF2B5EF4-FFF2-40B4-BE49-F238E27FC236}">
                <a16:creationId xmlns:a16="http://schemas.microsoft.com/office/drawing/2014/main" id="{4C312A69-649E-0240-AEE9-550454101AC7}"/>
              </a:ext>
            </a:extLst>
          </p:cNvPr>
          <p:cNvSpPr>
            <a:spLocks noGrp="1" noChangeArrowheads="1"/>
          </p:cNvSpPr>
          <p:nvPr>
            <p:ph type="sldNum" sz="quarter" idx="10"/>
          </p:nvPr>
        </p:nvSpPr>
        <p:spPr>
          <a:ln/>
        </p:spPr>
        <p:txBody>
          <a:bodyPr/>
          <a:lstStyle>
            <a:lvl1pPr>
              <a:defRPr/>
            </a:lvl1pPr>
          </a:lstStyle>
          <a:p>
            <a:fld id="{35D05B41-1BCC-0946-8B92-C3E0F4C8CD74}" type="slidenum">
              <a:rPr lang="en-US" altLang="zh-CN"/>
              <a:pPr/>
              <a:t>‹#›</a:t>
            </a:fld>
            <a:endParaRPr lang="en-US" altLang="zh-CN"/>
          </a:p>
        </p:txBody>
      </p:sp>
      <p:sp>
        <p:nvSpPr>
          <p:cNvPr id="5" name="Rectangle 219">
            <a:extLst>
              <a:ext uri="{FF2B5EF4-FFF2-40B4-BE49-F238E27FC236}">
                <a16:creationId xmlns:a16="http://schemas.microsoft.com/office/drawing/2014/main" id="{6C8B1297-FA00-5B43-AA44-27A7F903BE9A}"/>
              </a:ext>
            </a:extLst>
          </p:cNvPr>
          <p:cNvSpPr>
            <a:spLocks noGrp="1" noChangeArrowheads="1"/>
          </p:cNvSpPr>
          <p:nvPr>
            <p:ph type="dt" sz="half" idx="11"/>
          </p:nvPr>
        </p:nvSpPr>
        <p:spPr>
          <a:ln/>
        </p:spPr>
        <p:txBody>
          <a:bodyPr/>
          <a:lstStyle>
            <a:lvl1pPr>
              <a:defRPr/>
            </a:lvl1pPr>
          </a:lstStyle>
          <a:p>
            <a:fld id="{0D09FE5A-D2E6-644C-9AAA-6F8D84EC0C0B}" type="datetime1">
              <a:rPr lang="zh-CN" altLang="en-US"/>
              <a:pPr/>
              <a:t>2022/5/25</a:t>
            </a:fld>
            <a:endParaRPr lang="en-US" altLang="zh-CN"/>
          </a:p>
        </p:txBody>
      </p:sp>
      <p:sp>
        <p:nvSpPr>
          <p:cNvPr id="6" name="Rectangle 220">
            <a:extLst>
              <a:ext uri="{FF2B5EF4-FFF2-40B4-BE49-F238E27FC236}">
                <a16:creationId xmlns:a16="http://schemas.microsoft.com/office/drawing/2014/main" id="{A1718EC5-5C4D-6E4D-A831-8860D6972941}"/>
              </a:ext>
            </a:extLst>
          </p:cNvPr>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32716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946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594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218">
            <a:extLst>
              <a:ext uri="{FF2B5EF4-FFF2-40B4-BE49-F238E27FC236}">
                <a16:creationId xmlns:a16="http://schemas.microsoft.com/office/drawing/2014/main" id="{943D115E-6616-F643-90AD-C746FC609CDB}"/>
              </a:ext>
            </a:extLst>
          </p:cNvPr>
          <p:cNvSpPr>
            <a:spLocks noGrp="1" noChangeArrowheads="1"/>
          </p:cNvSpPr>
          <p:nvPr>
            <p:ph type="sldNum" sz="quarter" idx="10"/>
          </p:nvPr>
        </p:nvSpPr>
        <p:spPr>
          <a:ln/>
        </p:spPr>
        <p:txBody>
          <a:bodyPr/>
          <a:lstStyle>
            <a:lvl1pPr>
              <a:defRPr/>
            </a:lvl1pPr>
          </a:lstStyle>
          <a:p>
            <a:fld id="{30E2651C-9F0E-4A41-955A-0E22B1849C11}" type="slidenum">
              <a:rPr lang="en-US" altLang="zh-CN"/>
              <a:pPr/>
              <a:t>‹#›</a:t>
            </a:fld>
            <a:endParaRPr lang="en-US" altLang="zh-CN"/>
          </a:p>
        </p:txBody>
      </p:sp>
      <p:sp>
        <p:nvSpPr>
          <p:cNvPr id="5" name="Rectangle 219">
            <a:extLst>
              <a:ext uri="{FF2B5EF4-FFF2-40B4-BE49-F238E27FC236}">
                <a16:creationId xmlns:a16="http://schemas.microsoft.com/office/drawing/2014/main" id="{5EB70E9A-D4F3-054F-A367-6DAD44E5E663}"/>
              </a:ext>
            </a:extLst>
          </p:cNvPr>
          <p:cNvSpPr>
            <a:spLocks noGrp="1" noChangeArrowheads="1"/>
          </p:cNvSpPr>
          <p:nvPr>
            <p:ph type="dt" sz="half" idx="11"/>
          </p:nvPr>
        </p:nvSpPr>
        <p:spPr>
          <a:ln/>
        </p:spPr>
        <p:txBody>
          <a:bodyPr/>
          <a:lstStyle>
            <a:lvl1pPr>
              <a:defRPr/>
            </a:lvl1pPr>
          </a:lstStyle>
          <a:p>
            <a:fld id="{19024293-8CB4-B744-90E3-0969385BE344}" type="datetime1">
              <a:rPr lang="zh-CN" altLang="en-US"/>
              <a:pPr/>
              <a:t>2022/5/25</a:t>
            </a:fld>
            <a:endParaRPr lang="en-US" altLang="zh-CN"/>
          </a:p>
        </p:txBody>
      </p:sp>
      <p:sp>
        <p:nvSpPr>
          <p:cNvPr id="6" name="Rectangle 220">
            <a:extLst>
              <a:ext uri="{FF2B5EF4-FFF2-40B4-BE49-F238E27FC236}">
                <a16:creationId xmlns:a16="http://schemas.microsoft.com/office/drawing/2014/main" id="{6D35CE97-17CA-FD4A-9A1B-D7F1FF5F6820}"/>
              </a:ext>
            </a:extLst>
          </p:cNvPr>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283891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758C6C0-391F-BA47-9D97-A40F9110C71D}"/>
              </a:ext>
            </a:extLst>
          </p:cNvPr>
          <p:cNvGrpSpPr>
            <a:grpSpLocks/>
          </p:cNvGrpSpPr>
          <p:nvPr/>
        </p:nvGrpSpPr>
        <p:grpSpPr bwMode="auto">
          <a:xfrm>
            <a:off x="0" y="2438400"/>
            <a:ext cx="9144000" cy="4046538"/>
            <a:chOff x="0" y="1536"/>
            <a:chExt cx="5760" cy="2549"/>
          </a:xfrm>
        </p:grpSpPr>
        <p:sp>
          <p:nvSpPr>
            <p:cNvPr id="5" name="Rectangle 3">
              <a:extLst>
                <a:ext uri="{FF2B5EF4-FFF2-40B4-BE49-F238E27FC236}">
                  <a16:creationId xmlns:a16="http://schemas.microsoft.com/office/drawing/2014/main" id="{DF23EC94-A510-EC4B-BBAA-F06EFFF2CACE}"/>
                </a:ext>
              </a:extLst>
            </p:cNvPr>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Wingdings" charset="0"/>
                <a:buChar char="n"/>
                <a:defRPr/>
              </a:pPr>
              <a:endParaRPr lang="zh-CN" altLang="en-US">
                <a:latin typeface="Arial" charset="0"/>
                <a:ea typeface="宋体" charset="0"/>
              </a:endParaRPr>
            </a:p>
          </p:txBody>
        </p:sp>
        <p:sp>
          <p:nvSpPr>
            <p:cNvPr id="6" name="Freeform 4">
              <a:extLst>
                <a:ext uri="{FF2B5EF4-FFF2-40B4-BE49-F238E27FC236}">
                  <a16:creationId xmlns:a16="http://schemas.microsoft.com/office/drawing/2014/main" id="{D9A5B729-5DB7-864E-B6EB-E37ED0128D09}"/>
                </a:ext>
              </a:extLst>
            </p:cNvPr>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7" name="Freeform 5">
              <a:extLst>
                <a:ext uri="{FF2B5EF4-FFF2-40B4-BE49-F238E27FC236}">
                  <a16:creationId xmlns:a16="http://schemas.microsoft.com/office/drawing/2014/main" id="{9CD3C9E3-DE31-B942-BDBF-090AA1BE0719}"/>
                </a:ext>
              </a:extLst>
            </p:cNvPr>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6">
              <a:extLst>
                <a:ext uri="{FF2B5EF4-FFF2-40B4-BE49-F238E27FC236}">
                  <a16:creationId xmlns:a16="http://schemas.microsoft.com/office/drawing/2014/main" id="{E0F5673E-5735-5D46-9A4B-F0BC79CF9F96}"/>
                </a:ext>
              </a:extLst>
            </p:cNvPr>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9" name="Freeform 7">
              <a:extLst>
                <a:ext uri="{FF2B5EF4-FFF2-40B4-BE49-F238E27FC236}">
                  <a16:creationId xmlns:a16="http://schemas.microsoft.com/office/drawing/2014/main" id="{4B650E95-2276-6044-AC4C-D3934FB9C786}"/>
                </a:ext>
              </a:extLst>
            </p:cNvPr>
            <p:cNvSpPr>
              <a:spLocks/>
            </p:cNvSpPr>
            <p:nvPr userDrawn="1"/>
          </p:nvSpPr>
          <p:spPr bwMode="hidden">
            <a:xfrm>
              <a:off x="3599" y="2477"/>
              <a:ext cx="186" cy="120"/>
            </a:xfrm>
            <a:custGeom>
              <a:avLst/>
              <a:gdLst>
                <a:gd name="T0" fmla="*/ 201 w 185"/>
                <a:gd name="T1" fmla="*/ 0 h 120"/>
                <a:gd name="T2" fmla="*/ 201 w 185"/>
                <a:gd name="T3" fmla="*/ 6 h 120"/>
                <a:gd name="T4" fmla="*/ 201 w 185"/>
                <a:gd name="T5" fmla="*/ 18 h 120"/>
                <a:gd name="T6" fmla="*/ 201 w 185"/>
                <a:gd name="T7" fmla="*/ 36 h 120"/>
                <a:gd name="T8" fmla="*/ 195 w 185"/>
                <a:gd name="T9" fmla="*/ 54 h 120"/>
                <a:gd name="T10" fmla="*/ 177 w 185"/>
                <a:gd name="T11" fmla="*/ 72 h 120"/>
                <a:gd name="T12" fmla="*/ 153 w 185"/>
                <a:gd name="T13" fmla="*/ 96 h 120"/>
                <a:gd name="T14" fmla="*/ 117 w 185"/>
                <a:gd name="T15" fmla="*/ 108 h 120"/>
                <a:gd name="T16" fmla="*/ 47 w 185"/>
                <a:gd name="T17" fmla="*/ 120 h 120"/>
                <a:gd name="T18" fmla="*/ 29 w 185"/>
                <a:gd name="T19" fmla="*/ 120 h 120"/>
                <a:gd name="T20" fmla="*/ 17 w 185"/>
                <a:gd name="T21" fmla="*/ 114 h 120"/>
                <a:gd name="T22" fmla="*/ 0 w 185"/>
                <a:gd name="T23" fmla="*/ 96 h 120"/>
                <a:gd name="T24" fmla="*/ 0 w 185"/>
                <a:gd name="T25" fmla="*/ 78 h 120"/>
                <a:gd name="T26" fmla="*/ 0 w 185"/>
                <a:gd name="T27" fmla="*/ 72 h 120"/>
                <a:gd name="T28" fmla="*/ 201 w 185"/>
                <a:gd name="T29" fmla="*/ 0 h 120"/>
                <a:gd name="T30" fmla="*/ 201 w 185"/>
                <a:gd name="T31" fmla="*/ 0 h 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8">
              <a:extLst>
                <a:ext uri="{FF2B5EF4-FFF2-40B4-BE49-F238E27FC236}">
                  <a16:creationId xmlns:a16="http://schemas.microsoft.com/office/drawing/2014/main" id="{C84BD1C3-66EC-6740-B0B5-499C91D4FEDA}"/>
                </a:ext>
              </a:extLst>
            </p:cNvPr>
            <p:cNvSpPr>
              <a:spLocks/>
            </p:cNvSpPr>
            <p:nvPr userDrawn="1"/>
          </p:nvSpPr>
          <p:spPr bwMode="hidden">
            <a:xfrm>
              <a:off x="3779" y="2393"/>
              <a:ext cx="185" cy="120"/>
            </a:xfrm>
            <a:custGeom>
              <a:avLst/>
              <a:gdLst>
                <a:gd name="T0" fmla="*/ 185 w 185"/>
                <a:gd name="T1" fmla="*/ 0 h 120"/>
                <a:gd name="T2" fmla="*/ 185 w 185"/>
                <a:gd name="T3" fmla="*/ 6 h 120"/>
                <a:gd name="T4" fmla="*/ 179 w 185"/>
                <a:gd name="T5" fmla="*/ 24 h 120"/>
                <a:gd name="T6" fmla="*/ 167 w 185"/>
                <a:gd name="T7" fmla="*/ 42 h 120"/>
                <a:gd name="T8" fmla="*/ 149 w 185"/>
                <a:gd name="T9" fmla="*/ 66 h 120"/>
                <a:gd name="T10" fmla="*/ 131 w 185"/>
                <a:gd name="T11" fmla="*/ 90 h 120"/>
                <a:gd name="T12" fmla="*/ 102 w 185"/>
                <a:gd name="T13" fmla="*/ 108 h 120"/>
                <a:gd name="T14" fmla="*/ 66 w 185"/>
                <a:gd name="T15" fmla="*/ 120 h 120"/>
                <a:gd name="T16" fmla="*/ 18 w 185"/>
                <a:gd name="T17" fmla="*/ 120 h 120"/>
                <a:gd name="T18" fmla="*/ 0 w 185"/>
                <a:gd name="T19" fmla="*/ 60 h 120"/>
                <a:gd name="T20" fmla="*/ 185 w 185"/>
                <a:gd name="T21" fmla="*/ 0 h 120"/>
                <a:gd name="T22" fmla="*/ 185 w 185"/>
                <a:gd name="T23" fmla="*/ 0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9">
              <a:extLst>
                <a:ext uri="{FF2B5EF4-FFF2-40B4-BE49-F238E27FC236}">
                  <a16:creationId xmlns:a16="http://schemas.microsoft.com/office/drawing/2014/main" id="{9D1C18E4-8BEF-3E42-B724-DCC206148B77}"/>
                </a:ext>
              </a:extLst>
            </p:cNvPr>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0">
              <a:extLst>
                <a:ext uri="{FF2B5EF4-FFF2-40B4-BE49-F238E27FC236}">
                  <a16:creationId xmlns:a16="http://schemas.microsoft.com/office/drawing/2014/main" id="{724D654C-7E43-3942-80AE-28ED9C49422C}"/>
                </a:ext>
              </a:extLst>
            </p:cNvPr>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1">
              <a:extLst>
                <a:ext uri="{FF2B5EF4-FFF2-40B4-BE49-F238E27FC236}">
                  <a16:creationId xmlns:a16="http://schemas.microsoft.com/office/drawing/2014/main" id="{A566D5C9-8AB9-FA41-8AC5-87CFD30A54E4}"/>
                </a:ext>
              </a:extLst>
            </p:cNvPr>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2">
              <a:extLst>
                <a:ext uri="{FF2B5EF4-FFF2-40B4-BE49-F238E27FC236}">
                  <a16:creationId xmlns:a16="http://schemas.microsoft.com/office/drawing/2014/main" id="{98B523E5-55C6-0D49-B92A-FAD1EAE05069}"/>
                </a:ext>
              </a:extLst>
            </p:cNvPr>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5" name="Freeform 13">
              <a:extLst>
                <a:ext uri="{FF2B5EF4-FFF2-40B4-BE49-F238E27FC236}">
                  <a16:creationId xmlns:a16="http://schemas.microsoft.com/office/drawing/2014/main" id="{2CF6A77C-4F17-E34D-A43B-42BCC47A2D72}"/>
                </a:ext>
              </a:extLst>
            </p:cNvPr>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4">
              <a:extLst>
                <a:ext uri="{FF2B5EF4-FFF2-40B4-BE49-F238E27FC236}">
                  <a16:creationId xmlns:a16="http://schemas.microsoft.com/office/drawing/2014/main" id="{25F56306-ACB0-E142-A064-E194422F0D92}"/>
                </a:ext>
              </a:extLst>
            </p:cNvPr>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7" name="Freeform 15">
              <a:extLst>
                <a:ext uri="{FF2B5EF4-FFF2-40B4-BE49-F238E27FC236}">
                  <a16:creationId xmlns:a16="http://schemas.microsoft.com/office/drawing/2014/main" id="{6D117BB3-32E2-2648-9475-0C20C2E63B60}"/>
                </a:ext>
              </a:extLst>
            </p:cNvPr>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8" name="Freeform 16">
              <a:extLst>
                <a:ext uri="{FF2B5EF4-FFF2-40B4-BE49-F238E27FC236}">
                  <a16:creationId xmlns:a16="http://schemas.microsoft.com/office/drawing/2014/main" id="{1423052F-7F7F-6C4A-BE4F-82B41B96BF68}"/>
                </a:ext>
              </a:extLst>
            </p:cNvPr>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9" name="Freeform 17">
              <a:extLst>
                <a:ext uri="{FF2B5EF4-FFF2-40B4-BE49-F238E27FC236}">
                  <a16:creationId xmlns:a16="http://schemas.microsoft.com/office/drawing/2014/main" id="{6286B309-D9D2-8548-8BC2-A576D4B8A2FE}"/>
                </a:ext>
              </a:extLst>
            </p:cNvPr>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92178" name="Rectangle 18"/>
          <p:cNvSpPr>
            <a:spLocks noGrp="1" noChangeArrowheads="1"/>
          </p:cNvSpPr>
          <p:nvPr>
            <p:ph type="ctrTitle" sz="quarter"/>
          </p:nvPr>
        </p:nvSpPr>
        <p:spPr>
          <a:xfrm>
            <a:off x="685800" y="1768475"/>
            <a:ext cx="7772400" cy="1736725"/>
          </a:xfrm>
        </p:spPr>
        <p:txBody>
          <a:bodyPr anchor="b"/>
          <a:lstStyle>
            <a:lvl1pPr>
              <a:defRPr sz="5400"/>
            </a:lvl1pPr>
          </a:lstStyle>
          <a:p>
            <a:pPr lvl="0"/>
            <a:r>
              <a:rPr lang="en-US" altLang="zh-CN" noProof="0"/>
              <a:t>Click to edit Master title style</a:t>
            </a:r>
          </a:p>
        </p:txBody>
      </p:sp>
      <p:sp>
        <p:nvSpPr>
          <p:cNvPr id="92179" name="Rectangle 19"/>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zh-CN" noProof="0"/>
              <a:t>Click to edit Master subtitle style</a:t>
            </a:r>
          </a:p>
        </p:txBody>
      </p:sp>
      <p:sp>
        <p:nvSpPr>
          <p:cNvPr id="20" name="Rectangle 20">
            <a:extLst>
              <a:ext uri="{FF2B5EF4-FFF2-40B4-BE49-F238E27FC236}">
                <a16:creationId xmlns:a16="http://schemas.microsoft.com/office/drawing/2014/main" id="{C2B1884E-6E15-9E4F-8E28-A08B160A619C}"/>
              </a:ext>
            </a:extLst>
          </p:cNvPr>
          <p:cNvSpPr>
            <a:spLocks noGrp="1" noChangeArrowheads="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05981042-92E3-8E4F-869E-9E7084043F8B}" type="datetime1">
              <a:rPr lang="zh-CN" altLang="en-US"/>
              <a:pPr/>
              <a:t>2022/5/25</a:t>
            </a:fld>
            <a:endParaRPr lang="en-US" altLang="zh-CN"/>
          </a:p>
        </p:txBody>
      </p:sp>
      <p:sp>
        <p:nvSpPr>
          <p:cNvPr id="21" name="Rectangle 21">
            <a:extLst>
              <a:ext uri="{FF2B5EF4-FFF2-40B4-BE49-F238E27FC236}">
                <a16:creationId xmlns:a16="http://schemas.microsoft.com/office/drawing/2014/main" id="{D08AA521-055A-7745-96B9-7483B21B2C45}"/>
              </a:ext>
            </a:extLst>
          </p:cNvPr>
          <p:cNvSpPr>
            <a:spLocks noGrp="1" noChangeArrowheads="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pPr>
              <a:defRPr/>
            </a:pPr>
            <a:endParaRPr lang="en-US" altLang="zh-CN"/>
          </a:p>
        </p:txBody>
      </p:sp>
      <p:sp>
        <p:nvSpPr>
          <p:cNvPr id="22" name="Rectangle 22">
            <a:extLst>
              <a:ext uri="{FF2B5EF4-FFF2-40B4-BE49-F238E27FC236}">
                <a16:creationId xmlns:a16="http://schemas.microsoft.com/office/drawing/2014/main" id="{A5F33904-17C9-5846-8946-C6ABC06AA802}"/>
              </a:ext>
            </a:extLst>
          </p:cNvPr>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EAA70664-8BAC-7D42-A8EC-C4F642823373}" type="slidenum">
              <a:rPr lang="en-US" altLang="zh-CN"/>
              <a:pPr/>
              <a:t>‹#›</a:t>
            </a:fld>
            <a:endParaRPr lang="en-US" altLang="zh-CN"/>
          </a:p>
        </p:txBody>
      </p:sp>
    </p:spTree>
    <p:extLst>
      <p:ext uri="{BB962C8B-B14F-4D97-AF65-F5344CB8AC3E}">
        <p14:creationId xmlns:p14="http://schemas.microsoft.com/office/powerpoint/2010/main" val="927297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9">
            <a:extLst>
              <a:ext uri="{FF2B5EF4-FFF2-40B4-BE49-F238E27FC236}">
                <a16:creationId xmlns:a16="http://schemas.microsoft.com/office/drawing/2014/main" id="{8D066136-0BD2-2F44-A04B-ADE35553CF73}"/>
              </a:ext>
            </a:extLst>
          </p:cNvPr>
          <p:cNvSpPr>
            <a:spLocks noGrp="1" noChangeArrowheads="1"/>
          </p:cNvSpPr>
          <p:nvPr>
            <p:ph type="dt" sz="half" idx="10"/>
          </p:nvPr>
        </p:nvSpPr>
        <p:spPr>
          <a:ln/>
        </p:spPr>
        <p:txBody>
          <a:bodyPr/>
          <a:lstStyle>
            <a:lvl1pPr>
              <a:defRPr/>
            </a:lvl1pPr>
          </a:lstStyle>
          <a:p>
            <a:fld id="{6E6C47AE-A189-4244-A146-49416EBE4F52}" type="datetime1">
              <a:rPr lang="zh-CN" altLang="en-US"/>
              <a:pPr/>
              <a:t>2022/5/25</a:t>
            </a:fld>
            <a:endParaRPr lang="en-US" altLang="zh-CN"/>
          </a:p>
        </p:txBody>
      </p:sp>
      <p:sp>
        <p:nvSpPr>
          <p:cNvPr id="5" name="Rectangle 20">
            <a:extLst>
              <a:ext uri="{FF2B5EF4-FFF2-40B4-BE49-F238E27FC236}">
                <a16:creationId xmlns:a16="http://schemas.microsoft.com/office/drawing/2014/main" id="{67132193-0D56-764C-9D27-426F9B74DA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1">
            <a:extLst>
              <a:ext uri="{FF2B5EF4-FFF2-40B4-BE49-F238E27FC236}">
                <a16:creationId xmlns:a16="http://schemas.microsoft.com/office/drawing/2014/main" id="{D0E1D9C0-6100-A346-9BBB-2FED694F58F7}"/>
              </a:ext>
            </a:extLst>
          </p:cNvPr>
          <p:cNvSpPr>
            <a:spLocks noGrp="1" noChangeArrowheads="1"/>
          </p:cNvSpPr>
          <p:nvPr>
            <p:ph type="sldNum" sz="quarter" idx="12"/>
          </p:nvPr>
        </p:nvSpPr>
        <p:spPr>
          <a:ln/>
        </p:spPr>
        <p:txBody>
          <a:bodyPr/>
          <a:lstStyle>
            <a:lvl1pPr>
              <a:defRPr/>
            </a:lvl1pPr>
          </a:lstStyle>
          <a:p>
            <a:fld id="{991E33FA-1489-9C44-B7C7-A27BAF7C8F34}" type="slidenum">
              <a:rPr lang="en-US" altLang="zh-CN"/>
              <a:pPr/>
              <a:t>‹#›</a:t>
            </a:fld>
            <a:endParaRPr lang="en-US" altLang="zh-CN"/>
          </a:p>
        </p:txBody>
      </p:sp>
    </p:spTree>
    <p:extLst>
      <p:ext uri="{BB962C8B-B14F-4D97-AF65-F5344CB8AC3E}">
        <p14:creationId xmlns:p14="http://schemas.microsoft.com/office/powerpoint/2010/main" val="25284969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9">
            <a:extLst>
              <a:ext uri="{FF2B5EF4-FFF2-40B4-BE49-F238E27FC236}">
                <a16:creationId xmlns:a16="http://schemas.microsoft.com/office/drawing/2014/main" id="{1B102A95-5A8A-B047-B003-9C41A652A2D4}"/>
              </a:ext>
            </a:extLst>
          </p:cNvPr>
          <p:cNvSpPr>
            <a:spLocks noGrp="1" noChangeArrowheads="1"/>
          </p:cNvSpPr>
          <p:nvPr>
            <p:ph type="dt" sz="half" idx="10"/>
          </p:nvPr>
        </p:nvSpPr>
        <p:spPr>
          <a:ln/>
        </p:spPr>
        <p:txBody>
          <a:bodyPr/>
          <a:lstStyle>
            <a:lvl1pPr>
              <a:defRPr/>
            </a:lvl1pPr>
          </a:lstStyle>
          <a:p>
            <a:fld id="{9AE6697F-2778-2148-9D07-50C51DEB1DA7}" type="datetime1">
              <a:rPr lang="zh-CN" altLang="en-US"/>
              <a:pPr/>
              <a:t>2022/5/25</a:t>
            </a:fld>
            <a:endParaRPr lang="en-US" altLang="zh-CN"/>
          </a:p>
        </p:txBody>
      </p:sp>
      <p:sp>
        <p:nvSpPr>
          <p:cNvPr id="5" name="Rectangle 20">
            <a:extLst>
              <a:ext uri="{FF2B5EF4-FFF2-40B4-BE49-F238E27FC236}">
                <a16:creationId xmlns:a16="http://schemas.microsoft.com/office/drawing/2014/main" id="{17F74B52-3D0D-8E44-B653-50E08BE91C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1">
            <a:extLst>
              <a:ext uri="{FF2B5EF4-FFF2-40B4-BE49-F238E27FC236}">
                <a16:creationId xmlns:a16="http://schemas.microsoft.com/office/drawing/2014/main" id="{4CF2438A-42D4-CC43-A90D-690ECE34FF89}"/>
              </a:ext>
            </a:extLst>
          </p:cNvPr>
          <p:cNvSpPr>
            <a:spLocks noGrp="1" noChangeArrowheads="1"/>
          </p:cNvSpPr>
          <p:nvPr>
            <p:ph type="sldNum" sz="quarter" idx="12"/>
          </p:nvPr>
        </p:nvSpPr>
        <p:spPr>
          <a:ln/>
        </p:spPr>
        <p:txBody>
          <a:bodyPr/>
          <a:lstStyle>
            <a:lvl1pPr>
              <a:defRPr/>
            </a:lvl1pPr>
          </a:lstStyle>
          <a:p>
            <a:fld id="{958B7D2D-B354-7242-B4C3-66235C8676DA}" type="slidenum">
              <a:rPr lang="en-US" altLang="zh-CN"/>
              <a:pPr/>
              <a:t>‹#›</a:t>
            </a:fld>
            <a:endParaRPr lang="en-US" altLang="zh-CN"/>
          </a:p>
        </p:txBody>
      </p:sp>
    </p:spTree>
    <p:extLst>
      <p:ext uri="{BB962C8B-B14F-4D97-AF65-F5344CB8AC3E}">
        <p14:creationId xmlns:p14="http://schemas.microsoft.com/office/powerpoint/2010/main" val="4208756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9">
            <a:extLst>
              <a:ext uri="{FF2B5EF4-FFF2-40B4-BE49-F238E27FC236}">
                <a16:creationId xmlns:a16="http://schemas.microsoft.com/office/drawing/2014/main" id="{9802E2A7-67E8-6B48-9BF0-87877324B381}"/>
              </a:ext>
            </a:extLst>
          </p:cNvPr>
          <p:cNvSpPr>
            <a:spLocks noGrp="1" noChangeArrowheads="1"/>
          </p:cNvSpPr>
          <p:nvPr>
            <p:ph type="dt" sz="half" idx="10"/>
          </p:nvPr>
        </p:nvSpPr>
        <p:spPr>
          <a:ln/>
        </p:spPr>
        <p:txBody>
          <a:bodyPr/>
          <a:lstStyle>
            <a:lvl1pPr>
              <a:defRPr/>
            </a:lvl1pPr>
          </a:lstStyle>
          <a:p>
            <a:fld id="{A212D991-1E2A-7148-AE3E-5614C6510DAE}" type="datetime1">
              <a:rPr lang="zh-CN" altLang="en-US"/>
              <a:pPr/>
              <a:t>2022/5/25</a:t>
            </a:fld>
            <a:endParaRPr lang="en-US" altLang="zh-CN"/>
          </a:p>
        </p:txBody>
      </p:sp>
      <p:sp>
        <p:nvSpPr>
          <p:cNvPr id="6" name="Rectangle 20">
            <a:extLst>
              <a:ext uri="{FF2B5EF4-FFF2-40B4-BE49-F238E27FC236}">
                <a16:creationId xmlns:a16="http://schemas.microsoft.com/office/drawing/2014/main" id="{9D768119-0F00-DB43-A3FD-51C9FC316E2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1">
            <a:extLst>
              <a:ext uri="{FF2B5EF4-FFF2-40B4-BE49-F238E27FC236}">
                <a16:creationId xmlns:a16="http://schemas.microsoft.com/office/drawing/2014/main" id="{839A41E4-1100-EB41-93C8-76BC16905195}"/>
              </a:ext>
            </a:extLst>
          </p:cNvPr>
          <p:cNvSpPr>
            <a:spLocks noGrp="1" noChangeArrowheads="1"/>
          </p:cNvSpPr>
          <p:nvPr>
            <p:ph type="sldNum" sz="quarter" idx="12"/>
          </p:nvPr>
        </p:nvSpPr>
        <p:spPr>
          <a:ln/>
        </p:spPr>
        <p:txBody>
          <a:bodyPr/>
          <a:lstStyle>
            <a:lvl1pPr>
              <a:defRPr/>
            </a:lvl1pPr>
          </a:lstStyle>
          <a:p>
            <a:fld id="{66AF9449-28B1-BE46-8600-CC327E1053FF}" type="slidenum">
              <a:rPr lang="en-US" altLang="zh-CN"/>
              <a:pPr/>
              <a:t>‹#›</a:t>
            </a:fld>
            <a:endParaRPr lang="en-US" altLang="zh-CN"/>
          </a:p>
        </p:txBody>
      </p:sp>
    </p:spTree>
    <p:extLst>
      <p:ext uri="{BB962C8B-B14F-4D97-AF65-F5344CB8AC3E}">
        <p14:creationId xmlns:p14="http://schemas.microsoft.com/office/powerpoint/2010/main" val="2767302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9">
            <a:extLst>
              <a:ext uri="{FF2B5EF4-FFF2-40B4-BE49-F238E27FC236}">
                <a16:creationId xmlns:a16="http://schemas.microsoft.com/office/drawing/2014/main" id="{5AC81CB0-5FFD-A94F-87EC-D8A1DFF6922B}"/>
              </a:ext>
            </a:extLst>
          </p:cNvPr>
          <p:cNvSpPr>
            <a:spLocks noGrp="1" noChangeArrowheads="1"/>
          </p:cNvSpPr>
          <p:nvPr>
            <p:ph type="dt" sz="half" idx="10"/>
          </p:nvPr>
        </p:nvSpPr>
        <p:spPr>
          <a:ln/>
        </p:spPr>
        <p:txBody>
          <a:bodyPr/>
          <a:lstStyle>
            <a:lvl1pPr>
              <a:defRPr/>
            </a:lvl1pPr>
          </a:lstStyle>
          <a:p>
            <a:fld id="{D529B4A3-F423-8B49-A0FC-D9717C2DA299}" type="datetime1">
              <a:rPr lang="zh-CN" altLang="en-US"/>
              <a:pPr/>
              <a:t>2022/5/25</a:t>
            </a:fld>
            <a:endParaRPr lang="en-US" altLang="zh-CN"/>
          </a:p>
        </p:txBody>
      </p:sp>
      <p:sp>
        <p:nvSpPr>
          <p:cNvPr id="8" name="Rectangle 20">
            <a:extLst>
              <a:ext uri="{FF2B5EF4-FFF2-40B4-BE49-F238E27FC236}">
                <a16:creationId xmlns:a16="http://schemas.microsoft.com/office/drawing/2014/main" id="{B560C1E7-86DA-0342-9444-E8F1DDD593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1">
            <a:extLst>
              <a:ext uri="{FF2B5EF4-FFF2-40B4-BE49-F238E27FC236}">
                <a16:creationId xmlns:a16="http://schemas.microsoft.com/office/drawing/2014/main" id="{1A76A055-DD80-F148-9E1E-362983C50C2D}"/>
              </a:ext>
            </a:extLst>
          </p:cNvPr>
          <p:cNvSpPr>
            <a:spLocks noGrp="1" noChangeArrowheads="1"/>
          </p:cNvSpPr>
          <p:nvPr>
            <p:ph type="sldNum" sz="quarter" idx="12"/>
          </p:nvPr>
        </p:nvSpPr>
        <p:spPr>
          <a:ln/>
        </p:spPr>
        <p:txBody>
          <a:bodyPr/>
          <a:lstStyle>
            <a:lvl1pPr>
              <a:defRPr/>
            </a:lvl1pPr>
          </a:lstStyle>
          <a:p>
            <a:fld id="{B149A4E8-E702-4049-9BFC-A90655AE36E8}" type="slidenum">
              <a:rPr lang="en-US" altLang="zh-CN"/>
              <a:pPr/>
              <a:t>‹#›</a:t>
            </a:fld>
            <a:endParaRPr lang="en-US" altLang="zh-CN"/>
          </a:p>
        </p:txBody>
      </p:sp>
    </p:spTree>
    <p:extLst>
      <p:ext uri="{BB962C8B-B14F-4D97-AF65-F5344CB8AC3E}">
        <p14:creationId xmlns:p14="http://schemas.microsoft.com/office/powerpoint/2010/main" val="34574918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9">
            <a:extLst>
              <a:ext uri="{FF2B5EF4-FFF2-40B4-BE49-F238E27FC236}">
                <a16:creationId xmlns:a16="http://schemas.microsoft.com/office/drawing/2014/main" id="{4F85B2BC-FD7F-3947-9E1E-D61E5C60AE1E}"/>
              </a:ext>
            </a:extLst>
          </p:cNvPr>
          <p:cNvSpPr>
            <a:spLocks noGrp="1" noChangeArrowheads="1"/>
          </p:cNvSpPr>
          <p:nvPr>
            <p:ph type="dt" sz="half" idx="10"/>
          </p:nvPr>
        </p:nvSpPr>
        <p:spPr>
          <a:ln/>
        </p:spPr>
        <p:txBody>
          <a:bodyPr/>
          <a:lstStyle>
            <a:lvl1pPr>
              <a:defRPr/>
            </a:lvl1pPr>
          </a:lstStyle>
          <a:p>
            <a:fld id="{E31EEF1F-46C9-244A-9FD7-9C3BAE7FB37E}" type="datetime1">
              <a:rPr lang="zh-CN" altLang="en-US"/>
              <a:pPr/>
              <a:t>2022/5/25</a:t>
            </a:fld>
            <a:endParaRPr lang="en-US" altLang="zh-CN"/>
          </a:p>
        </p:txBody>
      </p:sp>
      <p:sp>
        <p:nvSpPr>
          <p:cNvPr id="4" name="Rectangle 20">
            <a:extLst>
              <a:ext uri="{FF2B5EF4-FFF2-40B4-BE49-F238E27FC236}">
                <a16:creationId xmlns:a16="http://schemas.microsoft.com/office/drawing/2014/main" id="{96760174-4370-384F-A4FB-614DDE5E87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1">
            <a:extLst>
              <a:ext uri="{FF2B5EF4-FFF2-40B4-BE49-F238E27FC236}">
                <a16:creationId xmlns:a16="http://schemas.microsoft.com/office/drawing/2014/main" id="{6D6E2D3B-D3F7-AC4B-B537-FEF8BD60FFAD}"/>
              </a:ext>
            </a:extLst>
          </p:cNvPr>
          <p:cNvSpPr>
            <a:spLocks noGrp="1" noChangeArrowheads="1"/>
          </p:cNvSpPr>
          <p:nvPr>
            <p:ph type="sldNum" sz="quarter" idx="12"/>
          </p:nvPr>
        </p:nvSpPr>
        <p:spPr>
          <a:ln/>
        </p:spPr>
        <p:txBody>
          <a:bodyPr/>
          <a:lstStyle>
            <a:lvl1pPr>
              <a:defRPr/>
            </a:lvl1pPr>
          </a:lstStyle>
          <a:p>
            <a:fld id="{07AC9CB7-FF47-0940-B636-C83FBC521B00}" type="slidenum">
              <a:rPr lang="en-US" altLang="zh-CN"/>
              <a:pPr/>
              <a:t>‹#›</a:t>
            </a:fld>
            <a:endParaRPr lang="en-US" altLang="zh-CN"/>
          </a:p>
        </p:txBody>
      </p:sp>
    </p:spTree>
    <p:extLst>
      <p:ext uri="{BB962C8B-B14F-4D97-AF65-F5344CB8AC3E}">
        <p14:creationId xmlns:p14="http://schemas.microsoft.com/office/powerpoint/2010/main" val="15348990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68C8931E-4DAA-334E-A265-BAF27D19B941}"/>
              </a:ext>
            </a:extLst>
          </p:cNvPr>
          <p:cNvSpPr>
            <a:spLocks noGrp="1" noChangeArrowheads="1"/>
          </p:cNvSpPr>
          <p:nvPr>
            <p:ph type="dt" sz="half" idx="10"/>
          </p:nvPr>
        </p:nvSpPr>
        <p:spPr>
          <a:ln/>
        </p:spPr>
        <p:txBody>
          <a:bodyPr/>
          <a:lstStyle>
            <a:lvl1pPr>
              <a:defRPr/>
            </a:lvl1pPr>
          </a:lstStyle>
          <a:p>
            <a:fld id="{B198FFA9-59E8-5546-A8E1-0251BD14AD15}" type="datetime1">
              <a:rPr lang="zh-CN" altLang="en-US"/>
              <a:pPr/>
              <a:t>2022/5/25</a:t>
            </a:fld>
            <a:endParaRPr lang="en-US" altLang="zh-CN"/>
          </a:p>
        </p:txBody>
      </p:sp>
      <p:sp>
        <p:nvSpPr>
          <p:cNvPr id="3" name="Rectangle 20">
            <a:extLst>
              <a:ext uri="{FF2B5EF4-FFF2-40B4-BE49-F238E27FC236}">
                <a16:creationId xmlns:a16="http://schemas.microsoft.com/office/drawing/2014/main" id="{50595558-108F-AF46-9FBD-57DE010B85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1">
            <a:extLst>
              <a:ext uri="{FF2B5EF4-FFF2-40B4-BE49-F238E27FC236}">
                <a16:creationId xmlns:a16="http://schemas.microsoft.com/office/drawing/2014/main" id="{F268F35D-326B-1645-A678-A138A3D0C164}"/>
              </a:ext>
            </a:extLst>
          </p:cNvPr>
          <p:cNvSpPr>
            <a:spLocks noGrp="1" noChangeArrowheads="1"/>
          </p:cNvSpPr>
          <p:nvPr>
            <p:ph type="sldNum" sz="quarter" idx="12"/>
          </p:nvPr>
        </p:nvSpPr>
        <p:spPr>
          <a:ln/>
        </p:spPr>
        <p:txBody>
          <a:bodyPr/>
          <a:lstStyle>
            <a:lvl1pPr>
              <a:defRPr/>
            </a:lvl1pPr>
          </a:lstStyle>
          <a:p>
            <a:fld id="{6512A09D-E089-CB4F-B64B-A40389DC4295}" type="slidenum">
              <a:rPr lang="en-US" altLang="zh-CN"/>
              <a:pPr/>
              <a:t>‹#›</a:t>
            </a:fld>
            <a:endParaRPr lang="en-US" altLang="zh-CN"/>
          </a:p>
        </p:txBody>
      </p:sp>
    </p:spTree>
    <p:extLst>
      <p:ext uri="{BB962C8B-B14F-4D97-AF65-F5344CB8AC3E}">
        <p14:creationId xmlns:p14="http://schemas.microsoft.com/office/powerpoint/2010/main" val="387090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B074D775-84B5-B94A-9085-70D1E092BD08}"/>
              </a:ext>
            </a:extLst>
          </p:cNvPr>
          <p:cNvSpPr>
            <a:spLocks noGrp="1" noChangeArrowheads="1"/>
          </p:cNvSpPr>
          <p:nvPr>
            <p:ph type="dt" sz="half" idx="10"/>
          </p:nvPr>
        </p:nvSpPr>
        <p:spPr>
          <a:ln/>
        </p:spPr>
        <p:txBody>
          <a:bodyPr/>
          <a:lstStyle>
            <a:lvl1pPr>
              <a:defRPr/>
            </a:lvl1pPr>
          </a:lstStyle>
          <a:p>
            <a:fld id="{8534F7FA-C002-BD40-9E09-035CF02A763C}" type="datetime1">
              <a:rPr lang="zh-CN" altLang="en-US"/>
              <a:pPr/>
              <a:t>2022/5/25</a:t>
            </a:fld>
            <a:endParaRPr lang="en-US" altLang="zh-CN"/>
          </a:p>
        </p:txBody>
      </p:sp>
      <p:sp>
        <p:nvSpPr>
          <p:cNvPr id="5" name="Rectangle 13">
            <a:extLst>
              <a:ext uri="{FF2B5EF4-FFF2-40B4-BE49-F238E27FC236}">
                <a16:creationId xmlns:a16="http://schemas.microsoft.com/office/drawing/2014/main" id="{C22D6556-8301-3443-9CEC-59F4E69AB3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63B1178D-CFA2-AC43-9C5D-51B23A24D3E5}"/>
              </a:ext>
            </a:extLst>
          </p:cNvPr>
          <p:cNvSpPr>
            <a:spLocks noGrp="1" noChangeArrowheads="1"/>
          </p:cNvSpPr>
          <p:nvPr>
            <p:ph type="sldNum" sz="quarter" idx="12"/>
          </p:nvPr>
        </p:nvSpPr>
        <p:spPr>
          <a:ln/>
        </p:spPr>
        <p:txBody>
          <a:bodyPr/>
          <a:lstStyle>
            <a:lvl1pPr>
              <a:defRPr/>
            </a:lvl1pPr>
          </a:lstStyle>
          <a:p>
            <a:fld id="{18843435-7404-964C-A377-60CDBD140C5E}" type="slidenum">
              <a:rPr lang="en-US" altLang="zh-CN"/>
              <a:pPr/>
              <a:t>‹#›</a:t>
            </a:fld>
            <a:endParaRPr lang="en-US" altLang="zh-CN"/>
          </a:p>
        </p:txBody>
      </p:sp>
    </p:spTree>
    <p:extLst>
      <p:ext uri="{BB962C8B-B14F-4D97-AF65-F5344CB8AC3E}">
        <p14:creationId xmlns:p14="http://schemas.microsoft.com/office/powerpoint/2010/main" val="27668321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9">
            <a:extLst>
              <a:ext uri="{FF2B5EF4-FFF2-40B4-BE49-F238E27FC236}">
                <a16:creationId xmlns:a16="http://schemas.microsoft.com/office/drawing/2014/main" id="{C7BEBB75-4249-DF4A-B054-978FE2784F5B}"/>
              </a:ext>
            </a:extLst>
          </p:cNvPr>
          <p:cNvSpPr>
            <a:spLocks noGrp="1" noChangeArrowheads="1"/>
          </p:cNvSpPr>
          <p:nvPr>
            <p:ph type="dt" sz="half" idx="10"/>
          </p:nvPr>
        </p:nvSpPr>
        <p:spPr>
          <a:ln/>
        </p:spPr>
        <p:txBody>
          <a:bodyPr/>
          <a:lstStyle>
            <a:lvl1pPr>
              <a:defRPr/>
            </a:lvl1pPr>
          </a:lstStyle>
          <a:p>
            <a:fld id="{FB98AB09-A6D2-1C43-94D0-E20B98EC9825}" type="datetime1">
              <a:rPr lang="zh-CN" altLang="en-US"/>
              <a:pPr/>
              <a:t>2022/5/25</a:t>
            </a:fld>
            <a:endParaRPr lang="en-US" altLang="zh-CN"/>
          </a:p>
        </p:txBody>
      </p:sp>
      <p:sp>
        <p:nvSpPr>
          <p:cNvPr id="6" name="Rectangle 20">
            <a:extLst>
              <a:ext uri="{FF2B5EF4-FFF2-40B4-BE49-F238E27FC236}">
                <a16:creationId xmlns:a16="http://schemas.microsoft.com/office/drawing/2014/main" id="{A13DD37E-C190-1849-81EE-77A7664580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1">
            <a:extLst>
              <a:ext uri="{FF2B5EF4-FFF2-40B4-BE49-F238E27FC236}">
                <a16:creationId xmlns:a16="http://schemas.microsoft.com/office/drawing/2014/main" id="{FEC8E399-270B-EB45-9B64-18EA47BF08E2}"/>
              </a:ext>
            </a:extLst>
          </p:cNvPr>
          <p:cNvSpPr>
            <a:spLocks noGrp="1" noChangeArrowheads="1"/>
          </p:cNvSpPr>
          <p:nvPr>
            <p:ph type="sldNum" sz="quarter" idx="12"/>
          </p:nvPr>
        </p:nvSpPr>
        <p:spPr>
          <a:ln/>
        </p:spPr>
        <p:txBody>
          <a:bodyPr/>
          <a:lstStyle>
            <a:lvl1pPr>
              <a:defRPr/>
            </a:lvl1pPr>
          </a:lstStyle>
          <a:p>
            <a:fld id="{0A0D5C17-945F-7948-921B-895E1422F611}" type="slidenum">
              <a:rPr lang="en-US" altLang="zh-CN"/>
              <a:pPr/>
              <a:t>‹#›</a:t>
            </a:fld>
            <a:endParaRPr lang="en-US" altLang="zh-CN"/>
          </a:p>
        </p:txBody>
      </p:sp>
    </p:spTree>
    <p:extLst>
      <p:ext uri="{BB962C8B-B14F-4D97-AF65-F5344CB8AC3E}">
        <p14:creationId xmlns:p14="http://schemas.microsoft.com/office/powerpoint/2010/main" val="2309323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9">
            <a:extLst>
              <a:ext uri="{FF2B5EF4-FFF2-40B4-BE49-F238E27FC236}">
                <a16:creationId xmlns:a16="http://schemas.microsoft.com/office/drawing/2014/main" id="{89BD23F2-9D29-A147-A257-DA41CE8352C3}"/>
              </a:ext>
            </a:extLst>
          </p:cNvPr>
          <p:cNvSpPr>
            <a:spLocks noGrp="1" noChangeArrowheads="1"/>
          </p:cNvSpPr>
          <p:nvPr>
            <p:ph type="dt" sz="half" idx="10"/>
          </p:nvPr>
        </p:nvSpPr>
        <p:spPr>
          <a:ln/>
        </p:spPr>
        <p:txBody>
          <a:bodyPr/>
          <a:lstStyle>
            <a:lvl1pPr>
              <a:defRPr/>
            </a:lvl1pPr>
          </a:lstStyle>
          <a:p>
            <a:fld id="{9989E9F3-1714-9742-8BAF-CA1A2C7E9B3E}" type="datetime1">
              <a:rPr lang="zh-CN" altLang="en-US"/>
              <a:pPr/>
              <a:t>2022/5/25</a:t>
            </a:fld>
            <a:endParaRPr lang="en-US" altLang="zh-CN"/>
          </a:p>
        </p:txBody>
      </p:sp>
      <p:sp>
        <p:nvSpPr>
          <p:cNvPr id="6" name="Rectangle 20">
            <a:extLst>
              <a:ext uri="{FF2B5EF4-FFF2-40B4-BE49-F238E27FC236}">
                <a16:creationId xmlns:a16="http://schemas.microsoft.com/office/drawing/2014/main" id="{3D468C94-464A-7545-900C-925042187B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1">
            <a:extLst>
              <a:ext uri="{FF2B5EF4-FFF2-40B4-BE49-F238E27FC236}">
                <a16:creationId xmlns:a16="http://schemas.microsoft.com/office/drawing/2014/main" id="{721B3975-3D7E-364F-B6FF-A5D5E171F09C}"/>
              </a:ext>
            </a:extLst>
          </p:cNvPr>
          <p:cNvSpPr>
            <a:spLocks noGrp="1" noChangeArrowheads="1"/>
          </p:cNvSpPr>
          <p:nvPr>
            <p:ph type="sldNum" sz="quarter" idx="12"/>
          </p:nvPr>
        </p:nvSpPr>
        <p:spPr>
          <a:ln/>
        </p:spPr>
        <p:txBody>
          <a:bodyPr/>
          <a:lstStyle>
            <a:lvl1pPr>
              <a:defRPr/>
            </a:lvl1pPr>
          </a:lstStyle>
          <a:p>
            <a:fld id="{8FF70676-D342-5D43-96F5-845786D3BCFF}" type="slidenum">
              <a:rPr lang="en-US" altLang="zh-CN"/>
              <a:pPr/>
              <a:t>‹#›</a:t>
            </a:fld>
            <a:endParaRPr lang="en-US" altLang="zh-CN"/>
          </a:p>
        </p:txBody>
      </p:sp>
    </p:spTree>
    <p:extLst>
      <p:ext uri="{BB962C8B-B14F-4D97-AF65-F5344CB8AC3E}">
        <p14:creationId xmlns:p14="http://schemas.microsoft.com/office/powerpoint/2010/main" val="3365033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9">
            <a:extLst>
              <a:ext uri="{FF2B5EF4-FFF2-40B4-BE49-F238E27FC236}">
                <a16:creationId xmlns:a16="http://schemas.microsoft.com/office/drawing/2014/main" id="{B208C2D7-75B8-E14D-B6F7-989BA28F048D}"/>
              </a:ext>
            </a:extLst>
          </p:cNvPr>
          <p:cNvSpPr>
            <a:spLocks noGrp="1" noChangeArrowheads="1"/>
          </p:cNvSpPr>
          <p:nvPr>
            <p:ph type="dt" sz="half" idx="10"/>
          </p:nvPr>
        </p:nvSpPr>
        <p:spPr>
          <a:ln/>
        </p:spPr>
        <p:txBody>
          <a:bodyPr/>
          <a:lstStyle>
            <a:lvl1pPr>
              <a:defRPr/>
            </a:lvl1pPr>
          </a:lstStyle>
          <a:p>
            <a:fld id="{92702860-EE20-5B44-948F-8D1328A8358C}" type="datetime1">
              <a:rPr lang="zh-CN" altLang="en-US"/>
              <a:pPr/>
              <a:t>2022/5/25</a:t>
            </a:fld>
            <a:endParaRPr lang="en-US" altLang="zh-CN"/>
          </a:p>
        </p:txBody>
      </p:sp>
      <p:sp>
        <p:nvSpPr>
          <p:cNvPr id="5" name="Rectangle 20">
            <a:extLst>
              <a:ext uri="{FF2B5EF4-FFF2-40B4-BE49-F238E27FC236}">
                <a16:creationId xmlns:a16="http://schemas.microsoft.com/office/drawing/2014/main" id="{F69E0E89-6F84-7A48-9BC9-35890FA18F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1">
            <a:extLst>
              <a:ext uri="{FF2B5EF4-FFF2-40B4-BE49-F238E27FC236}">
                <a16:creationId xmlns:a16="http://schemas.microsoft.com/office/drawing/2014/main" id="{B24E8527-BEFB-AD4E-866F-6109C489EB46}"/>
              </a:ext>
            </a:extLst>
          </p:cNvPr>
          <p:cNvSpPr>
            <a:spLocks noGrp="1" noChangeArrowheads="1"/>
          </p:cNvSpPr>
          <p:nvPr>
            <p:ph type="sldNum" sz="quarter" idx="12"/>
          </p:nvPr>
        </p:nvSpPr>
        <p:spPr>
          <a:ln/>
        </p:spPr>
        <p:txBody>
          <a:bodyPr/>
          <a:lstStyle>
            <a:lvl1pPr>
              <a:defRPr/>
            </a:lvl1pPr>
          </a:lstStyle>
          <a:p>
            <a:fld id="{56042A95-3F0A-4247-9F00-11861E6D5925}" type="slidenum">
              <a:rPr lang="en-US" altLang="zh-CN"/>
              <a:pPr/>
              <a:t>‹#›</a:t>
            </a:fld>
            <a:endParaRPr lang="en-US" altLang="zh-CN"/>
          </a:p>
        </p:txBody>
      </p:sp>
    </p:spTree>
    <p:extLst>
      <p:ext uri="{BB962C8B-B14F-4D97-AF65-F5344CB8AC3E}">
        <p14:creationId xmlns:p14="http://schemas.microsoft.com/office/powerpoint/2010/main" val="26754107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9">
            <a:extLst>
              <a:ext uri="{FF2B5EF4-FFF2-40B4-BE49-F238E27FC236}">
                <a16:creationId xmlns:a16="http://schemas.microsoft.com/office/drawing/2014/main" id="{86497311-473E-1E40-991A-8382FC9F26ED}"/>
              </a:ext>
            </a:extLst>
          </p:cNvPr>
          <p:cNvSpPr>
            <a:spLocks noGrp="1" noChangeArrowheads="1"/>
          </p:cNvSpPr>
          <p:nvPr>
            <p:ph type="dt" sz="half" idx="10"/>
          </p:nvPr>
        </p:nvSpPr>
        <p:spPr>
          <a:ln/>
        </p:spPr>
        <p:txBody>
          <a:bodyPr/>
          <a:lstStyle>
            <a:lvl1pPr>
              <a:defRPr/>
            </a:lvl1pPr>
          </a:lstStyle>
          <a:p>
            <a:fld id="{252B2291-6510-3D49-903A-134FB9CFC88F}" type="datetime1">
              <a:rPr lang="zh-CN" altLang="en-US"/>
              <a:pPr/>
              <a:t>2022/5/25</a:t>
            </a:fld>
            <a:endParaRPr lang="en-US" altLang="zh-CN"/>
          </a:p>
        </p:txBody>
      </p:sp>
      <p:sp>
        <p:nvSpPr>
          <p:cNvPr id="5" name="Rectangle 20">
            <a:extLst>
              <a:ext uri="{FF2B5EF4-FFF2-40B4-BE49-F238E27FC236}">
                <a16:creationId xmlns:a16="http://schemas.microsoft.com/office/drawing/2014/main" id="{0E45DAEA-F094-5047-B00D-882B4DAFBE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1">
            <a:extLst>
              <a:ext uri="{FF2B5EF4-FFF2-40B4-BE49-F238E27FC236}">
                <a16:creationId xmlns:a16="http://schemas.microsoft.com/office/drawing/2014/main" id="{07E5C70A-A47A-9646-AD77-70BA473AE942}"/>
              </a:ext>
            </a:extLst>
          </p:cNvPr>
          <p:cNvSpPr>
            <a:spLocks noGrp="1" noChangeArrowheads="1"/>
          </p:cNvSpPr>
          <p:nvPr>
            <p:ph type="sldNum" sz="quarter" idx="12"/>
          </p:nvPr>
        </p:nvSpPr>
        <p:spPr>
          <a:ln/>
        </p:spPr>
        <p:txBody>
          <a:bodyPr/>
          <a:lstStyle>
            <a:lvl1pPr>
              <a:defRPr/>
            </a:lvl1pPr>
          </a:lstStyle>
          <a:p>
            <a:fld id="{9F581858-9FE1-CC4E-A329-49F110478CE0}" type="slidenum">
              <a:rPr lang="en-US" altLang="zh-CN"/>
              <a:pPr/>
              <a:t>‹#›</a:t>
            </a:fld>
            <a:endParaRPr lang="en-US" altLang="zh-CN"/>
          </a:p>
        </p:txBody>
      </p:sp>
    </p:spTree>
    <p:extLst>
      <p:ext uri="{BB962C8B-B14F-4D97-AF65-F5344CB8AC3E}">
        <p14:creationId xmlns:p14="http://schemas.microsoft.com/office/powerpoint/2010/main" val="32088572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5234" name="Rectangle 2"/>
          <p:cNvSpPr>
            <a:spLocks noGrp="1" noRot="1" noChangeArrowheads="1"/>
          </p:cNvSpPr>
          <p:nvPr>
            <p:ph type="ctrTitle"/>
          </p:nvPr>
        </p:nvSpPr>
        <p:spPr>
          <a:xfrm>
            <a:off x="685800" y="1981200"/>
            <a:ext cx="7772400" cy="1600200"/>
          </a:xfrm>
        </p:spPr>
        <p:txBody>
          <a:bodyPr/>
          <a:lstStyle>
            <a:lvl1pPr>
              <a:defRPr/>
            </a:lvl1pPr>
          </a:lstStyle>
          <a:p>
            <a:pPr lvl="0"/>
            <a:r>
              <a:rPr lang="en-US" altLang="zh-CN" noProof="0"/>
              <a:t>Click to edit Master title style</a:t>
            </a:r>
          </a:p>
        </p:txBody>
      </p:sp>
      <p:sp>
        <p:nvSpPr>
          <p:cNvPr id="95235" name="Rectangle 3"/>
          <p:cNvSpPr>
            <a:spLocks noGrp="1" noRot="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en-US" altLang="zh-CN" noProof="0"/>
              <a:t>Click to edit Master subtitle style</a:t>
            </a:r>
          </a:p>
        </p:txBody>
      </p:sp>
      <p:sp>
        <p:nvSpPr>
          <p:cNvPr id="4" name="Rectangle 4">
            <a:extLst>
              <a:ext uri="{FF2B5EF4-FFF2-40B4-BE49-F238E27FC236}">
                <a16:creationId xmlns:a16="http://schemas.microsoft.com/office/drawing/2014/main" id="{0FE37FF1-6B1C-9C43-823C-ED5158C93D2A}"/>
              </a:ext>
            </a:extLst>
          </p:cNvPr>
          <p:cNvSpPr>
            <a:spLocks noGrp="1" noChangeArrowheads="1"/>
          </p:cNvSpPr>
          <p:nvPr>
            <p:ph type="dt" sz="half" idx="10"/>
          </p:nvPr>
        </p:nvSpPr>
        <p:spPr>
          <a:ln/>
        </p:spPr>
        <p:txBody>
          <a:bodyPr/>
          <a:lstStyle>
            <a:lvl1pPr>
              <a:defRPr/>
            </a:lvl1pPr>
          </a:lstStyle>
          <a:p>
            <a:fld id="{6FAD4057-8D9F-5841-B74B-B719ED9E2377}" type="datetime1">
              <a:rPr lang="zh-CN" altLang="en-US"/>
              <a:pPr/>
              <a:t>2022/5/25</a:t>
            </a:fld>
            <a:endParaRPr lang="en-US" altLang="zh-CN"/>
          </a:p>
        </p:txBody>
      </p:sp>
      <p:sp>
        <p:nvSpPr>
          <p:cNvPr id="5" name="Rectangle 5">
            <a:extLst>
              <a:ext uri="{FF2B5EF4-FFF2-40B4-BE49-F238E27FC236}">
                <a16:creationId xmlns:a16="http://schemas.microsoft.com/office/drawing/2014/main" id="{41FAA5F1-B550-F942-BC4A-AE32A92E82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06E08AB-EBDC-6240-98A0-22FBB5FC46BE}"/>
              </a:ext>
            </a:extLst>
          </p:cNvPr>
          <p:cNvSpPr>
            <a:spLocks noGrp="1" noChangeArrowheads="1"/>
          </p:cNvSpPr>
          <p:nvPr>
            <p:ph type="sldNum" sz="quarter" idx="12"/>
          </p:nvPr>
        </p:nvSpPr>
        <p:spPr>
          <a:ln/>
        </p:spPr>
        <p:txBody>
          <a:bodyPr/>
          <a:lstStyle>
            <a:lvl1pPr>
              <a:defRPr/>
            </a:lvl1pPr>
          </a:lstStyle>
          <a:p>
            <a:fld id="{FC6CBDDB-9387-4D4C-A9C8-9B11C7806094}" type="slidenum">
              <a:rPr lang="en-US" altLang="zh-CN"/>
              <a:pPr/>
              <a:t>‹#›</a:t>
            </a:fld>
            <a:endParaRPr lang="en-US" altLang="zh-CN"/>
          </a:p>
        </p:txBody>
      </p:sp>
    </p:spTree>
    <p:extLst>
      <p:ext uri="{BB962C8B-B14F-4D97-AF65-F5344CB8AC3E}">
        <p14:creationId xmlns:p14="http://schemas.microsoft.com/office/powerpoint/2010/main" val="31880476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83BEF8D4-DBAA-EE46-A88C-8DCBA8CC5210}"/>
              </a:ext>
            </a:extLst>
          </p:cNvPr>
          <p:cNvSpPr>
            <a:spLocks noGrp="1" noChangeArrowheads="1"/>
          </p:cNvSpPr>
          <p:nvPr>
            <p:ph type="dt" sz="half" idx="10"/>
          </p:nvPr>
        </p:nvSpPr>
        <p:spPr>
          <a:ln/>
        </p:spPr>
        <p:txBody>
          <a:bodyPr/>
          <a:lstStyle>
            <a:lvl1pPr>
              <a:defRPr/>
            </a:lvl1pPr>
          </a:lstStyle>
          <a:p>
            <a:fld id="{B96507D5-4F36-A145-A05F-FB46D273818E}" type="datetime1">
              <a:rPr lang="zh-CN" altLang="en-US"/>
              <a:pPr/>
              <a:t>2022/5/25</a:t>
            </a:fld>
            <a:endParaRPr lang="en-US" altLang="zh-CN"/>
          </a:p>
        </p:txBody>
      </p:sp>
      <p:sp>
        <p:nvSpPr>
          <p:cNvPr id="5" name="Rectangle 5">
            <a:extLst>
              <a:ext uri="{FF2B5EF4-FFF2-40B4-BE49-F238E27FC236}">
                <a16:creationId xmlns:a16="http://schemas.microsoft.com/office/drawing/2014/main" id="{299C5D46-A089-5C42-86E3-3E61BE7D57B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4C68065-0AA2-0744-B0E9-C179802F0B5C}"/>
              </a:ext>
            </a:extLst>
          </p:cNvPr>
          <p:cNvSpPr>
            <a:spLocks noGrp="1" noChangeArrowheads="1"/>
          </p:cNvSpPr>
          <p:nvPr>
            <p:ph type="sldNum" sz="quarter" idx="12"/>
          </p:nvPr>
        </p:nvSpPr>
        <p:spPr>
          <a:ln/>
        </p:spPr>
        <p:txBody>
          <a:bodyPr/>
          <a:lstStyle>
            <a:lvl1pPr>
              <a:defRPr/>
            </a:lvl1pPr>
          </a:lstStyle>
          <a:p>
            <a:fld id="{9897AA81-042C-6E41-B84E-A78AA0032F2A}" type="slidenum">
              <a:rPr lang="en-US" altLang="zh-CN"/>
              <a:pPr/>
              <a:t>‹#›</a:t>
            </a:fld>
            <a:endParaRPr lang="en-US" altLang="zh-CN"/>
          </a:p>
        </p:txBody>
      </p:sp>
    </p:spTree>
    <p:extLst>
      <p:ext uri="{BB962C8B-B14F-4D97-AF65-F5344CB8AC3E}">
        <p14:creationId xmlns:p14="http://schemas.microsoft.com/office/powerpoint/2010/main" val="3650342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55B060E-B917-3C48-A505-E197A05D76BE}"/>
              </a:ext>
            </a:extLst>
          </p:cNvPr>
          <p:cNvSpPr>
            <a:spLocks noGrp="1" noChangeArrowheads="1"/>
          </p:cNvSpPr>
          <p:nvPr>
            <p:ph type="dt" sz="half" idx="10"/>
          </p:nvPr>
        </p:nvSpPr>
        <p:spPr>
          <a:ln/>
        </p:spPr>
        <p:txBody>
          <a:bodyPr/>
          <a:lstStyle>
            <a:lvl1pPr>
              <a:defRPr/>
            </a:lvl1pPr>
          </a:lstStyle>
          <a:p>
            <a:fld id="{FA452BE8-B2DC-1041-98B6-68743E02AACC}" type="datetime1">
              <a:rPr lang="zh-CN" altLang="en-US"/>
              <a:pPr/>
              <a:t>2022/5/25</a:t>
            </a:fld>
            <a:endParaRPr lang="en-US" altLang="zh-CN"/>
          </a:p>
        </p:txBody>
      </p:sp>
      <p:sp>
        <p:nvSpPr>
          <p:cNvPr id="5" name="Rectangle 5">
            <a:extLst>
              <a:ext uri="{FF2B5EF4-FFF2-40B4-BE49-F238E27FC236}">
                <a16:creationId xmlns:a16="http://schemas.microsoft.com/office/drawing/2014/main" id="{85C179A1-65AB-AE43-8C30-DC19C3255BE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CC27DB8-1E7C-A341-9CF8-DED248EB57EF}"/>
              </a:ext>
            </a:extLst>
          </p:cNvPr>
          <p:cNvSpPr>
            <a:spLocks noGrp="1" noChangeArrowheads="1"/>
          </p:cNvSpPr>
          <p:nvPr>
            <p:ph type="sldNum" sz="quarter" idx="12"/>
          </p:nvPr>
        </p:nvSpPr>
        <p:spPr>
          <a:ln/>
        </p:spPr>
        <p:txBody>
          <a:bodyPr/>
          <a:lstStyle>
            <a:lvl1pPr>
              <a:defRPr/>
            </a:lvl1pPr>
          </a:lstStyle>
          <a:p>
            <a:fld id="{6129B4AA-0790-5A42-8B81-9B491E20A361}" type="slidenum">
              <a:rPr lang="en-US" altLang="zh-CN"/>
              <a:pPr/>
              <a:t>‹#›</a:t>
            </a:fld>
            <a:endParaRPr lang="en-US" altLang="zh-CN"/>
          </a:p>
        </p:txBody>
      </p:sp>
    </p:spTree>
    <p:extLst>
      <p:ext uri="{BB962C8B-B14F-4D97-AF65-F5344CB8AC3E}">
        <p14:creationId xmlns:p14="http://schemas.microsoft.com/office/powerpoint/2010/main" val="4534006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62082E2B-07ED-A04A-9C4E-C83D4A5DA24D}"/>
              </a:ext>
            </a:extLst>
          </p:cNvPr>
          <p:cNvSpPr>
            <a:spLocks noGrp="1" noChangeArrowheads="1"/>
          </p:cNvSpPr>
          <p:nvPr>
            <p:ph type="dt" sz="half" idx="10"/>
          </p:nvPr>
        </p:nvSpPr>
        <p:spPr>
          <a:ln/>
        </p:spPr>
        <p:txBody>
          <a:bodyPr/>
          <a:lstStyle>
            <a:lvl1pPr>
              <a:defRPr/>
            </a:lvl1pPr>
          </a:lstStyle>
          <a:p>
            <a:fld id="{B06EC09F-4D53-B145-AA69-B31F262C5F40}" type="datetime1">
              <a:rPr lang="zh-CN" altLang="en-US"/>
              <a:pPr/>
              <a:t>2022/5/25</a:t>
            </a:fld>
            <a:endParaRPr lang="en-US" altLang="zh-CN"/>
          </a:p>
        </p:txBody>
      </p:sp>
      <p:sp>
        <p:nvSpPr>
          <p:cNvPr id="6" name="Rectangle 5">
            <a:extLst>
              <a:ext uri="{FF2B5EF4-FFF2-40B4-BE49-F238E27FC236}">
                <a16:creationId xmlns:a16="http://schemas.microsoft.com/office/drawing/2014/main" id="{B27094C8-33FA-C04B-B655-91DB0C85932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5351CE7-6E9D-064A-8785-B9F90F467E45}"/>
              </a:ext>
            </a:extLst>
          </p:cNvPr>
          <p:cNvSpPr>
            <a:spLocks noGrp="1" noChangeArrowheads="1"/>
          </p:cNvSpPr>
          <p:nvPr>
            <p:ph type="sldNum" sz="quarter" idx="12"/>
          </p:nvPr>
        </p:nvSpPr>
        <p:spPr>
          <a:ln/>
        </p:spPr>
        <p:txBody>
          <a:bodyPr/>
          <a:lstStyle>
            <a:lvl1pPr>
              <a:defRPr/>
            </a:lvl1pPr>
          </a:lstStyle>
          <a:p>
            <a:fld id="{4F0EA10A-B9A0-1845-B659-BBEC70E407B7}" type="slidenum">
              <a:rPr lang="en-US" altLang="zh-CN"/>
              <a:pPr/>
              <a:t>‹#›</a:t>
            </a:fld>
            <a:endParaRPr lang="en-US" altLang="zh-CN"/>
          </a:p>
        </p:txBody>
      </p:sp>
    </p:spTree>
    <p:extLst>
      <p:ext uri="{BB962C8B-B14F-4D97-AF65-F5344CB8AC3E}">
        <p14:creationId xmlns:p14="http://schemas.microsoft.com/office/powerpoint/2010/main" val="26724742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14F86462-DAD6-9D41-87A2-D877715D4FD6}"/>
              </a:ext>
            </a:extLst>
          </p:cNvPr>
          <p:cNvSpPr>
            <a:spLocks noGrp="1" noChangeArrowheads="1"/>
          </p:cNvSpPr>
          <p:nvPr>
            <p:ph type="dt" sz="half" idx="10"/>
          </p:nvPr>
        </p:nvSpPr>
        <p:spPr>
          <a:ln/>
        </p:spPr>
        <p:txBody>
          <a:bodyPr/>
          <a:lstStyle>
            <a:lvl1pPr>
              <a:defRPr/>
            </a:lvl1pPr>
          </a:lstStyle>
          <a:p>
            <a:fld id="{ECC94D93-F529-7F4B-BD6A-6E5FAECD2B0A}" type="datetime1">
              <a:rPr lang="zh-CN" altLang="en-US"/>
              <a:pPr/>
              <a:t>2022/5/25</a:t>
            </a:fld>
            <a:endParaRPr lang="en-US" altLang="zh-CN"/>
          </a:p>
        </p:txBody>
      </p:sp>
      <p:sp>
        <p:nvSpPr>
          <p:cNvPr id="8" name="Rectangle 5">
            <a:extLst>
              <a:ext uri="{FF2B5EF4-FFF2-40B4-BE49-F238E27FC236}">
                <a16:creationId xmlns:a16="http://schemas.microsoft.com/office/drawing/2014/main" id="{7218B9C4-48A6-F642-A485-1B5EA586B2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37B4F2E-74A6-574B-A3F4-E50016B7CCCC}"/>
              </a:ext>
            </a:extLst>
          </p:cNvPr>
          <p:cNvSpPr>
            <a:spLocks noGrp="1" noChangeArrowheads="1"/>
          </p:cNvSpPr>
          <p:nvPr>
            <p:ph type="sldNum" sz="quarter" idx="12"/>
          </p:nvPr>
        </p:nvSpPr>
        <p:spPr>
          <a:ln/>
        </p:spPr>
        <p:txBody>
          <a:bodyPr/>
          <a:lstStyle>
            <a:lvl1pPr>
              <a:defRPr/>
            </a:lvl1pPr>
          </a:lstStyle>
          <a:p>
            <a:fld id="{74CDF17F-DA23-0C4F-82B4-BE3EDDFF1AB8}" type="slidenum">
              <a:rPr lang="en-US" altLang="zh-CN"/>
              <a:pPr/>
              <a:t>‹#›</a:t>
            </a:fld>
            <a:endParaRPr lang="en-US" altLang="zh-CN"/>
          </a:p>
        </p:txBody>
      </p:sp>
    </p:spTree>
    <p:extLst>
      <p:ext uri="{BB962C8B-B14F-4D97-AF65-F5344CB8AC3E}">
        <p14:creationId xmlns:p14="http://schemas.microsoft.com/office/powerpoint/2010/main" val="9068158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EE88896-5DB6-B84D-92F2-92F2C708AEBE}"/>
              </a:ext>
            </a:extLst>
          </p:cNvPr>
          <p:cNvSpPr>
            <a:spLocks noGrp="1" noChangeArrowheads="1"/>
          </p:cNvSpPr>
          <p:nvPr>
            <p:ph type="dt" sz="half" idx="10"/>
          </p:nvPr>
        </p:nvSpPr>
        <p:spPr>
          <a:ln/>
        </p:spPr>
        <p:txBody>
          <a:bodyPr/>
          <a:lstStyle>
            <a:lvl1pPr>
              <a:defRPr/>
            </a:lvl1pPr>
          </a:lstStyle>
          <a:p>
            <a:fld id="{6BD98685-6ECB-5249-B84E-AD094EDD208B}" type="datetime1">
              <a:rPr lang="zh-CN" altLang="en-US"/>
              <a:pPr/>
              <a:t>2022/5/25</a:t>
            </a:fld>
            <a:endParaRPr lang="en-US" altLang="zh-CN"/>
          </a:p>
        </p:txBody>
      </p:sp>
      <p:sp>
        <p:nvSpPr>
          <p:cNvPr id="4" name="Rectangle 5">
            <a:extLst>
              <a:ext uri="{FF2B5EF4-FFF2-40B4-BE49-F238E27FC236}">
                <a16:creationId xmlns:a16="http://schemas.microsoft.com/office/drawing/2014/main" id="{C4175D5C-B5B3-1541-91EC-D10CBC4B82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0DCCD4A-F3A2-AD44-A177-38BC08DCAC6F}"/>
              </a:ext>
            </a:extLst>
          </p:cNvPr>
          <p:cNvSpPr>
            <a:spLocks noGrp="1" noChangeArrowheads="1"/>
          </p:cNvSpPr>
          <p:nvPr>
            <p:ph type="sldNum" sz="quarter" idx="12"/>
          </p:nvPr>
        </p:nvSpPr>
        <p:spPr>
          <a:ln/>
        </p:spPr>
        <p:txBody>
          <a:bodyPr/>
          <a:lstStyle>
            <a:lvl1pPr>
              <a:defRPr/>
            </a:lvl1pPr>
          </a:lstStyle>
          <a:p>
            <a:fld id="{0B2EF7B2-78F8-F74D-99EA-7C466D421850}" type="slidenum">
              <a:rPr lang="en-US" altLang="zh-CN"/>
              <a:pPr/>
              <a:t>‹#›</a:t>
            </a:fld>
            <a:endParaRPr lang="en-US" altLang="zh-CN"/>
          </a:p>
        </p:txBody>
      </p:sp>
    </p:spTree>
    <p:extLst>
      <p:ext uri="{BB962C8B-B14F-4D97-AF65-F5344CB8AC3E}">
        <p14:creationId xmlns:p14="http://schemas.microsoft.com/office/powerpoint/2010/main" val="389748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2">
            <a:extLst>
              <a:ext uri="{FF2B5EF4-FFF2-40B4-BE49-F238E27FC236}">
                <a16:creationId xmlns:a16="http://schemas.microsoft.com/office/drawing/2014/main" id="{59A53EB8-D5E7-0B44-A368-2CD469C8E15F}"/>
              </a:ext>
            </a:extLst>
          </p:cNvPr>
          <p:cNvSpPr>
            <a:spLocks noGrp="1" noChangeArrowheads="1"/>
          </p:cNvSpPr>
          <p:nvPr>
            <p:ph type="dt" sz="half" idx="10"/>
          </p:nvPr>
        </p:nvSpPr>
        <p:spPr>
          <a:ln/>
        </p:spPr>
        <p:txBody>
          <a:bodyPr/>
          <a:lstStyle>
            <a:lvl1pPr>
              <a:defRPr/>
            </a:lvl1pPr>
          </a:lstStyle>
          <a:p>
            <a:fld id="{C675016C-4329-6A40-8D3E-EE118B25F01D}" type="datetime1">
              <a:rPr lang="zh-CN" altLang="en-US"/>
              <a:pPr/>
              <a:t>2022/5/25</a:t>
            </a:fld>
            <a:endParaRPr lang="en-US" altLang="zh-CN"/>
          </a:p>
        </p:txBody>
      </p:sp>
      <p:sp>
        <p:nvSpPr>
          <p:cNvPr id="6" name="Rectangle 13">
            <a:extLst>
              <a:ext uri="{FF2B5EF4-FFF2-40B4-BE49-F238E27FC236}">
                <a16:creationId xmlns:a16="http://schemas.microsoft.com/office/drawing/2014/main" id="{297FF789-D674-6D4E-A312-5F3D2F1F73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a:extLst>
              <a:ext uri="{FF2B5EF4-FFF2-40B4-BE49-F238E27FC236}">
                <a16:creationId xmlns:a16="http://schemas.microsoft.com/office/drawing/2014/main" id="{8F1F74B0-A6B2-3B48-95C1-0F795D7C908D}"/>
              </a:ext>
            </a:extLst>
          </p:cNvPr>
          <p:cNvSpPr>
            <a:spLocks noGrp="1" noChangeArrowheads="1"/>
          </p:cNvSpPr>
          <p:nvPr>
            <p:ph type="sldNum" sz="quarter" idx="12"/>
          </p:nvPr>
        </p:nvSpPr>
        <p:spPr>
          <a:ln/>
        </p:spPr>
        <p:txBody>
          <a:bodyPr/>
          <a:lstStyle>
            <a:lvl1pPr>
              <a:defRPr/>
            </a:lvl1pPr>
          </a:lstStyle>
          <a:p>
            <a:fld id="{C4A9937C-6122-E04A-A475-C55D25AC638E}" type="slidenum">
              <a:rPr lang="en-US" altLang="zh-CN"/>
              <a:pPr/>
              <a:t>‹#›</a:t>
            </a:fld>
            <a:endParaRPr lang="en-US" altLang="zh-CN"/>
          </a:p>
        </p:txBody>
      </p:sp>
    </p:spTree>
    <p:extLst>
      <p:ext uri="{BB962C8B-B14F-4D97-AF65-F5344CB8AC3E}">
        <p14:creationId xmlns:p14="http://schemas.microsoft.com/office/powerpoint/2010/main" val="1599808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1CFAC0F-39D5-1348-BF37-7F3A1FEE698C}"/>
              </a:ext>
            </a:extLst>
          </p:cNvPr>
          <p:cNvSpPr>
            <a:spLocks noGrp="1" noChangeArrowheads="1"/>
          </p:cNvSpPr>
          <p:nvPr>
            <p:ph type="dt" sz="half" idx="10"/>
          </p:nvPr>
        </p:nvSpPr>
        <p:spPr>
          <a:ln/>
        </p:spPr>
        <p:txBody>
          <a:bodyPr/>
          <a:lstStyle>
            <a:lvl1pPr>
              <a:defRPr/>
            </a:lvl1pPr>
          </a:lstStyle>
          <a:p>
            <a:fld id="{C3981BA0-18F9-4140-A1B9-75F8FC7E707D}" type="datetime1">
              <a:rPr lang="zh-CN" altLang="en-US"/>
              <a:pPr/>
              <a:t>2022/5/25</a:t>
            </a:fld>
            <a:endParaRPr lang="en-US" altLang="zh-CN"/>
          </a:p>
        </p:txBody>
      </p:sp>
      <p:sp>
        <p:nvSpPr>
          <p:cNvPr id="3" name="Rectangle 5">
            <a:extLst>
              <a:ext uri="{FF2B5EF4-FFF2-40B4-BE49-F238E27FC236}">
                <a16:creationId xmlns:a16="http://schemas.microsoft.com/office/drawing/2014/main" id="{F05D5636-C5C8-A344-802C-F0EB911EF91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B778F67-63F0-0245-9A7D-8ECDEA045F77}"/>
              </a:ext>
            </a:extLst>
          </p:cNvPr>
          <p:cNvSpPr>
            <a:spLocks noGrp="1" noChangeArrowheads="1"/>
          </p:cNvSpPr>
          <p:nvPr>
            <p:ph type="sldNum" sz="quarter" idx="12"/>
          </p:nvPr>
        </p:nvSpPr>
        <p:spPr>
          <a:ln/>
        </p:spPr>
        <p:txBody>
          <a:bodyPr/>
          <a:lstStyle>
            <a:lvl1pPr>
              <a:defRPr/>
            </a:lvl1pPr>
          </a:lstStyle>
          <a:p>
            <a:fld id="{7D0A2776-7808-8741-BA27-1429FE74F08E}" type="slidenum">
              <a:rPr lang="en-US" altLang="zh-CN"/>
              <a:pPr/>
              <a:t>‹#›</a:t>
            </a:fld>
            <a:endParaRPr lang="en-US" altLang="zh-CN"/>
          </a:p>
        </p:txBody>
      </p:sp>
    </p:spTree>
    <p:extLst>
      <p:ext uri="{BB962C8B-B14F-4D97-AF65-F5344CB8AC3E}">
        <p14:creationId xmlns:p14="http://schemas.microsoft.com/office/powerpoint/2010/main" val="104273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AAF9647-161C-AB43-8492-D85A4305BBEB}"/>
              </a:ext>
            </a:extLst>
          </p:cNvPr>
          <p:cNvSpPr>
            <a:spLocks noGrp="1" noChangeArrowheads="1"/>
          </p:cNvSpPr>
          <p:nvPr>
            <p:ph type="dt" sz="half" idx="10"/>
          </p:nvPr>
        </p:nvSpPr>
        <p:spPr>
          <a:ln/>
        </p:spPr>
        <p:txBody>
          <a:bodyPr/>
          <a:lstStyle>
            <a:lvl1pPr>
              <a:defRPr/>
            </a:lvl1pPr>
          </a:lstStyle>
          <a:p>
            <a:fld id="{E40BB671-BD06-BE45-A1FF-4228B5473D56}" type="datetime1">
              <a:rPr lang="zh-CN" altLang="en-US"/>
              <a:pPr/>
              <a:t>2022/5/25</a:t>
            </a:fld>
            <a:endParaRPr lang="en-US" altLang="zh-CN"/>
          </a:p>
        </p:txBody>
      </p:sp>
      <p:sp>
        <p:nvSpPr>
          <p:cNvPr id="6" name="Rectangle 5">
            <a:extLst>
              <a:ext uri="{FF2B5EF4-FFF2-40B4-BE49-F238E27FC236}">
                <a16:creationId xmlns:a16="http://schemas.microsoft.com/office/drawing/2014/main" id="{08B64AB5-C953-ED49-9356-E8C4D6615F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6415208-87A6-D045-A9E0-D999ED4B05A2}"/>
              </a:ext>
            </a:extLst>
          </p:cNvPr>
          <p:cNvSpPr>
            <a:spLocks noGrp="1" noChangeArrowheads="1"/>
          </p:cNvSpPr>
          <p:nvPr>
            <p:ph type="sldNum" sz="quarter" idx="12"/>
          </p:nvPr>
        </p:nvSpPr>
        <p:spPr>
          <a:ln/>
        </p:spPr>
        <p:txBody>
          <a:bodyPr/>
          <a:lstStyle>
            <a:lvl1pPr>
              <a:defRPr/>
            </a:lvl1pPr>
          </a:lstStyle>
          <a:p>
            <a:fld id="{E83D124B-7173-C84B-B239-8FDC211DE58B}" type="slidenum">
              <a:rPr lang="en-US" altLang="zh-CN"/>
              <a:pPr/>
              <a:t>‹#›</a:t>
            </a:fld>
            <a:endParaRPr lang="en-US" altLang="zh-CN"/>
          </a:p>
        </p:txBody>
      </p:sp>
    </p:spTree>
    <p:extLst>
      <p:ext uri="{BB962C8B-B14F-4D97-AF65-F5344CB8AC3E}">
        <p14:creationId xmlns:p14="http://schemas.microsoft.com/office/powerpoint/2010/main" val="32656319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BAB0037-2143-4449-BB5C-1B0777A17336}"/>
              </a:ext>
            </a:extLst>
          </p:cNvPr>
          <p:cNvSpPr>
            <a:spLocks noGrp="1" noChangeArrowheads="1"/>
          </p:cNvSpPr>
          <p:nvPr>
            <p:ph type="dt" sz="half" idx="10"/>
          </p:nvPr>
        </p:nvSpPr>
        <p:spPr>
          <a:ln/>
        </p:spPr>
        <p:txBody>
          <a:bodyPr/>
          <a:lstStyle>
            <a:lvl1pPr>
              <a:defRPr/>
            </a:lvl1pPr>
          </a:lstStyle>
          <a:p>
            <a:fld id="{4A15B830-A3BD-AF41-A742-8BF44F845510}" type="datetime1">
              <a:rPr lang="zh-CN" altLang="en-US"/>
              <a:pPr/>
              <a:t>2022/5/25</a:t>
            </a:fld>
            <a:endParaRPr lang="en-US" altLang="zh-CN"/>
          </a:p>
        </p:txBody>
      </p:sp>
      <p:sp>
        <p:nvSpPr>
          <p:cNvPr id="6" name="Rectangle 5">
            <a:extLst>
              <a:ext uri="{FF2B5EF4-FFF2-40B4-BE49-F238E27FC236}">
                <a16:creationId xmlns:a16="http://schemas.microsoft.com/office/drawing/2014/main" id="{78B8D762-8907-C940-85BF-30167398C8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ADD0E39-F4E0-894D-91F9-2116412B5B45}"/>
              </a:ext>
            </a:extLst>
          </p:cNvPr>
          <p:cNvSpPr>
            <a:spLocks noGrp="1" noChangeArrowheads="1"/>
          </p:cNvSpPr>
          <p:nvPr>
            <p:ph type="sldNum" sz="quarter" idx="12"/>
          </p:nvPr>
        </p:nvSpPr>
        <p:spPr>
          <a:ln/>
        </p:spPr>
        <p:txBody>
          <a:bodyPr/>
          <a:lstStyle>
            <a:lvl1pPr>
              <a:defRPr/>
            </a:lvl1pPr>
          </a:lstStyle>
          <a:p>
            <a:fld id="{4B948693-77BC-BE4A-BFFF-2031FCA91409}" type="slidenum">
              <a:rPr lang="en-US" altLang="zh-CN"/>
              <a:pPr/>
              <a:t>‹#›</a:t>
            </a:fld>
            <a:endParaRPr lang="en-US" altLang="zh-CN"/>
          </a:p>
        </p:txBody>
      </p:sp>
    </p:spTree>
    <p:extLst>
      <p:ext uri="{BB962C8B-B14F-4D97-AF65-F5344CB8AC3E}">
        <p14:creationId xmlns:p14="http://schemas.microsoft.com/office/powerpoint/2010/main" val="5212674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197C2EC1-DA31-104A-9A00-EC1612E32E41}"/>
              </a:ext>
            </a:extLst>
          </p:cNvPr>
          <p:cNvSpPr>
            <a:spLocks noGrp="1" noChangeArrowheads="1"/>
          </p:cNvSpPr>
          <p:nvPr>
            <p:ph type="dt" sz="half" idx="10"/>
          </p:nvPr>
        </p:nvSpPr>
        <p:spPr>
          <a:ln/>
        </p:spPr>
        <p:txBody>
          <a:bodyPr/>
          <a:lstStyle>
            <a:lvl1pPr>
              <a:defRPr/>
            </a:lvl1pPr>
          </a:lstStyle>
          <a:p>
            <a:fld id="{951F354F-EAD6-0343-87ED-388929113361}" type="datetime1">
              <a:rPr lang="zh-CN" altLang="en-US"/>
              <a:pPr/>
              <a:t>2022/5/25</a:t>
            </a:fld>
            <a:endParaRPr lang="en-US" altLang="zh-CN"/>
          </a:p>
        </p:txBody>
      </p:sp>
      <p:sp>
        <p:nvSpPr>
          <p:cNvPr id="5" name="Rectangle 5">
            <a:extLst>
              <a:ext uri="{FF2B5EF4-FFF2-40B4-BE49-F238E27FC236}">
                <a16:creationId xmlns:a16="http://schemas.microsoft.com/office/drawing/2014/main" id="{367CFB25-0376-3B4B-A917-9F4D337551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B655064-DD7C-184E-B65F-0BE14899CB90}"/>
              </a:ext>
            </a:extLst>
          </p:cNvPr>
          <p:cNvSpPr>
            <a:spLocks noGrp="1" noChangeArrowheads="1"/>
          </p:cNvSpPr>
          <p:nvPr>
            <p:ph type="sldNum" sz="quarter" idx="12"/>
          </p:nvPr>
        </p:nvSpPr>
        <p:spPr>
          <a:ln/>
        </p:spPr>
        <p:txBody>
          <a:bodyPr/>
          <a:lstStyle>
            <a:lvl1pPr>
              <a:defRPr/>
            </a:lvl1pPr>
          </a:lstStyle>
          <a:p>
            <a:fld id="{8285ED6E-9999-9942-9BA5-DBFCDB877E3A}" type="slidenum">
              <a:rPr lang="en-US" altLang="zh-CN"/>
              <a:pPr/>
              <a:t>‹#›</a:t>
            </a:fld>
            <a:endParaRPr lang="en-US" altLang="zh-CN"/>
          </a:p>
        </p:txBody>
      </p:sp>
    </p:spTree>
    <p:extLst>
      <p:ext uri="{BB962C8B-B14F-4D97-AF65-F5344CB8AC3E}">
        <p14:creationId xmlns:p14="http://schemas.microsoft.com/office/powerpoint/2010/main" val="7089177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C0B343E1-5EB7-7842-AF51-473ED3544BF6}"/>
              </a:ext>
            </a:extLst>
          </p:cNvPr>
          <p:cNvSpPr>
            <a:spLocks noGrp="1" noChangeArrowheads="1"/>
          </p:cNvSpPr>
          <p:nvPr>
            <p:ph type="dt" sz="half" idx="10"/>
          </p:nvPr>
        </p:nvSpPr>
        <p:spPr>
          <a:ln/>
        </p:spPr>
        <p:txBody>
          <a:bodyPr/>
          <a:lstStyle>
            <a:lvl1pPr>
              <a:defRPr/>
            </a:lvl1pPr>
          </a:lstStyle>
          <a:p>
            <a:fld id="{0858B39E-8996-6340-AD01-7848AEE0ABFF}" type="datetime1">
              <a:rPr lang="zh-CN" altLang="en-US"/>
              <a:pPr/>
              <a:t>2022/5/25</a:t>
            </a:fld>
            <a:endParaRPr lang="en-US" altLang="zh-CN"/>
          </a:p>
        </p:txBody>
      </p:sp>
      <p:sp>
        <p:nvSpPr>
          <p:cNvPr id="5" name="Rectangle 5">
            <a:extLst>
              <a:ext uri="{FF2B5EF4-FFF2-40B4-BE49-F238E27FC236}">
                <a16:creationId xmlns:a16="http://schemas.microsoft.com/office/drawing/2014/main" id="{823EAA1D-4675-F74B-8322-02B4D693DB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79A1BEE-739C-0D43-BE72-FA8D48BEF989}"/>
              </a:ext>
            </a:extLst>
          </p:cNvPr>
          <p:cNvSpPr>
            <a:spLocks noGrp="1" noChangeArrowheads="1"/>
          </p:cNvSpPr>
          <p:nvPr>
            <p:ph type="sldNum" sz="quarter" idx="12"/>
          </p:nvPr>
        </p:nvSpPr>
        <p:spPr>
          <a:ln/>
        </p:spPr>
        <p:txBody>
          <a:bodyPr/>
          <a:lstStyle>
            <a:lvl1pPr>
              <a:defRPr/>
            </a:lvl1pPr>
          </a:lstStyle>
          <a:p>
            <a:fld id="{4747312F-7030-0E4E-BB63-44A3A7E8966F}" type="slidenum">
              <a:rPr lang="en-US" altLang="zh-CN"/>
              <a:pPr/>
              <a:t>‹#›</a:t>
            </a:fld>
            <a:endParaRPr lang="en-US" altLang="zh-CN"/>
          </a:p>
        </p:txBody>
      </p:sp>
    </p:spTree>
    <p:extLst>
      <p:ext uri="{BB962C8B-B14F-4D97-AF65-F5344CB8AC3E}">
        <p14:creationId xmlns:p14="http://schemas.microsoft.com/office/powerpoint/2010/main" val="5204395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16BD5287-7862-8F42-B944-8503EDDDB696}"/>
              </a:ext>
            </a:extLst>
          </p:cNvPr>
          <p:cNvSpPr>
            <a:spLocks noGrp="1" noChangeArrowheads="1"/>
          </p:cNvSpPr>
          <p:nvPr>
            <p:ph type="dt" sz="half" idx="10"/>
          </p:nvPr>
        </p:nvSpPr>
        <p:spPr>
          <a:ln/>
        </p:spPr>
        <p:txBody>
          <a:bodyPr/>
          <a:lstStyle>
            <a:lvl1pPr>
              <a:defRPr/>
            </a:lvl1pPr>
          </a:lstStyle>
          <a:p>
            <a:fld id="{B2C2E03B-6426-5F43-821F-474C00B99587}" type="datetime1">
              <a:rPr lang="zh-CN" altLang="en-US"/>
              <a:pPr/>
              <a:t>2022/5/25</a:t>
            </a:fld>
            <a:endParaRPr lang="en-US" altLang="zh-CN"/>
          </a:p>
        </p:txBody>
      </p:sp>
      <p:sp>
        <p:nvSpPr>
          <p:cNvPr id="5" name="Rectangle 5">
            <a:extLst>
              <a:ext uri="{FF2B5EF4-FFF2-40B4-BE49-F238E27FC236}">
                <a16:creationId xmlns:a16="http://schemas.microsoft.com/office/drawing/2014/main" id="{7342C817-6116-7043-BEFE-C769D70416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609E906-EB3F-3648-ACE5-F8D2142F69A6}"/>
              </a:ext>
            </a:extLst>
          </p:cNvPr>
          <p:cNvSpPr>
            <a:spLocks noGrp="1" noChangeArrowheads="1"/>
          </p:cNvSpPr>
          <p:nvPr>
            <p:ph type="sldNum" sz="quarter" idx="12"/>
          </p:nvPr>
        </p:nvSpPr>
        <p:spPr>
          <a:ln/>
        </p:spPr>
        <p:txBody>
          <a:bodyPr/>
          <a:lstStyle>
            <a:lvl1pPr>
              <a:defRPr/>
            </a:lvl1pPr>
          </a:lstStyle>
          <a:p>
            <a:fld id="{84F3934E-EDAB-1B47-9FD2-9A77A7EEB4F7}" type="slidenum">
              <a:rPr lang="en-US" altLang="zh-CN"/>
              <a:pPr/>
              <a:t>‹#›</a:t>
            </a:fld>
            <a:endParaRPr lang="en-US" altLang="zh-CN"/>
          </a:p>
        </p:txBody>
      </p:sp>
    </p:spTree>
    <p:extLst>
      <p:ext uri="{BB962C8B-B14F-4D97-AF65-F5344CB8AC3E}">
        <p14:creationId xmlns:p14="http://schemas.microsoft.com/office/powerpoint/2010/main" val="10270143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731AD5F0-BBFF-534E-B693-120763FD5A85}"/>
              </a:ext>
            </a:extLst>
          </p:cNvPr>
          <p:cNvSpPr>
            <a:spLocks noGrp="1" noChangeArrowheads="1"/>
          </p:cNvSpPr>
          <p:nvPr>
            <p:ph type="dt" sz="half" idx="10"/>
          </p:nvPr>
        </p:nvSpPr>
        <p:spPr>
          <a:ln/>
        </p:spPr>
        <p:txBody>
          <a:bodyPr/>
          <a:lstStyle>
            <a:lvl1pPr>
              <a:defRPr/>
            </a:lvl1pPr>
          </a:lstStyle>
          <a:p>
            <a:fld id="{0A4921D0-60D3-DB42-A42A-1AC7B0FECAAB}" type="datetime1">
              <a:rPr lang="zh-CN" altLang="en-US"/>
              <a:pPr/>
              <a:t>2022/5/25</a:t>
            </a:fld>
            <a:endParaRPr lang="en-US" altLang="zh-CN"/>
          </a:p>
        </p:txBody>
      </p:sp>
      <p:sp>
        <p:nvSpPr>
          <p:cNvPr id="5" name="Rectangle 5">
            <a:extLst>
              <a:ext uri="{FF2B5EF4-FFF2-40B4-BE49-F238E27FC236}">
                <a16:creationId xmlns:a16="http://schemas.microsoft.com/office/drawing/2014/main" id="{AE634CC2-026E-B64C-9CD1-E3A556FC484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594114B-E4FC-6142-A459-FEE68DC8D72F}"/>
              </a:ext>
            </a:extLst>
          </p:cNvPr>
          <p:cNvSpPr>
            <a:spLocks noGrp="1" noChangeArrowheads="1"/>
          </p:cNvSpPr>
          <p:nvPr>
            <p:ph type="sldNum" sz="quarter" idx="12"/>
          </p:nvPr>
        </p:nvSpPr>
        <p:spPr>
          <a:ln/>
        </p:spPr>
        <p:txBody>
          <a:bodyPr/>
          <a:lstStyle>
            <a:lvl1pPr>
              <a:defRPr/>
            </a:lvl1pPr>
          </a:lstStyle>
          <a:p>
            <a:fld id="{DA773B38-3C9C-354B-A548-0B3A6E4FD056}" type="slidenum">
              <a:rPr lang="en-US" altLang="zh-CN"/>
              <a:pPr/>
              <a:t>‹#›</a:t>
            </a:fld>
            <a:endParaRPr lang="en-US" altLang="zh-CN"/>
          </a:p>
        </p:txBody>
      </p:sp>
    </p:spTree>
    <p:extLst>
      <p:ext uri="{BB962C8B-B14F-4D97-AF65-F5344CB8AC3E}">
        <p14:creationId xmlns:p14="http://schemas.microsoft.com/office/powerpoint/2010/main" val="37267141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C4194E-9943-6043-95CD-E8D8D202B6B7}"/>
              </a:ext>
            </a:extLst>
          </p:cNvPr>
          <p:cNvSpPr>
            <a:spLocks noGrp="1" noChangeArrowheads="1"/>
          </p:cNvSpPr>
          <p:nvPr>
            <p:ph type="dt" sz="half" idx="10"/>
          </p:nvPr>
        </p:nvSpPr>
        <p:spPr>
          <a:ln/>
        </p:spPr>
        <p:txBody>
          <a:bodyPr/>
          <a:lstStyle>
            <a:lvl1pPr>
              <a:defRPr/>
            </a:lvl1pPr>
          </a:lstStyle>
          <a:p>
            <a:fld id="{A93DDDD9-5E78-9548-BC68-A6BB3ADA64B2}" type="datetime1">
              <a:rPr lang="zh-CN" altLang="en-US"/>
              <a:pPr/>
              <a:t>2022/5/25</a:t>
            </a:fld>
            <a:endParaRPr lang="en-US" altLang="zh-CN"/>
          </a:p>
        </p:txBody>
      </p:sp>
      <p:sp>
        <p:nvSpPr>
          <p:cNvPr id="5" name="Rectangle 5">
            <a:extLst>
              <a:ext uri="{FF2B5EF4-FFF2-40B4-BE49-F238E27FC236}">
                <a16:creationId xmlns:a16="http://schemas.microsoft.com/office/drawing/2014/main" id="{AD4F81B2-4C45-8548-928E-1987644CF0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A28C570-65E5-204E-AA39-C6C29BD11161}"/>
              </a:ext>
            </a:extLst>
          </p:cNvPr>
          <p:cNvSpPr>
            <a:spLocks noGrp="1" noChangeArrowheads="1"/>
          </p:cNvSpPr>
          <p:nvPr>
            <p:ph type="sldNum" sz="quarter" idx="12"/>
          </p:nvPr>
        </p:nvSpPr>
        <p:spPr>
          <a:ln/>
        </p:spPr>
        <p:txBody>
          <a:bodyPr/>
          <a:lstStyle>
            <a:lvl1pPr>
              <a:defRPr/>
            </a:lvl1pPr>
          </a:lstStyle>
          <a:p>
            <a:fld id="{D524F6C8-383F-8646-BCBE-DD8E86E23DF6}" type="slidenum">
              <a:rPr lang="en-US" altLang="zh-CN"/>
              <a:pPr/>
              <a:t>‹#›</a:t>
            </a:fld>
            <a:endParaRPr lang="en-US" altLang="zh-CN"/>
          </a:p>
        </p:txBody>
      </p:sp>
    </p:spTree>
    <p:extLst>
      <p:ext uri="{BB962C8B-B14F-4D97-AF65-F5344CB8AC3E}">
        <p14:creationId xmlns:p14="http://schemas.microsoft.com/office/powerpoint/2010/main" val="18944417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3FD17A0C-52BD-5B4B-8E66-CA5D8794E79F}"/>
              </a:ext>
            </a:extLst>
          </p:cNvPr>
          <p:cNvSpPr>
            <a:spLocks noGrp="1" noChangeArrowheads="1"/>
          </p:cNvSpPr>
          <p:nvPr>
            <p:ph type="dt" sz="half" idx="10"/>
          </p:nvPr>
        </p:nvSpPr>
        <p:spPr>
          <a:ln/>
        </p:spPr>
        <p:txBody>
          <a:bodyPr/>
          <a:lstStyle>
            <a:lvl1pPr>
              <a:defRPr/>
            </a:lvl1pPr>
          </a:lstStyle>
          <a:p>
            <a:fld id="{26E1ADF5-2F41-DE44-B9AB-2034E82E0A18}" type="datetime1">
              <a:rPr lang="zh-CN" altLang="en-US"/>
              <a:pPr/>
              <a:t>2022/5/25</a:t>
            </a:fld>
            <a:endParaRPr lang="en-US" altLang="zh-CN"/>
          </a:p>
        </p:txBody>
      </p:sp>
      <p:sp>
        <p:nvSpPr>
          <p:cNvPr id="6" name="Rectangle 5">
            <a:extLst>
              <a:ext uri="{FF2B5EF4-FFF2-40B4-BE49-F238E27FC236}">
                <a16:creationId xmlns:a16="http://schemas.microsoft.com/office/drawing/2014/main" id="{118F1F57-413A-414D-8457-542D787A61F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E004BF8-08BD-8942-808E-D47D3523D1F3}"/>
              </a:ext>
            </a:extLst>
          </p:cNvPr>
          <p:cNvSpPr>
            <a:spLocks noGrp="1" noChangeArrowheads="1"/>
          </p:cNvSpPr>
          <p:nvPr>
            <p:ph type="sldNum" sz="quarter" idx="12"/>
          </p:nvPr>
        </p:nvSpPr>
        <p:spPr>
          <a:ln/>
        </p:spPr>
        <p:txBody>
          <a:bodyPr/>
          <a:lstStyle>
            <a:lvl1pPr>
              <a:defRPr/>
            </a:lvl1pPr>
          </a:lstStyle>
          <a:p>
            <a:fld id="{0C36CE33-4CDF-D549-B41B-AF93FA857413}" type="slidenum">
              <a:rPr lang="en-US" altLang="zh-CN"/>
              <a:pPr/>
              <a:t>‹#›</a:t>
            </a:fld>
            <a:endParaRPr lang="en-US" altLang="zh-CN"/>
          </a:p>
        </p:txBody>
      </p:sp>
    </p:spTree>
    <p:extLst>
      <p:ext uri="{BB962C8B-B14F-4D97-AF65-F5344CB8AC3E}">
        <p14:creationId xmlns:p14="http://schemas.microsoft.com/office/powerpoint/2010/main" val="35638987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AFBFA98D-759C-C548-991D-598D5801C7E1}"/>
              </a:ext>
            </a:extLst>
          </p:cNvPr>
          <p:cNvSpPr>
            <a:spLocks noGrp="1" noChangeArrowheads="1"/>
          </p:cNvSpPr>
          <p:nvPr>
            <p:ph type="dt" sz="half" idx="10"/>
          </p:nvPr>
        </p:nvSpPr>
        <p:spPr>
          <a:ln/>
        </p:spPr>
        <p:txBody>
          <a:bodyPr/>
          <a:lstStyle>
            <a:lvl1pPr>
              <a:defRPr/>
            </a:lvl1pPr>
          </a:lstStyle>
          <a:p>
            <a:fld id="{BFDB6D7E-512C-8E4C-AC2C-A0BDEC4FC71E}" type="datetime1">
              <a:rPr lang="zh-CN" altLang="en-US"/>
              <a:pPr/>
              <a:t>2022/5/25</a:t>
            </a:fld>
            <a:endParaRPr lang="en-US" altLang="zh-CN"/>
          </a:p>
        </p:txBody>
      </p:sp>
      <p:sp>
        <p:nvSpPr>
          <p:cNvPr id="8" name="Rectangle 5">
            <a:extLst>
              <a:ext uri="{FF2B5EF4-FFF2-40B4-BE49-F238E27FC236}">
                <a16:creationId xmlns:a16="http://schemas.microsoft.com/office/drawing/2014/main" id="{AC698467-6CB5-1B48-996F-2C5345070B0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567865F-45AA-6F41-881E-47091F3C6BFC}"/>
              </a:ext>
            </a:extLst>
          </p:cNvPr>
          <p:cNvSpPr>
            <a:spLocks noGrp="1" noChangeArrowheads="1"/>
          </p:cNvSpPr>
          <p:nvPr>
            <p:ph type="sldNum" sz="quarter" idx="12"/>
          </p:nvPr>
        </p:nvSpPr>
        <p:spPr>
          <a:ln/>
        </p:spPr>
        <p:txBody>
          <a:bodyPr/>
          <a:lstStyle>
            <a:lvl1pPr>
              <a:defRPr/>
            </a:lvl1pPr>
          </a:lstStyle>
          <a:p>
            <a:fld id="{F36048C3-46C0-274C-A77C-03D1E4FFFB07}" type="slidenum">
              <a:rPr lang="en-US" altLang="zh-CN"/>
              <a:pPr/>
              <a:t>‹#›</a:t>
            </a:fld>
            <a:endParaRPr lang="en-US" altLang="zh-CN"/>
          </a:p>
        </p:txBody>
      </p:sp>
    </p:spTree>
    <p:extLst>
      <p:ext uri="{BB962C8B-B14F-4D97-AF65-F5344CB8AC3E}">
        <p14:creationId xmlns:p14="http://schemas.microsoft.com/office/powerpoint/2010/main" val="212094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2">
            <a:extLst>
              <a:ext uri="{FF2B5EF4-FFF2-40B4-BE49-F238E27FC236}">
                <a16:creationId xmlns:a16="http://schemas.microsoft.com/office/drawing/2014/main" id="{BF92948F-ADCE-4E4C-9632-F2186018CA46}"/>
              </a:ext>
            </a:extLst>
          </p:cNvPr>
          <p:cNvSpPr>
            <a:spLocks noGrp="1" noChangeArrowheads="1"/>
          </p:cNvSpPr>
          <p:nvPr>
            <p:ph type="dt" sz="half" idx="10"/>
          </p:nvPr>
        </p:nvSpPr>
        <p:spPr>
          <a:ln/>
        </p:spPr>
        <p:txBody>
          <a:bodyPr/>
          <a:lstStyle>
            <a:lvl1pPr>
              <a:defRPr/>
            </a:lvl1pPr>
          </a:lstStyle>
          <a:p>
            <a:fld id="{928B1BD1-0388-9549-A838-4B3F43A3CC88}" type="datetime1">
              <a:rPr lang="zh-CN" altLang="en-US"/>
              <a:pPr/>
              <a:t>2022/5/25</a:t>
            </a:fld>
            <a:endParaRPr lang="en-US" altLang="zh-CN"/>
          </a:p>
        </p:txBody>
      </p:sp>
      <p:sp>
        <p:nvSpPr>
          <p:cNvPr id="8" name="Rectangle 13">
            <a:extLst>
              <a:ext uri="{FF2B5EF4-FFF2-40B4-BE49-F238E27FC236}">
                <a16:creationId xmlns:a16="http://schemas.microsoft.com/office/drawing/2014/main" id="{224824A0-6AA5-6049-8B4C-4FF5B3C867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a:extLst>
              <a:ext uri="{FF2B5EF4-FFF2-40B4-BE49-F238E27FC236}">
                <a16:creationId xmlns:a16="http://schemas.microsoft.com/office/drawing/2014/main" id="{CDFAD701-9B75-4840-9DF8-B5B4A3C2FB03}"/>
              </a:ext>
            </a:extLst>
          </p:cNvPr>
          <p:cNvSpPr>
            <a:spLocks noGrp="1" noChangeArrowheads="1"/>
          </p:cNvSpPr>
          <p:nvPr>
            <p:ph type="sldNum" sz="quarter" idx="12"/>
          </p:nvPr>
        </p:nvSpPr>
        <p:spPr>
          <a:ln/>
        </p:spPr>
        <p:txBody>
          <a:bodyPr/>
          <a:lstStyle>
            <a:lvl1pPr>
              <a:defRPr/>
            </a:lvl1pPr>
          </a:lstStyle>
          <a:p>
            <a:fld id="{C8E0F2AC-E052-F248-8EAC-2248F0175245}" type="slidenum">
              <a:rPr lang="en-US" altLang="zh-CN"/>
              <a:pPr/>
              <a:t>‹#›</a:t>
            </a:fld>
            <a:endParaRPr lang="en-US" altLang="zh-CN"/>
          </a:p>
        </p:txBody>
      </p:sp>
    </p:spTree>
    <p:extLst>
      <p:ext uri="{BB962C8B-B14F-4D97-AF65-F5344CB8AC3E}">
        <p14:creationId xmlns:p14="http://schemas.microsoft.com/office/powerpoint/2010/main" val="19808012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7DE042B-00C7-FC4D-A275-EDA8060B26F9}"/>
              </a:ext>
            </a:extLst>
          </p:cNvPr>
          <p:cNvSpPr>
            <a:spLocks noGrp="1" noChangeArrowheads="1"/>
          </p:cNvSpPr>
          <p:nvPr>
            <p:ph type="dt" sz="half" idx="10"/>
          </p:nvPr>
        </p:nvSpPr>
        <p:spPr>
          <a:ln/>
        </p:spPr>
        <p:txBody>
          <a:bodyPr/>
          <a:lstStyle>
            <a:lvl1pPr>
              <a:defRPr/>
            </a:lvl1pPr>
          </a:lstStyle>
          <a:p>
            <a:fld id="{3B64D929-5FEC-3046-AA22-C01FCA304408}" type="datetime1">
              <a:rPr lang="zh-CN" altLang="en-US"/>
              <a:pPr/>
              <a:t>2022/5/25</a:t>
            </a:fld>
            <a:endParaRPr lang="en-US" altLang="zh-CN"/>
          </a:p>
        </p:txBody>
      </p:sp>
      <p:sp>
        <p:nvSpPr>
          <p:cNvPr id="4" name="Rectangle 5">
            <a:extLst>
              <a:ext uri="{FF2B5EF4-FFF2-40B4-BE49-F238E27FC236}">
                <a16:creationId xmlns:a16="http://schemas.microsoft.com/office/drawing/2014/main" id="{8828A62C-8CA3-C847-B720-28325EBAB2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34ED9AB-4C19-CF4B-91F1-94FCD7B67EF6}"/>
              </a:ext>
            </a:extLst>
          </p:cNvPr>
          <p:cNvSpPr>
            <a:spLocks noGrp="1" noChangeArrowheads="1"/>
          </p:cNvSpPr>
          <p:nvPr>
            <p:ph type="sldNum" sz="quarter" idx="12"/>
          </p:nvPr>
        </p:nvSpPr>
        <p:spPr>
          <a:ln/>
        </p:spPr>
        <p:txBody>
          <a:bodyPr/>
          <a:lstStyle>
            <a:lvl1pPr>
              <a:defRPr/>
            </a:lvl1pPr>
          </a:lstStyle>
          <a:p>
            <a:fld id="{61C27DC7-FC82-5545-9C8F-F2422F404F5C}" type="slidenum">
              <a:rPr lang="en-US" altLang="zh-CN"/>
              <a:pPr/>
              <a:t>‹#›</a:t>
            </a:fld>
            <a:endParaRPr lang="en-US" altLang="zh-CN"/>
          </a:p>
        </p:txBody>
      </p:sp>
    </p:spTree>
    <p:extLst>
      <p:ext uri="{BB962C8B-B14F-4D97-AF65-F5344CB8AC3E}">
        <p14:creationId xmlns:p14="http://schemas.microsoft.com/office/powerpoint/2010/main" val="40088770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FFAD52E-0402-A446-9BD5-B157BB93230D}"/>
              </a:ext>
            </a:extLst>
          </p:cNvPr>
          <p:cNvSpPr>
            <a:spLocks noGrp="1" noChangeArrowheads="1"/>
          </p:cNvSpPr>
          <p:nvPr>
            <p:ph type="dt" sz="half" idx="10"/>
          </p:nvPr>
        </p:nvSpPr>
        <p:spPr>
          <a:ln/>
        </p:spPr>
        <p:txBody>
          <a:bodyPr/>
          <a:lstStyle>
            <a:lvl1pPr>
              <a:defRPr/>
            </a:lvl1pPr>
          </a:lstStyle>
          <a:p>
            <a:fld id="{5F5B5D5A-545A-934A-B9E8-25A03B0355B8}" type="datetime1">
              <a:rPr lang="zh-CN" altLang="en-US"/>
              <a:pPr/>
              <a:t>2022/5/25</a:t>
            </a:fld>
            <a:endParaRPr lang="en-US" altLang="zh-CN"/>
          </a:p>
        </p:txBody>
      </p:sp>
      <p:sp>
        <p:nvSpPr>
          <p:cNvPr id="3" name="Rectangle 5">
            <a:extLst>
              <a:ext uri="{FF2B5EF4-FFF2-40B4-BE49-F238E27FC236}">
                <a16:creationId xmlns:a16="http://schemas.microsoft.com/office/drawing/2014/main" id="{7B5BC904-CDC9-3849-A1BC-42B31FA28D5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FE8F4E7-FC5A-254F-A3D4-D507A2D791C4}"/>
              </a:ext>
            </a:extLst>
          </p:cNvPr>
          <p:cNvSpPr>
            <a:spLocks noGrp="1" noChangeArrowheads="1"/>
          </p:cNvSpPr>
          <p:nvPr>
            <p:ph type="sldNum" sz="quarter" idx="12"/>
          </p:nvPr>
        </p:nvSpPr>
        <p:spPr>
          <a:ln/>
        </p:spPr>
        <p:txBody>
          <a:bodyPr/>
          <a:lstStyle>
            <a:lvl1pPr>
              <a:defRPr/>
            </a:lvl1pPr>
          </a:lstStyle>
          <a:p>
            <a:fld id="{C7F52D40-ADD2-E449-8318-73A7902F37BA}" type="slidenum">
              <a:rPr lang="en-US" altLang="zh-CN"/>
              <a:pPr/>
              <a:t>‹#›</a:t>
            </a:fld>
            <a:endParaRPr lang="en-US" altLang="zh-CN"/>
          </a:p>
        </p:txBody>
      </p:sp>
    </p:spTree>
    <p:extLst>
      <p:ext uri="{BB962C8B-B14F-4D97-AF65-F5344CB8AC3E}">
        <p14:creationId xmlns:p14="http://schemas.microsoft.com/office/powerpoint/2010/main" val="33206986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2D753BF-E0DD-6E40-974D-4C0C4A2EA81D}"/>
              </a:ext>
            </a:extLst>
          </p:cNvPr>
          <p:cNvSpPr>
            <a:spLocks noGrp="1" noChangeArrowheads="1"/>
          </p:cNvSpPr>
          <p:nvPr>
            <p:ph type="dt" sz="half" idx="10"/>
          </p:nvPr>
        </p:nvSpPr>
        <p:spPr>
          <a:ln/>
        </p:spPr>
        <p:txBody>
          <a:bodyPr/>
          <a:lstStyle>
            <a:lvl1pPr>
              <a:defRPr/>
            </a:lvl1pPr>
          </a:lstStyle>
          <a:p>
            <a:fld id="{4AF5C03C-FD23-3241-B00A-5A467D7B1580}" type="datetime1">
              <a:rPr lang="zh-CN" altLang="en-US"/>
              <a:pPr/>
              <a:t>2022/5/25</a:t>
            </a:fld>
            <a:endParaRPr lang="en-US" altLang="zh-CN"/>
          </a:p>
        </p:txBody>
      </p:sp>
      <p:sp>
        <p:nvSpPr>
          <p:cNvPr id="6" name="Rectangle 5">
            <a:extLst>
              <a:ext uri="{FF2B5EF4-FFF2-40B4-BE49-F238E27FC236}">
                <a16:creationId xmlns:a16="http://schemas.microsoft.com/office/drawing/2014/main" id="{D9F184F8-5AB7-5646-BCBF-C6334DCB82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01C7A55-79A1-D84B-8807-DEEBF38F1E43}"/>
              </a:ext>
            </a:extLst>
          </p:cNvPr>
          <p:cNvSpPr>
            <a:spLocks noGrp="1" noChangeArrowheads="1"/>
          </p:cNvSpPr>
          <p:nvPr>
            <p:ph type="sldNum" sz="quarter" idx="12"/>
          </p:nvPr>
        </p:nvSpPr>
        <p:spPr>
          <a:ln/>
        </p:spPr>
        <p:txBody>
          <a:bodyPr/>
          <a:lstStyle>
            <a:lvl1pPr>
              <a:defRPr/>
            </a:lvl1pPr>
          </a:lstStyle>
          <a:p>
            <a:fld id="{34333A8A-93C8-B04A-8C65-7FC333F0CB03}" type="slidenum">
              <a:rPr lang="en-US" altLang="zh-CN"/>
              <a:pPr/>
              <a:t>‹#›</a:t>
            </a:fld>
            <a:endParaRPr lang="en-US" altLang="zh-CN"/>
          </a:p>
        </p:txBody>
      </p:sp>
    </p:spTree>
    <p:extLst>
      <p:ext uri="{BB962C8B-B14F-4D97-AF65-F5344CB8AC3E}">
        <p14:creationId xmlns:p14="http://schemas.microsoft.com/office/powerpoint/2010/main" val="740371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61D5714-F2EB-804A-A733-0667FE845329}"/>
              </a:ext>
            </a:extLst>
          </p:cNvPr>
          <p:cNvSpPr>
            <a:spLocks noGrp="1" noChangeArrowheads="1"/>
          </p:cNvSpPr>
          <p:nvPr>
            <p:ph type="dt" sz="half" idx="10"/>
          </p:nvPr>
        </p:nvSpPr>
        <p:spPr>
          <a:ln/>
        </p:spPr>
        <p:txBody>
          <a:bodyPr/>
          <a:lstStyle>
            <a:lvl1pPr>
              <a:defRPr/>
            </a:lvl1pPr>
          </a:lstStyle>
          <a:p>
            <a:fld id="{1447B5F4-4F20-5A4D-A7F4-C0AF37D1580F}" type="datetime1">
              <a:rPr lang="zh-CN" altLang="en-US"/>
              <a:pPr/>
              <a:t>2022/5/25</a:t>
            </a:fld>
            <a:endParaRPr lang="en-US" altLang="zh-CN"/>
          </a:p>
        </p:txBody>
      </p:sp>
      <p:sp>
        <p:nvSpPr>
          <p:cNvPr id="6" name="Rectangle 5">
            <a:extLst>
              <a:ext uri="{FF2B5EF4-FFF2-40B4-BE49-F238E27FC236}">
                <a16:creationId xmlns:a16="http://schemas.microsoft.com/office/drawing/2014/main" id="{49049AE8-8CA5-C64A-9F81-8DEEF06296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CF1932A-D6DA-A245-BCDB-83E900284FEB}"/>
              </a:ext>
            </a:extLst>
          </p:cNvPr>
          <p:cNvSpPr>
            <a:spLocks noGrp="1" noChangeArrowheads="1"/>
          </p:cNvSpPr>
          <p:nvPr>
            <p:ph type="sldNum" sz="quarter" idx="12"/>
          </p:nvPr>
        </p:nvSpPr>
        <p:spPr>
          <a:ln/>
        </p:spPr>
        <p:txBody>
          <a:bodyPr/>
          <a:lstStyle>
            <a:lvl1pPr>
              <a:defRPr/>
            </a:lvl1pPr>
          </a:lstStyle>
          <a:p>
            <a:fld id="{CA71EBC4-110F-D348-8A2A-103BAFD729B2}" type="slidenum">
              <a:rPr lang="en-US" altLang="zh-CN"/>
              <a:pPr/>
              <a:t>‹#›</a:t>
            </a:fld>
            <a:endParaRPr lang="en-US" altLang="zh-CN"/>
          </a:p>
        </p:txBody>
      </p:sp>
    </p:spTree>
    <p:extLst>
      <p:ext uri="{BB962C8B-B14F-4D97-AF65-F5344CB8AC3E}">
        <p14:creationId xmlns:p14="http://schemas.microsoft.com/office/powerpoint/2010/main" val="37447833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ED52F02C-373F-FB45-997F-594EF5718CB6}"/>
              </a:ext>
            </a:extLst>
          </p:cNvPr>
          <p:cNvSpPr>
            <a:spLocks noGrp="1" noChangeArrowheads="1"/>
          </p:cNvSpPr>
          <p:nvPr>
            <p:ph type="dt" sz="half" idx="10"/>
          </p:nvPr>
        </p:nvSpPr>
        <p:spPr>
          <a:ln/>
        </p:spPr>
        <p:txBody>
          <a:bodyPr/>
          <a:lstStyle>
            <a:lvl1pPr>
              <a:defRPr/>
            </a:lvl1pPr>
          </a:lstStyle>
          <a:p>
            <a:fld id="{6AAA26FB-9BD2-3B42-9982-F596AE47F9FB}" type="datetime1">
              <a:rPr lang="zh-CN" altLang="en-US"/>
              <a:pPr/>
              <a:t>2022/5/25</a:t>
            </a:fld>
            <a:endParaRPr lang="en-US" altLang="zh-CN"/>
          </a:p>
        </p:txBody>
      </p:sp>
      <p:sp>
        <p:nvSpPr>
          <p:cNvPr id="5" name="Rectangle 5">
            <a:extLst>
              <a:ext uri="{FF2B5EF4-FFF2-40B4-BE49-F238E27FC236}">
                <a16:creationId xmlns:a16="http://schemas.microsoft.com/office/drawing/2014/main" id="{5ACB242D-53DC-8A46-8BA6-E73DA1B0F2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BCF270E-F6E9-184D-BAB9-46A98A8F0052}"/>
              </a:ext>
            </a:extLst>
          </p:cNvPr>
          <p:cNvSpPr>
            <a:spLocks noGrp="1" noChangeArrowheads="1"/>
          </p:cNvSpPr>
          <p:nvPr>
            <p:ph type="sldNum" sz="quarter" idx="12"/>
          </p:nvPr>
        </p:nvSpPr>
        <p:spPr>
          <a:ln/>
        </p:spPr>
        <p:txBody>
          <a:bodyPr/>
          <a:lstStyle>
            <a:lvl1pPr>
              <a:defRPr/>
            </a:lvl1pPr>
          </a:lstStyle>
          <a:p>
            <a:fld id="{D6FF62E0-4B9C-124B-A5FF-B3B64B99D6A4}" type="slidenum">
              <a:rPr lang="en-US" altLang="zh-CN"/>
              <a:pPr/>
              <a:t>‹#›</a:t>
            </a:fld>
            <a:endParaRPr lang="en-US" altLang="zh-CN"/>
          </a:p>
        </p:txBody>
      </p:sp>
    </p:spTree>
    <p:extLst>
      <p:ext uri="{BB962C8B-B14F-4D97-AF65-F5344CB8AC3E}">
        <p14:creationId xmlns:p14="http://schemas.microsoft.com/office/powerpoint/2010/main" val="32927467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6EEC1AEE-2676-7B4B-B072-4CD026CD0689}"/>
              </a:ext>
            </a:extLst>
          </p:cNvPr>
          <p:cNvSpPr>
            <a:spLocks noGrp="1" noChangeArrowheads="1"/>
          </p:cNvSpPr>
          <p:nvPr>
            <p:ph type="dt" sz="half" idx="10"/>
          </p:nvPr>
        </p:nvSpPr>
        <p:spPr>
          <a:ln/>
        </p:spPr>
        <p:txBody>
          <a:bodyPr/>
          <a:lstStyle>
            <a:lvl1pPr>
              <a:defRPr/>
            </a:lvl1pPr>
          </a:lstStyle>
          <a:p>
            <a:fld id="{F727BB34-3F0A-834C-B0FB-DB48D3EB5A6D}" type="datetime1">
              <a:rPr lang="zh-CN" altLang="en-US"/>
              <a:pPr/>
              <a:t>2022/5/25</a:t>
            </a:fld>
            <a:endParaRPr lang="en-US" altLang="zh-CN"/>
          </a:p>
        </p:txBody>
      </p:sp>
      <p:sp>
        <p:nvSpPr>
          <p:cNvPr id="5" name="Rectangle 5">
            <a:extLst>
              <a:ext uri="{FF2B5EF4-FFF2-40B4-BE49-F238E27FC236}">
                <a16:creationId xmlns:a16="http://schemas.microsoft.com/office/drawing/2014/main" id="{F40B70C9-5AF2-4342-9DFB-C5C1D47A19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704791B-A76F-704F-9C76-6BBF5ED26D03}"/>
              </a:ext>
            </a:extLst>
          </p:cNvPr>
          <p:cNvSpPr>
            <a:spLocks noGrp="1" noChangeArrowheads="1"/>
          </p:cNvSpPr>
          <p:nvPr>
            <p:ph type="sldNum" sz="quarter" idx="12"/>
          </p:nvPr>
        </p:nvSpPr>
        <p:spPr>
          <a:ln/>
        </p:spPr>
        <p:txBody>
          <a:bodyPr/>
          <a:lstStyle>
            <a:lvl1pPr>
              <a:defRPr/>
            </a:lvl1pPr>
          </a:lstStyle>
          <a:p>
            <a:fld id="{A37E08C7-3148-1449-BA39-5EFD0879D154}" type="slidenum">
              <a:rPr lang="en-US" altLang="zh-CN"/>
              <a:pPr/>
              <a:t>‹#›</a:t>
            </a:fld>
            <a:endParaRPr lang="en-US" altLang="zh-CN"/>
          </a:p>
        </p:txBody>
      </p:sp>
    </p:spTree>
    <p:extLst>
      <p:ext uri="{BB962C8B-B14F-4D97-AF65-F5344CB8AC3E}">
        <p14:creationId xmlns:p14="http://schemas.microsoft.com/office/powerpoint/2010/main" val="12290970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AC2EF261-ACDA-AE48-970D-95732597AFEC}"/>
              </a:ext>
            </a:extLst>
          </p:cNvPr>
          <p:cNvSpPr>
            <a:spLocks noGrp="1" noChangeArrowheads="1"/>
          </p:cNvSpPr>
          <p:nvPr>
            <p:ph type="dt" sz="half" idx="10"/>
          </p:nvPr>
        </p:nvSpPr>
        <p:spPr>
          <a:ln/>
        </p:spPr>
        <p:txBody>
          <a:bodyPr/>
          <a:lstStyle>
            <a:lvl1pPr>
              <a:defRPr/>
            </a:lvl1pPr>
          </a:lstStyle>
          <a:p>
            <a:fld id="{7781BDAD-65FC-C34D-AD93-EC9D5E148F69}" type="datetime1">
              <a:rPr lang="zh-CN" altLang="en-US"/>
              <a:pPr/>
              <a:t>2022/5/25</a:t>
            </a:fld>
            <a:endParaRPr lang="en-US" altLang="zh-CN"/>
          </a:p>
        </p:txBody>
      </p:sp>
      <p:sp>
        <p:nvSpPr>
          <p:cNvPr id="5" name="Rectangle 5">
            <a:extLst>
              <a:ext uri="{FF2B5EF4-FFF2-40B4-BE49-F238E27FC236}">
                <a16:creationId xmlns:a16="http://schemas.microsoft.com/office/drawing/2014/main" id="{DD764BC1-4833-5346-A8A8-77B7EFE89B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92BBF9C-6FA6-F940-B5E2-6F1B03848B24}"/>
              </a:ext>
            </a:extLst>
          </p:cNvPr>
          <p:cNvSpPr>
            <a:spLocks noGrp="1" noChangeArrowheads="1"/>
          </p:cNvSpPr>
          <p:nvPr>
            <p:ph type="sldNum" sz="quarter" idx="12"/>
          </p:nvPr>
        </p:nvSpPr>
        <p:spPr>
          <a:ln/>
        </p:spPr>
        <p:txBody>
          <a:bodyPr/>
          <a:lstStyle>
            <a:lvl1pPr>
              <a:defRPr/>
            </a:lvl1pPr>
          </a:lstStyle>
          <a:p>
            <a:fld id="{F791603A-D358-104C-B16C-3181418EADFD}" type="slidenum">
              <a:rPr lang="en-US" altLang="zh-CN"/>
              <a:pPr/>
              <a:t>‹#›</a:t>
            </a:fld>
            <a:endParaRPr lang="en-US" altLang="zh-CN"/>
          </a:p>
        </p:txBody>
      </p:sp>
    </p:spTree>
    <p:extLst>
      <p:ext uri="{BB962C8B-B14F-4D97-AF65-F5344CB8AC3E}">
        <p14:creationId xmlns:p14="http://schemas.microsoft.com/office/powerpoint/2010/main" val="33250398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434DFC4C-DE59-0242-9E6F-96A7C98772EC}"/>
              </a:ext>
            </a:extLst>
          </p:cNvPr>
          <p:cNvSpPr>
            <a:spLocks noGrp="1" noChangeArrowheads="1"/>
          </p:cNvSpPr>
          <p:nvPr>
            <p:ph type="dt" sz="half" idx="10"/>
          </p:nvPr>
        </p:nvSpPr>
        <p:spPr>
          <a:ln/>
        </p:spPr>
        <p:txBody>
          <a:bodyPr/>
          <a:lstStyle>
            <a:lvl1pPr>
              <a:defRPr/>
            </a:lvl1pPr>
          </a:lstStyle>
          <a:p>
            <a:fld id="{12A7CD27-5268-2F48-988D-3025914DC53F}" type="datetime1">
              <a:rPr lang="zh-CN" altLang="en-US"/>
              <a:pPr/>
              <a:t>2022/5/25</a:t>
            </a:fld>
            <a:endParaRPr lang="en-US" altLang="zh-CN"/>
          </a:p>
        </p:txBody>
      </p:sp>
      <p:sp>
        <p:nvSpPr>
          <p:cNvPr id="5" name="Rectangle 5">
            <a:extLst>
              <a:ext uri="{FF2B5EF4-FFF2-40B4-BE49-F238E27FC236}">
                <a16:creationId xmlns:a16="http://schemas.microsoft.com/office/drawing/2014/main" id="{91FC844F-15DC-6449-A24F-9CA255C607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7D44BCC-314D-4C45-9E84-90D661410968}"/>
              </a:ext>
            </a:extLst>
          </p:cNvPr>
          <p:cNvSpPr>
            <a:spLocks noGrp="1" noChangeArrowheads="1"/>
          </p:cNvSpPr>
          <p:nvPr>
            <p:ph type="sldNum" sz="quarter" idx="12"/>
          </p:nvPr>
        </p:nvSpPr>
        <p:spPr>
          <a:ln/>
        </p:spPr>
        <p:txBody>
          <a:bodyPr/>
          <a:lstStyle>
            <a:lvl1pPr>
              <a:defRPr/>
            </a:lvl1pPr>
          </a:lstStyle>
          <a:p>
            <a:fld id="{4C0AA25C-7DFE-F94E-98CC-495EDDBB5E4C}" type="slidenum">
              <a:rPr lang="en-US" altLang="zh-CN"/>
              <a:pPr/>
              <a:t>‹#›</a:t>
            </a:fld>
            <a:endParaRPr lang="en-US" altLang="zh-CN"/>
          </a:p>
        </p:txBody>
      </p:sp>
    </p:spTree>
    <p:extLst>
      <p:ext uri="{BB962C8B-B14F-4D97-AF65-F5344CB8AC3E}">
        <p14:creationId xmlns:p14="http://schemas.microsoft.com/office/powerpoint/2010/main" val="36896552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69926E9-B913-BC4F-AC5C-D1859F91845C}"/>
              </a:ext>
            </a:extLst>
          </p:cNvPr>
          <p:cNvSpPr>
            <a:spLocks noGrp="1" noChangeArrowheads="1"/>
          </p:cNvSpPr>
          <p:nvPr>
            <p:ph type="dt" sz="half" idx="10"/>
          </p:nvPr>
        </p:nvSpPr>
        <p:spPr>
          <a:ln/>
        </p:spPr>
        <p:txBody>
          <a:bodyPr/>
          <a:lstStyle>
            <a:lvl1pPr>
              <a:defRPr/>
            </a:lvl1pPr>
          </a:lstStyle>
          <a:p>
            <a:fld id="{5AB98ED6-02CB-0441-B70D-BD2C65C4D3AC}" type="datetime1">
              <a:rPr lang="zh-CN" altLang="en-US"/>
              <a:pPr/>
              <a:t>2022/5/25</a:t>
            </a:fld>
            <a:endParaRPr lang="en-US" altLang="zh-CN"/>
          </a:p>
        </p:txBody>
      </p:sp>
      <p:sp>
        <p:nvSpPr>
          <p:cNvPr id="5" name="Rectangle 5">
            <a:extLst>
              <a:ext uri="{FF2B5EF4-FFF2-40B4-BE49-F238E27FC236}">
                <a16:creationId xmlns:a16="http://schemas.microsoft.com/office/drawing/2014/main" id="{2F8CDBB6-6493-C641-AD1F-58C710EBE1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5E1CE0B-8017-BF42-BB42-422AA4069CA4}"/>
              </a:ext>
            </a:extLst>
          </p:cNvPr>
          <p:cNvSpPr>
            <a:spLocks noGrp="1" noChangeArrowheads="1"/>
          </p:cNvSpPr>
          <p:nvPr>
            <p:ph type="sldNum" sz="quarter" idx="12"/>
          </p:nvPr>
        </p:nvSpPr>
        <p:spPr>
          <a:ln/>
        </p:spPr>
        <p:txBody>
          <a:bodyPr/>
          <a:lstStyle>
            <a:lvl1pPr>
              <a:defRPr/>
            </a:lvl1pPr>
          </a:lstStyle>
          <a:p>
            <a:fld id="{9C8955FE-44A3-B440-A167-F9CF49212016}" type="slidenum">
              <a:rPr lang="en-US" altLang="zh-CN"/>
              <a:pPr/>
              <a:t>‹#›</a:t>
            </a:fld>
            <a:endParaRPr lang="en-US" altLang="zh-CN"/>
          </a:p>
        </p:txBody>
      </p:sp>
    </p:spTree>
    <p:extLst>
      <p:ext uri="{BB962C8B-B14F-4D97-AF65-F5344CB8AC3E}">
        <p14:creationId xmlns:p14="http://schemas.microsoft.com/office/powerpoint/2010/main" val="9783595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A682F4DC-D7A3-E248-AF6D-0865C74B4AF7}"/>
              </a:ext>
            </a:extLst>
          </p:cNvPr>
          <p:cNvSpPr>
            <a:spLocks noGrp="1" noChangeArrowheads="1"/>
          </p:cNvSpPr>
          <p:nvPr>
            <p:ph type="dt" sz="half" idx="10"/>
          </p:nvPr>
        </p:nvSpPr>
        <p:spPr>
          <a:ln/>
        </p:spPr>
        <p:txBody>
          <a:bodyPr/>
          <a:lstStyle>
            <a:lvl1pPr>
              <a:defRPr/>
            </a:lvl1pPr>
          </a:lstStyle>
          <a:p>
            <a:fld id="{6FC2CF81-316C-2F41-9652-C3DAAE6E3891}" type="datetime1">
              <a:rPr lang="zh-CN" altLang="en-US"/>
              <a:pPr/>
              <a:t>2022/5/25</a:t>
            </a:fld>
            <a:endParaRPr lang="en-US" altLang="zh-CN"/>
          </a:p>
        </p:txBody>
      </p:sp>
      <p:sp>
        <p:nvSpPr>
          <p:cNvPr id="6" name="Rectangle 5">
            <a:extLst>
              <a:ext uri="{FF2B5EF4-FFF2-40B4-BE49-F238E27FC236}">
                <a16:creationId xmlns:a16="http://schemas.microsoft.com/office/drawing/2014/main" id="{4DC00DE3-0586-CF4B-9D00-9C202798E2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45A076E-D9C6-2C4D-B349-0D413F33B4B0}"/>
              </a:ext>
            </a:extLst>
          </p:cNvPr>
          <p:cNvSpPr>
            <a:spLocks noGrp="1" noChangeArrowheads="1"/>
          </p:cNvSpPr>
          <p:nvPr>
            <p:ph type="sldNum" sz="quarter" idx="12"/>
          </p:nvPr>
        </p:nvSpPr>
        <p:spPr>
          <a:ln/>
        </p:spPr>
        <p:txBody>
          <a:bodyPr/>
          <a:lstStyle>
            <a:lvl1pPr>
              <a:defRPr/>
            </a:lvl1pPr>
          </a:lstStyle>
          <a:p>
            <a:fld id="{3D6F0618-FF1A-1544-9BCC-2F30D703ADA9}" type="slidenum">
              <a:rPr lang="en-US" altLang="zh-CN"/>
              <a:pPr/>
              <a:t>‹#›</a:t>
            </a:fld>
            <a:endParaRPr lang="en-US" altLang="zh-CN"/>
          </a:p>
        </p:txBody>
      </p:sp>
    </p:spTree>
    <p:extLst>
      <p:ext uri="{BB962C8B-B14F-4D97-AF65-F5344CB8AC3E}">
        <p14:creationId xmlns:p14="http://schemas.microsoft.com/office/powerpoint/2010/main" val="308321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79B87282-A19C-284D-BDE0-7F5FC2B81D83}"/>
              </a:ext>
            </a:extLst>
          </p:cNvPr>
          <p:cNvSpPr>
            <a:spLocks noGrp="1" noChangeArrowheads="1"/>
          </p:cNvSpPr>
          <p:nvPr>
            <p:ph type="dt" sz="half" idx="10"/>
          </p:nvPr>
        </p:nvSpPr>
        <p:spPr>
          <a:ln/>
        </p:spPr>
        <p:txBody>
          <a:bodyPr/>
          <a:lstStyle>
            <a:lvl1pPr>
              <a:defRPr/>
            </a:lvl1pPr>
          </a:lstStyle>
          <a:p>
            <a:fld id="{6AE1B038-F62A-0443-9CD1-7B85A0D7A19F}" type="datetime1">
              <a:rPr lang="zh-CN" altLang="en-US"/>
              <a:pPr/>
              <a:t>2022/5/25</a:t>
            </a:fld>
            <a:endParaRPr lang="en-US" altLang="zh-CN"/>
          </a:p>
        </p:txBody>
      </p:sp>
      <p:sp>
        <p:nvSpPr>
          <p:cNvPr id="4" name="Rectangle 13">
            <a:extLst>
              <a:ext uri="{FF2B5EF4-FFF2-40B4-BE49-F238E27FC236}">
                <a16:creationId xmlns:a16="http://schemas.microsoft.com/office/drawing/2014/main" id="{4AFBF0A6-585F-944F-B350-70A8B3B23E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id="{90995C49-EBB9-074E-B935-1F5D40F707B2}"/>
              </a:ext>
            </a:extLst>
          </p:cNvPr>
          <p:cNvSpPr>
            <a:spLocks noGrp="1" noChangeArrowheads="1"/>
          </p:cNvSpPr>
          <p:nvPr>
            <p:ph type="sldNum" sz="quarter" idx="12"/>
          </p:nvPr>
        </p:nvSpPr>
        <p:spPr>
          <a:ln/>
        </p:spPr>
        <p:txBody>
          <a:bodyPr/>
          <a:lstStyle>
            <a:lvl1pPr>
              <a:defRPr/>
            </a:lvl1pPr>
          </a:lstStyle>
          <a:p>
            <a:fld id="{1DD8CDB2-52F3-C142-94E8-A39519E262EB}" type="slidenum">
              <a:rPr lang="en-US" altLang="zh-CN"/>
              <a:pPr/>
              <a:t>‹#›</a:t>
            </a:fld>
            <a:endParaRPr lang="en-US" altLang="zh-CN"/>
          </a:p>
        </p:txBody>
      </p:sp>
    </p:spTree>
    <p:extLst>
      <p:ext uri="{BB962C8B-B14F-4D97-AF65-F5344CB8AC3E}">
        <p14:creationId xmlns:p14="http://schemas.microsoft.com/office/powerpoint/2010/main" val="33383201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32824C2E-8F82-A845-92E4-B2D1DA89CD0E}"/>
              </a:ext>
            </a:extLst>
          </p:cNvPr>
          <p:cNvSpPr>
            <a:spLocks noGrp="1" noChangeArrowheads="1"/>
          </p:cNvSpPr>
          <p:nvPr>
            <p:ph type="dt" sz="half" idx="10"/>
          </p:nvPr>
        </p:nvSpPr>
        <p:spPr>
          <a:ln/>
        </p:spPr>
        <p:txBody>
          <a:bodyPr/>
          <a:lstStyle>
            <a:lvl1pPr>
              <a:defRPr/>
            </a:lvl1pPr>
          </a:lstStyle>
          <a:p>
            <a:fld id="{589B4F6C-34D1-AF48-B394-7F332DC52D59}" type="datetime1">
              <a:rPr lang="zh-CN" altLang="en-US"/>
              <a:pPr/>
              <a:t>2022/5/25</a:t>
            </a:fld>
            <a:endParaRPr lang="en-US" altLang="zh-CN"/>
          </a:p>
        </p:txBody>
      </p:sp>
      <p:sp>
        <p:nvSpPr>
          <p:cNvPr id="8" name="Rectangle 5">
            <a:extLst>
              <a:ext uri="{FF2B5EF4-FFF2-40B4-BE49-F238E27FC236}">
                <a16:creationId xmlns:a16="http://schemas.microsoft.com/office/drawing/2014/main" id="{93CDCAE6-B781-A141-8A58-571EC5C306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ADEAB5C-D4A8-BF40-9285-779B3D3BCFD8}"/>
              </a:ext>
            </a:extLst>
          </p:cNvPr>
          <p:cNvSpPr>
            <a:spLocks noGrp="1" noChangeArrowheads="1"/>
          </p:cNvSpPr>
          <p:nvPr>
            <p:ph type="sldNum" sz="quarter" idx="12"/>
          </p:nvPr>
        </p:nvSpPr>
        <p:spPr>
          <a:ln/>
        </p:spPr>
        <p:txBody>
          <a:bodyPr/>
          <a:lstStyle>
            <a:lvl1pPr>
              <a:defRPr/>
            </a:lvl1pPr>
          </a:lstStyle>
          <a:p>
            <a:fld id="{D1F06CC0-3C63-2547-9B58-4977758E2583}" type="slidenum">
              <a:rPr lang="en-US" altLang="zh-CN"/>
              <a:pPr/>
              <a:t>‹#›</a:t>
            </a:fld>
            <a:endParaRPr lang="en-US" altLang="zh-CN"/>
          </a:p>
        </p:txBody>
      </p:sp>
    </p:spTree>
    <p:extLst>
      <p:ext uri="{BB962C8B-B14F-4D97-AF65-F5344CB8AC3E}">
        <p14:creationId xmlns:p14="http://schemas.microsoft.com/office/powerpoint/2010/main" val="486047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F850BF5-8A1A-3549-80CD-8E33D3824FAB}"/>
              </a:ext>
            </a:extLst>
          </p:cNvPr>
          <p:cNvSpPr>
            <a:spLocks noGrp="1" noChangeArrowheads="1"/>
          </p:cNvSpPr>
          <p:nvPr>
            <p:ph type="dt" sz="half" idx="10"/>
          </p:nvPr>
        </p:nvSpPr>
        <p:spPr>
          <a:ln/>
        </p:spPr>
        <p:txBody>
          <a:bodyPr/>
          <a:lstStyle>
            <a:lvl1pPr>
              <a:defRPr/>
            </a:lvl1pPr>
          </a:lstStyle>
          <a:p>
            <a:fld id="{7568AEDD-EBAE-BA47-8CE4-C32AE720B1B1}" type="datetime1">
              <a:rPr lang="zh-CN" altLang="en-US"/>
              <a:pPr/>
              <a:t>2022/5/25</a:t>
            </a:fld>
            <a:endParaRPr lang="en-US" altLang="zh-CN"/>
          </a:p>
        </p:txBody>
      </p:sp>
      <p:sp>
        <p:nvSpPr>
          <p:cNvPr id="4" name="Rectangle 5">
            <a:extLst>
              <a:ext uri="{FF2B5EF4-FFF2-40B4-BE49-F238E27FC236}">
                <a16:creationId xmlns:a16="http://schemas.microsoft.com/office/drawing/2014/main" id="{934008A2-D78C-8047-8914-10B5C8D922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3773A3B-02E4-054C-A5DC-855C5E84310A}"/>
              </a:ext>
            </a:extLst>
          </p:cNvPr>
          <p:cNvSpPr>
            <a:spLocks noGrp="1" noChangeArrowheads="1"/>
          </p:cNvSpPr>
          <p:nvPr>
            <p:ph type="sldNum" sz="quarter" idx="12"/>
          </p:nvPr>
        </p:nvSpPr>
        <p:spPr>
          <a:ln/>
        </p:spPr>
        <p:txBody>
          <a:bodyPr/>
          <a:lstStyle>
            <a:lvl1pPr>
              <a:defRPr/>
            </a:lvl1pPr>
          </a:lstStyle>
          <a:p>
            <a:fld id="{ADAF9C91-A72D-4F40-A26D-48BA359050C1}" type="slidenum">
              <a:rPr lang="en-US" altLang="zh-CN"/>
              <a:pPr/>
              <a:t>‹#›</a:t>
            </a:fld>
            <a:endParaRPr lang="en-US" altLang="zh-CN"/>
          </a:p>
        </p:txBody>
      </p:sp>
    </p:spTree>
    <p:extLst>
      <p:ext uri="{BB962C8B-B14F-4D97-AF65-F5344CB8AC3E}">
        <p14:creationId xmlns:p14="http://schemas.microsoft.com/office/powerpoint/2010/main" val="19843083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A4B7E0C-DA90-5742-A365-738E013F4713}"/>
              </a:ext>
            </a:extLst>
          </p:cNvPr>
          <p:cNvSpPr>
            <a:spLocks noGrp="1" noChangeArrowheads="1"/>
          </p:cNvSpPr>
          <p:nvPr>
            <p:ph type="dt" sz="half" idx="10"/>
          </p:nvPr>
        </p:nvSpPr>
        <p:spPr>
          <a:ln/>
        </p:spPr>
        <p:txBody>
          <a:bodyPr/>
          <a:lstStyle>
            <a:lvl1pPr>
              <a:defRPr/>
            </a:lvl1pPr>
          </a:lstStyle>
          <a:p>
            <a:fld id="{909B5C5E-D3BE-3E4F-8832-1F6E6588DADD}" type="datetime1">
              <a:rPr lang="zh-CN" altLang="en-US"/>
              <a:pPr/>
              <a:t>2022/5/25</a:t>
            </a:fld>
            <a:endParaRPr lang="en-US" altLang="zh-CN"/>
          </a:p>
        </p:txBody>
      </p:sp>
      <p:sp>
        <p:nvSpPr>
          <p:cNvPr id="3" name="Rectangle 5">
            <a:extLst>
              <a:ext uri="{FF2B5EF4-FFF2-40B4-BE49-F238E27FC236}">
                <a16:creationId xmlns:a16="http://schemas.microsoft.com/office/drawing/2014/main" id="{8709BFB1-2097-1F4B-9508-C6DCE68E7D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7A264BD-AD76-794C-B279-11FF4B205EA5}"/>
              </a:ext>
            </a:extLst>
          </p:cNvPr>
          <p:cNvSpPr>
            <a:spLocks noGrp="1" noChangeArrowheads="1"/>
          </p:cNvSpPr>
          <p:nvPr>
            <p:ph type="sldNum" sz="quarter" idx="12"/>
          </p:nvPr>
        </p:nvSpPr>
        <p:spPr>
          <a:ln/>
        </p:spPr>
        <p:txBody>
          <a:bodyPr/>
          <a:lstStyle>
            <a:lvl1pPr>
              <a:defRPr/>
            </a:lvl1pPr>
          </a:lstStyle>
          <a:p>
            <a:fld id="{B081911E-8E6B-6C4C-B0DD-991E9AA2531F}" type="slidenum">
              <a:rPr lang="en-US" altLang="zh-CN"/>
              <a:pPr/>
              <a:t>‹#›</a:t>
            </a:fld>
            <a:endParaRPr lang="en-US" altLang="zh-CN"/>
          </a:p>
        </p:txBody>
      </p:sp>
    </p:spTree>
    <p:extLst>
      <p:ext uri="{BB962C8B-B14F-4D97-AF65-F5344CB8AC3E}">
        <p14:creationId xmlns:p14="http://schemas.microsoft.com/office/powerpoint/2010/main" val="27514271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FA3BFEA-E296-5A42-8226-83259A337F68}"/>
              </a:ext>
            </a:extLst>
          </p:cNvPr>
          <p:cNvSpPr>
            <a:spLocks noGrp="1" noChangeArrowheads="1"/>
          </p:cNvSpPr>
          <p:nvPr>
            <p:ph type="dt" sz="half" idx="10"/>
          </p:nvPr>
        </p:nvSpPr>
        <p:spPr>
          <a:ln/>
        </p:spPr>
        <p:txBody>
          <a:bodyPr/>
          <a:lstStyle>
            <a:lvl1pPr>
              <a:defRPr/>
            </a:lvl1pPr>
          </a:lstStyle>
          <a:p>
            <a:fld id="{EA626C83-5E29-AB4A-9B83-26C3D9FA6CDA}" type="datetime1">
              <a:rPr lang="zh-CN" altLang="en-US"/>
              <a:pPr/>
              <a:t>2022/5/25</a:t>
            </a:fld>
            <a:endParaRPr lang="en-US" altLang="zh-CN"/>
          </a:p>
        </p:txBody>
      </p:sp>
      <p:sp>
        <p:nvSpPr>
          <p:cNvPr id="6" name="Rectangle 5">
            <a:extLst>
              <a:ext uri="{FF2B5EF4-FFF2-40B4-BE49-F238E27FC236}">
                <a16:creationId xmlns:a16="http://schemas.microsoft.com/office/drawing/2014/main" id="{F24939D4-B136-F349-8DEF-992A5685A8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A59CE7A-4853-5A4C-B401-C07EF61C205B}"/>
              </a:ext>
            </a:extLst>
          </p:cNvPr>
          <p:cNvSpPr>
            <a:spLocks noGrp="1" noChangeArrowheads="1"/>
          </p:cNvSpPr>
          <p:nvPr>
            <p:ph type="sldNum" sz="quarter" idx="12"/>
          </p:nvPr>
        </p:nvSpPr>
        <p:spPr>
          <a:ln/>
        </p:spPr>
        <p:txBody>
          <a:bodyPr/>
          <a:lstStyle>
            <a:lvl1pPr>
              <a:defRPr/>
            </a:lvl1pPr>
          </a:lstStyle>
          <a:p>
            <a:fld id="{D02312C4-70E7-8A46-9AFF-D163A9327D36}" type="slidenum">
              <a:rPr lang="en-US" altLang="zh-CN"/>
              <a:pPr/>
              <a:t>‹#›</a:t>
            </a:fld>
            <a:endParaRPr lang="en-US" altLang="zh-CN"/>
          </a:p>
        </p:txBody>
      </p:sp>
    </p:spTree>
    <p:extLst>
      <p:ext uri="{BB962C8B-B14F-4D97-AF65-F5344CB8AC3E}">
        <p14:creationId xmlns:p14="http://schemas.microsoft.com/office/powerpoint/2010/main" val="36069620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AA8C567-2D2C-B049-91D3-4423CDDB7196}"/>
              </a:ext>
            </a:extLst>
          </p:cNvPr>
          <p:cNvSpPr>
            <a:spLocks noGrp="1" noChangeArrowheads="1"/>
          </p:cNvSpPr>
          <p:nvPr>
            <p:ph type="dt" sz="half" idx="10"/>
          </p:nvPr>
        </p:nvSpPr>
        <p:spPr>
          <a:ln/>
        </p:spPr>
        <p:txBody>
          <a:bodyPr/>
          <a:lstStyle>
            <a:lvl1pPr>
              <a:defRPr/>
            </a:lvl1pPr>
          </a:lstStyle>
          <a:p>
            <a:fld id="{69FB8C72-A589-A941-B6C8-41BCB3E22BAB}" type="datetime1">
              <a:rPr lang="zh-CN" altLang="en-US"/>
              <a:pPr/>
              <a:t>2022/5/25</a:t>
            </a:fld>
            <a:endParaRPr lang="en-US" altLang="zh-CN"/>
          </a:p>
        </p:txBody>
      </p:sp>
      <p:sp>
        <p:nvSpPr>
          <p:cNvPr id="6" name="Rectangle 5">
            <a:extLst>
              <a:ext uri="{FF2B5EF4-FFF2-40B4-BE49-F238E27FC236}">
                <a16:creationId xmlns:a16="http://schemas.microsoft.com/office/drawing/2014/main" id="{50A8944E-AB8B-5B4E-B330-AD828275DF0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72CFD21-2966-6049-8894-C0B1252B598B}"/>
              </a:ext>
            </a:extLst>
          </p:cNvPr>
          <p:cNvSpPr>
            <a:spLocks noGrp="1" noChangeArrowheads="1"/>
          </p:cNvSpPr>
          <p:nvPr>
            <p:ph type="sldNum" sz="quarter" idx="12"/>
          </p:nvPr>
        </p:nvSpPr>
        <p:spPr>
          <a:ln/>
        </p:spPr>
        <p:txBody>
          <a:bodyPr/>
          <a:lstStyle>
            <a:lvl1pPr>
              <a:defRPr/>
            </a:lvl1pPr>
          </a:lstStyle>
          <a:p>
            <a:fld id="{328877B1-B737-DF4C-B57D-9E35B20C4A16}" type="slidenum">
              <a:rPr lang="en-US" altLang="zh-CN"/>
              <a:pPr/>
              <a:t>‹#›</a:t>
            </a:fld>
            <a:endParaRPr lang="en-US" altLang="zh-CN"/>
          </a:p>
        </p:txBody>
      </p:sp>
    </p:spTree>
    <p:extLst>
      <p:ext uri="{BB962C8B-B14F-4D97-AF65-F5344CB8AC3E}">
        <p14:creationId xmlns:p14="http://schemas.microsoft.com/office/powerpoint/2010/main" val="11203310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09EB9E6-C4C0-A342-AFC0-E162B4579DBC}"/>
              </a:ext>
            </a:extLst>
          </p:cNvPr>
          <p:cNvSpPr>
            <a:spLocks noGrp="1" noChangeArrowheads="1"/>
          </p:cNvSpPr>
          <p:nvPr>
            <p:ph type="dt" sz="half" idx="10"/>
          </p:nvPr>
        </p:nvSpPr>
        <p:spPr>
          <a:ln/>
        </p:spPr>
        <p:txBody>
          <a:bodyPr/>
          <a:lstStyle>
            <a:lvl1pPr>
              <a:defRPr/>
            </a:lvl1pPr>
          </a:lstStyle>
          <a:p>
            <a:fld id="{1C028390-3215-374A-B3FB-85CB35DABA29}" type="datetime1">
              <a:rPr lang="zh-CN" altLang="en-US"/>
              <a:pPr/>
              <a:t>2022/5/25</a:t>
            </a:fld>
            <a:endParaRPr lang="en-US" altLang="zh-CN"/>
          </a:p>
        </p:txBody>
      </p:sp>
      <p:sp>
        <p:nvSpPr>
          <p:cNvPr id="5" name="Rectangle 5">
            <a:extLst>
              <a:ext uri="{FF2B5EF4-FFF2-40B4-BE49-F238E27FC236}">
                <a16:creationId xmlns:a16="http://schemas.microsoft.com/office/drawing/2014/main" id="{14CCE516-B2A0-4D44-AE3A-A1DD772252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D7A044C-8A1E-3D40-938C-4A4F70B6212B}"/>
              </a:ext>
            </a:extLst>
          </p:cNvPr>
          <p:cNvSpPr>
            <a:spLocks noGrp="1" noChangeArrowheads="1"/>
          </p:cNvSpPr>
          <p:nvPr>
            <p:ph type="sldNum" sz="quarter" idx="12"/>
          </p:nvPr>
        </p:nvSpPr>
        <p:spPr>
          <a:ln/>
        </p:spPr>
        <p:txBody>
          <a:bodyPr/>
          <a:lstStyle>
            <a:lvl1pPr>
              <a:defRPr/>
            </a:lvl1pPr>
          </a:lstStyle>
          <a:p>
            <a:fld id="{D1EB1295-B820-164E-B97E-68A8B5D5D00D}" type="slidenum">
              <a:rPr lang="en-US" altLang="zh-CN"/>
              <a:pPr/>
              <a:t>‹#›</a:t>
            </a:fld>
            <a:endParaRPr lang="en-US" altLang="zh-CN"/>
          </a:p>
        </p:txBody>
      </p:sp>
    </p:spTree>
    <p:extLst>
      <p:ext uri="{BB962C8B-B14F-4D97-AF65-F5344CB8AC3E}">
        <p14:creationId xmlns:p14="http://schemas.microsoft.com/office/powerpoint/2010/main" val="33087778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590806B1-C0B6-0948-B7D0-08C402FF12B4}"/>
              </a:ext>
            </a:extLst>
          </p:cNvPr>
          <p:cNvSpPr>
            <a:spLocks noGrp="1" noChangeArrowheads="1"/>
          </p:cNvSpPr>
          <p:nvPr>
            <p:ph type="dt" sz="half" idx="10"/>
          </p:nvPr>
        </p:nvSpPr>
        <p:spPr>
          <a:ln/>
        </p:spPr>
        <p:txBody>
          <a:bodyPr/>
          <a:lstStyle>
            <a:lvl1pPr>
              <a:defRPr/>
            </a:lvl1pPr>
          </a:lstStyle>
          <a:p>
            <a:fld id="{16DD4DF6-EEBC-3141-A3E2-6428B5E6D9A8}" type="datetime1">
              <a:rPr lang="zh-CN" altLang="en-US"/>
              <a:pPr/>
              <a:t>2022/5/25</a:t>
            </a:fld>
            <a:endParaRPr lang="en-US" altLang="zh-CN"/>
          </a:p>
        </p:txBody>
      </p:sp>
      <p:sp>
        <p:nvSpPr>
          <p:cNvPr id="5" name="Rectangle 5">
            <a:extLst>
              <a:ext uri="{FF2B5EF4-FFF2-40B4-BE49-F238E27FC236}">
                <a16:creationId xmlns:a16="http://schemas.microsoft.com/office/drawing/2014/main" id="{89FB5178-CCE1-2E49-8D44-E0FFA26E76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1C2CA93-FFC7-EB48-9472-C6149204ACE7}"/>
              </a:ext>
            </a:extLst>
          </p:cNvPr>
          <p:cNvSpPr>
            <a:spLocks noGrp="1" noChangeArrowheads="1"/>
          </p:cNvSpPr>
          <p:nvPr>
            <p:ph type="sldNum" sz="quarter" idx="12"/>
          </p:nvPr>
        </p:nvSpPr>
        <p:spPr>
          <a:ln/>
        </p:spPr>
        <p:txBody>
          <a:bodyPr/>
          <a:lstStyle>
            <a:lvl1pPr>
              <a:defRPr/>
            </a:lvl1pPr>
          </a:lstStyle>
          <a:p>
            <a:fld id="{8F3E81BD-D1E8-1144-9E6E-76E09F576503}" type="slidenum">
              <a:rPr lang="en-US" altLang="zh-CN"/>
              <a:pPr/>
              <a:t>‹#›</a:t>
            </a:fld>
            <a:endParaRPr lang="en-US" altLang="zh-CN"/>
          </a:p>
        </p:txBody>
      </p:sp>
    </p:spTree>
    <p:extLst>
      <p:ext uri="{BB962C8B-B14F-4D97-AF65-F5344CB8AC3E}">
        <p14:creationId xmlns:p14="http://schemas.microsoft.com/office/powerpoint/2010/main" val="425854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0D5BADE5-225F-A249-BA98-627A07F1A860}"/>
              </a:ext>
            </a:extLst>
          </p:cNvPr>
          <p:cNvSpPr>
            <a:spLocks noGrp="1" noChangeArrowheads="1"/>
          </p:cNvSpPr>
          <p:nvPr>
            <p:ph type="dt" sz="half" idx="10"/>
          </p:nvPr>
        </p:nvSpPr>
        <p:spPr>
          <a:ln/>
        </p:spPr>
        <p:txBody>
          <a:bodyPr/>
          <a:lstStyle>
            <a:lvl1pPr>
              <a:defRPr/>
            </a:lvl1pPr>
          </a:lstStyle>
          <a:p>
            <a:fld id="{634DB8DC-2823-D142-8E60-3712D77FE278}" type="datetime1">
              <a:rPr lang="zh-CN" altLang="en-US"/>
              <a:pPr/>
              <a:t>2022/5/25</a:t>
            </a:fld>
            <a:endParaRPr lang="en-US" altLang="zh-CN"/>
          </a:p>
        </p:txBody>
      </p:sp>
      <p:sp>
        <p:nvSpPr>
          <p:cNvPr id="3" name="Rectangle 13">
            <a:extLst>
              <a:ext uri="{FF2B5EF4-FFF2-40B4-BE49-F238E27FC236}">
                <a16:creationId xmlns:a16="http://schemas.microsoft.com/office/drawing/2014/main" id="{3489832D-A487-7340-9A2D-E0F784FA16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a:extLst>
              <a:ext uri="{FF2B5EF4-FFF2-40B4-BE49-F238E27FC236}">
                <a16:creationId xmlns:a16="http://schemas.microsoft.com/office/drawing/2014/main" id="{593055F1-C88B-474C-9050-B7B58B4C3E40}"/>
              </a:ext>
            </a:extLst>
          </p:cNvPr>
          <p:cNvSpPr>
            <a:spLocks noGrp="1" noChangeArrowheads="1"/>
          </p:cNvSpPr>
          <p:nvPr>
            <p:ph type="sldNum" sz="quarter" idx="12"/>
          </p:nvPr>
        </p:nvSpPr>
        <p:spPr>
          <a:ln/>
        </p:spPr>
        <p:txBody>
          <a:bodyPr/>
          <a:lstStyle>
            <a:lvl1pPr>
              <a:defRPr/>
            </a:lvl1pPr>
          </a:lstStyle>
          <a:p>
            <a:fld id="{EE43513B-3922-F84A-9797-A67A5D3F339F}" type="slidenum">
              <a:rPr lang="en-US" altLang="zh-CN"/>
              <a:pPr/>
              <a:t>‹#›</a:t>
            </a:fld>
            <a:endParaRPr lang="en-US" altLang="zh-CN"/>
          </a:p>
        </p:txBody>
      </p:sp>
    </p:spTree>
    <p:extLst>
      <p:ext uri="{BB962C8B-B14F-4D97-AF65-F5344CB8AC3E}">
        <p14:creationId xmlns:p14="http://schemas.microsoft.com/office/powerpoint/2010/main" val="380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2F788154-51CC-3A45-8D1F-8AFB04A7C7C5}"/>
              </a:ext>
            </a:extLst>
          </p:cNvPr>
          <p:cNvSpPr>
            <a:spLocks noGrp="1" noChangeArrowheads="1"/>
          </p:cNvSpPr>
          <p:nvPr>
            <p:ph type="dt" sz="half" idx="10"/>
          </p:nvPr>
        </p:nvSpPr>
        <p:spPr>
          <a:ln/>
        </p:spPr>
        <p:txBody>
          <a:bodyPr/>
          <a:lstStyle>
            <a:lvl1pPr>
              <a:defRPr/>
            </a:lvl1pPr>
          </a:lstStyle>
          <a:p>
            <a:fld id="{E94B4CF5-C29D-AE41-89F1-D26A0BCA6AA1}" type="datetime1">
              <a:rPr lang="zh-CN" altLang="en-US"/>
              <a:pPr/>
              <a:t>2022/5/25</a:t>
            </a:fld>
            <a:endParaRPr lang="en-US" altLang="zh-CN"/>
          </a:p>
        </p:txBody>
      </p:sp>
      <p:sp>
        <p:nvSpPr>
          <p:cNvPr id="6" name="Rectangle 13">
            <a:extLst>
              <a:ext uri="{FF2B5EF4-FFF2-40B4-BE49-F238E27FC236}">
                <a16:creationId xmlns:a16="http://schemas.microsoft.com/office/drawing/2014/main" id="{42FD3BF5-1260-FE4F-B9E0-02763DCA5CF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a:extLst>
              <a:ext uri="{FF2B5EF4-FFF2-40B4-BE49-F238E27FC236}">
                <a16:creationId xmlns:a16="http://schemas.microsoft.com/office/drawing/2014/main" id="{DC946861-A3E3-A74E-B83D-F740683C38DF}"/>
              </a:ext>
            </a:extLst>
          </p:cNvPr>
          <p:cNvSpPr>
            <a:spLocks noGrp="1" noChangeArrowheads="1"/>
          </p:cNvSpPr>
          <p:nvPr>
            <p:ph type="sldNum" sz="quarter" idx="12"/>
          </p:nvPr>
        </p:nvSpPr>
        <p:spPr>
          <a:ln/>
        </p:spPr>
        <p:txBody>
          <a:bodyPr/>
          <a:lstStyle>
            <a:lvl1pPr>
              <a:defRPr/>
            </a:lvl1pPr>
          </a:lstStyle>
          <a:p>
            <a:fld id="{4F2415A4-D962-9F40-A700-FF8C8168C97F}" type="slidenum">
              <a:rPr lang="en-US" altLang="zh-CN"/>
              <a:pPr/>
              <a:t>‹#›</a:t>
            </a:fld>
            <a:endParaRPr lang="en-US" altLang="zh-CN"/>
          </a:p>
        </p:txBody>
      </p:sp>
    </p:spTree>
    <p:extLst>
      <p:ext uri="{BB962C8B-B14F-4D97-AF65-F5344CB8AC3E}">
        <p14:creationId xmlns:p14="http://schemas.microsoft.com/office/powerpoint/2010/main" val="274307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3E7F52EC-1B6C-7F41-AE49-F1B081838D8C}"/>
              </a:ext>
            </a:extLst>
          </p:cNvPr>
          <p:cNvSpPr>
            <a:spLocks noGrp="1" noChangeArrowheads="1"/>
          </p:cNvSpPr>
          <p:nvPr>
            <p:ph type="dt" sz="half" idx="10"/>
          </p:nvPr>
        </p:nvSpPr>
        <p:spPr>
          <a:ln/>
        </p:spPr>
        <p:txBody>
          <a:bodyPr/>
          <a:lstStyle>
            <a:lvl1pPr>
              <a:defRPr/>
            </a:lvl1pPr>
          </a:lstStyle>
          <a:p>
            <a:fld id="{9FC92D49-C64E-6F4D-851D-FFB1BCAE0885}" type="datetime1">
              <a:rPr lang="zh-CN" altLang="en-US"/>
              <a:pPr/>
              <a:t>2022/5/25</a:t>
            </a:fld>
            <a:endParaRPr lang="en-US" altLang="zh-CN"/>
          </a:p>
        </p:txBody>
      </p:sp>
      <p:sp>
        <p:nvSpPr>
          <p:cNvPr id="6" name="Rectangle 13">
            <a:extLst>
              <a:ext uri="{FF2B5EF4-FFF2-40B4-BE49-F238E27FC236}">
                <a16:creationId xmlns:a16="http://schemas.microsoft.com/office/drawing/2014/main" id="{99B58031-357E-BA4C-92F2-12539B04BF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a:extLst>
              <a:ext uri="{FF2B5EF4-FFF2-40B4-BE49-F238E27FC236}">
                <a16:creationId xmlns:a16="http://schemas.microsoft.com/office/drawing/2014/main" id="{94926485-7A9C-284D-A40E-64B34ABD9D1A}"/>
              </a:ext>
            </a:extLst>
          </p:cNvPr>
          <p:cNvSpPr>
            <a:spLocks noGrp="1" noChangeArrowheads="1"/>
          </p:cNvSpPr>
          <p:nvPr>
            <p:ph type="sldNum" sz="quarter" idx="12"/>
          </p:nvPr>
        </p:nvSpPr>
        <p:spPr>
          <a:ln/>
        </p:spPr>
        <p:txBody>
          <a:bodyPr/>
          <a:lstStyle>
            <a:lvl1pPr>
              <a:defRPr/>
            </a:lvl1pPr>
          </a:lstStyle>
          <a:p>
            <a:fld id="{4863C78F-387D-834E-8B7F-DA244D0FF579}" type="slidenum">
              <a:rPr lang="en-US" altLang="zh-CN"/>
              <a:pPr/>
              <a:t>‹#›</a:t>
            </a:fld>
            <a:endParaRPr lang="en-US" altLang="zh-CN"/>
          </a:p>
        </p:txBody>
      </p:sp>
    </p:spTree>
    <p:extLst>
      <p:ext uri="{BB962C8B-B14F-4D97-AF65-F5344CB8AC3E}">
        <p14:creationId xmlns:p14="http://schemas.microsoft.com/office/powerpoint/2010/main" val="31398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08CBDAEA-C481-ED41-B615-A0EBF617D804}"/>
              </a:ext>
            </a:extLst>
          </p:cNvPr>
          <p:cNvGrpSpPr>
            <a:grpSpLocks/>
          </p:cNvGrpSpPr>
          <p:nvPr/>
        </p:nvGrpSpPr>
        <p:grpSpPr bwMode="auto">
          <a:xfrm>
            <a:off x="0" y="3902075"/>
            <a:ext cx="3400425" cy="2949575"/>
            <a:chOff x="0" y="2458"/>
            <a:chExt cx="2142" cy="1858"/>
          </a:xfrm>
        </p:grpSpPr>
        <p:sp>
          <p:nvSpPr>
            <p:cNvPr id="59395" name="Freeform 3">
              <a:extLst>
                <a:ext uri="{FF2B5EF4-FFF2-40B4-BE49-F238E27FC236}">
                  <a16:creationId xmlns:a16="http://schemas.microsoft.com/office/drawing/2014/main" id="{E8C2DF69-909D-FF45-91F1-B6D8C8A43809}"/>
                </a:ext>
              </a:extLst>
            </p:cNvPr>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9396" name="Freeform 4">
              <a:extLst>
                <a:ext uri="{FF2B5EF4-FFF2-40B4-BE49-F238E27FC236}">
                  <a16:creationId xmlns:a16="http://schemas.microsoft.com/office/drawing/2014/main" id="{44A9F11E-8417-C54A-9EA3-3AB859AD99AF}"/>
                </a:ext>
              </a:extLst>
            </p:cNvPr>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9397" name="Freeform 5">
              <a:extLst>
                <a:ext uri="{FF2B5EF4-FFF2-40B4-BE49-F238E27FC236}">
                  <a16:creationId xmlns:a16="http://schemas.microsoft.com/office/drawing/2014/main" id="{EFC567B9-22D4-964D-82B4-4FA10BB48B1E}"/>
                </a:ext>
              </a:extLst>
            </p:cNvPr>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9398" name="Freeform 6">
              <a:extLst>
                <a:ext uri="{FF2B5EF4-FFF2-40B4-BE49-F238E27FC236}">
                  <a16:creationId xmlns:a16="http://schemas.microsoft.com/office/drawing/2014/main" id="{AE6C6DAA-284B-4D4C-AF56-FE1A2FBCBAF2}"/>
                </a:ext>
              </a:extLst>
            </p:cNvPr>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9399" name="Oval 7">
              <a:extLst>
                <a:ext uri="{FF2B5EF4-FFF2-40B4-BE49-F238E27FC236}">
                  <a16:creationId xmlns:a16="http://schemas.microsoft.com/office/drawing/2014/main" id="{0AE7263D-23D0-4C44-BC89-2A8B3C3DBDAA}"/>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9400" name="Oval 8">
              <a:extLst>
                <a:ext uri="{FF2B5EF4-FFF2-40B4-BE49-F238E27FC236}">
                  <a16:creationId xmlns:a16="http://schemas.microsoft.com/office/drawing/2014/main" id="{975A9206-9097-BE49-BD64-BE10CBD819AD}"/>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9401" name="Oval 9">
              <a:extLst>
                <a:ext uri="{FF2B5EF4-FFF2-40B4-BE49-F238E27FC236}">
                  <a16:creationId xmlns:a16="http://schemas.microsoft.com/office/drawing/2014/main" id="{F95BAF37-A65B-2344-9A42-F3DFD728A011}"/>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sp>
        <p:nvSpPr>
          <p:cNvPr id="59402" name="Rectangle 10">
            <a:extLst>
              <a:ext uri="{FF2B5EF4-FFF2-40B4-BE49-F238E27FC236}">
                <a16:creationId xmlns:a16="http://schemas.microsoft.com/office/drawing/2014/main" id="{22BEAAE0-3DBE-B246-965A-06CCCB3C2EC9}"/>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1" compatLnSpc="1">
            <a:prstTxWarp prst="textNoShape">
              <a:avLst/>
            </a:prstTxWarp>
          </a:bodyPr>
          <a:lstStyle/>
          <a:p>
            <a:pPr lvl="0"/>
            <a:r>
              <a:rPr lang="en-US" altLang="zh-CN"/>
              <a:t>Click to edit Master title style</a:t>
            </a:r>
          </a:p>
        </p:txBody>
      </p:sp>
      <p:sp>
        <p:nvSpPr>
          <p:cNvPr id="59403" name="Rectangle 11">
            <a:extLst>
              <a:ext uri="{FF2B5EF4-FFF2-40B4-BE49-F238E27FC236}">
                <a16:creationId xmlns:a16="http://schemas.microsoft.com/office/drawing/2014/main" id="{876131E3-86FA-FE48-8384-5F99088D6089}"/>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9404" name="Rectangle 12">
            <a:extLst>
              <a:ext uri="{FF2B5EF4-FFF2-40B4-BE49-F238E27FC236}">
                <a16:creationId xmlns:a16="http://schemas.microsoft.com/office/drawing/2014/main" id="{07167E71-29EA-BF42-A07E-0976B51BEB1F}"/>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000">
                <a:effectLst>
                  <a:outerShdw blurRad="38100" dist="38100" dir="2700000" algn="tl">
                    <a:srgbClr val="010199"/>
                  </a:outerShdw>
                </a:effectLst>
              </a:defRPr>
            </a:lvl1pPr>
          </a:lstStyle>
          <a:p>
            <a:fld id="{890011D2-5416-6744-8993-ABB6B0C3B9B0}" type="datetime1">
              <a:rPr lang="zh-CN" altLang="en-US"/>
              <a:pPr/>
              <a:t>2022/5/25</a:t>
            </a:fld>
            <a:endParaRPr lang="en-US" altLang="zh-CN"/>
          </a:p>
        </p:txBody>
      </p:sp>
      <p:sp>
        <p:nvSpPr>
          <p:cNvPr id="59405" name="Rectangle 13">
            <a:extLst>
              <a:ext uri="{FF2B5EF4-FFF2-40B4-BE49-F238E27FC236}">
                <a16:creationId xmlns:a16="http://schemas.microsoft.com/office/drawing/2014/main" id="{51C3C4B8-E40A-0D4B-B0F3-EA34BE43C3FB}"/>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000">
                <a:effectLst>
                  <a:outerShdw blurRad="38100" dist="38100" dir="2700000" algn="tl">
                    <a:srgbClr val="010199"/>
                  </a:outerShdw>
                </a:effectLst>
                <a:latin typeface="Arial" charset="0"/>
                <a:ea typeface="宋体" charset="0"/>
                <a:cs typeface="+mn-cs"/>
              </a:defRPr>
            </a:lvl1pPr>
          </a:lstStyle>
          <a:p>
            <a:pPr>
              <a:defRPr/>
            </a:pPr>
            <a:endParaRPr lang="en-US" altLang="zh-CN"/>
          </a:p>
        </p:txBody>
      </p:sp>
      <p:sp>
        <p:nvSpPr>
          <p:cNvPr id="59406" name="Rectangle 14">
            <a:extLst>
              <a:ext uri="{FF2B5EF4-FFF2-40B4-BE49-F238E27FC236}">
                <a16:creationId xmlns:a16="http://schemas.microsoft.com/office/drawing/2014/main" id="{5ACD1DFE-D030-7A41-836E-643470C6C53D}"/>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000">
                <a:effectLst>
                  <a:outerShdw blurRad="38100" dist="38100" dir="2700000" algn="tl">
                    <a:srgbClr val="010199"/>
                  </a:outerShdw>
                </a:effectLst>
              </a:defRPr>
            </a:lvl1pPr>
          </a:lstStyle>
          <a:p>
            <a:fld id="{B071B8CB-8B94-B343-A234-DC5A90D4221C}"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4867"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hf hdr="0" ftr="0" dt="0"/>
  <p:txStyles>
    <p:titleStyle>
      <a:lvl1pPr algn="ctr" rtl="0" fontAlgn="base">
        <a:spcBef>
          <a:spcPct val="0"/>
        </a:spcBef>
        <a:spcAft>
          <a:spcPct val="0"/>
        </a:spcAft>
        <a:defRPr kumimoji="1" sz="4400">
          <a:solidFill>
            <a:schemeClr val="tx2"/>
          </a:solidFill>
          <a:effectLst>
            <a:outerShdw blurRad="38100" dist="38100" dir="2700000" algn="tl">
              <a:srgbClr val="FFFFFF"/>
            </a:outerShdw>
          </a:effectLst>
          <a:latin typeface="+mj-lt"/>
          <a:ea typeface="+mj-ea"/>
          <a:cs typeface="宋体" charset="0"/>
        </a:defRPr>
      </a:lvl1pPr>
      <a:lvl2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2pPr>
      <a:lvl3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3pPr>
      <a:lvl4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4pPr>
      <a:lvl5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kumimoji="1" sz="3200">
          <a:solidFill>
            <a:schemeClr val="tx1"/>
          </a:solidFill>
          <a:effectLst>
            <a:outerShdw blurRad="38100" dist="38100" dir="2700000" algn="tl">
              <a:srgbClr val="010199"/>
            </a:outerShdw>
          </a:effectLst>
          <a:latin typeface="+mn-lt"/>
          <a:ea typeface="+mn-ea"/>
          <a:cs typeface="宋体" charset="0"/>
        </a:defRPr>
      </a:lvl1pPr>
      <a:lvl2pPr marL="742950" indent="-285750" algn="l" rtl="0" fontAlgn="base">
        <a:spcBef>
          <a:spcPct val="20000"/>
        </a:spcBef>
        <a:spcAft>
          <a:spcPct val="0"/>
        </a:spcAft>
        <a:buClr>
          <a:schemeClr val="tx2"/>
        </a:buClr>
        <a:buSzPct val="75000"/>
        <a:buFont typeface="Wingdings" pitchFamily="2" charset="2"/>
        <a:buChar char="l"/>
        <a:defRPr kumimoji="1" sz="2800">
          <a:solidFill>
            <a:schemeClr val="tx1"/>
          </a:solidFill>
          <a:effectLst>
            <a:outerShdw blurRad="38100" dist="38100" dir="2700000" algn="tl">
              <a:srgbClr val="010199"/>
            </a:outerShdw>
          </a:effectLst>
          <a:latin typeface="+mn-lt"/>
          <a:ea typeface="+mn-ea"/>
        </a:defRPr>
      </a:lvl2pPr>
      <a:lvl3pPr marL="1143000" indent="-228600" algn="l" rtl="0" fontAlgn="base">
        <a:spcBef>
          <a:spcPct val="20000"/>
        </a:spcBef>
        <a:spcAft>
          <a:spcPct val="0"/>
        </a:spcAft>
        <a:buClr>
          <a:schemeClr val="accent2"/>
        </a:buClr>
        <a:buSzPct val="75000"/>
        <a:buFont typeface="Wingdings" pitchFamily="2" charset="2"/>
        <a:buChar char="l"/>
        <a:defRPr kumimoji="1" sz="2400">
          <a:solidFill>
            <a:schemeClr val="tx1"/>
          </a:solidFill>
          <a:effectLst>
            <a:outerShdw blurRad="38100" dist="38100" dir="2700000" algn="tl">
              <a:srgbClr val="010199"/>
            </a:outerShdw>
          </a:effectLst>
          <a:latin typeface="+mn-lt"/>
          <a:ea typeface="+mn-ea"/>
        </a:defRPr>
      </a:lvl3pPr>
      <a:lvl4pPr marL="1600200" indent="-228600" algn="l" rtl="0" fontAlgn="base">
        <a:spcBef>
          <a:spcPct val="20000"/>
        </a:spcBef>
        <a:spcAft>
          <a:spcPct val="0"/>
        </a:spcAft>
        <a:buClr>
          <a:schemeClr val="folHlink"/>
        </a:buClr>
        <a:buSzPct val="75000"/>
        <a:buFont typeface="Wingdings" pitchFamily="2" charset="2"/>
        <a:buChar char="l"/>
        <a:defRPr kumimoji="1" sz="2000">
          <a:solidFill>
            <a:schemeClr val="tx1"/>
          </a:solidFill>
          <a:effectLst>
            <a:outerShdw blurRad="38100" dist="38100" dir="2700000" algn="tl">
              <a:srgbClr val="010199"/>
            </a:outerShdw>
          </a:effectLst>
          <a:latin typeface="+mn-lt"/>
          <a:ea typeface="+mn-ea"/>
        </a:defRPr>
      </a:lvl4pPr>
      <a:lvl5pPr marL="2057400" indent="-228600" algn="l" rtl="0" fontAlgn="base">
        <a:spcBef>
          <a:spcPct val="20000"/>
        </a:spcBef>
        <a:spcAft>
          <a:spcPct val="0"/>
        </a:spcAft>
        <a:buClr>
          <a:schemeClr val="tx1"/>
        </a:buClr>
        <a:buSzPct val="75000"/>
        <a:buFont typeface="Wingdings" pitchFamily="2" charset="2"/>
        <a:buChar char="l"/>
        <a:defRPr kumimoji="1" sz="2000">
          <a:solidFill>
            <a:schemeClr val="tx1"/>
          </a:solidFill>
          <a:effectLst>
            <a:outerShdw blurRad="38100" dist="38100" dir="2700000" algn="tl">
              <a:srgbClr val="010199"/>
            </a:outerShdw>
          </a:effectLst>
          <a:latin typeface="+mn-lt"/>
          <a:ea typeface="+mn-ea"/>
        </a:defRPr>
      </a:lvl5pPr>
      <a:lvl6pPr marL="25146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6pPr>
      <a:lvl7pPr marL="29718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7pPr>
      <a:lvl8pPr marL="34290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8pPr>
      <a:lvl9pPr marL="38862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3314" name="Group 2">
            <a:extLst>
              <a:ext uri="{FF2B5EF4-FFF2-40B4-BE49-F238E27FC236}">
                <a16:creationId xmlns:a16="http://schemas.microsoft.com/office/drawing/2014/main" id="{F17A3D4B-5987-B045-92E7-2C30501BF912}"/>
              </a:ext>
            </a:extLst>
          </p:cNvPr>
          <p:cNvGrpSpPr>
            <a:grpSpLocks/>
          </p:cNvGrpSpPr>
          <p:nvPr/>
        </p:nvGrpSpPr>
        <p:grpSpPr bwMode="auto">
          <a:xfrm>
            <a:off x="-496888" y="1308100"/>
            <a:ext cx="10429876" cy="5908675"/>
            <a:chOff x="-313" y="824"/>
            <a:chExt cx="6570" cy="3722"/>
          </a:xfrm>
        </p:grpSpPr>
        <p:sp>
          <p:nvSpPr>
            <p:cNvPr id="67587" name="Rectangle 3">
              <a:extLst>
                <a:ext uri="{FF2B5EF4-FFF2-40B4-BE49-F238E27FC236}">
                  <a16:creationId xmlns:a16="http://schemas.microsoft.com/office/drawing/2014/main" id="{CA9E6B1B-A1B8-5640-A140-025435322961}"/>
                </a:ext>
              </a:extLst>
            </p:cNvPr>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88" name="Rectangle 4">
              <a:extLst>
                <a:ext uri="{FF2B5EF4-FFF2-40B4-BE49-F238E27FC236}">
                  <a16:creationId xmlns:a16="http://schemas.microsoft.com/office/drawing/2014/main" id="{315BA5C3-4E0E-AF48-8EF2-F85969DDDEB8}"/>
                </a:ext>
              </a:extLst>
            </p:cNvPr>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89" name="Rectangle 5">
              <a:extLst>
                <a:ext uri="{FF2B5EF4-FFF2-40B4-BE49-F238E27FC236}">
                  <a16:creationId xmlns:a16="http://schemas.microsoft.com/office/drawing/2014/main" id="{B4DB7398-559E-CF44-ACEE-96932852F8F8}"/>
                </a:ext>
              </a:extLst>
            </p:cNvPr>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90" name="Rectangle 6">
              <a:extLst>
                <a:ext uri="{FF2B5EF4-FFF2-40B4-BE49-F238E27FC236}">
                  <a16:creationId xmlns:a16="http://schemas.microsoft.com/office/drawing/2014/main" id="{5B4F2E6C-2FDA-BA4E-8394-4E115CB4640A}"/>
                </a:ext>
              </a:extLst>
            </p:cNvPr>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91" name="Rectangle 7">
              <a:extLst>
                <a:ext uri="{FF2B5EF4-FFF2-40B4-BE49-F238E27FC236}">
                  <a16:creationId xmlns:a16="http://schemas.microsoft.com/office/drawing/2014/main" id="{1BACF104-901B-7748-A478-0F7C3DBE0C35}"/>
                </a:ext>
              </a:extLst>
            </p:cNvPr>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92" name="Rectangle 8">
              <a:extLst>
                <a:ext uri="{FF2B5EF4-FFF2-40B4-BE49-F238E27FC236}">
                  <a16:creationId xmlns:a16="http://schemas.microsoft.com/office/drawing/2014/main" id="{C150D6C1-A075-3741-8312-CD99855E6D27}"/>
                </a:ext>
              </a:extLst>
            </p:cNvPr>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93" name="Rectangle 9">
              <a:extLst>
                <a:ext uri="{FF2B5EF4-FFF2-40B4-BE49-F238E27FC236}">
                  <a16:creationId xmlns:a16="http://schemas.microsoft.com/office/drawing/2014/main" id="{25ABE433-5903-AF45-9E69-07B40D250B07}"/>
                </a:ext>
              </a:extLst>
            </p:cNvPr>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94" name="Rectangle 10">
              <a:extLst>
                <a:ext uri="{FF2B5EF4-FFF2-40B4-BE49-F238E27FC236}">
                  <a16:creationId xmlns:a16="http://schemas.microsoft.com/office/drawing/2014/main" id="{5BF2C1BD-007C-9343-82E2-E49046CF19C8}"/>
                </a:ext>
              </a:extLst>
            </p:cNvPr>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95" name="Rectangle 11">
              <a:extLst>
                <a:ext uri="{FF2B5EF4-FFF2-40B4-BE49-F238E27FC236}">
                  <a16:creationId xmlns:a16="http://schemas.microsoft.com/office/drawing/2014/main" id="{C61AE044-5184-A44E-9631-3142E7273858}"/>
                </a:ext>
              </a:extLst>
            </p:cNvPr>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96" name="Rectangle 12">
              <a:extLst>
                <a:ext uri="{FF2B5EF4-FFF2-40B4-BE49-F238E27FC236}">
                  <a16:creationId xmlns:a16="http://schemas.microsoft.com/office/drawing/2014/main" id="{E620F52C-F4DB-5B4F-B599-A6D1C5FFAA95}"/>
                </a:ext>
              </a:extLst>
            </p:cNvPr>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97" name="Rectangle 13">
              <a:extLst>
                <a:ext uri="{FF2B5EF4-FFF2-40B4-BE49-F238E27FC236}">
                  <a16:creationId xmlns:a16="http://schemas.microsoft.com/office/drawing/2014/main" id="{7F5EA12D-196B-4549-9AE5-C810BEF9201D}"/>
                </a:ext>
              </a:extLst>
            </p:cNvPr>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98" name="Rectangle 14">
              <a:extLst>
                <a:ext uri="{FF2B5EF4-FFF2-40B4-BE49-F238E27FC236}">
                  <a16:creationId xmlns:a16="http://schemas.microsoft.com/office/drawing/2014/main" id="{B405B287-19FD-524B-A787-CF7E410A0916}"/>
                </a:ext>
              </a:extLst>
            </p:cNvPr>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599" name="Rectangle 15">
              <a:extLst>
                <a:ext uri="{FF2B5EF4-FFF2-40B4-BE49-F238E27FC236}">
                  <a16:creationId xmlns:a16="http://schemas.microsoft.com/office/drawing/2014/main" id="{52A16D10-0586-1544-A03E-13C96194C541}"/>
                </a:ext>
              </a:extLst>
            </p:cNvPr>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00" name="Rectangle 16">
              <a:extLst>
                <a:ext uri="{FF2B5EF4-FFF2-40B4-BE49-F238E27FC236}">
                  <a16:creationId xmlns:a16="http://schemas.microsoft.com/office/drawing/2014/main" id="{FB196545-26FF-574B-8F31-FFAB092F11FB}"/>
                </a:ext>
              </a:extLst>
            </p:cNvPr>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01" name="Rectangle 17">
              <a:extLst>
                <a:ext uri="{FF2B5EF4-FFF2-40B4-BE49-F238E27FC236}">
                  <a16:creationId xmlns:a16="http://schemas.microsoft.com/office/drawing/2014/main" id="{8CAFB57E-B7CB-5542-B6FC-6BD42E983E2E}"/>
                </a:ext>
              </a:extLst>
            </p:cNvPr>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vert="eaVert"/>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02" name="Rectangle 18">
              <a:extLst>
                <a:ext uri="{FF2B5EF4-FFF2-40B4-BE49-F238E27FC236}">
                  <a16:creationId xmlns:a16="http://schemas.microsoft.com/office/drawing/2014/main" id="{D0D11CFA-789F-964B-97ED-0A91F8B56FE9}"/>
                </a:ext>
              </a:extLst>
            </p:cNvPr>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vert="eaVert"/>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03" name="Rectangle 19">
              <a:extLst>
                <a:ext uri="{FF2B5EF4-FFF2-40B4-BE49-F238E27FC236}">
                  <a16:creationId xmlns:a16="http://schemas.microsoft.com/office/drawing/2014/main" id="{758EF937-A2EC-264C-B1D5-2D7030E9E0B5}"/>
                </a:ext>
              </a:extLst>
            </p:cNvPr>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04" name="Rectangle 20">
              <a:extLst>
                <a:ext uri="{FF2B5EF4-FFF2-40B4-BE49-F238E27FC236}">
                  <a16:creationId xmlns:a16="http://schemas.microsoft.com/office/drawing/2014/main" id="{89BB6887-C2AC-6E46-8887-88C2BABC7BD3}"/>
                </a:ext>
              </a:extLst>
            </p:cNvPr>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xmlns="" w="9525">
                  <a:solidFill>
                    <a:schemeClr val="accent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05" name="Rectangle 21">
              <a:extLst>
                <a:ext uri="{FF2B5EF4-FFF2-40B4-BE49-F238E27FC236}">
                  <a16:creationId xmlns:a16="http://schemas.microsoft.com/office/drawing/2014/main" id="{5DC2B27F-ECDC-EC43-AD44-0390C76B4A68}"/>
                </a:ext>
              </a:extLst>
            </p:cNvPr>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xmlns="" w="9525">
                  <a:solidFill>
                    <a:schemeClr val="accent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06" name="Rectangle 22">
              <a:extLst>
                <a:ext uri="{FF2B5EF4-FFF2-40B4-BE49-F238E27FC236}">
                  <a16:creationId xmlns:a16="http://schemas.microsoft.com/office/drawing/2014/main" id="{531CEA5C-7D76-0F4D-9196-64ABE92D773B}"/>
                </a:ext>
              </a:extLst>
            </p:cNvPr>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07" name="Rectangle 23">
              <a:extLst>
                <a:ext uri="{FF2B5EF4-FFF2-40B4-BE49-F238E27FC236}">
                  <a16:creationId xmlns:a16="http://schemas.microsoft.com/office/drawing/2014/main" id="{ADF58E83-7946-8F4A-AE42-13941DF0AB04}"/>
                </a:ext>
              </a:extLst>
            </p:cNvPr>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08" name="Rectangle 24">
              <a:extLst>
                <a:ext uri="{FF2B5EF4-FFF2-40B4-BE49-F238E27FC236}">
                  <a16:creationId xmlns:a16="http://schemas.microsoft.com/office/drawing/2014/main" id="{CEE2F992-074F-7D4A-A970-BA110779C733}"/>
                </a:ext>
              </a:extLst>
            </p:cNvPr>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09" name="Rectangle 25">
              <a:extLst>
                <a:ext uri="{FF2B5EF4-FFF2-40B4-BE49-F238E27FC236}">
                  <a16:creationId xmlns:a16="http://schemas.microsoft.com/office/drawing/2014/main" id="{B7A478EF-AB78-5041-AE40-C71BF0EC0C82}"/>
                </a:ext>
              </a:extLst>
            </p:cNvPr>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10" name="Rectangle 26">
              <a:extLst>
                <a:ext uri="{FF2B5EF4-FFF2-40B4-BE49-F238E27FC236}">
                  <a16:creationId xmlns:a16="http://schemas.microsoft.com/office/drawing/2014/main" id="{9F042935-46F8-2342-924D-56B505169144}"/>
                </a:ext>
              </a:extLst>
            </p:cNvPr>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11" name="Rectangle 27">
              <a:extLst>
                <a:ext uri="{FF2B5EF4-FFF2-40B4-BE49-F238E27FC236}">
                  <a16:creationId xmlns:a16="http://schemas.microsoft.com/office/drawing/2014/main" id="{4F63CCB3-A386-FE44-9848-1A45480C1142}"/>
                </a:ext>
              </a:extLst>
            </p:cNvPr>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12" name="Rectangle 28">
              <a:extLst>
                <a:ext uri="{FF2B5EF4-FFF2-40B4-BE49-F238E27FC236}">
                  <a16:creationId xmlns:a16="http://schemas.microsoft.com/office/drawing/2014/main" id="{80D945E4-C742-DF4C-976A-E94D3C8D5DC3}"/>
                </a:ext>
              </a:extLst>
            </p:cNvPr>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13" name="Rectangle 29">
              <a:extLst>
                <a:ext uri="{FF2B5EF4-FFF2-40B4-BE49-F238E27FC236}">
                  <a16:creationId xmlns:a16="http://schemas.microsoft.com/office/drawing/2014/main" id="{9885B3D2-97CE-F548-ADD8-2EA9DCFBE05C}"/>
                </a:ext>
              </a:extLst>
            </p:cNvPr>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14" name="Rectangle 30">
              <a:extLst>
                <a:ext uri="{FF2B5EF4-FFF2-40B4-BE49-F238E27FC236}">
                  <a16:creationId xmlns:a16="http://schemas.microsoft.com/office/drawing/2014/main" id="{415B49F8-4389-5D45-B9B6-AA34FFE202A5}"/>
                </a:ext>
              </a:extLst>
            </p:cNvPr>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15" name="Rectangle 31">
              <a:extLst>
                <a:ext uri="{FF2B5EF4-FFF2-40B4-BE49-F238E27FC236}">
                  <a16:creationId xmlns:a16="http://schemas.microsoft.com/office/drawing/2014/main" id="{2CFBE688-D3BE-7448-9B3A-E3B02126D722}"/>
                </a:ext>
              </a:extLst>
            </p:cNvPr>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16" name="Rectangle 32">
              <a:extLst>
                <a:ext uri="{FF2B5EF4-FFF2-40B4-BE49-F238E27FC236}">
                  <a16:creationId xmlns:a16="http://schemas.microsoft.com/office/drawing/2014/main" id="{FBAFEC00-F712-6D4A-8514-13F75F2E865F}"/>
                </a:ext>
              </a:extLst>
            </p:cNvPr>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17" name="Rectangle 33">
              <a:extLst>
                <a:ext uri="{FF2B5EF4-FFF2-40B4-BE49-F238E27FC236}">
                  <a16:creationId xmlns:a16="http://schemas.microsoft.com/office/drawing/2014/main" id="{C9505126-9191-6648-9941-AA93F245167E}"/>
                </a:ext>
              </a:extLst>
            </p:cNvPr>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18" name="Rectangle 34">
              <a:extLst>
                <a:ext uri="{FF2B5EF4-FFF2-40B4-BE49-F238E27FC236}">
                  <a16:creationId xmlns:a16="http://schemas.microsoft.com/office/drawing/2014/main" id="{11F9B8E0-D68D-6249-AFE7-28AF146117DA}"/>
                </a:ext>
              </a:extLst>
            </p:cNvPr>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rot="10800000"/>
            <a:lstStyle/>
            <a:p>
              <a:pPr algn="ctr">
                <a:lnSpc>
                  <a:spcPct val="100000"/>
                </a:lnSpc>
                <a:spcBef>
                  <a:spcPct val="0"/>
                </a:spcBef>
                <a:buClrTx/>
                <a:buSzTx/>
                <a:buFontTx/>
                <a:buNone/>
                <a:defRPr/>
              </a:pPr>
              <a:endParaRPr lang="zh-CN" altLang="en-US" sz="1800">
                <a:effectLst>
                  <a:outerShdw blurRad="38100" dist="38100" dir="2700000" algn="tl">
                    <a:srgbClr val="000000"/>
                  </a:outerShdw>
                </a:effectLst>
                <a:latin typeface="Arial" charset="0"/>
                <a:ea typeface="宋体" charset="0"/>
              </a:endParaRPr>
            </a:p>
          </p:txBody>
        </p:sp>
        <p:sp>
          <p:nvSpPr>
            <p:cNvPr id="67619" name="Oval 35">
              <a:extLst>
                <a:ext uri="{FF2B5EF4-FFF2-40B4-BE49-F238E27FC236}">
                  <a16:creationId xmlns:a16="http://schemas.microsoft.com/office/drawing/2014/main" id="{769F4EB8-F243-4F41-B6D4-8D94C07DCD7E}"/>
                </a:ext>
              </a:extLst>
            </p:cNvPr>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20" name="Oval 36">
              <a:extLst>
                <a:ext uri="{FF2B5EF4-FFF2-40B4-BE49-F238E27FC236}">
                  <a16:creationId xmlns:a16="http://schemas.microsoft.com/office/drawing/2014/main" id="{B7D9D72B-2FF2-0D4A-9A8B-70EE0D091592}"/>
                </a:ext>
              </a:extLst>
            </p:cNvPr>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21" name="Oval 37">
              <a:extLst>
                <a:ext uri="{FF2B5EF4-FFF2-40B4-BE49-F238E27FC236}">
                  <a16:creationId xmlns:a16="http://schemas.microsoft.com/office/drawing/2014/main" id="{509BA709-8896-244B-8EC6-908B0D36F398}"/>
                </a:ext>
              </a:extLst>
            </p:cNvPr>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22" name="Oval 38">
              <a:extLst>
                <a:ext uri="{FF2B5EF4-FFF2-40B4-BE49-F238E27FC236}">
                  <a16:creationId xmlns:a16="http://schemas.microsoft.com/office/drawing/2014/main" id="{BAF44DF3-0076-3A4F-BEE6-EE7DDC2B09A8}"/>
                </a:ext>
              </a:extLst>
            </p:cNvPr>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23" name="Oval 39">
              <a:extLst>
                <a:ext uri="{FF2B5EF4-FFF2-40B4-BE49-F238E27FC236}">
                  <a16:creationId xmlns:a16="http://schemas.microsoft.com/office/drawing/2014/main" id="{51DBD9EE-4279-464C-84EC-1F5C340FE171}"/>
                </a:ext>
              </a:extLst>
            </p:cNvPr>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24" name="Oval 40">
              <a:extLst>
                <a:ext uri="{FF2B5EF4-FFF2-40B4-BE49-F238E27FC236}">
                  <a16:creationId xmlns:a16="http://schemas.microsoft.com/office/drawing/2014/main" id="{FA9A4AD5-7E5C-8246-9913-6655CE2EE030}"/>
                </a:ext>
              </a:extLst>
            </p:cNvPr>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25" name="Oval 41">
              <a:extLst>
                <a:ext uri="{FF2B5EF4-FFF2-40B4-BE49-F238E27FC236}">
                  <a16:creationId xmlns:a16="http://schemas.microsoft.com/office/drawing/2014/main" id="{08D37038-36F2-7E47-A4A4-7A17FD9D8538}"/>
                </a:ext>
              </a:extLst>
            </p:cNvPr>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26" name="Oval 42">
              <a:extLst>
                <a:ext uri="{FF2B5EF4-FFF2-40B4-BE49-F238E27FC236}">
                  <a16:creationId xmlns:a16="http://schemas.microsoft.com/office/drawing/2014/main" id="{643A6909-860E-1A4B-9C21-6ACADB05E01D}"/>
                </a:ext>
              </a:extLst>
            </p:cNvPr>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27" name="Oval 43">
              <a:extLst>
                <a:ext uri="{FF2B5EF4-FFF2-40B4-BE49-F238E27FC236}">
                  <a16:creationId xmlns:a16="http://schemas.microsoft.com/office/drawing/2014/main" id="{A9B9B145-EB1F-D340-B6AC-E13A69B4804C}"/>
                </a:ext>
              </a:extLst>
            </p:cNvPr>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28" name="Oval 44">
              <a:extLst>
                <a:ext uri="{FF2B5EF4-FFF2-40B4-BE49-F238E27FC236}">
                  <a16:creationId xmlns:a16="http://schemas.microsoft.com/office/drawing/2014/main" id="{6CABF3AE-3BB8-0741-939E-3482BA8DFB89}"/>
                </a:ext>
              </a:extLst>
            </p:cNvPr>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29" name="Oval 45">
              <a:extLst>
                <a:ext uri="{FF2B5EF4-FFF2-40B4-BE49-F238E27FC236}">
                  <a16:creationId xmlns:a16="http://schemas.microsoft.com/office/drawing/2014/main" id="{F60AF95C-7377-3D41-8FBE-F0608108E0E3}"/>
                </a:ext>
              </a:extLst>
            </p:cNvPr>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30" name="Oval 46">
              <a:extLst>
                <a:ext uri="{FF2B5EF4-FFF2-40B4-BE49-F238E27FC236}">
                  <a16:creationId xmlns:a16="http://schemas.microsoft.com/office/drawing/2014/main" id="{832DCA8A-8F9C-AF46-A25D-642306E12E72}"/>
                </a:ext>
              </a:extLst>
            </p:cNvPr>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31" name="Oval 47">
              <a:extLst>
                <a:ext uri="{FF2B5EF4-FFF2-40B4-BE49-F238E27FC236}">
                  <a16:creationId xmlns:a16="http://schemas.microsoft.com/office/drawing/2014/main" id="{3A9E4B73-3CE2-A24F-909B-B3677414E90C}"/>
                </a:ext>
              </a:extLst>
            </p:cNvPr>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32" name="Oval 48">
              <a:extLst>
                <a:ext uri="{FF2B5EF4-FFF2-40B4-BE49-F238E27FC236}">
                  <a16:creationId xmlns:a16="http://schemas.microsoft.com/office/drawing/2014/main" id="{3630C254-4B63-2945-87D6-B4BD000CF218}"/>
                </a:ext>
              </a:extLst>
            </p:cNvPr>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33" name="Oval 49">
              <a:extLst>
                <a:ext uri="{FF2B5EF4-FFF2-40B4-BE49-F238E27FC236}">
                  <a16:creationId xmlns:a16="http://schemas.microsoft.com/office/drawing/2014/main" id="{D7C27287-E590-0342-83DB-1B19E8CE58BB}"/>
                </a:ext>
              </a:extLst>
            </p:cNvPr>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34" name="Oval 50">
              <a:extLst>
                <a:ext uri="{FF2B5EF4-FFF2-40B4-BE49-F238E27FC236}">
                  <a16:creationId xmlns:a16="http://schemas.microsoft.com/office/drawing/2014/main" id="{89EF207C-62FA-A64B-980A-55330E2712F8}"/>
                </a:ext>
              </a:extLst>
            </p:cNvPr>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35" name="Oval 51">
              <a:extLst>
                <a:ext uri="{FF2B5EF4-FFF2-40B4-BE49-F238E27FC236}">
                  <a16:creationId xmlns:a16="http://schemas.microsoft.com/office/drawing/2014/main" id="{0A4C0095-B151-DB48-AEFB-D22DF6529D1C}"/>
                </a:ext>
              </a:extLst>
            </p:cNvPr>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36" name="Oval 52">
              <a:extLst>
                <a:ext uri="{FF2B5EF4-FFF2-40B4-BE49-F238E27FC236}">
                  <a16:creationId xmlns:a16="http://schemas.microsoft.com/office/drawing/2014/main" id="{E9B94E5F-2E1A-6D4F-AE28-C1F17A7A3A6E}"/>
                </a:ext>
              </a:extLst>
            </p:cNvPr>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37" name="Oval 53">
              <a:extLst>
                <a:ext uri="{FF2B5EF4-FFF2-40B4-BE49-F238E27FC236}">
                  <a16:creationId xmlns:a16="http://schemas.microsoft.com/office/drawing/2014/main" id="{28DB00C1-4369-7D41-8FF0-7DDE8BE30FDC}"/>
                </a:ext>
              </a:extLst>
            </p:cNvPr>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38" name="Oval 54">
              <a:extLst>
                <a:ext uri="{FF2B5EF4-FFF2-40B4-BE49-F238E27FC236}">
                  <a16:creationId xmlns:a16="http://schemas.microsoft.com/office/drawing/2014/main" id="{2E52FC89-D790-5D49-A261-FACB713BEE6E}"/>
                </a:ext>
              </a:extLst>
            </p:cNvPr>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39" name="Oval 55">
              <a:extLst>
                <a:ext uri="{FF2B5EF4-FFF2-40B4-BE49-F238E27FC236}">
                  <a16:creationId xmlns:a16="http://schemas.microsoft.com/office/drawing/2014/main" id="{F9B1E860-0059-E642-9A17-B2925E5A2987}"/>
                </a:ext>
              </a:extLst>
            </p:cNvPr>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40" name="Oval 56">
              <a:extLst>
                <a:ext uri="{FF2B5EF4-FFF2-40B4-BE49-F238E27FC236}">
                  <a16:creationId xmlns:a16="http://schemas.microsoft.com/office/drawing/2014/main" id="{E6320724-FE45-6C4D-AB5D-B71631457C2E}"/>
                </a:ext>
              </a:extLst>
            </p:cNvPr>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41" name="Oval 57">
              <a:extLst>
                <a:ext uri="{FF2B5EF4-FFF2-40B4-BE49-F238E27FC236}">
                  <a16:creationId xmlns:a16="http://schemas.microsoft.com/office/drawing/2014/main" id="{1C5E8C7A-B4DB-6F48-AAB2-A8B969A6015C}"/>
                </a:ext>
              </a:extLst>
            </p:cNvPr>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42" name="Oval 58">
              <a:extLst>
                <a:ext uri="{FF2B5EF4-FFF2-40B4-BE49-F238E27FC236}">
                  <a16:creationId xmlns:a16="http://schemas.microsoft.com/office/drawing/2014/main" id="{35EEE310-ECF8-F445-8233-6A3E852BF09A}"/>
                </a:ext>
              </a:extLst>
            </p:cNvPr>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43" name="Oval 59">
              <a:extLst>
                <a:ext uri="{FF2B5EF4-FFF2-40B4-BE49-F238E27FC236}">
                  <a16:creationId xmlns:a16="http://schemas.microsoft.com/office/drawing/2014/main" id="{211DC9BB-4DD3-5542-BF9B-DCFFF9C3D862}"/>
                </a:ext>
              </a:extLst>
            </p:cNvPr>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44" name="Oval 60">
              <a:extLst>
                <a:ext uri="{FF2B5EF4-FFF2-40B4-BE49-F238E27FC236}">
                  <a16:creationId xmlns:a16="http://schemas.microsoft.com/office/drawing/2014/main" id="{F3272E4A-E70D-1442-8ED5-602147C4BE6D}"/>
                </a:ext>
              </a:extLst>
            </p:cNvPr>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45" name="Oval 61">
              <a:extLst>
                <a:ext uri="{FF2B5EF4-FFF2-40B4-BE49-F238E27FC236}">
                  <a16:creationId xmlns:a16="http://schemas.microsoft.com/office/drawing/2014/main" id="{DF05811C-FC93-EC49-87B8-B755BA7B7222}"/>
                </a:ext>
              </a:extLst>
            </p:cNvPr>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46" name="Oval 62">
              <a:extLst>
                <a:ext uri="{FF2B5EF4-FFF2-40B4-BE49-F238E27FC236}">
                  <a16:creationId xmlns:a16="http://schemas.microsoft.com/office/drawing/2014/main" id="{77302407-7797-E944-AD10-ABBE80AA6E05}"/>
                </a:ext>
              </a:extLst>
            </p:cNvPr>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47" name="Oval 63">
              <a:extLst>
                <a:ext uri="{FF2B5EF4-FFF2-40B4-BE49-F238E27FC236}">
                  <a16:creationId xmlns:a16="http://schemas.microsoft.com/office/drawing/2014/main" id="{4B63F8A0-931F-CB43-9973-FD3B43F1A0A7}"/>
                </a:ext>
              </a:extLst>
            </p:cNvPr>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48" name="Oval 64">
              <a:extLst>
                <a:ext uri="{FF2B5EF4-FFF2-40B4-BE49-F238E27FC236}">
                  <a16:creationId xmlns:a16="http://schemas.microsoft.com/office/drawing/2014/main" id="{4EEB2B32-5291-744E-AA46-A92449F00D44}"/>
                </a:ext>
              </a:extLst>
            </p:cNvPr>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49" name="Oval 65">
              <a:extLst>
                <a:ext uri="{FF2B5EF4-FFF2-40B4-BE49-F238E27FC236}">
                  <a16:creationId xmlns:a16="http://schemas.microsoft.com/office/drawing/2014/main" id="{3D240374-777D-3C4B-ACDF-2119A180BB4A}"/>
                </a:ext>
              </a:extLst>
            </p:cNvPr>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50" name="Oval 66">
              <a:extLst>
                <a:ext uri="{FF2B5EF4-FFF2-40B4-BE49-F238E27FC236}">
                  <a16:creationId xmlns:a16="http://schemas.microsoft.com/office/drawing/2014/main" id="{A4B7FBC7-FC12-4C46-903C-470B4C75169D}"/>
                </a:ext>
              </a:extLst>
            </p:cNvPr>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51" name="Oval 67">
              <a:extLst>
                <a:ext uri="{FF2B5EF4-FFF2-40B4-BE49-F238E27FC236}">
                  <a16:creationId xmlns:a16="http://schemas.microsoft.com/office/drawing/2014/main" id="{4A84CFA7-1408-8F41-ADC4-AC7C60B4FF9B}"/>
                </a:ext>
              </a:extLst>
            </p:cNvPr>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52" name="Oval 68">
              <a:extLst>
                <a:ext uri="{FF2B5EF4-FFF2-40B4-BE49-F238E27FC236}">
                  <a16:creationId xmlns:a16="http://schemas.microsoft.com/office/drawing/2014/main" id="{B2A6C661-1020-2F4F-A486-D906B35A8A49}"/>
                </a:ext>
              </a:extLst>
            </p:cNvPr>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53" name="Oval 69">
              <a:extLst>
                <a:ext uri="{FF2B5EF4-FFF2-40B4-BE49-F238E27FC236}">
                  <a16:creationId xmlns:a16="http://schemas.microsoft.com/office/drawing/2014/main" id="{DB96BAB3-7372-9148-9A27-729F7F0B8704}"/>
                </a:ext>
              </a:extLst>
            </p:cNvPr>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54" name="Oval 70">
              <a:extLst>
                <a:ext uri="{FF2B5EF4-FFF2-40B4-BE49-F238E27FC236}">
                  <a16:creationId xmlns:a16="http://schemas.microsoft.com/office/drawing/2014/main" id="{2D89D2E6-BEF8-4B49-8C6D-3E703303176B}"/>
                </a:ext>
              </a:extLst>
            </p:cNvPr>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55" name="Oval 71">
              <a:extLst>
                <a:ext uri="{FF2B5EF4-FFF2-40B4-BE49-F238E27FC236}">
                  <a16:creationId xmlns:a16="http://schemas.microsoft.com/office/drawing/2014/main" id="{D1A60001-BBB1-7F4A-BDC5-EF6BBE2AAF55}"/>
                </a:ext>
              </a:extLst>
            </p:cNvPr>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56" name="Oval 72">
              <a:extLst>
                <a:ext uri="{FF2B5EF4-FFF2-40B4-BE49-F238E27FC236}">
                  <a16:creationId xmlns:a16="http://schemas.microsoft.com/office/drawing/2014/main" id="{9B26B1E5-C97D-8A46-A8D7-2434FF687DE5}"/>
                </a:ext>
              </a:extLst>
            </p:cNvPr>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57" name="Oval 73">
              <a:extLst>
                <a:ext uri="{FF2B5EF4-FFF2-40B4-BE49-F238E27FC236}">
                  <a16:creationId xmlns:a16="http://schemas.microsoft.com/office/drawing/2014/main" id="{B0762609-EB54-9B4B-9AB5-62168626B325}"/>
                </a:ext>
              </a:extLst>
            </p:cNvPr>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58" name="Oval 74">
              <a:extLst>
                <a:ext uri="{FF2B5EF4-FFF2-40B4-BE49-F238E27FC236}">
                  <a16:creationId xmlns:a16="http://schemas.microsoft.com/office/drawing/2014/main" id="{33DE8A0B-C483-A343-BAE1-714D1EAFC08A}"/>
                </a:ext>
              </a:extLst>
            </p:cNvPr>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59" name="Oval 75">
              <a:extLst>
                <a:ext uri="{FF2B5EF4-FFF2-40B4-BE49-F238E27FC236}">
                  <a16:creationId xmlns:a16="http://schemas.microsoft.com/office/drawing/2014/main" id="{CCD0717B-919A-894B-BEE2-CB008087AFDB}"/>
                </a:ext>
              </a:extLst>
            </p:cNvPr>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60" name="Oval 76">
              <a:extLst>
                <a:ext uri="{FF2B5EF4-FFF2-40B4-BE49-F238E27FC236}">
                  <a16:creationId xmlns:a16="http://schemas.microsoft.com/office/drawing/2014/main" id="{A05CAC39-A82D-8141-B4AF-5FFDA83546E7}"/>
                </a:ext>
              </a:extLst>
            </p:cNvPr>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61" name="Oval 77">
              <a:extLst>
                <a:ext uri="{FF2B5EF4-FFF2-40B4-BE49-F238E27FC236}">
                  <a16:creationId xmlns:a16="http://schemas.microsoft.com/office/drawing/2014/main" id="{B08CEBB1-B4BB-9841-AACC-D62DA9D82ED6}"/>
                </a:ext>
              </a:extLst>
            </p:cNvPr>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62" name="Oval 78">
              <a:extLst>
                <a:ext uri="{FF2B5EF4-FFF2-40B4-BE49-F238E27FC236}">
                  <a16:creationId xmlns:a16="http://schemas.microsoft.com/office/drawing/2014/main" id="{9002CA1C-7A3F-9E45-A3EE-0107A1F9F5B6}"/>
                </a:ext>
              </a:extLst>
            </p:cNvPr>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63" name="Oval 79">
              <a:extLst>
                <a:ext uri="{FF2B5EF4-FFF2-40B4-BE49-F238E27FC236}">
                  <a16:creationId xmlns:a16="http://schemas.microsoft.com/office/drawing/2014/main" id="{8EC91A89-CD73-CE4B-8E29-7293E39118C3}"/>
                </a:ext>
              </a:extLst>
            </p:cNvPr>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64" name="Oval 80">
              <a:extLst>
                <a:ext uri="{FF2B5EF4-FFF2-40B4-BE49-F238E27FC236}">
                  <a16:creationId xmlns:a16="http://schemas.microsoft.com/office/drawing/2014/main" id="{8CD561B5-C4CF-3849-A602-D3BDFF25D55A}"/>
                </a:ext>
              </a:extLst>
            </p:cNvPr>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65" name="Oval 81">
              <a:extLst>
                <a:ext uri="{FF2B5EF4-FFF2-40B4-BE49-F238E27FC236}">
                  <a16:creationId xmlns:a16="http://schemas.microsoft.com/office/drawing/2014/main" id="{3AB4C23B-D833-8E41-B5B8-F807F7FED1B6}"/>
                </a:ext>
              </a:extLst>
            </p:cNvPr>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66" name="Oval 82">
              <a:extLst>
                <a:ext uri="{FF2B5EF4-FFF2-40B4-BE49-F238E27FC236}">
                  <a16:creationId xmlns:a16="http://schemas.microsoft.com/office/drawing/2014/main" id="{EC2EA70F-4FA7-BE44-921E-ADF91187B1FA}"/>
                </a:ext>
              </a:extLst>
            </p:cNvPr>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67" name="Oval 83">
              <a:extLst>
                <a:ext uri="{FF2B5EF4-FFF2-40B4-BE49-F238E27FC236}">
                  <a16:creationId xmlns:a16="http://schemas.microsoft.com/office/drawing/2014/main" id="{BF32E332-E421-D24E-BD0A-E741F9D44708}"/>
                </a:ext>
              </a:extLst>
            </p:cNvPr>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68" name="Oval 84">
              <a:extLst>
                <a:ext uri="{FF2B5EF4-FFF2-40B4-BE49-F238E27FC236}">
                  <a16:creationId xmlns:a16="http://schemas.microsoft.com/office/drawing/2014/main" id="{B4EEEEB1-BFC1-724B-BB5D-373CE00E5070}"/>
                </a:ext>
              </a:extLst>
            </p:cNvPr>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69" name="Oval 85">
              <a:extLst>
                <a:ext uri="{FF2B5EF4-FFF2-40B4-BE49-F238E27FC236}">
                  <a16:creationId xmlns:a16="http://schemas.microsoft.com/office/drawing/2014/main" id="{D418921A-276A-5F48-BC5A-1851A96B246A}"/>
                </a:ext>
              </a:extLst>
            </p:cNvPr>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70" name="Oval 86">
              <a:extLst>
                <a:ext uri="{FF2B5EF4-FFF2-40B4-BE49-F238E27FC236}">
                  <a16:creationId xmlns:a16="http://schemas.microsoft.com/office/drawing/2014/main" id="{46056DD8-5EF6-A145-9D4F-1C177F0D5376}"/>
                </a:ext>
              </a:extLst>
            </p:cNvPr>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71" name="Oval 87">
              <a:extLst>
                <a:ext uri="{FF2B5EF4-FFF2-40B4-BE49-F238E27FC236}">
                  <a16:creationId xmlns:a16="http://schemas.microsoft.com/office/drawing/2014/main" id="{DC1738DB-06AC-1342-9094-309439197251}"/>
                </a:ext>
              </a:extLst>
            </p:cNvPr>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72" name="Oval 88">
              <a:extLst>
                <a:ext uri="{FF2B5EF4-FFF2-40B4-BE49-F238E27FC236}">
                  <a16:creationId xmlns:a16="http://schemas.microsoft.com/office/drawing/2014/main" id="{60AECF5D-E26F-484A-8AEE-4BAF2DF63029}"/>
                </a:ext>
              </a:extLst>
            </p:cNvPr>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73" name="Oval 89">
              <a:extLst>
                <a:ext uri="{FF2B5EF4-FFF2-40B4-BE49-F238E27FC236}">
                  <a16:creationId xmlns:a16="http://schemas.microsoft.com/office/drawing/2014/main" id="{3EA6B647-19C6-164D-95CF-B96C1B4AF8F1}"/>
                </a:ext>
              </a:extLst>
            </p:cNvPr>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74" name="Oval 90">
              <a:extLst>
                <a:ext uri="{FF2B5EF4-FFF2-40B4-BE49-F238E27FC236}">
                  <a16:creationId xmlns:a16="http://schemas.microsoft.com/office/drawing/2014/main" id="{962D77B9-CEAB-A546-8E66-1D7479240006}"/>
                </a:ext>
              </a:extLst>
            </p:cNvPr>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75" name="Oval 91">
              <a:extLst>
                <a:ext uri="{FF2B5EF4-FFF2-40B4-BE49-F238E27FC236}">
                  <a16:creationId xmlns:a16="http://schemas.microsoft.com/office/drawing/2014/main" id="{7E643B0F-2282-EB4A-88D7-1DF5DA4E6B07}"/>
                </a:ext>
              </a:extLst>
            </p:cNvPr>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76" name="Oval 92">
              <a:extLst>
                <a:ext uri="{FF2B5EF4-FFF2-40B4-BE49-F238E27FC236}">
                  <a16:creationId xmlns:a16="http://schemas.microsoft.com/office/drawing/2014/main" id="{8D081FD5-D248-6B48-B6C6-C72E643631A1}"/>
                </a:ext>
              </a:extLst>
            </p:cNvPr>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77" name="Oval 93">
              <a:extLst>
                <a:ext uri="{FF2B5EF4-FFF2-40B4-BE49-F238E27FC236}">
                  <a16:creationId xmlns:a16="http://schemas.microsoft.com/office/drawing/2014/main" id="{0CA70B26-033F-3144-A4B8-FF9C0DFD1FA5}"/>
                </a:ext>
              </a:extLst>
            </p:cNvPr>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78" name="Oval 94">
              <a:extLst>
                <a:ext uri="{FF2B5EF4-FFF2-40B4-BE49-F238E27FC236}">
                  <a16:creationId xmlns:a16="http://schemas.microsoft.com/office/drawing/2014/main" id="{AE3DE38C-FC0E-4A4A-97B2-228E9C0F948E}"/>
                </a:ext>
              </a:extLst>
            </p:cNvPr>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79" name="Oval 95">
              <a:extLst>
                <a:ext uri="{FF2B5EF4-FFF2-40B4-BE49-F238E27FC236}">
                  <a16:creationId xmlns:a16="http://schemas.microsoft.com/office/drawing/2014/main" id="{23D186BA-FC89-7843-81FC-23191C82094A}"/>
                </a:ext>
              </a:extLst>
            </p:cNvPr>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80" name="Oval 96">
              <a:extLst>
                <a:ext uri="{FF2B5EF4-FFF2-40B4-BE49-F238E27FC236}">
                  <a16:creationId xmlns:a16="http://schemas.microsoft.com/office/drawing/2014/main" id="{D0F68985-96DE-B047-A2F5-A0DAAF16E3EE}"/>
                </a:ext>
              </a:extLst>
            </p:cNvPr>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81" name="Oval 97">
              <a:extLst>
                <a:ext uri="{FF2B5EF4-FFF2-40B4-BE49-F238E27FC236}">
                  <a16:creationId xmlns:a16="http://schemas.microsoft.com/office/drawing/2014/main" id="{61A64761-0269-0444-8798-EDA7D4F5BA5F}"/>
                </a:ext>
              </a:extLst>
            </p:cNvPr>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82" name="Oval 98">
              <a:extLst>
                <a:ext uri="{FF2B5EF4-FFF2-40B4-BE49-F238E27FC236}">
                  <a16:creationId xmlns:a16="http://schemas.microsoft.com/office/drawing/2014/main" id="{EA082D81-FF43-B74F-9EBD-4AE2C4F60B57}"/>
                </a:ext>
              </a:extLst>
            </p:cNvPr>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83" name="Oval 99">
              <a:extLst>
                <a:ext uri="{FF2B5EF4-FFF2-40B4-BE49-F238E27FC236}">
                  <a16:creationId xmlns:a16="http://schemas.microsoft.com/office/drawing/2014/main" id="{E2757FC4-443E-EF4A-A095-C75DEFB6522F}"/>
                </a:ext>
              </a:extLst>
            </p:cNvPr>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84" name="Oval 100">
              <a:extLst>
                <a:ext uri="{FF2B5EF4-FFF2-40B4-BE49-F238E27FC236}">
                  <a16:creationId xmlns:a16="http://schemas.microsoft.com/office/drawing/2014/main" id="{861AE692-2544-2944-844E-6C64E1011F73}"/>
                </a:ext>
              </a:extLst>
            </p:cNvPr>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85" name="Oval 101">
              <a:extLst>
                <a:ext uri="{FF2B5EF4-FFF2-40B4-BE49-F238E27FC236}">
                  <a16:creationId xmlns:a16="http://schemas.microsoft.com/office/drawing/2014/main" id="{4E224C1B-4A56-BB47-9B1A-2A7F45A7308E}"/>
                </a:ext>
              </a:extLst>
            </p:cNvPr>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86" name="Oval 102">
              <a:extLst>
                <a:ext uri="{FF2B5EF4-FFF2-40B4-BE49-F238E27FC236}">
                  <a16:creationId xmlns:a16="http://schemas.microsoft.com/office/drawing/2014/main" id="{054DE31D-0444-5141-8F4A-03E2C6A39F25}"/>
                </a:ext>
              </a:extLst>
            </p:cNvPr>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87" name="Oval 103">
              <a:extLst>
                <a:ext uri="{FF2B5EF4-FFF2-40B4-BE49-F238E27FC236}">
                  <a16:creationId xmlns:a16="http://schemas.microsoft.com/office/drawing/2014/main" id="{0E0845BE-9C8D-E645-8751-C34E04B7BF38}"/>
                </a:ext>
              </a:extLst>
            </p:cNvPr>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88" name="Oval 104">
              <a:extLst>
                <a:ext uri="{FF2B5EF4-FFF2-40B4-BE49-F238E27FC236}">
                  <a16:creationId xmlns:a16="http://schemas.microsoft.com/office/drawing/2014/main" id="{8157AAB8-BF4A-E945-84F6-102F034ED79A}"/>
                </a:ext>
              </a:extLst>
            </p:cNvPr>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89" name="Oval 105">
              <a:extLst>
                <a:ext uri="{FF2B5EF4-FFF2-40B4-BE49-F238E27FC236}">
                  <a16:creationId xmlns:a16="http://schemas.microsoft.com/office/drawing/2014/main" id="{4D609663-207D-174D-A6A0-F28472249B6E}"/>
                </a:ext>
              </a:extLst>
            </p:cNvPr>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90" name="Oval 106">
              <a:extLst>
                <a:ext uri="{FF2B5EF4-FFF2-40B4-BE49-F238E27FC236}">
                  <a16:creationId xmlns:a16="http://schemas.microsoft.com/office/drawing/2014/main" id="{4F2913EA-ECAA-1A4E-A458-4576EAEAB8AF}"/>
                </a:ext>
              </a:extLst>
            </p:cNvPr>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91" name="Oval 107">
              <a:extLst>
                <a:ext uri="{FF2B5EF4-FFF2-40B4-BE49-F238E27FC236}">
                  <a16:creationId xmlns:a16="http://schemas.microsoft.com/office/drawing/2014/main" id="{377EA641-D24A-CE41-9417-9909BA5E7B97}"/>
                </a:ext>
              </a:extLst>
            </p:cNvPr>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92" name="Oval 108">
              <a:extLst>
                <a:ext uri="{FF2B5EF4-FFF2-40B4-BE49-F238E27FC236}">
                  <a16:creationId xmlns:a16="http://schemas.microsoft.com/office/drawing/2014/main" id="{A1B64311-4B10-FB4E-992F-AFDE5FD19CC4}"/>
                </a:ext>
              </a:extLst>
            </p:cNvPr>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accent2"/>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93" name="Oval 109">
              <a:extLst>
                <a:ext uri="{FF2B5EF4-FFF2-40B4-BE49-F238E27FC236}">
                  <a16:creationId xmlns:a16="http://schemas.microsoft.com/office/drawing/2014/main" id="{0496196D-C6F1-1248-80CE-A06A0094E5B8}"/>
                </a:ext>
              </a:extLst>
            </p:cNvPr>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94" name="Oval 110">
              <a:extLst>
                <a:ext uri="{FF2B5EF4-FFF2-40B4-BE49-F238E27FC236}">
                  <a16:creationId xmlns:a16="http://schemas.microsoft.com/office/drawing/2014/main" id="{BD6B21E8-D15C-224A-9877-02F70CD01A4E}"/>
                </a:ext>
              </a:extLst>
            </p:cNvPr>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95" name="Oval 111">
              <a:extLst>
                <a:ext uri="{FF2B5EF4-FFF2-40B4-BE49-F238E27FC236}">
                  <a16:creationId xmlns:a16="http://schemas.microsoft.com/office/drawing/2014/main" id="{BD9244D0-072D-DB42-8EDD-E5ED5C38C7D0}"/>
                </a:ext>
              </a:extLst>
            </p:cNvPr>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96" name="Oval 112">
              <a:extLst>
                <a:ext uri="{FF2B5EF4-FFF2-40B4-BE49-F238E27FC236}">
                  <a16:creationId xmlns:a16="http://schemas.microsoft.com/office/drawing/2014/main" id="{D0A6B64F-CF8B-5B47-AA47-6F975D8B74E1}"/>
                </a:ext>
              </a:extLst>
            </p:cNvPr>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97" name="Oval 113">
              <a:extLst>
                <a:ext uri="{FF2B5EF4-FFF2-40B4-BE49-F238E27FC236}">
                  <a16:creationId xmlns:a16="http://schemas.microsoft.com/office/drawing/2014/main" id="{CE8A08B2-3BA0-9D47-A591-7BBA64EF6261}"/>
                </a:ext>
              </a:extLst>
            </p:cNvPr>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98" name="Oval 114">
              <a:extLst>
                <a:ext uri="{FF2B5EF4-FFF2-40B4-BE49-F238E27FC236}">
                  <a16:creationId xmlns:a16="http://schemas.microsoft.com/office/drawing/2014/main" id="{4D21F56C-31DC-AD46-B893-9F89655CCF0E}"/>
                </a:ext>
              </a:extLst>
            </p:cNvPr>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699" name="Oval 115">
              <a:extLst>
                <a:ext uri="{FF2B5EF4-FFF2-40B4-BE49-F238E27FC236}">
                  <a16:creationId xmlns:a16="http://schemas.microsoft.com/office/drawing/2014/main" id="{3117DFB5-9E1C-4240-9A1C-2E169DAB0887}"/>
                </a:ext>
              </a:extLst>
            </p:cNvPr>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00" name="Oval 116">
              <a:extLst>
                <a:ext uri="{FF2B5EF4-FFF2-40B4-BE49-F238E27FC236}">
                  <a16:creationId xmlns:a16="http://schemas.microsoft.com/office/drawing/2014/main" id="{8F953929-3D6E-9343-801C-A49A55738429}"/>
                </a:ext>
              </a:extLst>
            </p:cNvPr>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01" name="Oval 117">
              <a:extLst>
                <a:ext uri="{FF2B5EF4-FFF2-40B4-BE49-F238E27FC236}">
                  <a16:creationId xmlns:a16="http://schemas.microsoft.com/office/drawing/2014/main" id="{4552D83D-2A07-ED44-A31C-0555AE2D5BD5}"/>
                </a:ext>
              </a:extLst>
            </p:cNvPr>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02" name="Oval 118">
              <a:extLst>
                <a:ext uri="{FF2B5EF4-FFF2-40B4-BE49-F238E27FC236}">
                  <a16:creationId xmlns:a16="http://schemas.microsoft.com/office/drawing/2014/main" id="{7C36B9D1-5A6D-D646-BF10-9A81537B5095}"/>
                </a:ext>
              </a:extLst>
            </p:cNvPr>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03" name="Oval 119">
              <a:extLst>
                <a:ext uri="{FF2B5EF4-FFF2-40B4-BE49-F238E27FC236}">
                  <a16:creationId xmlns:a16="http://schemas.microsoft.com/office/drawing/2014/main" id="{91E43D3D-9D09-B640-9B3F-9873E8CF0D37}"/>
                </a:ext>
              </a:extLst>
            </p:cNvPr>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04" name="Oval 120">
              <a:extLst>
                <a:ext uri="{FF2B5EF4-FFF2-40B4-BE49-F238E27FC236}">
                  <a16:creationId xmlns:a16="http://schemas.microsoft.com/office/drawing/2014/main" id="{8B7270F4-3260-974D-86BB-8BD7FABA0E61}"/>
                </a:ext>
              </a:extLst>
            </p:cNvPr>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05" name="Oval 121">
              <a:extLst>
                <a:ext uri="{FF2B5EF4-FFF2-40B4-BE49-F238E27FC236}">
                  <a16:creationId xmlns:a16="http://schemas.microsoft.com/office/drawing/2014/main" id="{28BB2232-68BE-3741-BBA3-DE43DCC413A1}"/>
                </a:ext>
              </a:extLst>
            </p:cNvPr>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06" name="Oval 122">
              <a:extLst>
                <a:ext uri="{FF2B5EF4-FFF2-40B4-BE49-F238E27FC236}">
                  <a16:creationId xmlns:a16="http://schemas.microsoft.com/office/drawing/2014/main" id="{D74CDCE4-68BA-BB41-AA07-CF8B1D46578E}"/>
                </a:ext>
              </a:extLst>
            </p:cNvPr>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07" name="Oval 123">
              <a:extLst>
                <a:ext uri="{FF2B5EF4-FFF2-40B4-BE49-F238E27FC236}">
                  <a16:creationId xmlns:a16="http://schemas.microsoft.com/office/drawing/2014/main" id="{34D09541-31E5-7042-A6B7-801F6A298CF6}"/>
                </a:ext>
              </a:extLst>
            </p:cNvPr>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08" name="Oval 124">
              <a:extLst>
                <a:ext uri="{FF2B5EF4-FFF2-40B4-BE49-F238E27FC236}">
                  <a16:creationId xmlns:a16="http://schemas.microsoft.com/office/drawing/2014/main" id="{6F686739-2015-3A4D-A9BA-ED48984EA04C}"/>
                </a:ext>
              </a:extLst>
            </p:cNvPr>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09" name="Oval 125">
              <a:extLst>
                <a:ext uri="{FF2B5EF4-FFF2-40B4-BE49-F238E27FC236}">
                  <a16:creationId xmlns:a16="http://schemas.microsoft.com/office/drawing/2014/main" id="{73AB4D3D-4449-5042-9527-B637914B07CD}"/>
                </a:ext>
              </a:extLst>
            </p:cNvPr>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10" name="Oval 126">
              <a:extLst>
                <a:ext uri="{FF2B5EF4-FFF2-40B4-BE49-F238E27FC236}">
                  <a16:creationId xmlns:a16="http://schemas.microsoft.com/office/drawing/2014/main" id="{5D16263D-05D0-D441-BB63-4AED3AF45C64}"/>
                </a:ext>
              </a:extLst>
            </p:cNvPr>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11" name="Oval 127">
              <a:extLst>
                <a:ext uri="{FF2B5EF4-FFF2-40B4-BE49-F238E27FC236}">
                  <a16:creationId xmlns:a16="http://schemas.microsoft.com/office/drawing/2014/main" id="{11CB9899-771A-8047-8FEB-1A09881A3337}"/>
                </a:ext>
              </a:extLst>
            </p:cNvPr>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12" name="Oval 128">
              <a:extLst>
                <a:ext uri="{FF2B5EF4-FFF2-40B4-BE49-F238E27FC236}">
                  <a16:creationId xmlns:a16="http://schemas.microsoft.com/office/drawing/2014/main" id="{7214CCB6-B354-0645-A762-926107C5497C}"/>
                </a:ext>
              </a:extLst>
            </p:cNvPr>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13" name="Oval 129">
              <a:extLst>
                <a:ext uri="{FF2B5EF4-FFF2-40B4-BE49-F238E27FC236}">
                  <a16:creationId xmlns:a16="http://schemas.microsoft.com/office/drawing/2014/main" id="{7B2E400E-59FC-E841-BFF8-66F50BBE6678}"/>
                </a:ext>
              </a:extLst>
            </p:cNvPr>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14" name="Oval 130">
              <a:extLst>
                <a:ext uri="{FF2B5EF4-FFF2-40B4-BE49-F238E27FC236}">
                  <a16:creationId xmlns:a16="http://schemas.microsoft.com/office/drawing/2014/main" id="{A261D6CF-3001-ED43-981A-1E0D4F6E47C5}"/>
                </a:ext>
              </a:extLst>
            </p:cNvPr>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15" name="Oval 131">
              <a:extLst>
                <a:ext uri="{FF2B5EF4-FFF2-40B4-BE49-F238E27FC236}">
                  <a16:creationId xmlns:a16="http://schemas.microsoft.com/office/drawing/2014/main" id="{2B4D01BC-D36F-D244-9970-D586470233DC}"/>
                </a:ext>
              </a:extLst>
            </p:cNvPr>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16" name="Oval 132">
              <a:extLst>
                <a:ext uri="{FF2B5EF4-FFF2-40B4-BE49-F238E27FC236}">
                  <a16:creationId xmlns:a16="http://schemas.microsoft.com/office/drawing/2014/main" id="{60A3B945-C7AF-CA4C-BE03-70B816BD0896}"/>
                </a:ext>
              </a:extLst>
            </p:cNvPr>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17" name="Oval 133">
              <a:extLst>
                <a:ext uri="{FF2B5EF4-FFF2-40B4-BE49-F238E27FC236}">
                  <a16:creationId xmlns:a16="http://schemas.microsoft.com/office/drawing/2014/main" id="{DA720C2D-79D4-164C-A8A0-6DAA1F190A37}"/>
                </a:ext>
              </a:extLst>
            </p:cNvPr>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18" name="Oval 134">
              <a:extLst>
                <a:ext uri="{FF2B5EF4-FFF2-40B4-BE49-F238E27FC236}">
                  <a16:creationId xmlns:a16="http://schemas.microsoft.com/office/drawing/2014/main" id="{A16063DC-39DB-934D-8C76-AAAA08BA3681}"/>
                </a:ext>
              </a:extLst>
            </p:cNvPr>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19" name="Oval 135">
              <a:extLst>
                <a:ext uri="{FF2B5EF4-FFF2-40B4-BE49-F238E27FC236}">
                  <a16:creationId xmlns:a16="http://schemas.microsoft.com/office/drawing/2014/main" id="{3F2AB302-F709-F448-9AE8-1866E18ABB9D}"/>
                </a:ext>
              </a:extLst>
            </p:cNvPr>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20" name="Oval 136">
              <a:extLst>
                <a:ext uri="{FF2B5EF4-FFF2-40B4-BE49-F238E27FC236}">
                  <a16:creationId xmlns:a16="http://schemas.microsoft.com/office/drawing/2014/main" id="{AC149098-0B89-9140-AFE1-A1D2176E50D3}"/>
                </a:ext>
              </a:extLst>
            </p:cNvPr>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21" name="Oval 137">
              <a:extLst>
                <a:ext uri="{FF2B5EF4-FFF2-40B4-BE49-F238E27FC236}">
                  <a16:creationId xmlns:a16="http://schemas.microsoft.com/office/drawing/2014/main" id="{D9DFF388-B350-4B46-BE0F-225B8E2041DF}"/>
                </a:ext>
              </a:extLst>
            </p:cNvPr>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22" name="Oval 138">
              <a:extLst>
                <a:ext uri="{FF2B5EF4-FFF2-40B4-BE49-F238E27FC236}">
                  <a16:creationId xmlns:a16="http://schemas.microsoft.com/office/drawing/2014/main" id="{DF327B7A-1147-254E-BA71-0F410B5AB8A8}"/>
                </a:ext>
              </a:extLst>
            </p:cNvPr>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23" name="Oval 139">
              <a:extLst>
                <a:ext uri="{FF2B5EF4-FFF2-40B4-BE49-F238E27FC236}">
                  <a16:creationId xmlns:a16="http://schemas.microsoft.com/office/drawing/2014/main" id="{09274424-D83A-A348-80E8-9A3A48EE02C9}"/>
                </a:ext>
              </a:extLst>
            </p:cNvPr>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24" name="Oval 140">
              <a:extLst>
                <a:ext uri="{FF2B5EF4-FFF2-40B4-BE49-F238E27FC236}">
                  <a16:creationId xmlns:a16="http://schemas.microsoft.com/office/drawing/2014/main" id="{C7852626-3AB7-2D4E-952E-2883A7E64D2A}"/>
                </a:ext>
              </a:extLst>
            </p:cNvPr>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25" name="Oval 141">
              <a:extLst>
                <a:ext uri="{FF2B5EF4-FFF2-40B4-BE49-F238E27FC236}">
                  <a16:creationId xmlns:a16="http://schemas.microsoft.com/office/drawing/2014/main" id="{2B026C54-8C92-0041-9B81-5C8F5E8B1CB5}"/>
                </a:ext>
              </a:extLst>
            </p:cNvPr>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26" name="Oval 142">
              <a:extLst>
                <a:ext uri="{FF2B5EF4-FFF2-40B4-BE49-F238E27FC236}">
                  <a16:creationId xmlns:a16="http://schemas.microsoft.com/office/drawing/2014/main" id="{FB37FB81-6306-E945-AA07-F872ABAFC27A}"/>
                </a:ext>
              </a:extLst>
            </p:cNvPr>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27" name="Oval 143">
              <a:extLst>
                <a:ext uri="{FF2B5EF4-FFF2-40B4-BE49-F238E27FC236}">
                  <a16:creationId xmlns:a16="http://schemas.microsoft.com/office/drawing/2014/main" id="{91471A14-25B6-C549-AA96-722422D92600}"/>
                </a:ext>
              </a:extLst>
            </p:cNvPr>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28" name="Oval 144">
              <a:extLst>
                <a:ext uri="{FF2B5EF4-FFF2-40B4-BE49-F238E27FC236}">
                  <a16:creationId xmlns:a16="http://schemas.microsoft.com/office/drawing/2014/main" id="{5DFCD4BC-F322-E540-BB59-92565F390092}"/>
                </a:ext>
              </a:extLst>
            </p:cNvPr>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29" name="Oval 145">
              <a:extLst>
                <a:ext uri="{FF2B5EF4-FFF2-40B4-BE49-F238E27FC236}">
                  <a16:creationId xmlns:a16="http://schemas.microsoft.com/office/drawing/2014/main" id="{4BBC1A8F-8671-5844-ACB7-4A3AA281E563}"/>
                </a:ext>
              </a:extLst>
            </p:cNvPr>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30" name="Oval 146">
              <a:extLst>
                <a:ext uri="{FF2B5EF4-FFF2-40B4-BE49-F238E27FC236}">
                  <a16:creationId xmlns:a16="http://schemas.microsoft.com/office/drawing/2014/main" id="{02AA5144-2FE3-E142-B0BD-9E3064A7D7EF}"/>
                </a:ext>
              </a:extLst>
            </p:cNvPr>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31" name="Oval 147">
              <a:extLst>
                <a:ext uri="{FF2B5EF4-FFF2-40B4-BE49-F238E27FC236}">
                  <a16:creationId xmlns:a16="http://schemas.microsoft.com/office/drawing/2014/main" id="{117C3B6B-FB3D-4E4A-B9CE-ADBE4E8CAA94}"/>
                </a:ext>
              </a:extLst>
            </p:cNvPr>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32" name="Oval 148">
              <a:extLst>
                <a:ext uri="{FF2B5EF4-FFF2-40B4-BE49-F238E27FC236}">
                  <a16:creationId xmlns:a16="http://schemas.microsoft.com/office/drawing/2014/main" id="{4ADB59E5-3F2C-8340-95BF-C53503E27AC1}"/>
                </a:ext>
              </a:extLst>
            </p:cNvPr>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33" name="Oval 149">
              <a:extLst>
                <a:ext uri="{FF2B5EF4-FFF2-40B4-BE49-F238E27FC236}">
                  <a16:creationId xmlns:a16="http://schemas.microsoft.com/office/drawing/2014/main" id="{B28F4B23-2B8C-684C-A918-41BC9ADF9FEA}"/>
                </a:ext>
              </a:extLst>
            </p:cNvPr>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34" name="Oval 150">
              <a:extLst>
                <a:ext uri="{FF2B5EF4-FFF2-40B4-BE49-F238E27FC236}">
                  <a16:creationId xmlns:a16="http://schemas.microsoft.com/office/drawing/2014/main" id="{70F292B1-158D-1249-9C20-78B479F7ADDE}"/>
                </a:ext>
              </a:extLst>
            </p:cNvPr>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35" name="Oval 151">
              <a:extLst>
                <a:ext uri="{FF2B5EF4-FFF2-40B4-BE49-F238E27FC236}">
                  <a16:creationId xmlns:a16="http://schemas.microsoft.com/office/drawing/2014/main" id="{F06687C6-A49E-8746-B37B-A6DBEFEF89D1}"/>
                </a:ext>
              </a:extLst>
            </p:cNvPr>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36" name="Oval 152">
              <a:extLst>
                <a:ext uri="{FF2B5EF4-FFF2-40B4-BE49-F238E27FC236}">
                  <a16:creationId xmlns:a16="http://schemas.microsoft.com/office/drawing/2014/main" id="{B500FAEB-7D8D-7842-B5A4-DFCD28CF434D}"/>
                </a:ext>
              </a:extLst>
            </p:cNvPr>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37" name="Oval 153">
              <a:extLst>
                <a:ext uri="{FF2B5EF4-FFF2-40B4-BE49-F238E27FC236}">
                  <a16:creationId xmlns:a16="http://schemas.microsoft.com/office/drawing/2014/main" id="{B7F3A5BE-B975-1745-BEB9-FFE13C3D8AC0}"/>
                </a:ext>
              </a:extLst>
            </p:cNvPr>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38" name="Oval 154">
              <a:extLst>
                <a:ext uri="{FF2B5EF4-FFF2-40B4-BE49-F238E27FC236}">
                  <a16:creationId xmlns:a16="http://schemas.microsoft.com/office/drawing/2014/main" id="{50108494-D7B3-C445-BAE5-ABB5D403409D}"/>
                </a:ext>
              </a:extLst>
            </p:cNvPr>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39" name="Oval 155">
              <a:extLst>
                <a:ext uri="{FF2B5EF4-FFF2-40B4-BE49-F238E27FC236}">
                  <a16:creationId xmlns:a16="http://schemas.microsoft.com/office/drawing/2014/main" id="{0A85632E-259B-5143-AEDB-77B0DE17D010}"/>
                </a:ext>
              </a:extLst>
            </p:cNvPr>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40" name="Oval 156">
              <a:extLst>
                <a:ext uri="{FF2B5EF4-FFF2-40B4-BE49-F238E27FC236}">
                  <a16:creationId xmlns:a16="http://schemas.microsoft.com/office/drawing/2014/main" id="{E5EA193C-097B-3244-AC67-B73243B8047F}"/>
                </a:ext>
              </a:extLst>
            </p:cNvPr>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41" name="Oval 157">
              <a:extLst>
                <a:ext uri="{FF2B5EF4-FFF2-40B4-BE49-F238E27FC236}">
                  <a16:creationId xmlns:a16="http://schemas.microsoft.com/office/drawing/2014/main" id="{60048CE8-28EC-3545-870E-05CD09DDD5D7}"/>
                </a:ext>
              </a:extLst>
            </p:cNvPr>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42" name="Oval 158">
              <a:extLst>
                <a:ext uri="{FF2B5EF4-FFF2-40B4-BE49-F238E27FC236}">
                  <a16:creationId xmlns:a16="http://schemas.microsoft.com/office/drawing/2014/main" id="{36119C88-FB97-3F4B-8FC7-41AE44BAD226}"/>
                </a:ext>
              </a:extLst>
            </p:cNvPr>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43" name="Oval 159">
              <a:extLst>
                <a:ext uri="{FF2B5EF4-FFF2-40B4-BE49-F238E27FC236}">
                  <a16:creationId xmlns:a16="http://schemas.microsoft.com/office/drawing/2014/main" id="{868E24B1-E3B6-0947-9CEF-739C013FF35C}"/>
                </a:ext>
              </a:extLst>
            </p:cNvPr>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44" name="Oval 160">
              <a:extLst>
                <a:ext uri="{FF2B5EF4-FFF2-40B4-BE49-F238E27FC236}">
                  <a16:creationId xmlns:a16="http://schemas.microsoft.com/office/drawing/2014/main" id="{DF2F69D2-BB73-F849-86DC-7110443E6915}"/>
                </a:ext>
              </a:extLst>
            </p:cNvPr>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45" name="Oval 161">
              <a:extLst>
                <a:ext uri="{FF2B5EF4-FFF2-40B4-BE49-F238E27FC236}">
                  <a16:creationId xmlns:a16="http://schemas.microsoft.com/office/drawing/2014/main" id="{12CF322B-EEF0-4540-AAD1-E81F20D1A6FB}"/>
                </a:ext>
              </a:extLst>
            </p:cNvPr>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46" name="Oval 162">
              <a:extLst>
                <a:ext uri="{FF2B5EF4-FFF2-40B4-BE49-F238E27FC236}">
                  <a16:creationId xmlns:a16="http://schemas.microsoft.com/office/drawing/2014/main" id="{8BA6CFBF-C764-944D-824E-6632FBB809C7}"/>
                </a:ext>
              </a:extLst>
            </p:cNvPr>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47" name="Oval 163">
              <a:extLst>
                <a:ext uri="{FF2B5EF4-FFF2-40B4-BE49-F238E27FC236}">
                  <a16:creationId xmlns:a16="http://schemas.microsoft.com/office/drawing/2014/main" id="{045C7A94-0C17-3B45-8BB5-D1D7BBEF64E0}"/>
                </a:ext>
              </a:extLst>
            </p:cNvPr>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48" name="Oval 164">
              <a:extLst>
                <a:ext uri="{FF2B5EF4-FFF2-40B4-BE49-F238E27FC236}">
                  <a16:creationId xmlns:a16="http://schemas.microsoft.com/office/drawing/2014/main" id="{4B4E7FF2-E608-D740-8FCF-F71912264B3D}"/>
                </a:ext>
              </a:extLst>
            </p:cNvPr>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49" name="Oval 165">
              <a:extLst>
                <a:ext uri="{FF2B5EF4-FFF2-40B4-BE49-F238E27FC236}">
                  <a16:creationId xmlns:a16="http://schemas.microsoft.com/office/drawing/2014/main" id="{D3D86542-0157-C64D-9B60-4725BA4D5CDE}"/>
                </a:ext>
              </a:extLst>
            </p:cNvPr>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50" name="Oval 166">
              <a:extLst>
                <a:ext uri="{FF2B5EF4-FFF2-40B4-BE49-F238E27FC236}">
                  <a16:creationId xmlns:a16="http://schemas.microsoft.com/office/drawing/2014/main" id="{90F03B6A-7491-AB46-B05F-3E1C4514E250}"/>
                </a:ext>
              </a:extLst>
            </p:cNvPr>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51" name="Oval 167">
              <a:extLst>
                <a:ext uri="{FF2B5EF4-FFF2-40B4-BE49-F238E27FC236}">
                  <a16:creationId xmlns:a16="http://schemas.microsoft.com/office/drawing/2014/main" id="{6827120C-53AC-E74B-9DF3-6B206841AB10}"/>
                </a:ext>
              </a:extLst>
            </p:cNvPr>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52" name="Oval 168">
              <a:extLst>
                <a:ext uri="{FF2B5EF4-FFF2-40B4-BE49-F238E27FC236}">
                  <a16:creationId xmlns:a16="http://schemas.microsoft.com/office/drawing/2014/main" id="{8F42D374-7025-0748-9C50-83FFDDBF09B4}"/>
                </a:ext>
              </a:extLst>
            </p:cNvPr>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53" name="Oval 169">
              <a:extLst>
                <a:ext uri="{FF2B5EF4-FFF2-40B4-BE49-F238E27FC236}">
                  <a16:creationId xmlns:a16="http://schemas.microsoft.com/office/drawing/2014/main" id="{6E998CDE-4199-5D46-994D-3CA8881A3FEC}"/>
                </a:ext>
              </a:extLst>
            </p:cNvPr>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54" name="Oval 170">
              <a:extLst>
                <a:ext uri="{FF2B5EF4-FFF2-40B4-BE49-F238E27FC236}">
                  <a16:creationId xmlns:a16="http://schemas.microsoft.com/office/drawing/2014/main" id="{160EA634-7261-E441-A8B9-598748420FF5}"/>
                </a:ext>
              </a:extLst>
            </p:cNvPr>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55" name="Oval 171">
              <a:extLst>
                <a:ext uri="{FF2B5EF4-FFF2-40B4-BE49-F238E27FC236}">
                  <a16:creationId xmlns:a16="http://schemas.microsoft.com/office/drawing/2014/main" id="{E2731CA4-FF41-EB44-A44B-19874DBECB02}"/>
                </a:ext>
              </a:extLst>
            </p:cNvPr>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56" name="Oval 172">
              <a:extLst>
                <a:ext uri="{FF2B5EF4-FFF2-40B4-BE49-F238E27FC236}">
                  <a16:creationId xmlns:a16="http://schemas.microsoft.com/office/drawing/2014/main" id="{AD28BDFA-498B-6A4A-BC62-D58EE4146B68}"/>
                </a:ext>
              </a:extLst>
            </p:cNvPr>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57" name="Oval 173">
              <a:extLst>
                <a:ext uri="{FF2B5EF4-FFF2-40B4-BE49-F238E27FC236}">
                  <a16:creationId xmlns:a16="http://schemas.microsoft.com/office/drawing/2014/main" id="{16B6C7D2-9C19-C041-98EC-42A4676C8995}"/>
                </a:ext>
              </a:extLst>
            </p:cNvPr>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58" name="Oval 174">
              <a:extLst>
                <a:ext uri="{FF2B5EF4-FFF2-40B4-BE49-F238E27FC236}">
                  <a16:creationId xmlns:a16="http://schemas.microsoft.com/office/drawing/2014/main" id="{84A5F0A6-803E-1248-AF35-DF30E1EAE4C7}"/>
                </a:ext>
              </a:extLst>
            </p:cNvPr>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59" name="Oval 175">
              <a:extLst>
                <a:ext uri="{FF2B5EF4-FFF2-40B4-BE49-F238E27FC236}">
                  <a16:creationId xmlns:a16="http://schemas.microsoft.com/office/drawing/2014/main" id="{58D56EEA-5BE3-6749-BDBF-CE308C522BA0}"/>
                </a:ext>
              </a:extLst>
            </p:cNvPr>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60" name="Oval 176">
              <a:extLst>
                <a:ext uri="{FF2B5EF4-FFF2-40B4-BE49-F238E27FC236}">
                  <a16:creationId xmlns:a16="http://schemas.microsoft.com/office/drawing/2014/main" id="{79403000-4E41-6D47-8141-9800D80BD4C6}"/>
                </a:ext>
              </a:extLst>
            </p:cNvPr>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61" name="Oval 177">
              <a:extLst>
                <a:ext uri="{FF2B5EF4-FFF2-40B4-BE49-F238E27FC236}">
                  <a16:creationId xmlns:a16="http://schemas.microsoft.com/office/drawing/2014/main" id="{CDE93544-5874-8C4C-BD77-AB52A129A11F}"/>
                </a:ext>
              </a:extLst>
            </p:cNvPr>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62" name="Oval 178">
              <a:extLst>
                <a:ext uri="{FF2B5EF4-FFF2-40B4-BE49-F238E27FC236}">
                  <a16:creationId xmlns:a16="http://schemas.microsoft.com/office/drawing/2014/main" id="{B1D8EAFC-755A-5645-A90D-3D836B3249A5}"/>
                </a:ext>
              </a:extLst>
            </p:cNvPr>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63" name="Oval 179">
              <a:extLst>
                <a:ext uri="{FF2B5EF4-FFF2-40B4-BE49-F238E27FC236}">
                  <a16:creationId xmlns:a16="http://schemas.microsoft.com/office/drawing/2014/main" id="{38EF56CE-4CED-8641-A927-110D8A6EB060}"/>
                </a:ext>
              </a:extLst>
            </p:cNvPr>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64" name="Oval 180">
              <a:extLst>
                <a:ext uri="{FF2B5EF4-FFF2-40B4-BE49-F238E27FC236}">
                  <a16:creationId xmlns:a16="http://schemas.microsoft.com/office/drawing/2014/main" id="{8C2610F6-F7CB-104B-A1EC-394113A208FD}"/>
                </a:ext>
              </a:extLst>
            </p:cNvPr>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65" name="Oval 181">
              <a:extLst>
                <a:ext uri="{FF2B5EF4-FFF2-40B4-BE49-F238E27FC236}">
                  <a16:creationId xmlns:a16="http://schemas.microsoft.com/office/drawing/2014/main" id="{126BC8DB-70FA-0548-AD8C-29E284F614CD}"/>
                </a:ext>
              </a:extLst>
            </p:cNvPr>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66" name="Oval 182">
              <a:extLst>
                <a:ext uri="{FF2B5EF4-FFF2-40B4-BE49-F238E27FC236}">
                  <a16:creationId xmlns:a16="http://schemas.microsoft.com/office/drawing/2014/main" id="{80BCBE80-8F0A-7E4D-A01A-9C1BE6B445AA}"/>
                </a:ext>
              </a:extLst>
            </p:cNvPr>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67" name="Oval 183">
              <a:extLst>
                <a:ext uri="{FF2B5EF4-FFF2-40B4-BE49-F238E27FC236}">
                  <a16:creationId xmlns:a16="http://schemas.microsoft.com/office/drawing/2014/main" id="{C780FCDE-18F0-514B-B533-2866B4AC019E}"/>
                </a:ext>
              </a:extLst>
            </p:cNvPr>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68" name="Oval 184">
              <a:extLst>
                <a:ext uri="{FF2B5EF4-FFF2-40B4-BE49-F238E27FC236}">
                  <a16:creationId xmlns:a16="http://schemas.microsoft.com/office/drawing/2014/main" id="{8297BC93-2263-7540-9D68-0A24FD123593}"/>
                </a:ext>
              </a:extLst>
            </p:cNvPr>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69" name="Oval 185">
              <a:extLst>
                <a:ext uri="{FF2B5EF4-FFF2-40B4-BE49-F238E27FC236}">
                  <a16:creationId xmlns:a16="http://schemas.microsoft.com/office/drawing/2014/main" id="{A342F50A-14C9-DD4A-B6B7-26F154439B80}"/>
                </a:ext>
              </a:extLst>
            </p:cNvPr>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70" name="Oval 186">
              <a:extLst>
                <a:ext uri="{FF2B5EF4-FFF2-40B4-BE49-F238E27FC236}">
                  <a16:creationId xmlns:a16="http://schemas.microsoft.com/office/drawing/2014/main" id="{973E7FA9-FD11-D14E-B739-0CFF8443CDF7}"/>
                </a:ext>
              </a:extLst>
            </p:cNvPr>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71" name="Oval 187">
              <a:extLst>
                <a:ext uri="{FF2B5EF4-FFF2-40B4-BE49-F238E27FC236}">
                  <a16:creationId xmlns:a16="http://schemas.microsoft.com/office/drawing/2014/main" id="{8803DC5D-1836-AE43-81B5-9A843F1F4CA5}"/>
                </a:ext>
              </a:extLst>
            </p:cNvPr>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72" name="Oval 188">
              <a:extLst>
                <a:ext uri="{FF2B5EF4-FFF2-40B4-BE49-F238E27FC236}">
                  <a16:creationId xmlns:a16="http://schemas.microsoft.com/office/drawing/2014/main" id="{F3BE19B4-BAF7-5646-B830-6B4ABE52BCE1}"/>
                </a:ext>
              </a:extLst>
            </p:cNvPr>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73" name="Oval 189">
              <a:extLst>
                <a:ext uri="{FF2B5EF4-FFF2-40B4-BE49-F238E27FC236}">
                  <a16:creationId xmlns:a16="http://schemas.microsoft.com/office/drawing/2014/main" id="{48726D9F-3591-2F44-AF3C-9FE273E6E04F}"/>
                </a:ext>
              </a:extLst>
            </p:cNvPr>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74" name="Oval 190">
              <a:extLst>
                <a:ext uri="{FF2B5EF4-FFF2-40B4-BE49-F238E27FC236}">
                  <a16:creationId xmlns:a16="http://schemas.microsoft.com/office/drawing/2014/main" id="{4B73D96A-F257-9744-A825-CD9563E942B0}"/>
                </a:ext>
              </a:extLst>
            </p:cNvPr>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75" name="Oval 191">
              <a:extLst>
                <a:ext uri="{FF2B5EF4-FFF2-40B4-BE49-F238E27FC236}">
                  <a16:creationId xmlns:a16="http://schemas.microsoft.com/office/drawing/2014/main" id="{3C2C6A61-DFA1-F042-847D-75A0F32A5ADB}"/>
                </a:ext>
              </a:extLst>
            </p:cNvPr>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76" name="Oval 192">
              <a:extLst>
                <a:ext uri="{FF2B5EF4-FFF2-40B4-BE49-F238E27FC236}">
                  <a16:creationId xmlns:a16="http://schemas.microsoft.com/office/drawing/2014/main" id="{D88889A8-E68B-3B48-A47C-E41714D1510F}"/>
                </a:ext>
              </a:extLst>
            </p:cNvPr>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77" name="Oval 193">
              <a:extLst>
                <a:ext uri="{FF2B5EF4-FFF2-40B4-BE49-F238E27FC236}">
                  <a16:creationId xmlns:a16="http://schemas.microsoft.com/office/drawing/2014/main" id="{82B1CDD5-3740-3B45-8883-698D821DDDC7}"/>
                </a:ext>
              </a:extLst>
            </p:cNvPr>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78" name="Oval 194">
              <a:extLst>
                <a:ext uri="{FF2B5EF4-FFF2-40B4-BE49-F238E27FC236}">
                  <a16:creationId xmlns:a16="http://schemas.microsoft.com/office/drawing/2014/main" id="{B004E7D7-8F20-DD4C-BA50-3AF5F2F70441}"/>
                </a:ext>
              </a:extLst>
            </p:cNvPr>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79" name="Oval 195">
              <a:extLst>
                <a:ext uri="{FF2B5EF4-FFF2-40B4-BE49-F238E27FC236}">
                  <a16:creationId xmlns:a16="http://schemas.microsoft.com/office/drawing/2014/main" id="{EA74BDA8-846A-F849-AFF1-55773B9BE112}"/>
                </a:ext>
              </a:extLst>
            </p:cNvPr>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80" name="Oval 196">
              <a:extLst>
                <a:ext uri="{FF2B5EF4-FFF2-40B4-BE49-F238E27FC236}">
                  <a16:creationId xmlns:a16="http://schemas.microsoft.com/office/drawing/2014/main" id="{C54ABF23-076D-6B46-8818-505EF153111B}"/>
                </a:ext>
              </a:extLst>
            </p:cNvPr>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81" name="Oval 197">
              <a:extLst>
                <a:ext uri="{FF2B5EF4-FFF2-40B4-BE49-F238E27FC236}">
                  <a16:creationId xmlns:a16="http://schemas.microsoft.com/office/drawing/2014/main" id="{0FE59A15-7006-FA49-A7DD-024488F3A5ED}"/>
                </a:ext>
              </a:extLst>
            </p:cNvPr>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82" name="Oval 198">
              <a:extLst>
                <a:ext uri="{FF2B5EF4-FFF2-40B4-BE49-F238E27FC236}">
                  <a16:creationId xmlns:a16="http://schemas.microsoft.com/office/drawing/2014/main" id="{DD23DF19-856D-F74A-BD0E-3F3585FDB736}"/>
                </a:ext>
              </a:extLst>
            </p:cNvPr>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83" name="Oval 199">
              <a:extLst>
                <a:ext uri="{FF2B5EF4-FFF2-40B4-BE49-F238E27FC236}">
                  <a16:creationId xmlns:a16="http://schemas.microsoft.com/office/drawing/2014/main" id="{FA9121A4-FDE6-4E4D-A246-37797025CDC5}"/>
                </a:ext>
              </a:extLst>
            </p:cNvPr>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84" name="Oval 200">
              <a:extLst>
                <a:ext uri="{FF2B5EF4-FFF2-40B4-BE49-F238E27FC236}">
                  <a16:creationId xmlns:a16="http://schemas.microsoft.com/office/drawing/2014/main" id="{E00EBEC3-7689-EF4E-9B9F-F9E1830A536B}"/>
                </a:ext>
              </a:extLst>
            </p:cNvPr>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85" name="Oval 201">
              <a:extLst>
                <a:ext uri="{FF2B5EF4-FFF2-40B4-BE49-F238E27FC236}">
                  <a16:creationId xmlns:a16="http://schemas.microsoft.com/office/drawing/2014/main" id="{EC019984-B663-7A40-B64B-B70EA8D4A74B}"/>
                </a:ext>
              </a:extLst>
            </p:cNvPr>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86" name="Oval 202">
              <a:extLst>
                <a:ext uri="{FF2B5EF4-FFF2-40B4-BE49-F238E27FC236}">
                  <a16:creationId xmlns:a16="http://schemas.microsoft.com/office/drawing/2014/main" id="{B793EF08-35E0-8745-8F8C-9B95853BD8B9}"/>
                </a:ext>
              </a:extLst>
            </p:cNvPr>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87" name="Oval 203">
              <a:extLst>
                <a:ext uri="{FF2B5EF4-FFF2-40B4-BE49-F238E27FC236}">
                  <a16:creationId xmlns:a16="http://schemas.microsoft.com/office/drawing/2014/main" id="{FEEA9B23-B923-554B-B564-B979F8FE8EC0}"/>
                </a:ext>
              </a:extLst>
            </p:cNvPr>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88" name="Oval 204">
              <a:extLst>
                <a:ext uri="{FF2B5EF4-FFF2-40B4-BE49-F238E27FC236}">
                  <a16:creationId xmlns:a16="http://schemas.microsoft.com/office/drawing/2014/main" id="{E33E8E9F-6241-6440-A0FB-CCD6473087E0}"/>
                </a:ext>
              </a:extLst>
            </p:cNvPr>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89" name="Oval 205">
              <a:extLst>
                <a:ext uri="{FF2B5EF4-FFF2-40B4-BE49-F238E27FC236}">
                  <a16:creationId xmlns:a16="http://schemas.microsoft.com/office/drawing/2014/main" id="{836BA478-D75F-0240-A861-ED5AD799FF64}"/>
                </a:ext>
              </a:extLst>
            </p:cNvPr>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90" name="Oval 206">
              <a:extLst>
                <a:ext uri="{FF2B5EF4-FFF2-40B4-BE49-F238E27FC236}">
                  <a16:creationId xmlns:a16="http://schemas.microsoft.com/office/drawing/2014/main" id="{C8341C55-B548-8B47-9D53-1AC391496F91}"/>
                </a:ext>
              </a:extLst>
            </p:cNvPr>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91" name="Oval 207">
              <a:extLst>
                <a:ext uri="{FF2B5EF4-FFF2-40B4-BE49-F238E27FC236}">
                  <a16:creationId xmlns:a16="http://schemas.microsoft.com/office/drawing/2014/main" id="{E78187AC-F0D9-E349-A89D-A1C5949790E8}"/>
                </a:ext>
              </a:extLst>
            </p:cNvPr>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92" name="Oval 208">
              <a:extLst>
                <a:ext uri="{FF2B5EF4-FFF2-40B4-BE49-F238E27FC236}">
                  <a16:creationId xmlns:a16="http://schemas.microsoft.com/office/drawing/2014/main" id="{ACABE38D-6EC2-4B48-8A29-E5F2DDC8A844}"/>
                </a:ext>
              </a:extLst>
            </p:cNvPr>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93" name="Oval 209">
              <a:extLst>
                <a:ext uri="{FF2B5EF4-FFF2-40B4-BE49-F238E27FC236}">
                  <a16:creationId xmlns:a16="http://schemas.microsoft.com/office/drawing/2014/main" id="{229F554B-B085-DD42-9428-C131FAA56E60}"/>
                </a:ext>
              </a:extLst>
            </p:cNvPr>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94" name="Oval 210">
              <a:extLst>
                <a:ext uri="{FF2B5EF4-FFF2-40B4-BE49-F238E27FC236}">
                  <a16:creationId xmlns:a16="http://schemas.microsoft.com/office/drawing/2014/main" id="{9E6771D0-02B3-6F4C-B4EB-0E1C0000A382}"/>
                </a:ext>
              </a:extLst>
            </p:cNvPr>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95" name="Oval 211">
              <a:extLst>
                <a:ext uri="{FF2B5EF4-FFF2-40B4-BE49-F238E27FC236}">
                  <a16:creationId xmlns:a16="http://schemas.microsoft.com/office/drawing/2014/main" id="{EFB45C25-80A2-1444-8A2E-07068B496FE9}"/>
                </a:ext>
              </a:extLst>
            </p:cNvPr>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96" name="Oval 212">
              <a:extLst>
                <a:ext uri="{FF2B5EF4-FFF2-40B4-BE49-F238E27FC236}">
                  <a16:creationId xmlns:a16="http://schemas.microsoft.com/office/drawing/2014/main" id="{7A9AC61B-8BCE-F84A-AA6A-E00BD3066CCD}"/>
                </a:ext>
              </a:extLst>
            </p:cNvPr>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97" name="Oval 213">
              <a:extLst>
                <a:ext uri="{FF2B5EF4-FFF2-40B4-BE49-F238E27FC236}">
                  <a16:creationId xmlns:a16="http://schemas.microsoft.com/office/drawing/2014/main" id="{B5D5A6EB-53FC-5A42-AD4F-34D189F90EE6}"/>
                </a:ext>
              </a:extLst>
            </p:cNvPr>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98" name="Oval 214">
              <a:extLst>
                <a:ext uri="{FF2B5EF4-FFF2-40B4-BE49-F238E27FC236}">
                  <a16:creationId xmlns:a16="http://schemas.microsoft.com/office/drawing/2014/main" id="{7521267B-C5F8-044B-9189-5F220CAE6BA6}"/>
                </a:ext>
              </a:extLst>
            </p:cNvPr>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799" name="Oval 215">
              <a:extLst>
                <a:ext uri="{FF2B5EF4-FFF2-40B4-BE49-F238E27FC236}">
                  <a16:creationId xmlns:a16="http://schemas.microsoft.com/office/drawing/2014/main" id="{B6232A3C-BD7A-A048-8A82-2037042FE1EE}"/>
                </a:ext>
              </a:extLst>
            </p:cNvPr>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800" name="Oval 216">
              <a:extLst>
                <a:ext uri="{FF2B5EF4-FFF2-40B4-BE49-F238E27FC236}">
                  <a16:creationId xmlns:a16="http://schemas.microsoft.com/office/drawing/2014/main" id="{1A5D0243-590E-FC4D-9ED5-CD7C59F9670C}"/>
                </a:ext>
              </a:extLst>
            </p:cNvPr>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7801" name="Oval 217">
              <a:extLst>
                <a:ext uri="{FF2B5EF4-FFF2-40B4-BE49-F238E27FC236}">
                  <a16:creationId xmlns:a16="http://schemas.microsoft.com/office/drawing/2014/main" id="{34587747-1EF7-564E-92BA-5449F94799D3}"/>
                </a:ext>
              </a:extLst>
            </p:cNvPr>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xmlns="" w="9525">
                  <a:solidFill>
                    <a:schemeClr val="hlink"/>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sp>
        <p:nvSpPr>
          <p:cNvPr id="67802" name="Rectangle 218">
            <a:extLst>
              <a:ext uri="{FF2B5EF4-FFF2-40B4-BE49-F238E27FC236}">
                <a16:creationId xmlns:a16="http://schemas.microsoft.com/office/drawing/2014/main" id="{591EF9A6-1314-D744-97A3-C30CFAD43A4A}"/>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effectLst>
                  <a:outerShdw blurRad="38100" dist="38100" dir="2700000" algn="tl">
                    <a:srgbClr val="000000"/>
                  </a:outerShdw>
                </a:effectLst>
              </a:defRPr>
            </a:lvl1pPr>
          </a:lstStyle>
          <a:p>
            <a:fld id="{29B5FA18-5A38-254B-B1ED-8AD1CC9AA690}" type="slidenum">
              <a:rPr lang="en-US" altLang="zh-CN"/>
              <a:pPr/>
              <a:t>‹#›</a:t>
            </a:fld>
            <a:endParaRPr lang="en-US" altLang="zh-CN"/>
          </a:p>
        </p:txBody>
      </p:sp>
      <p:sp>
        <p:nvSpPr>
          <p:cNvPr id="67803" name="Rectangle 219">
            <a:extLst>
              <a:ext uri="{FF2B5EF4-FFF2-40B4-BE49-F238E27FC236}">
                <a16:creationId xmlns:a16="http://schemas.microsoft.com/office/drawing/2014/main" id="{13F01154-923C-8E4E-B441-1E0036A33EDE}"/>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effectLst>
                  <a:outerShdw blurRad="38100" dist="38100" dir="2700000" algn="tl">
                    <a:srgbClr val="000000"/>
                  </a:outerShdw>
                </a:effectLst>
              </a:defRPr>
            </a:lvl1pPr>
          </a:lstStyle>
          <a:p>
            <a:fld id="{3D8834A7-BC54-3C48-A003-36482968D35E}" type="datetime1">
              <a:rPr lang="zh-CN" altLang="en-US"/>
              <a:pPr/>
              <a:t>2022/5/25</a:t>
            </a:fld>
            <a:endParaRPr lang="en-US" altLang="zh-CN"/>
          </a:p>
        </p:txBody>
      </p:sp>
      <p:sp>
        <p:nvSpPr>
          <p:cNvPr id="67804" name="Rectangle 220">
            <a:extLst>
              <a:ext uri="{FF2B5EF4-FFF2-40B4-BE49-F238E27FC236}">
                <a16:creationId xmlns:a16="http://schemas.microsoft.com/office/drawing/2014/main" id="{5736CD80-FAF8-0B47-B873-DB7FFCBA1D72}"/>
              </a:ext>
            </a:extLst>
          </p:cNvPr>
          <p:cNvSpPr>
            <a:spLocks noGrp="1" noChangeArrowheads="1"/>
          </p:cNvSpPr>
          <p:nvPr>
            <p:ph type="ftr" sz="quarter" idx="3"/>
          </p:nvPr>
        </p:nvSpPr>
        <p:spPr bwMode="auto">
          <a:xfrm>
            <a:off x="3124200" y="6243638"/>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200">
                <a:effectLst>
                  <a:outerShdw blurRad="38100" dist="38100" dir="2700000" algn="tl">
                    <a:srgbClr val="000000"/>
                  </a:outerShdw>
                </a:effectLst>
                <a:latin typeface="Arial" charset="0"/>
                <a:ea typeface="宋体" charset="0"/>
                <a:cs typeface="+mn-cs"/>
              </a:defRPr>
            </a:lvl1pPr>
          </a:lstStyle>
          <a:p>
            <a:pPr>
              <a:defRPr/>
            </a:pPr>
            <a:endParaRPr lang="en-US" altLang="zh-CN"/>
          </a:p>
        </p:txBody>
      </p:sp>
      <p:sp>
        <p:nvSpPr>
          <p:cNvPr id="67805" name="Rectangle 221">
            <a:extLst>
              <a:ext uri="{FF2B5EF4-FFF2-40B4-BE49-F238E27FC236}">
                <a16:creationId xmlns:a16="http://schemas.microsoft.com/office/drawing/2014/main" id="{A2668ACF-928C-3E44-BDFE-10D7FFE4B499}"/>
              </a:ext>
            </a:extLst>
          </p:cNvPr>
          <p:cNvSpPr>
            <a:spLocks noGrp="1" noChangeArrowheads="1"/>
          </p:cNvSpPr>
          <p:nvPr>
            <p:ph type="body" idx="1"/>
          </p:nvPr>
        </p:nvSpPr>
        <p:spPr bwMode="auto">
          <a:xfrm>
            <a:off x="457200" y="1600200"/>
            <a:ext cx="8229600" cy="4533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67806" name="Rectangle 222">
            <a:extLst>
              <a:ext uri="{FF2B5EF4-FFF2-40B4-BE49-F238E27FC236}">
                <a16:creationId xmlns:a16="http://schemas.microsoft.com/office/drawing/2014/main" id="{2BB7F4AF-4FAC-314A-B8F0-FC40C065F42D}"/>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dk2" tx1="lt1" bg2="dk1" tx2="lt2" accent1="accent1" accent2="accent2" accent3="accent3" accent4="accent4" accent5="accent5" accent6="accent6" hlink="hlink" folHlink="folHlink"/>
  <p:sldLayoutIdLst>
    <p:sldLayoutId id="2147484868" r:id="rId1"/>
    <p:sldLayoutId id="2147484814" r:id="rId2"/>
    <p:sldLayoutId id="2147484815" r:id="rId3"/>
    <p:sldLayoutId id="2147484816" r:id="rId4"/>
    <p:sldLayoutId id="2147484817" r:id="rId5"/>
    <p:sldLayoutId id="2147484818" r:id="rId6"/>
    <p:sldLayoutId id="2147484819" r:id="rId7"/>
    <p:sldLayoutId id="2147484820" r:id="rId8"/>
    <p:sldLayoutId id="2147484821" r:id="rId9"/>
    <p:sldLayoutId id="2147484822" r:id="rId10"/>
    <p:sldLayoutId id="2147484823" r:id="rId11"/>
  </p:sldLayoutIdLst>
  <p:hf hdr="0" ftr="0" dt="0"/>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charset="0"/>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9pPr>
    </p:titleStyle>
    <p:bodyStyle>
      <a:lvl1pPr marL="342900" indent="-342900" algn="l" rtl="0" fontAlgn="base">
        <a:spcBef>
          <a:spcPct val="20000"/>
        </a:spcBef>
        <a:spcAft>
          <a:spcPct val="0"/>
        </a:spcAft>
        <a:buClr>
          <a:schemeClr val="hlink"/>
        </a:buClr>
        <a:buFont typeface="Wingdings" pitchFamily="2" charset="2"/>
        <a:buBlip>
          <a:blip r:embed="rId13"/>
        </a:buBlip>
        <a:defRPr kumimoji="1" sz="3200">
          <a:solidFill>
            <a:schemeClr val="tx1"/>
          </a:solidFill>
          <a:effectLst>
            <a:outerShdw blurRad="38100" dist="38100" dir="2700000" algn="tl">
              <a:srgbClr val="000000"/>
            </a:outerShdw>
          </a:effectLst>
          <a:latin typeface="+mn-lt"/>
          <a:ea typeface="+mn-ea"/>
          <a:cs typeface="宋体" charset="0"/>
        </a:defRPr>
      </a:lvl1pPr>
      <a:lvl2pPr marL="742950" indent="-285750" algn="l" rtl="0" fontAlgn="base">
        <a:spcBef>
          <a:spcPct val="20000"/>
        </a:spcBef>
        <a:spcAft>
          <a:spcPct val="0"/>
        </a:spcAft>
        <a:buClr>
          <a:schemeClr val="folHlink"/>
        </a:buClr>
        <a:buSzPct val="50000"/>
        <a:buFont typeface="Wingdings" pitchFamily="2" charset="2"/>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itchFamily="2" charset="2"/>
        <a:buBlip>
          <a:blip r:embed="rId13"/>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itchFamily="2" charset="2"/>
        <a:buBlip>
          <a:blip r:embed="rId13"/>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charset="0"/>
        <a:buBlip>
          <a:blip r:embed="rId1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charset="0"/>
        <a:buBlip>
          <a:blip r:embed="rId1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charset="0"/>
        <a:buBlip>
          <a:blip r:embed="rId1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charset="0"/>
        <a:buBlip>
          <a:blip r:embed="rId13"/>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25602" name="Group 2">
            <a:extLst>
              <a:ext uri="{FF2B5EF4-FFF2-40B4-BE49-F238E27FC236}">
                <a16:creationId xmlns:a16="http://schemas.microsoft.com/office/drawing/2014/main" id="{AA3C9319-1E30-EE42-ABB5-607C3765AE4D}"/>
              </a:ext>
            </a:extLst>
          </p:cNvPr>
          <p:cNvGrpSpPr>
            <a:grpSpLocks/>
          </p:cNvGrpSpPr>
          <p:nvPr/>
        </p:nvGrpSpPr>
        <p:grpSpPr bwMode="auto">
          <a:xfrm>
            <a:off x="0" y="2438400"/>
            <a:ext cx="9144000" cy="4046538"/>
            <a:chOff x="0" y="1536"/>
            <a:chExt cx="5760" cy="2549"/>
          </a:xfrm>
        </p:grpSpPr>
        <p:sp>
          <p:nvSpPr>
            <p:cNvPr id="91139" name="Rectangle 3">
              <a:extLst>
                <a:ext uri="{FF2B5EF4-FFF2-40B4-BE49-F238E27FC236}">
                  <a16:creationId xmlns:a16="http://schemas.microsoft.com/office/drawing/2014/main" id="{56B5A7A7-A559-D342-85F4-2A2458731F6B}"/>
                </a:ext>
              </a:extLst>
            </p:cNvPr>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Wingdings" charset="0"/>
                <a:buChar char="n"/>
                <a:defRPr/>
              </a:pPr>
              <a:endParaRPr lang="zh-CN" altLang="en-US">
                <a:latin typeface="Arial" charset="0"/>
                <a:ea typeface="宋体" charset="0"/>
              </a:endParaRPr>
            </a:p>
          </p:txBody>
        </p:sp>
        <p:sp>
          <p:nvSpPr>
            <p:cNvPr id="91140" name="Freeform 4">
              <a:extLst>
                <a:ext uri="{FF2B5EF4-FFF2-40B4-BE49-F238E27FC236}">
                  <a16:creationId xmlns:a16="http://schemas.microsoft.com/office/drawing/2014/main" id="{385E842B-21B2-FA43-8EF5-4014D0E7D3A7}"/>
                </a:ext>
              </a:extLst>
            </p:cNvPr>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25610" name="Freeform 5">
              <a:extLst>
                <a:ext uri="{FF2B5EF4-FFF2-40B4-BE49-F238E27FC236}">
                  <a16:creationId xmlns:a16="http://schemas.microsoft.com/office/drawing/2014/main" id="{342DCC14-4947-D748-BB2D-D718B3C4714F}"/>
                </a:ext>
              </a:extLst>
            </p:cNvPr>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142" name="Freeform 6">
              <a:extLst>
                <a:ext uri="{FF2B5EF4-FFF2-40B4-BE49-F238E27FC236}">
                  <a16:creationId xmlns:a16="http://schemas.microsoft.com/office/drawing/2014/main" id="{78E27352-3D04-BE45-A733-77D695011BBA}"/>
                </a:ext>
              </a:extLst>
            </p:cNvPr>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5612" name="Freeform 7">
              <a:extLst>
                <a:ext uri="{FF2B5EF4-FFF2-40B4-BE49-F238E27FC236}">
                  <a16:creationId xmlns:a16="http://schemas.microsoft.com/office/drawing/2014/main" id="{AB784A2D-6E17-D54B-AB70-9705DE12B911}"/>
                </a:ext>
              </a:extLst>
            </p:cNvPr>
            <p:cNvSpPr>
              <a:spLocks/>
            </p:cNvSpPr>
            <p:nvPr userDrawn="1"/>
          </p:nvSpPr>
          <p:spPr bwMode="hidden">
            <a:xfrm>
              <a:off x="3599" y="2477"/>
              <a:ext cx="186" cy="120"/>
            </a:xfrm>
            <a:custGeom>
              <a:avLst/>
              <a:gdLst>
                <a:gd name="T0" fmla="*/ 201 w 185"/>
                <a:gd name="T1" fmla="*/ 0 h 120"/>
                <a:gd name="T2" fmla="*/ 201 w 185"/>
                <a:gd name="T3" fmla="*/ 6 h 120"/>
                <a:gd name="T4" fmla="*/ 201 w 185"/>
                <a:gd name="T5" fmla="*/ 18 h 120"/>
                <a:gd name="T6" fmla="*/ 201 w 185"/>
                <a:gd name="T7" fmla="*/ 36 h 120"/>
                <a:gd name="T8" fmla="*/ 195 w 185"/>
                <a:gd name="T9" fmla="*/ 54 h 120"/>
                <a:gd name="T10" fmla="*/ 177 w 185"/>
                <a:gd name="T11" fmla="*/ 72 h 120"/>
                <a:gd name="T12" fmla="*/ 153 w 185"/>
                <a:gd name="T13" fmla="*/ 96 h 120"/>
                <a:gd name="T14" fmla="*/ 117 w 185"/>
                <a:gd name="T15" fmla="*/ 108 h 120"/>
                <a:gd name="T16" fmla="*/ 47 w 185"/>
                <a:gd name="T17" fmla="*/ 120 h 120"/>
                <a:gd name="T18" fmla="*/ 29 w 185"/>
                <a:gd name="T19" fmla="*/ 120 h 120"/>
                <a:gd name="T20" fmla="*/ 17 w 185"/>
                <a:gd name="T21" fmla="*/ 114 h 120"/>
                <a:gd name="T22" fmla="*/ 0 w 185"/>
                <a:gd name="T23" fmla="*/ 96 h 120"/>
                <a:gd name="T24" fmla="*/ 0 w 185"/>
                <a:gd name="T25" fmla="*/ 78 h 120"/>
                <a:gd name="T26" fmla="*/ 0 w 185"/>
                <a:gd name="T27" fmla="*/ 72 h 120"/>
                <a:gd name="T28" fmla="*/ 201 w 185"/>
                <a:gd name="T29" fmla="*/ 0 h 120"/>
                <a:gd name="T30" fmla="*/ 201 w 185"/>
                <a:gd name="T31" fmla="*/ 0 h 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3" name="Freeform 8">
              <a:extLst>
                <a:ext uri="{FF2B5EF4-FFF2-40B4-BE49-F238E27FC236}">
                  <a16:creationId xmlns:a16="http://schemas.microsoft.com/office/drawing/2014/main" id="{0326BF3A-3C24-7E4F-8562-3AC5EF70F609}"/>
                </a:ext>
              </a:extLst>
            </p:cNvPr>
            <p:cNvSpPr>
              <a:spLocks/>
            </p:cNvSpPr>
            <p:nvPr userDrawn="1"/>
          </p:nvSpPr>
          <p:spPr bwMode="hidden">
            <a:xfrm>
              <a:off x="3779" y="2393"/>
              <a:ext cx="185" cy="120"/>
            </a:xfrm>
            <a:custGeom>
              <a:avLst/>
              <a:gdLst>
                <a:gd name="T0" fmla="*/ 185 w 185"/>
                <a:gd name="T1" fmla="*/ 0 h 120"/>
                <a:gd name="T2" fmla="*/ 185 w 185"/>
                <a:gd name="T3" fmla="*/ 6 h 120"/>
                <a:gd name="T4" fmla="*/ 179 w 185"/>
                <a:gd name="T5" fmla="*/ 24 h 120"/>
                <a:gd name="T6" fmla="*/ 167 w 185"/>
                <a:gd name="T7" fmla="*/ 42 h 120"/>
                <a:gd name="T8" fmla="*/ 149 w 185"/>
                <a:gd name="T9" fmla="*/ 66 h 120"/>
                <a:gd name="T10" fmla="*/ 131 w 185"/>
                <a:gd name="T11" fmla="*/ 90 h 120"/>
                <a:gd name="T12" fmla="*/ 102 w 185"/>
                <a:gd name="T13" fmla="*/ 108 h 120"/>
                <a:gd name="T14" fmla="*/ 66 w 185"/>
                <a:gd name="T15" fmla="*/ 120 h 120"/>
                <a:gd name="T16" fmla="*/ 18 w 185"/>
                <a:gd name="T17" fmla="*/ 120 h 120"/>
                <a:gd name="T18" fmla="*/ 0 w 185"/>
                <a:gd name="T19" fmla="*/ 60 h 120"/>
                <a:gd name="T20" fmla="*/ 185 w 185"/>
                <a:gd name="T21" fmla="*/ 0 h 120"/>
                <a:gd name="T22" fmla="*/ 185 w 185"/>
                <a:gd name="T23" fmla="*/ 0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4" name="Freeform 9">
              <a:extLst>
                <a:ext uri="{FF2B5EF4-FFF2-40B4-BE49-F238E27FC236}">
                  <a16:creationId xmlns:a16="http://schemas.microsoft.com/office/drawing/2014/main" id="{254BEE9A-AFC2-A54C-8AFF-B6FB3D2DA074}"/>
                </a:ext>
              </a:extLst>
            </p:cNvPr>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5" name="Freeform 10">
              <a:extLst>
                <a:ext uri="{FF2B5EF4-FFF2-40B4-BE49-F238E27FC236}">
                  <a16:creationId xmlns:a16="http://schemas.microsoft.com/office/drawing/2014/main" id="{44F48370-51BB-6D4C-AD66-5DABEB02AECD}"/>
                </a:ext>
              </a:extLst>
            </p:cNvPr>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6" name="Freeform 11">
              <a:extLst>
                <a:ext uri="{FF2B5EF4-FFF2-40B4-BE49-F238E27FC236}">
                  <a16:creationId xmlns:a16="http://schemas.microsoft.com/office/drawing/2014/main" id="{F7AB8368-153C-8C4B-A2DE-DEE77F5677B8}"/>
                </a:ext>
              </a:extLst>
            </p:cNvPr>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148" name="Freeform 12">
              <a:extLst>
                <a:ext uri="{FF2B5EF4-FFF2-40B4-BE49-F238E27FC236}">
                  <a16:creationId xmlns:a16="http://schemas.microsoft.com/office/drawing/2014/main" id="{D9AEB1D6-4065-074B-8AA9-D18BEC71BB64}"/>
                </a:ext>
              </a:extLst>
            </p:cNvPr>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5618" name="Freeform 13">
              <a:extLst>
                <a:ext uri="{FF2B5EF4-FFF2-40B4-BE49-F238E27FC236}">
                  <a16:creationId xmlns:a16="http://schemas.microsoft.com/office/drawing/2014/main" id="{E3AF433B-62A9-A948-A585-9C3B897D3632}"/>
                </a:ext>
              </a:extLst>
            </p:cNvPr>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150" name="Freeform 14">
              <a:extLst>
                <a:ext uri="{FF2B5EF4-FFF2-40B4-BE49-F238E27FC236}">
                  <a16:creationId xmlns:a16="http://schemas.microsoft.com/office/drawing/2014/main" id="{1B61EEE1-3989-2D4B-ADEB-1A12BF410F6C}"/>
                </a:ext>
              </a:extLst>
            </p:cNvPr>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91151" name="Freeform 15">
              <a:extLst>
                <a:ext uri="{FF2B5EF4-FFF2-40B4-BE49-F238E27FC236}">
                  <a16:creationId xmlns:a16="http://schemas.microsoft.com/office/drawing/2014/main" id="{E4CC3CF4-1C5E-5A4B-AB5A-91D1A50B22EE}"/>
                </a:ext>
              </a:extLst>
            </p:cNvPr>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91152" name="Freeform 16">
              <a:extLst>
                <a:ext uri="{FF2B5EF4-FFF2-40B4-BE49-F238E27FC236}">
                  <a16:creationId xmlns:a16="http://schemas.microsoft.com/office/drawing/2014/main" id="{708C870A-AF97-B841-B776-204AAC2CE24E}"/>
                </a:ext>
              </a:extLst>
            </p:cNvPr>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5622" name="Freeform 17">
              <a:extLst>
                <a:ext uri="{FF2B5EF4-FFF2-40B4-BE49-F238E27FC236}">
                  <a16:creationId xmlns:a16="http://schemas.microsoft.com/office/drawing/2014/main" id="{A4AD5A29-81D6-824F-BDC6-B2BCA2056E90}"/>
                </a:ext>
              </a:extLst>
            </p:cNvPr>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91154" name="Rectangle 18">
            <a:extLst>
              <a:ext uri="{FF2B5EF4-FFF2-40B4-BE49-F238E27FC236}">
                <a16:creationId xmlns:a16="http://schemas.microsoft.com/office/drawing/2014/main" id="{5EF66B45-5542-184B-8E9F-3E0CD4282118}"/>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1" compatLnSpc="1">
            <a:prstTxWarp prst="textNoShape">
              <a:avLst/>
            </a:prstTxWarp>
          </a:bodyPr>
          <a:lstStyle/>
          <a:p>
            <a:pPr lvl="0"/>
            <a:r>
              <a:rPr lang="en-US" altLang="zh-CN"/>
              <a:t>Click to edit Master title style</a:t>
            </a:r>
          </a:p>
        </p:txBody>
      </p:sp>
      <p:sp>
        <p:nvSpPr>
          <p:cNvPr id="91155" name="Rectangle 19">
            <a:extLst>
              <a:ext uri="{FF2B5EF4-FFF2-40B4-BE49-F238E27FC236}">
                <a16:creationId xmlns:a16="http://schemas.microsoft.com/office/drawing/2014/main" id="{5D0A79E8-38D6-8848-B2B9-5BB27672CF83}"/>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Garamond" panose="02020404030301010803" pitchFamily="18" charset="0"/>
              </a:defRPr>
            </a:lvl1pPr>
          </a:lstStyle>
          <a:p>
            <a:fld id="{E1538C85-443A-BA44-B4E2-2B5A9ED2252F}" type="datetime1">
              <a:rPr lang="zh-CN" altLang="en-US"/>
              <a:pPr/>
              <a:t>2022/5/25</a:t>
            </a:fld>
            <a:endParaRPr lang="en-US" altLang="zh-CN"/>
          </a:p>
        </p:txBody>
      </p:sp>
      <p:sp>
        <p:nvSpPr>
          <p:cNvPr id="91156" name="Rectangle 20">
            <a:extLst>
              <a:ext uri="{FF2B5EF4-FFF2-40B4-BE49-F238E27FC236}">
                <a16:creationId xmlns:a16="http://schemas.microsoft.com/office/drawing/2014/main" id="{F764FEE0-4088-604E-9A41-7850BBE62B09}"/>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200">
                <a:latin typeface="+mn-lt"/>
                <a:ea typeface="宋体" charset="0"/>
                <a:cs typeface="+mn-cs"/>
              </a:defRPr>
            </a:lvl1pPr>
          </a:lstStyle>
          <a:p>
            <a:pPr>
              <a:defRPr/>
            </a:pPr>
            <a:endParaRPr lang="en-US" altLang="zh-CN"/>
          </a:p>
        </p:txBody>
      </p:sp>
      <p:sp>
        <p:nvSpPr>
          <p:cNvPr id="91157" name="Rectangle 21">
            <a:extLst>
              <a:ext uri="{FF2B5EF4-FFF2-40B4-BE49-F238E27FC236}">
                <a16:creationId xmlns:a16="http://schemas.microsoft.com/office/drawing/2014/main" id="{687BFF0C-0E28-3443-927B-F93D1664BED1}"/>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latin typeface="Garamond" panose="02020404030301010803" pitchFamily="18" charset="0"/>
              </a:defRPr>
            </a:lvl1pPr>
          </a:lstStyle>
          <a:p>
            <a:fld id="{081C6C49-DB4F-D044-BC46-B81B6937C49B}" type="slidenum">
              <a:rPr lang="en-US" altLang="zh-CN"/>
              <a:pPr/>
              <a:t>‹#›</a:t>
            </a:fld>
            <a:endParaRPr lang="en-US" altLang="zh-CN"/>
          </a:p>
        </p:txBody>
      </p:sp>
      <p:sp>
        <p:nvSpPr>
          <p:cNvPr id="91158" name="Rectangle 22">
            <a:extLst>
              <a:ext uri="{FF2B5EF4-FFF2-40B4-BE49-F238E27FC236}">
                <a16:creationId xmlns:a16="http://schemas.microsoft.com/office/drawing/2014/main" id="{B3E5012D-8945-0B42-9FA5-3FAAD2237C7D}"/>
              </a:ext>
            </a:extLst>
          </p:cNvPr>
          <p:cNvSpPr>
            <a:spLocks noGrp="1" noChangeArrowheads="1"/>
          </p:cNvSpPr>
          <p:nvPr>
            <p:ph type="body" idx="1"/>
          </p:nvPr>
        </p:nvSpPr>
        <p:spPr bwMode="auto">
          <a:xfrm>
            <a:off x="457200" y="1600200"/>
            <a:ext cx="82296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dk2" tx1="lt1" bg2="dk1" tx2="lt2" accent1="accent1" accent2="accent2" accent3="accent3" accent4="accent4" accent5="accent5" accent6="accent6" hlink="hlink" folHlink="folHlink"/>
  <p:sldLayoutIdLst>
    <p:sldLayoutId id="2147484869" r:id="rId1"/>
    <p:sldLayoutId id="2147484824" r:id="rId2"/>
    <p:sldLayoutId id="2147484825" r:id="rId3"/>
    <p:sldLayoutId id="2147484826" r:id="rId4"/>
    <p:sldLayoutId id="2147484827" r:id="rId5"/>
    <p:sldLayoutId id="2147484828" r:id="rId6"/>
    <p:sldLayoutId id="2147484829" r:id="rId7"/>
    <p:sldLayoutId id="2147484830" r:id="rId8"/>
    <p:sldLayoutId id="2147484831" r:id="rId9"/>
    <p:sldLayoutId id="2147484832" r:id="rId10"/>
    <p:sldLayoutId id="2147484833" r:id="rId11"/>
  </p:sldLayoutIdLst>
  <p:hf hdr="0" ftr="0" dt="0"/>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宋体" charset="0"/>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cs typeface="宋体"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cs typeface="宋体"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cs typeface="宋体"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cs typeface="宋体"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defRPr>
      </a:lvl9pPr>
    </p:titleStyle>
    <p:bodyStyle>
      <a:lvl1pPr marL="342900" indent="-342900" algn="l" rtl="0" fontAlgn="base">
        <a:spcBef>
          <a:spcPct val="20000"/>
        </a:spcBef>
        <a:spcAft>
          <a:spcPct val="0"/>
        </a:spcAft>
        <a:buClr>
          <a:schemeClr val="hlink"/>
        </a:buClr>
        <a:buChar char="•"/>
        <a:defRPr kumimoji="1" sz="3200">
          <a:solidFill>
            <a:schemeClr val="tx1"/>
          </a:solidFill>
          <a:effectLst>
            <a:outerShdw blurRad="38100" dist="38100" dir="2700000" algn="tl">
              <a:srgbClr val="000000"/>
            </a:outerShdw>
          </a:effectLst>
          <a:latin typeface="+mn-lt"/>
          <a:ea typeface="+mn-ea"/>
          <a:cs typeface="宋体" charset="0"/>
        </a:defRPr>
      </a:lvl1pPr>
      <a:lvl2pPr marL="742950" indent="-285750" algn="l" rtl="0" fontAlgn="base">
        <a:spcBef>
          <a:spcPct val="20000"/>
        </a:spcBef>
        <a:spcAft>
          <a:spcPct val="0"/>
        </a:spcAft>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tx2"/>
        </a:buClr>
        <a:buChar char="•"/>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folHlink"/>
        </a:buClr>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8382260-BBBB-5B4D-8D38-AA3162B2BBAF}"/>
              </a:ext>
            </a:extLst>
          </p:cNvPr>
          <p:cNvSpPr>
            <a:spLocks noGrp="1" noRot="1" noChangeArrowheads="1"/>
          </p:cNvSpPr>
          <p:nvPr>
            <p:ph type="title"/>
          </p:nvPr>
        </p:nvSpPr>
        <p:spPr bwMode="auto">
          <a:xfrm>
            <a:off x="301625" y="228600"/>
            <a:ext cx="8510588" cy="1325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94211" name="Rectangle 3">
            <a:extLst>
              <a:ext uri="{FF2B5EF4-FFF2-40B4-BE49-F238E27FC236}">
                <a16:creationId xmlns:a16="http://schemas.microsoft.com/office/drawing/2014/main" id="{1BDEFA50-2A57-0640-94EA-07D4EC696B55}"/>
              </a:ext>
            </a:extLst>
          </p:cNvPr>
          <p:cNvSpPr>
            <a:spLocks noGrp="1" noRot="1" noChangeArrowheads="1"/>
          </p:cNvSpPr>
          <p:nvPr>
            <p:ph type="body" idx="1"/>
          </p:nvPr>
        </p:nvSpPr>
        <p:spPr bwMode="auto">
          <a:xfrm>
            <a:off x="301625" y="1676400"/>
            <a:ext cx="8540750" cy="4422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94212" name="Rectangle 4">
            <a:extLst>
              <a:ext uri="{FF2B5EF4-FFF2-40B4-BE49-F238E27FC236}">
                <a16:creationId xmlns:a16="http://schemas.microsoft.com/office/drawing/2014/main" id="{1F4A3411-B150-7747-8C27-2CCCAECD69B5}"/>
              </a:ext>
            </a:extLst>
          </p:cNvPr>
          <p:cNvSpPr>
            <a:spLocks noGrp="1" noChangeArrowheads="1"/>
          </p:cNvSpPr>
          <p:nvPr>
            <p:ph type="dt" sz="half" idx="2"/>
          </p:nvPr>
        </p:nvSpPr>
        <p:spPr bwMode="auto">
          <a:xfrm>
            <a:off x="304800" y="6245225"/>
            <a:ext cx="22860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a:effectLst>
                  <a:outerShdw blurRad="38100" dist="38100" dir="2700000" algn="tl">
                    <a:srgbClr val="000000"/>
                  </a:outerShdw>
                </a:effectLst>
              </a:defRPr>
            </a:lvl1pPr>
          </a:lstStyle>
          <a:p>
            <a:fld id="{607D7F7A-11DA-0045-9760-9C548239CA68}" type="datetime1">
              <a:rPr lang="zh-CN" altLang="en-US"/>
              <a:pPr/>
              <a:t>2022/5/25</a:t>
            </a:fld>
            <a:endParaRPr lang="en-US" altLang="zh-CN"/>
          </a:p>
        </p:txBody>
      </p:sp>
      <p:sp>
        <p:nvSpPr>
          <p:cNvPr id="94213" name="Rectangle 5">
            <a:extLst>
              <a:ext uri="{FF2B5EF4-FFF2-40B4-BE49-F238E27FC236}">
                <a16:creationId xmlns:a16="http://schemas.microsoft.com/office/drawing/2014/main" id="{135B394F-B1FA-364F-9A49-C0F855D56BA0}"/>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effectLst>
                  <a:outerShdw blurRad="38100" dist="38100" dir="2700000" algn="tl">
                    <a:srgbClr val="000000"/>
                  </a:outerShdw>
                </a:effectLst>
                <a:latin typeface="Arial" charset="0"/>
                <a:ea typeface="宋体" charset="0"/>
                <a:cs typeface="+mn-cs"/>
              </a:defRPr>
            </a:lvl1pPr>
          </a:lstStyle>
          <a:p>
            <a:pPr>
              <a:defRPr/>
            </a:pPr>
            <a:endParaRPr lang="en-US" altLang="zh-CN"/>
          </a:p>
        </p:txBody>
      </p:sp>
      <p:sp>
        <p:nvSpPr>
          <p:cNvPr id="94214" name="Rectangle 6">
            <a:extLst>
              <a:ext uri="{FF2B5EF4-FFF2-40B4-BE49-F238E27FC236}">
                <a16:creationId xmlns:a16="http://schemas.microsoft.com/office/drawing/2014/main" id="{BD27E6F3-D46C-B047-8FE8-E764A7DD124C}"/>
              </a:ext>
            </a:extLst>
          </p:cNvPr>
          <p:cNvSpPr>
            <a:spLocks noGrp="1" noChangeArrowheads="1"/>
          </p:cNvSpPr>
          <p:nvPr>
            <p:ph type="sldNum" sz="quarter" idx="4"/>
          </p:nvPr>
        </p:nvSpPr>
        <p:spPr bwMode="auto">
          <a:xfrm>
            <a:off x="6553200" y="6245225"/>
            <a:ext cx="22860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effectLst>
                  <a:outerShdw blurRad="38100" dist="38100" dir="2700000" algn="tl">
                    <a:srgbClr val="000000"/>
                  </a:outerShdw>
                </a:effectLst>
              </a:defRPr>
            </a:lvl1pPr>
          </a:lstStyle>
          <a:p>
            <a:fld id="{AF15EB98-AE86-274B-A15C-C2CC7D761154}"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4834" r:id="rId1"/>
    <p:sldLayoutId id="2147484835" r:id="rId2"/>
    <p:sldLayoutId id="2147484836" r:id="rId3"/>
    <p:sldLayoutId id="2147484837" r:id="rId4"/>
    <p:sldLayoutId id="2147484838" r:id="rId5"/>
    <p:sldLayoutId id="2147484839" r:id="rId6"/>
    <p:sldLayoutId id="2147484840" r:id="rId7"/>
    <p:sldLayoutId id="2147484841" r:id="rId8"/>
    <p:sldLayoutId id="2147484842" r:id="rId9"/>
    <p:sldLayoutId id="2147484843" r:id="rId10"/>
    <p:sldLayoutId id="2147484844" r:id="rId11"/>
  </p:sldLayoutIdLst>
  <p:hf hdr="0" ftr="0" dt="0"/>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charset="0"/>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9pPr>
    </p:titleStyle>
    <p:bodyStyle>
      <a:lvl1pPr marL="342900" indent="-342900" algn="l" rtl="0" fontAlgn="base">
        <a:spcBef>
          <a:spcPct val="20000"/>
        </a:spcBef>
        <a:spcAft>
          <a:spcPct val="0"/>
        </a:spcAft>
        <a:buClr>
          <a:schemeClr val="hlink"/>
        </a:buClr>
        <a:buFont typeface="Wingdings" pitchFamily="2" charset="2"/>
        <a:buChar char="§"/>
        <a:defRPr kumimoji="1" sz="3200">
          <a:solidFill>
            <a:schemeClr val="tx1"/>
          </a:solidFill>
          <a:effectLst>
            <a:outerShdw blurRad="38100" dist="38100" dir="2700000" algn="tl">
              <a:srgbClr val="000000"/>
            </a:outerShdw>
          </a:effectLst>
          <a:latin typeface="+mn-lt"/>
          <a:ea typeface="+mn-ea"/>
          <a:cs typeface="宋体" charset="0"/>
        </a:defRPr>
      </a:lvl1pPr>
      <a:lvl2pPr marL="742950" indent="-285750" algn="l" rtl="0" fontAlgn="base">
        <a:spcBef>
          <a:spcPct val="20000"/>
        </a:spcBef>
        <a:spcAft>
          <a:spcPct val="0"/>
        </a:spcAft>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itchFamily="2" charset="2"/>
        <a:buChar char="§"/>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itchFamily="2" charset="2"/>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charset="0"/>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charset="0"/>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charset="0"/>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charset="0"/>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B137A61-DC73-5344-99E2-A4BA08FCBB43}"/>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50179" name="Rectangle 3">
            <a:extLst>
              <a:ext uri="{FF2B5EF4-FFF2-40B4-BE49-F238E27FC236}">
                <a16:creationId xmlns:a16="http://schemas.microsoft.com/office/drawing/2014/main" id="{DFEF7321-00AD-354A-B8BC-15BF19DE9F43}"/>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7652" name="Rectangle 4">
            <a:extLst>
              <a:ext uri="{FF2B5EF4-FFF2-40B4-BE49-F238E27FC236}">
                <a16:creationId xmlns:a16="http://schemas.microsoft.com/office/drawing/2014/main" id="{636F71E8-A358-BC40-8156-992C08149ADC}"/>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Garamond" panose="02020404030301010803" pitchFamily="18" charset="0"/>
              </a:defRPr>
            </a:lvl1pPr>
          </a:lstStyle>
          <a:p>
            <a:fld id="{EE4D8499-0A9D-C74C-947B-A14910D646CE}" type="datetime1">
              <a:rPr lang="zh-CN" altLang="en-US"/>
              <a:pPr/>
              <a:t>2022/5/25</a:t>
            </a:fld>
            <a:endParaRPr lang="en-US" altLang="zh-CN"/>
          </a:p>
        </p:txBody>
      </p:sp>
      <p:sp>
        <p:nvSpPr>
          <p:cNvPr id="27653" name="Rectangle 5">
            <a:extLst>
              <a:ext uri="{FF2B5EF4-FFF2-40B4-BE49-F238E27FC236}">
                <a16:creationId xmlns:a16="http://schemas.microsoft.com/office/drawing/2014/main" id="{5DC3CF4F-8D5C-CA48-8DD0-069EBC5283A5}"/>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200">
                <a:latin typeface="+mj-lt"/>
                <a:ea typeface="宋体" charset="0"/>
                <a:cs typeface="+mn-cs"/>
              </a:defRPr>
            </a:lvl1pPr>
          </a:lstStyle>
          <a:p>
            <a:pPr>
              <a:defRPr/>
            </a:pPr>
            <a:endParaRPr lang="en-US"/>
          </a:p>
        </p:txBody>
      </p:sp>
      <p:sp>
        <p:nvSpPr>
          <p:cNvPr id="27654" name="Rectangle 6">
            <a:extLst>
              <a:ext uri="{FF2B5EF4-FFF2-40B4-BE49-F238E27FC236}">
                <a16:creationId xmlns:a16="http://schemas.microsoft.com/office/drawing/2014/main" id="{A6F23593-2E3C-A648-B25E-259D50F032E0}"/>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latin typeface="Garamond" panose="02020404030301010803" pitchFamily="18" charset="0"/>
              </a:defRPr>
            </a:lvl1pPr>
          </a:lstStyle>
          <a:p>
            <a:fld id="{FC9BADAD-74DF-424F-B739-C3E7E962AE56}" type="slidenum">
              <a:rPr lang="en-US" altLang="zh-CN"/>
              <a:pPr/>
              <a:t>‹#›</a:t>
            </a:fld>
            <a:endParaRPr lang="en-US" altLang="zh-CN"/>
          </a:p>
        </p:txBody>
      </p:sp>
      <p:sp>
        <p:nvSpPr>
          <p:cNvPr id="50183" name="Freeform 7">
            <a:extLst>
              <a:ext uri="{FF2B5EF4-FFF2-40B4-BE49-F238E27FC236}">
                <a16:creationId xmlns:a16="http://schemas.microsoft.com/office/drawing/2014/main" id="{98517370-3AC9-0349-8FDC-080B3DE2FF41}"/>
              </a:ext>
            </a:extLst>
          </p:cNvPr>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184" name="Line 8">
            <a:extLst>
              <a:ext uri="{FF2B5EF4-FFF2-40B4-BE49-F238E27FC236}">
                <a16:creationId xmlns:a16="http://schemas.microsoft.com/office/drawing/2014/main" id="{946CD1B8-5E75-2E41-A8D6-ECD7E808D543}"/>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845" r:id="rId1"/>
    <p:sldLayoutId id="2147484846" r:id="rId2"/>
    <p:sldLayoutId id="2147484847" r:id="rId3"/>
    <p:sldLayoutId id="2147484848" r:id="rId4"/>
    <p:sldLayoutId id="2147484849" r:id="rId5"/>
    <p:sldLayoutId id="2147484850" r:id="rId6"/>
    <p:sldLayoutId id="2147484851" r:id="rId7"/>
    <p:sldLayoutId id="2147484852" r:id="rId8"/>
    <p:sldLayoutId id="2147484853" r:id="rId9"/>
    <p:sldLayoutId id="2147484854" r:id="rId10"/>
    <p:sldLayoutId id="2147484855" r:id="rId11"/>
  </p:sldLayoutIdLst>
  <p:hf hdr="0" ftr="0" dt="0"/>
  <p:txStyles>
    <p:titleStyle>
      <a:lvl1pPr algn="l" rtl="0" eaLnBrk="0" fontAlgn="base" hangingPunct="0">
        <a:spcBef>
          <a:spcPct val="0"/>
        </a:spcBef>
        <a:spcAft>
          <a:spcPct val="0"/>
        </a:spcAft>
        <a:defRPr kumimoji="1" sz="4200">
          <a:solidFill>
            <a:schemeClr val="tx2"/>
          </a:solidFill>
          <a:latin typeface="+mj-lt"/>
          <a:ea typeface="+mj-ea"/>
          <a:cs typeface="宋体" charset="0"/>
        </a:defRPr>
      </a:lvl1pPr>
      <a:lvl2pPr algn="l" rtl="0" eaLnBrk="0" fontAlgn="base" hangingPunct="0">
        <a:spcBef>
          <a:spcPct val="0"/>
        </a:spcBef>
        <a:spcAft>
          <a:spcPct val="0"/>
        </a:spcAft>
        <a:defRPr kumimoji="1" sz="4200">
          <a:solidFill>
            <a:schemeClr val="tx2"/>
          </a:solidFill>
          <a:latin typeface="Garamond" charset="0"/>
          <a:ea typeface="宋体" charset="0"/>
          <a:cs typeface="宋体" charset="0"/>
        </a:defRPr>
      </a:lvl2pPr>
      <a:lvl3pPr algn="l" rtl="0" eaLnBrk="0" fontAlgn="base" hangingPunct="0">
        <a:spcBef>
          <a:spcPct val="0"/>
        </a:spcBef>
        <a:spcAft>
          <a:spcPct val="0"/>
        </a:spcAft>
        <a:defRPr kumimoji="1" sz="4200">
          <a:solidFill>
            <a:schemeClr val="tx2"/>
          </a:solidFill>
          <a:latin typeface="Garamond" charset="0"/>
          <a:ea typeface="宋体" charset="0"/>
          <a:cs typeface="宋体" charset="0"/>
        </a:defRPr>
      </a:lvl3pPr>
      <a:lvl4pPr algn="l" rtl="0" eaLnBrk="0" fontAlgn="base" hangingPunct="0">
        <a:spcBef>
          <a:spcPct val="0"/>
        </a:spcBef>
        <a:spcAft>
          <a:spcPct val="0"/>
        </a:spcAft>
        <a:defRPr kumimoji="1" sz="4200">
          <a:solidFill>
            <a:schemeClr val="tx2"/>
          </a:solidFill>
          <a:latin typeface="Garamond" charset="0"/>
          <a:ea typeface="宋体" charset="0"/>
          <a:cs typeface="宋体" charset="0"/>
        </a:defRPr>
      </a:lvl4pPr>
      <a:lvl5pPr algn="l" rtl="0" eaLnBrk="0" fontAlgn="base" hangingPunct="0">
        <a:spcBef>
          <a:spcPct val="0"/>
        </a:spcBef>
        <a:spcAft>
          <a:spcPct val="0"/>
        </a:spcAft>
        <a:defRPr kumimoji="1" sz="4200">
          <a:solidFill>
            <a:schemeClr val="tx2"/>
          </a:solidFill>
          <a:latin typeface="Garamond" charset="0"/>
          <a:ea typeface="宋体" charset="0"/>
          <a:cs typeface="宋体" charset="0"/>
        </a:defRPr>
      </a:lvl5pPr>
      <a:lvl6pPr marL="457200" algn="l" rtl="0" eaLnBrk="0" fontAlgn="base" hangingPunct="0">
        <a:spcBef>
          <a:spcPct val="0"/>
        </a:spcBef>
        <a:spcAft>
          <a:spcPct val="0"/>
        </a:spcAft>
        <a:defRPr sz="4200">
          <a:solidFill>
            <a:schemeClr val="tx2"/>
          </a:solidFill>
          <a:latin typeface="Garamond" charset="0"/>
          <a:ea typeface="宋体" charset="0"/>
        </a:defRPr>
      </a:lvl6pPr>
      <a:lvl7pPr marL="914400" algn="l" rtl="0" eaLnBrk="0" fontAlgn="base" hangingPunct="0">
        <a:spcBef>
          <a:spcPct val="0"/>
        </a:spcBef>
        <a:spcAft>
          <a:spcPct val="0"/>
        </a:spcAft>
        <a:defRPr sz="4200">
          <a:solidFill>
            <a:schemeClr val="tx2"/>
          </a:solidFill>
          <a:latin typeface="Garamond" charset="0"/>
          <a:ea typeface="宋体" charset="0"/>
        </a:defRPr>
      </a:lvl7pPr>
      <a:lvl8pPr marL="1371600" algn="l" rtl="0" eaLnBrk="0" fontAlgn="base" hangingPunct="0">
        <a:spcBef>
          <a:spcPct val="0"/>
        </a:spcBef>
        <a:spcAft>
          <a:spcPct val="0"/>
        </a:spcAft>
        <a:defRPr sz="4200">
          <a:solidFill>
            <a:schemeClr val="tx2"/>
          </a:solidFill>
          <a:latin typeface="Garamond" charset="0"/>
          <a:ea typeface="宋体" charset="0"/>
        </a:defRPr>
      </a:lvl8pPr>
      <a:lvl9pPr marL="1828800" algn="l" rtl="0" eaLnBrk="0" fontAlgn="base" hangingPunct="0">
        <a:spcBef>
          <a:spcPct val="0"/>
        </a:spcBef>
        <a:spcAft>
          <a:spcPct val="0"/>
        </a:spcAft>
        <a:defRPr sz="4200">
          <a:solidFill>
            <a:schemeClr val="tx2"/>
          </a:solidFill>
          <a:latin typeface="Garamond" charset="0"/>
          <a:ea typeface="宋体"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mn-ea"/>
        </a:defRPr>
      </a:lvl6pPr>
      <a:lvl7pPr marL="25955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mn-ea"/>
        </a:defRPr>
      </a:lvl7pPr>
      <a:lvl8pPr marL="30527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mn-ea"/>
        </a:defRPr>
      </a:lvl8pPr>
      <a:lvl9pPr marL="35099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8D4645D5-02E9-604A-B861-19B008610E4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11619" name="Rectangle 3">
            <a:extLst>
              <a:ext uri="{FF2B5EF4-FFF2-40B4-BE49-F238E27FC236}">
                <a16:creationId xmlns:a16="http://schemas.microsoft.com/office/drawing/2014/main" id="{E17D8B87-FFEA-5544-AC2F-2072AABB4AC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11620" name="Rectangle 4">
            <a:extLst>
              <a:ext uri="{FF2B5EF4-FFF2-40B4-BE49-F238E27FC236}">
                <a16:creationId xmlns:a16="http://schemas.microsoft.com/office/drawing/2014/main" id="{01BBC278-321B-184B-93AD-BF7FD5AD154D}"/>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vl1pPr>
          </a:lstStyle>
          <a:p>
            <a:fld id="{61A01CC4-966F-C24F-A331-F0800612DB2D}" type="datetime1">
              <a:rPr lang="zh-CN" altLang="en-US"/>
              <a:pPr/>
              <a:t>2022/5/25</a:t>
            </a:fld>
            <a:endParaRPr lang="en-US" altLang="zh-CN"/>
          </a:p>
        </p:txBody>
      </p:sp>
      <p:sp>
        <p:nvSpPr>
          <p:cNvPr id="111621" name="Rectangle 5">
            <a:extLst>
              <a:ext uri="{FF2B5EF4-FFF2-40B4-BE49-F238E27FC236}">
                <a16:creationId xmlns:a16="http://schemas.microsoft.com/office/drawing/2014/main" id="{9AE22C5D-6BA8-8B49-9F1F-D0D26F2353D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a:latin typeface="Arial" charset="0"/>
                <a:ea typeface="宋体" charset="0"/>
                <a:cs typeface="+mn-cs"/>
              </a:defRPr>
            </a:lvl1pPr>
          </a:lstStyle>
          <a:p>
            <a:pPr>
              <a:defRPr/>
            </a:pPr>
            <a:endParaRPr lang="en-US" altLang="zh-CN"/>
          </a:p>
        </p:txBody>
      </p:sp>
      <p:sp>
        <p:nvSpPr>
          <p:cNvPr id="111622" name="Rectangle 6">
            <a:extLst>
              <a:ext uri="{FF2B5EF4-FFF2-40B4-BE49-F238E27FC236}">
                <a16:creationId xmlns:a16="http://schemas.microsoft.com/office/drawing/2014/main" id="{9D1890F1-DA6A-8045-A896-14951610132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lvl1pPr>
          </a:lstStyle>
          <a:p>
            <a:fld id="{9A23FA06-03E2-0F42-B2FB-0255A3BE1BA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856" r:id="rId1"/>
    <p:sldLayoutId id="2147484857" r:id="rId2"/>
    <p:sldLayoutId id="2147484858" r:id="rId3"/>
    <p:sldLayoutId id="2147484859" r:id="rId4"/>
    <p:sldLayoutId id="2147484860" r:id="rId5"/>
    <p:sldLayoutId id="2147484861" r:id="rId6"/>
    <p:sldLayoutId id="2147484862" r:id="rId7"/>
    <p:sldLayoutId id="2147484863" r:id="rId8"/>
    <p:sldLayoutId id="2147484864" r:id="rId9"/>
    <p:sldLayoutId id="2147484865" r:id="rId10"/>
    <p:sldLayoutId id="2147484866" r:id="rId11"/>
  </p:sldLayoutIdLst>
  <p:hf hdr="0" ftr="0" dt="0"/>
  <p:txStyles>
    <p:titleStyle>
      <a:lvl1pPr algn="ctr" rtl="0" fontAlgn="base">
        <a:spcBef>
          <a:spcPct val="0"/>
        </a:spcBef>
        <a:spcAft>
          <a:spcPct val="0"/>
        </a:spcAft>
        <a:defRPr kumimoji="1" sz="4400">
          <a:solidFill>
            <a:schemeClr val="tx2"/>
          </a:solidFill>
          <a:latin typeface="+mj-lt"/>
          <a:ea typeface="+mj-ea"/>
          <a:cs typeface="宋体" charset="0"/>
        </a:defRPr>
      </a:lvl1pPr>
      <a:lvl2pPr algn="ctr" rtl="0" fontAlgn="base">
        <a:spcBef>
          <a:spcPct val="0"/>
        </a:spcBef>
        <a:spcAft>
          <a:spcPct val="0"/>
        </a:spcAft>
        <a:defRPr kumimoji="1" sz="4400">
          <a:solidFill>
            <a:schemeClr val="tx2"/>
          </a:solidFill>
          <a:latin typeface="Arial" charset="0"/>
          <a:ea typeface="宋体" charset="0"/>
          <a:cs typeface="宋体" charset="0"/>
        </a:defRPr>
      </a:lvl2pPr>
      <a:lvl3pPr algn="ctr" rtl="0" fontAlgn="base">
        <a:spcBef>
          <a:spcPct val="0"/>
        </a:spcBef>
        <a:spcAft>
          <a:spcPct val="0"/>
        </a:spcAft>
        <a:defRPr kumimoji="1" sz="4400">
          <a:solidFill>
            <a:schemeClr val="tx2"/>
          </a:solidFill>
          <a:latin typeface="Arial" charset="0"/>
          <a:ea typeface="宋体" charset="0"/>
          <a:cs typeface="宋体" charset="0"/>
        </a:defRPr>
      </a:lvl3pPr>
      <a:lvl4pPr algn="ctr" rtl="0" fontAlgn="base">
        <a:spcBef>
          <a:spcPct val="0"/>
        </a:spcBef>
        <a:spcAft>
          <a:spcPct val="0"/>
        </a:spcAft>
        <a:defRPr kumimoji="1" sz="4400">
          <a:solidFill>
            <a:schemeClr val="tx2"/>
          </a:solidFill>
          <a:latin typeface="Arial" charset="0"/>
          <a:ea typeface="宋体" charset="0"/>
          <a:cs typeface="宋体" charset="0"/>
        </a:defRPr>
      </a:lvl4pPr>
      <a:lvl5pPr algn="ctr" rtl="0" fontAlgn="base">
        <a:spcBef>
          <a:spcPct val="0"/>
        </a:spcBef>
        <a:spcAft>
          <a:spcPct val="0"/>
        </a:spcAft>
        <a:defRPr kumimoji="1" sz="4400">
          <a:solidFill>
            <a:schemeClr val="tx2"/>
          </a:solidFill>
          <a:latin typeface="Arial" charset="0"/>
          <a:ea typeface="宋体" charset="0"/>
          <a:cs typeface="宋体" charset="0"/>
        </a:defRPr>
      </a:lvl5pPr>
      <a:lvl6pPr marL="457200" algn="ctr" rtl="0" fontAlgn="base">
        <a:spcBef>
          <a:spcPct val="0"/>
        </a:spcBef>
        <a:spcAft>
          <a:spcPct val="0"/>
        </a:spcAft>
        <a:defRPr sz="4400">
          <a:solidFill>
            <a:schemeClr val="tx2"/>
          </a:solidFill>
          <a:latin typeface="Arial" charset="0"/>
          <a:ea typeface="宋体" charset="0"/>
        </a:defRPr>
      </a:lvl6pPr>
      <a:lvl7pPr marL="914400" algn="ctr" rtl="0" fontAlgn="base">
        <a:spcBef>
          <a:spcPct val="0"/>
        </a:spcBef>
        <a:spcAft>
          <a:spcPct val="0"/>
        </a:spcAft>
        <a:defRPr sz="4400">
          <a:solidFill>
            <a:schemeClr val="tx2"/>
          </a:solidFill>
          <a:latin typeface="Arial" charset="0"/>
          <a:ea typeface="宋体" charset="0"/>
        </a:defRPr>
      </a:lvl7pPr>
      <a:lvl8pPr marL="1371600" algn="ctr" rtl="0" fontAlgn="base">
        <a:spcBef>
          <a:spcPct val="0"/>
        </a:spcBef>
        <a:spcAft>
          <a:spcPct val="0"/>
        </a:spcAft>
        <a:defRPr sz="4400">
          <a:solidFill>
            <a:schemeClr val="tx2"/>
          </a:solidFill>
          <a:latin typeface="Arial" charset="0"/>
          <a:ea typeface="宋体" charset="0"/>
        </a:defRPr>
      </a:lvl8pPr>
      <a:lvl9pPr marL="1828800" algn="ctr" rtl="0" fontAlgn="base">
        <a:spcBef>
          <a:spcPct val="0"/>
        </a:spcBef>
        <a:spcAft>
          <a:spcPct val="0"/>
        </a:spcAft>
        <a:defRPr sz="4400">
          <a:solidFill>
            <a:schemeClr val="tx2"/>
          </a:solidFill>
          <a:latin typeface="Arial" charset="0"/>
          <a:ea typeface="宋体" charset="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宋体" charset="0"/>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6.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a:extLst>
              <a:ext uri="{FF2B5EF4-FFF2-40B4-BE49-F238E27FC236}">
                <a16:creationId xmlns:a16="http://schemas.microsoft.com/office/drawing/2014/main" id="{038FDDB8-FE2D-DA46-8E7B-FEE2D3231C56}"/>
              </a:ext>
            </a:extLst>
          </p:cNvPr>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A8B6A99A-E5E8-F647-BE67-DA3E7298905E}" type="slidenum">
              <a:rPr kumimoji="0" lang="en-US" altLang="zh-CN" sz="1000"/>
              <a:pPr/>
              <a:t>1</a:t>
            </a:fld>
            <a:endParaRPr kumimoji="0" lang="en-US" altLang="zh-CN" sz="1000"/>
          </a:p>
        </p:txBody>
      </p:sp>
      <p:sp>
        <p:nvSpPr>
          <p:cNvPr id="3074" name="Rectangle 2">
            <a:extLst>
              <a:ext uri="{FF2B5EF4-FFF2-40B4-BE49-F238E27FC236}">
                <a16:creationId xmlns:a16="http://schemas.microsoft.com/office/drawing/2014/main" id="{810B5A1D-281D-A448-9957-9D9054BC8EEE}"/>
              </a:ext>
            </a:extLst>
          </p:cNvPr>
          <p:cNvSpPr>
            <a:spLocks noGrp="1" noChangeArrowheads="1"/>
          </p:cNvSpPr>
          <p:nvPr>
            <p:ph type="ctrTitle"/>
          </p:nvPr>
        </p:nvSpPr>
        <p:spPr>
          <a:xfrm>
            <a:off x="304800" y="381000"/>
            <a:ext cx="8458200" cy="124777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kumimoji="0" lang="zh-CN" altLang="en-US" sz="3600" b="1" dirty="0"/>
              <a:t>批判性思维</a:t>
            </a:r>
            <a:endParaRPr kumimoji="0" lang="en-US" altLang="zh-CN" sz="3200" dirty="0"/>
          </a:p>
        </p:txBody>
      </p:sp>
      <p:sp>
        <p:nvSpPr>
          <p:cNvPr id="3075" name="Rectangle 3">
            <a:extLst>
              <a:ext uri="{FF2B5EF4-FFF2-40B4-BE49-F238E27FC236}">
                <a16:creationId xmlns:a16="http://schemas.microsoft.com/office/drawing/2014/main" id="{854E5D57-B69D-7447-BEDE-15848BD4FCBA}"/>
              </a:ext>
            </a:extLst>
          </p:cNvPr>
          <p:cNvSpPr>
            <a:spLocks noGrp="1" noChangeArrowheads="1"/>
          </p:cNvSpPr>
          <p:nvPr>
            <p:ph type="subTitle" idx="1"/>
          </p:nvPr>
        </p:nvSpPr>
        <p:spPr>
          <a:xfrm>
            <a:off x="381000" y="1484313"/>
            <a:ext cx="8382000" cy="5068887"/>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lgn="just">
              <a:defRPr/>
            </a:pPr>
            <a:endParaRPr kumimoji="0" lang="en-US" altLang="zh-CN" sz="2000" dirty="0">
              <a:cs typeface="Arial" charset="0"/>
            </a:endParaRPr>
          </a:p>
          <a:p>
            <a:pPr>
              <a:defRPr/>
            </a:pPr>
            <a:r>
              <a:rPr kumimoji="0" lang="en-US" altLang="zh-CN" sz="2000" dirty="0">
                <a:cs typeface="Arial" charset="0"/>
              </a:rPr>
              <a:t>	</a:t>
            </a:r>
            <a:r>
              <a:rPr kumimoji="0" lang="zh-CN" altLang="en-US" sz="3600" b="1" dirty="0"/>
              <a:t>第六章：推理</a:t>
            </a:r>
            <a:endParaRPr kumimoji="0" lang="en-US" altLang="zh-CN" sz="2000" dirty="0">
              <a:cs typeface="Arial" charset="0"/>
            </a:endParaRPr>
          </a:p>
          <a:p>
            <a:pPr algn="just">
              <a:defRPr/>
            </a:pPr>
            <a:endParaRPr kumimoji="0" lang="en-US" altLang="zh-CN" sz="2000" dirty="0">
              <a:cs typeface="Arial" charset="0"/>
            </a:endParaRPr>
          </a:p>
          <a:p>
            <a:pPr algn="just">
              <a:defRPr/>
            </a:pPr>
            <a:endParaRPr kumimoji="0" lang="en-US" altLang="zh-CN" sz="2000" dirty="0">
              <a:cs typeface="Arial" charset="0"/>
            </a:endParaRPr>
          </a:p>
          <a:p>
            <a:pPr algn="just">
              <a:defRPr/>
            </a:pPr>
            <a:endParaRPr kumimoji="0" lang="en-US" altLang="zh-CN" sz="2000" dirty="0">
              <a:cs typeface="Arial" charset="0"/>
            </a:endParaRPr>
          </a:p>
          <a:p>
            <a:pPr>
              <a:defRPr/>
            </a:pPr>
            <a:r>
              <a:rPr kumimoji="0" lang="zh-CN" altLang="en-US" sz="2800" dirty="0">
                <a:cs typeface="Arial" charset="0"/>
              </a:rPr>
              <a:t>张若愚</a:t>
            </a:r>
            <a:endParaRPr kumimoji="0" lang="en-US" altLang="zh-CN" sz="2800" dirty="0">
              <a:cs typeface="Arial" charset="0"/>
            </a:endParaRPr>
          </a:p>
          <a:p>
            <a:pPr>
              <a:defRPr/>
            </a:pPr>
            <a:r>
              <a:rPr kumimoji="0" lang="zh-CN" altLang="en-US" sz="2800" dirty="0">
                <a:cs typeface="Arial" charset="0"/>
              </a:rPr>
              <a:t>华中科技大学哲学学院</a:t>
            </a:r>
            <a:endParaRPr kumimoji="0" lang="en-US" altLang="zh-CN" sz="2800" dirty="0">
              <a:cs typeface="Arial" charset="0"/>
            </a:endParaRPr>
          </a:p>
          <a:p>
            <a:pPr>
              <a:defRPr/>
            </a:pPr>
            <a:endParaRPr kumimoji="0" lang="en-US" altLang="zh-CN" sz="2800" dirty="0">
              <a:cs typeface="Arial" charset="0"/>
            </a:endParaRPr>
          </a:p>
          <a:p>
            <a:pPr>
              <a:defRPr/>
            </a:pPr>
            <a:endParaRPr kumimoji="0" lang="en-US" altLang="zh-CN" sz="2800" dirty="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141A2FE-AF0F-2D44-8246-627859D9D4AC}"/>
              </a:ext>
            </a:extLst>
          </p:cNvPr>
          <p:cNvSpPr>
            <a:spLocks noGrp="1" noChangeArrowheads="1"/>
          </p:cNvSpPr>
          <p:nvPr>
            <p:ph type="title" idx="4294967295"/>
          </p:nvPr>
        </p:nvSpPr>
        <p:spPr>
          <a:xfrm>
            <a:off x="457200" y="277813"/>
            <a:ext cx="8229600" cy="560387"/>
          </a:xfrm>
        </p:spPr>
        <p:txBody>
          <a:bodyPr/>
          <a:lstStyle/>
          <a:p>
            <a:pPr eaLnBrk="1" hangingPunct="1"/>
            <a:r>
              <a:rPr lang="en-US" altLang="zh-CN" sz="3200">
                <a:solidFill>
                  <a:srgbClr val="FF6600"/>
                </a:solidFill>
              </a:rPr>
              <a:t>1. </a:t>
            </a:r>
            <a:r>
              <a:rPr lang="zh-CN" altLang="en-US" sz="3200">
                <a:solidFill>
                  <a:srgbClr val="FF6600"/>
                </a:solidFill>
              </a:rPr>
              <a:t>六种论证出错的方式</a:t>
            </a:r>
            <a:endParaRPr kumimoji="0" lang="en-US" altLang="zh-CN" sz="3200" b="1"/>
          </a:p>
        </p:txBody>
      </p:sp>
      <p:sp>
        <p:nvSpPr>
          <p:cNvPr id="86019" name="Rectangle 3">
            <a:extLst>
              <a:ext uri="{FF2B5EF4-FFF2-40B4-BE49-F238E27FC236}">
                <a16:creationId xmlns:a16="http://schemas.microsoft.com/office/drawing/2014/main" id="{9816320D-4FB5-A948-BF36-9A2520857713}"/>
              </a:ext>
            </a:extLst>
          </p:cNvPr>
          <p:cNvSpPr>
            <a:spLocks noGrp="1" noChangeArrowheads="1"/>
          </p:cNvSpPr>
          <p:nvPr>
            <p:ph type="body" idx="4294967295"/>
          </p:nvPr>
        </p:nvSpPr>
        <p:spPr>
          <a:xfrm>
            <a:off x="228600" y="990600"/>
            <a:ext cx="8915400" cy="5715000"/>
          </a:xfrm>
        </p:spPr>
        <p:txBody>
          <a:bodyPr/>
          <a:lstStyle/>
          <a:p>
            <a:pPr marL="0" indent="0">
              <a:lnSpc>
                <a:spcPct val="80000"/>
              </a:lnSpc>
              <a:buFont typeface="Wingdings" pitchFamily="2" charset="2"/>
              <a:buNone/>
            </a:pPr>
            <a:endParaRPr kumimoji="0" lang="en-US" altLang="zh-CN" sz="3200" b="1">
              <a:solidFill>
                <a:srgbClr val="003366"/>
              </a:solidFill>
              <a:latin typeface="宋体" panose="02010600030101010101" pitchFamily="2" charset="-122"/>
              <a:ea typeface="汉鼎简楷体" pitchFamily="49" charset="-122"/>
            </a:endParaRPr>
          </a:p>
          <a:p>
            <a:pPr marL="0" indent="0">
              <a:lnSpc>
                <a:spcPct val="80000"/>
              </a:lnSpc>
              <a:buFont typeface="Wingdings" pitchFamily="2" charset="2"/>
              <a:buNone/>
            </a:pPr>
            <a:endParaRPr kumimoji="0" lang="en-US" altLang="zh-CN" sz="3200" b="1">
              <a:solidFill>
                <a:srgbClr val="003366"/>
              </a:solidFill>
              <a:latin typeface="宋体" panose="02010600030101010101" pitchFamily="2" charset="-122"/>
              <a:ea typeface="汉鼎简楷体" pitchFamily="49" charset="-122"/>
            </a:endParaRPr>
          </a:p>
          <a:p>
            <a:pPr marL="0" indent="0">
              <a:lnSpc>
                <a:spcPct val="80000"/>
              </a:lnSpc>
              <a:buFont typeface="Wingdings" pitchFamily="2" charset="2"/>
              <a:buNone/>
            </a:pPr>
            <a:r>
              <a:rPr kumimoji="0" lang="zh-CN" altLang="en-US" sz="3200" b="1">
                <a:solidFill>
                  <a:srgbClr val="003366"/>
                </a:solidFill>
                <a:latin typeface="宋体" panose="02010600030101010101" pitchFamily="2" charset="-122"/>
                <a:ea typeface="汉鼎简楷体" pitchFamily="49" charset="-122"/>
              </a:rPr>
              <a:t>“</a:t>
            </a:r>
            <a:r>
              <a:rPr kumimoji="0" lang="en-US" altLang="zh-CN" sz="3200" b="1">
                <a:solidFill>
                  <a:srgbClr val="003366"/>
                </a:solidFill>
                <a:latin typeface="宋体" panose="02010600030101010101" pitchFamily="2" charset="-122"/>
                <a:ea typeface="汉鼎简楷体" pitchFamily="49" charset="-122"/>
              </a:rPr>
              <a:t>  </a:t>
            </a:r>
            <a:r>
              <a:rPr kumimoji="0" lang="zh-CN" altLang="en-US" sz="3200" b="1">
                <a:solidFill>
                  <a:srgbClr val="003366"/>
                </a:solidFill>
                <a:latin typeface="宋体" panose="02010600030101010101" pitchFamily="2" charset="-122"/>
                <a:ea typeface="汉鼎简楷体" pitchFamily="49" charset="-122"/>
              </a:rPr>
              <a:t>‘中国人再有钱都很可怜’</a:t>
            </a:r>
            <a:r>
              <a:rPr kumimoji="0" lang="en-US" altLang="zh-CN" sz="3200" b="1">
                <a:solidFill>
                  <a:srgbClr val="003366"/>
                </a:solidFill>
                <a:latin typeface="宋体" panose="02010600030101010101" pitchFamily="2" charset="-122"/>
                <a:ea typeface="汉鼎简楷体" pitchFamily="49" charset="-122"/>
              </a:rPr>
              <a:t>, </a:t>
            </a:r>
            <a:r>
              <a:rPr kumimoji="0" lang="zh-CN" altLang="en-US" sz="3200" b="1">
                <a:solidFill>
                  <a:srgbClr val="003366"/>
                </a:solidFill>
                <a:latin typeface="宋体" panose="02010600030101010101" pitchFamily="2" charset="-122"/>
                <a:ea typeface="汉鼎简楷体" pitchFamily="49" charset="-122"/>
              </a:rPr>
              <a:t>这是什么逻辑？难道中国人没有钱就幸福了吗？”</a:t>
            </a:r>
            <a:endParaRPr kumimoji="0" lang="en-US" altLang="zh-CN" sz="3200" b="1">
              <a:solidFill>
                <a:srgbClr val="003366"/>
              </a:solidFill>
              <a:latin typeface="宋体" panose="02010600030101010101" pitchFamily="2" charset="-122"/>
              <a:ea typeface="汉鼎简楷体" pitchFamily="49" charset="-122"/>
            </a:endParaRPr>
          </a:p>
          <a:p>
            <a:pPr marL="0" indent="0">
              <a:lnSpc>
                <a:spcPct val="80000"/>
              </a:lnSpc>
              <a:buFont typeface="Wingdings" pitchFamily="2" charset="2"/>
              <a:buNone/>
            </a:pPr>
            <a:endParaRPr kumimoji="0" lang="en-US" altLang="zh-CN" sz="3200" b="1">
              <a:solidFill>
                <a:srgbClr val="003366"/>
              </a:solidFill>
              <a:latin typeface="宋体" panose="02010600030101010101" pitchFamily="2" charset="-122"/>
              <a:ea typeface="汉鼎简楷体" pitchFamily="49" charset="-122"/>
            </a:endParaRPr>
          </a:p>
        </p:txBody>
      </p:sp>
      <p:sp>
        <p:nvSpPr>
          <p:cNvPr id="2" name="幻灯片编号占位符 1">
            <a:extLst>
              <a:ext uri="{FF2B5EF4-FFF2-40B4-BE49-F238E27FC236}">
                <a16:creationId xmlns:a16="http://schemas.microsoft.com/office/drawing/2014/main" id="{5D16B6D2-91D9-9049-8953-D41715E8454F}"/>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A89FE81D-693B-8B4C-80A0-FA271D69D3E9}" type="slidenum">
              <a:rPr kumimoji="0" lang="en-US" altLang="zh-CN" sz="1200">
                <a:latin typeface="Garamond" panose="02020404030301010803" pitchFamily="18" charset="0"/>
              </a:rPr>
              <a:pPr/>
              <a:t>10</a:t>
            </a:fld>
            <a:endParaRPr kumimoji="0" lang="en-US" altLang="zh-CN" sz="1200">
              <a:latin typeface="Garamond" panose="020204040303010108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0FC27D2-9910-A143-A222-0781C637B0A6}"/>
              </a:ext>
            </a:extLst>
          </p:cNvPr>
          <p:cNvSpPr>
            <a:spLocks noGrp="1" noChangeArrowheads="1"/>
          </p:cNvSpPr>
          <p:nvPr>
            <p:ph type="title" idx="4294967295"/>
          </p:nvPr>
        </p:nvSpPr>
        <p:spPr>
          <a:xfrm>
            <a:off x="457200" y="277813"/>
            <a:ext cx="8229600" cy="560387"/>
          </a:xfrm>
        </p:spPr>
        <p:txBody>
          <a:bodyPr/>
          <a:lstStyle/>
          <a:p>
            <a:pPr eaLnBrk="1" hangingPunct="1"/>
            <a:r>
              <a:rPr kumimoji="0" lang="en-US" altLang="zh-CN" sz="3200" b="1"/>
              <a:t>1.4 </a:t>
            </a:r>
            <a:r>
              <a:rPr kumimoji="0" lang="zh-CN" altLang="en-US" sz="3200" b="1"/>
              <a:t>第四种错误：推理无效</a:t>
            </a:r>
            <a:endParaRPr kumimoji="0" lang="en-US" altLang="zh-CN" sz="3200" b="1"/>
          </a:p>
        </p:txBody>
      </p:sp>
      <p:sp>
        <p:nvSpPr>
          <p:cNvPr id="87043" name="Rectangle 3">
            <a:extLst>
              <a:ext uri="{FF2B5EF4-FFF2-40B4-BE49-F238E27FC236}">
                <a16:creationId xmlns:a16="http://schemas.microsoft.com/office/drawing/2014/main" id="{D6C23D12-3088-0849-B9EF-1D229322A5CF}"/>
              </a:ext>
            </a:extLst>
          </p:cNvPr>
          <p:cNvSpPr>
            <a:spLocks noGrp="1" noChangeArrowheads="1"/>
          </p:cNvSpPr>
          <p:nvPr>
            <p:ph type="body" idx="4294967295"/>
          </p:nvPr>
        </p:nvSpPr>
        <p:spPr>
          <a:xfrm>
            <a:off x="228600" y="990600"/>
            <a:ext cx="8915400" cy="5715000"/>
          </a:xfrm>
        </p:spPr>
        <p:txBody>
          <a:bodyPr/>
          <a:lstStyle/>
          <a:p>
            <a:pPr marL="0" indent="0">
              <a:lnSpc>
                <a:spcPct val="80000"/>
              </a:lnSpc>
              <a:buFont typeface="Wingdings" pitchFamily="2" charset="2"/>
              <a:buNone/>
            </a:pPr>
            <a:r>
              <a:rPr kumimoji="0" lang="zh-CN" altLang="en-US" sz="3200" b="1">
                <a:solidFill>
                  <a:srgbClr val="003366"/>
                </a:solidFill>
                <a:latin typeface="宋体" panose="02010600030101010101" pitchFamily="2" charset="-122"/>
                <a:ea typeface="汉鼎简楷体" pitchFamily="49" charset="-122"/>
              </a:rPr>
              <a:t>作者的论证：从原话中推出一个荒谬的结论，从而证明原话是错的。</a:t>
            </a:r>
            <a:endParaRPr kumimoji="0" lang="en-US" altLang="zh-CN" sz="3200" b="1">
              <a:solidFill>
                <a:srgbClr val="003366"/>
              </a:solidFill>
              <a:latin typeface="宋体" panose="02010600030101010101" pitchFamily="2" charset="-122"/>
              <a:ea typeface="汉鼎简楷体" pitchFamily="49" charset="-122"/>
            </a:endParaRPr>
          </a:p>
          <a:p>
            <a:pPr marL="0" indent="0">
              <a:lnSpc>
                <a:spcPct val="80000"/>
              </a:lnSpc>
            </a:pPr>
            <a:r>
              <a:rPr kumimoji="0" lang="en-US" altLang="zh-CN" sz="3200" b="1">
                <a:solidFill>
                  <a:srgbClr val="003366"/>
                </a:solidFill>
                <a:latin typeface="宋体" panose="02010600030101010101" pitchFamily="2" charset="-122"/>
                <a:ea typeface="汉鼎简楷体" pitchFamily="49" charset="-122"/>
              </a:rPr>
              <a:t>    </a:t>
            </a:r>
            <a:r>
              <a:rPr kumimoji="0" lang="zh-CN" altLang="en-US" sz="3200" b="1">
                <a:solidFill>
                  <a:srgbClr val="003366"/>
                </a:solidFill>
                <a:latin typeface="宋体" panose="02010600030101010101" pitchFamily="2" charset="-122"/>
                <a:ea typeface="汉鼎简楷体" pitchFamily="49" charset="-122"/>
              </a:rPr>
              <a:t>如果‘中国人再有钱都很可怜’</a:t>
            </a:r>
            <a:endParaRPr kumimoji="0" lang="en-US" altLang="zh-CN" sz="3200" b="1">
              <a:solidFill>
                <a:srgbClr val="003366"/>
              </a:solidFill>
              <a:latin typeface="宋体" panose="02010600030101010101" pitchFamily="2" charset="-122"/>
              <a:ea typeface="汉鼎简楷体" pitchFamily="49" charset="-122"/>
            </a:endParaRPr>
          </a:p>
          <a:p>
            <a:pPr marL="0" indent="0">
              <a:lnSpc>
                <a:spcPct val="80000"/>
              </a:lnSpc>
            </a:pPr>
            <a:r>
              <a:rPr kumimoji="0" lang="en-US" altLang="zh-CN" sz="3200" b="1">
                <a:solidFill>
                  <a:srgbClr val="003366"/>
                </a:solidFill>
                <a:latin typeface="宋体" panose="02010600030101010101" pitchFamily="2" charset="-122"/>
                <a:ea typeface="汉鼎简楷体" pitchFamily="49" charset="-122"/>
              </a:rPr>
              <a:t>    </a:t>
            </a:r>
            <a:r>
              <a:rPr kumimoji="0" lang="zh-CN" altLang="en-US" sz="3200" b="1">
                <a:solidFill>
                  <a:srgbClr val="003366"/>
                </a:solidFill>
                <a:latin typeface="宋体" panose="02010600030101010101" pitchFamily="2" charset="-122"/>
                <a:ea typeface="汉鼎简楷体" pitchFamily="49" charset="-122"/>
              </a:rPr>
              <a:t>那么“中国人没有钱就幸福了”</a:t>
            </a:r>
            <a:endParaRPr kumimoji="0" lang="en-US" altLang="zh-CN" sz="3200" b="1">
              <a:solidFill>
                <a:srgbClr val="003366"/>
              </a:solidFill>
              <a:latin typeface="宋体" panose="02010600030101010101" pitchFamily="2" charset="-122"/>
              <a:ea typeface="汉鼎简楷体" pitchFamily="49" charset="-122"/>
            </a:endParaRPr>
          </a:p>
          <a:p>
            <a:pPr marL="0" indent="0">
              <a:lnSpc>
                <a:spcPct val="80000"/>
              </a:lnSpc>
            </a:pPr>
            <a:endParaRPr kumimoji="0" lang="zh-CN" altLang="en-US" sz="3200" b="1">
              <a:solidFill>
                <a:srgbClr val="003366"/>
              </a:solidFill>
              <a:latin typeface="宋体" panose="02010600030101010101" pitchFamily="2" charset="-122"/>
              <a:ea typeface="汉鼎简楷体" pitchFamily="49" charset="-122"/>
            </a:endParaRPr>
          </a:p>
          <a:p>
            <a:pPr marL="0" indent="0">
              <a:lnSpc>
                <a:spcPct val="80000"/>
              </a:lnSpc>
              <a:buFont typeface="Wingdings" pitchFamily="2" charset="2"/>
              <a:buNone/>
            </a:pPr>
            <a:r>
              <a:rPr kumimoji="0" lang="zh-CN" altLang="en-US" sz="3200" b="1">
                <a:solidFill>
                  <a:srgbClr val="003366"/>
                </a:solidFill>
                <a:latin typeface="宋体" panose="02010600030101010101" pitchFamily="2" charset="-122"/>
                <a:ea typeface="汉鼎简楷体" pitchFamily="49" charset="-122"/>
              </a:rPr>
              <a:t>作者的第一个错误：推理</a:t>
            </a:r>
            <a:r>
              <a:rPr kumimoji="0" lang="zh-CN" altLang="en-US" sz="3200" b="1">
                <a:solidFill>
                  <a:srgbClr val="FF6600"/>
                </a:solidFill>
                <a:latin typeface="宋体" panose="02010600030101010101" pitchFamily="2" charset="-122"/>
                <a:ea typeface="汉鼎简楷体" pitchFamily="49" charset="-122"/>
              </a:rPr>
              <a:t>无效</a:t>
            </a:r>
            <a:r>
              <a:rPr kumimoji="0" lang="zh-CN" altLang="en-US" sz="3200" b="1">
                <a:solidFill>
                  <a:srgbClr val="003366"/>
                </a:solidFill>
                <a:latin typeface="宋体" panose="02010600030101010101" pitchFamily="2" charset="-122"/>
                <a:ea typeface="汉鼎简楷体" pitchFamily="49" charset="-122"/>
              </a:rPr>
              <a:t>。下雨，否前推理</a:t>
            </a:r>
            <a:endParaRPr kumimoji="0" lang="en-US" altLang="zh-CN" sz="3200" b="1">
              <a:solidFill>
                <a:srgbClr val="003366"/>
              </a:solidFill>
              <a:latin typeface="宋体" panose="02010600030101010101" pitchFamily="2" charset="-122"/>
              <a:ea typeface="汉鼎简楷体" pitchFamily="49" charset="-122"/>
            </a:endParaRPr>
          </a:p>
          <a:p>
            <a:pPr marL="0" indent="0">
              <a:lnSpc>
                <a:spcPct val="80000"/>
              </a:lnSpc>
              <a:buFont typeface="Wingdings" pitchFamily="2" charset="2"/>
              <a:buNone/>
            </a:pPr>
            <a:endParaRPr kumimoji="0" lang="en-US" altLang="zh-CN" sz="3200" b="1">
              <a:solidFill>
                <a:srgbClr val="003366"/>
              </a:solidFill>
              <a:latin typeface="宋体" panose="02010600030101010101" pitchFamily="2" charset="-122"/>
              <a:ea typeface="汉鼎简楷体" pitchFamily="49" charset="-122"/>
            </a:endParaRPr>
          </a:p>
          <a:p>
            <a:pPr marL="0" indent="0">
              <a:lnSpc>
                <a:spcPct val="80000"/>
              </a:lnSpc>
              <a:buFont typeface="Wingdings" pitchFamily="2" charset="2"/>
              <a:buNone/>
            </a:pPr>
            <a:r>
              <a:rPr kumimoji="0" lang="zh-CN" altLang="en-US" sz="3200" b="1">
                <a:solidFill>
                  <a:srgbClr val="003366"/>
                </a:solidFill>
                <a:latin typeface="宋体" panose="02010600030101010101" pitchFamily="2" charset="-122"/>
                <a:ea typeface="汉鼎简楷体" pitchFamily="49" charset="-122"/>
              </a:rPr>
              <a:t>作者的第二个错误：</a:t>
            </a:r>
            <a:r>
              <a:rPr kumimoji="0" lang="zh-CN" altLang="en-US" sz="3200" b="1">
                <a:solidFill>
                  <a:srgbClr val="FF6600"/>
                </a:solidFill>
                <a:latin typeface="宋体" panose="02010600030101010101" pitchFamily="2" charset="-122"/>
                <a:ea typeface="汉鼎简楷体" pitchFamily="49" charset="-122"/>
              </a:rPr>
              <a:t>理解</a:t>
            </a:r>
            <a:r>
              <a:rPr kumimoji="0" lang="zh-CN" altLang="en-US" sz="3200" b="1">
                <a:solidFill>
                  <a:srgbClr val="003366"/>
                </a:solidFill>
                <a:latin typeface="宋体" panose="02010600030101010101" pitchFamily="2" charset="-122"/>
                <a:ea typeface="汉鼎简楷体" pitchFamily="49" charset="-122"/>
              </a:rPr>
              <a:t>错误。原话并非把有钱当作可怜的充分条件，而可能是必要条件。</a:t>
            </a:r>
            <a:endParaRPr kumimoji="0" lang="en-US" altLang="zh-CN" sz="3200" b="1">
              <a:solidFill>
                <a:srgbClr val="003366"/>
              </a:solidFill>
              <a:latin typeface="宋体" panose="02010600030101010101" pitchFamily="2" charset="-122"/>
              <a:ea typeface="汉鼎简楷体" pitchFamily="49" charset="-122"/>
            </a:endParaRPr>
          </a:p>
          <a:p>
            <a:pPr marL="0" indent="0">
              <a:lnSpc>
                <a:spcPct val="80000"/>
              </a:lnSpc>
              <a:buFont typeface="Wingdings" pitchFamily="2" charset="2"/>
              <a:buNone/>
            </a:pPr>
            <a:r>
              <a:rPr kumimoji="0" lang="zh-CN" altLang="en-US" sz="3200" b="1">
                <a:solidFill>
                  <a:srgbClr val="003366"/>
                </a:solidFill>
                <a:latin typeface="宋体" panose="02010600030101010101" pitchFamily="2" charset="-122"/>
                <a:ea typeface="汉鼎简楷体" pitchFamily="49" charset="-122"/>
              </a:rPr>
              <a:t>原话的意思：“中国人仅仅有钱是不够的。”</a:t>
            </a:r>
            <a:endParaRPr kumimoji="0" lang="en-US" altLang="zh-CN" sz="3200" b="1">
              <a:solidFill>
                <a:srgbClr val="003366"/>
              </a:solidFill>
              <a:latin typeface="宋体" panose="02010600030101010101" pitchFamily="2" charset="-122"/>
              <a:ea typeface="汉鼎简楷体" pitchFamily="49" charset="-122"/>
            </a:endParaRPr>
          </a:p>
          <a:p>
            <a:pPr marL="0" indent="0">
              <a:lnSpc>
                <a:spcPct val="80000"/>
              </a:lnSpc>
              <a:buFont typeface="Wingdings" pitchFamily="2" charset="2"/>
              <a:buNone/>
            </a:pPr>
            <a:r>
              <a:rPr kumimoji="0" lang="zh-CN" altLang="en-US" sz="3200" b="1">
                <a:solidFill>
                  <a:srgbClr val="003366"/>
                </a:solidFill>
                <a:latin typeface="宋体" panose="02010600030101010101" pitchFamily="2" charset="-122"/>
                <a:ea typeface="汉鼎简楷体" pitchFamily="49" charset="-122"/>
              </a:rPr>
              <a:t>并非“如果有钱，那么可怜。”</a:t>
            </a:r>
            <a:endParaRPr kumimoji="0" lang="en-US" altLang="zh-CN" sz="3200" b="1">
              <a:solidFill>
                <a:srgbClr val="003366"/>
              </a:solidFill>
              <a:latin typeface="宋体" panose="02010600030101010101" pitchFamily="2" charset="-122"/>
              <a:ea typeface="汉鼎简楷体" pitchFamily="49" charset="-122"/>
            </a:endParaRPr>
          </a:p>
        </p:txBody>
      </p:sp>
      <p:sp>
        <p:nvSpPr>
          <p:cNvPr id="2" name="幻灯片编号占位符 1">
            <a:extLst>
              <a:ext uri="{FF2B5EF4-FFF2-40B4-BE49-F238E27FC236}">
                <a16:creationId xmlns:a16="http://schemas.microsoft.com/office/drawing/2014/main" id="{B6F898E7-E8C8-8F43-9CA7-27C782B3C8FD}"/>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6E01EA60-50A4-0449-A828-9B83C0FCF5AF}" type="slidenum">
              <a:rPr kumimoji="0" lang="en-US" altLang="zh-CN" sz="1200">
                <a:latin typeface="Garamond" panose="02020404030301010803" pitchFamily="18" charset="0"/>
              </a:rPr>
              <a:pPr/>
              <a:t>11</a:t>
            </a:fld>
            <a:endParaRPr kumimoji="0" lang="en-US" altLang="zh-CN" sz="1200">
              <a:latin typeface="Garamond" panose="020204040303010108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42865BB-739D-694C-9F24-CF0EF5982D90}"/>
              </a:ext>
            </a:extLst>
          </p:cNvPr>
          <p:cNvSpPr>
            <a:spLocks noGrp="1" noChangeArrowheads="1"/>
          </p:cNvSpPr>
          <p:nvPr>
            <p:ph type="title" idx="4294967295"/>
          </p:nvPr>
        </p:nvSpPr>
        <p:spPr>
          <a:xfrm>
            <a:off x="457200" y="274638"/>
            <a:ext cx="5715000" cy="563562"/>
          </a:xfrm>
          <a:solidFill>
            <a:srgbClr val="993366"/>
          </a:solidFill>
          <a:ln>
            <a:solidFill>
              <a:srgbClr val="993366"/>
            </a:solidFill>
            <a:miter lim="800000"/>
            <a:headEnd/>
            <a:tailEnd/>
          </a:ln>
        </p:spPr>
        <p:txBody>
          <a:bodyPr anchor="t"/>
          <a:lstStyle/>
          <a:p>
            <a:pPr algn="l"/>
            <a:r>
              <a:rPr kumimoji="0" lang="zh-CN" altLang="en-US" sz="3000" b="1">
                <a:solidFill>
                  <a:srgbClr val="FFCC00"/>
                </a:solidFill>
              </a:rPr>
              <a:t>赚钱的可行性报告中的证明</a:t>
            </a:r>
            <a:r>
              <a:rPr kumimoji="0" lang="en-US" altLang="zh-CN" sz="3000" b="1">
                <a:solidFill>
                  <a:srgbClr val="FFCC00"/>
                </a:solidFill>
              </a:rPr>
              <a:t>…</a:t>
            </a:r>
            <a:endParaRPr kumimoji="0" lang="zh-CN" altLang="en-US" sz="3000" b="1">
              <a:solidFill>
                <a:srgbClr val="FFCC00"/>
              </a:solidFill>
            </a:endParaRPr>
          </a:p>
        </p:txBody>
      </p:sp>
      <p:sp>
        <p:nvSpPr>
          <p:cNvPr id="15363" name="Rectangle 3">
            <a:extLst>
              <a:ext uri="{FF2B5EF4-FFF2-40B4-BE49-F238E27FC236}">
                <a16:creationId xmlns:a16="http://schemas.microsoft.com/office/drawing/2014/main" id="{BACCB656-4F79-E04D-B3C1-14503F1A332B}"/>
              </a:ext>
            </a:extLst>
          </p:cNvPr>
          <p:cNvSpPr>
            <a:spLocks noGrp="1" noChangeArrowheads="1"/>
          </p:cNvSpPr>
          <p:nvPr>
            <p:ph type="body" idx="4294967295"/>
          </p:nvPr>
        </p:nvSpPr>
        <p:spPr>
          <a:xfrm>
            <a:off x="457200" y="1219200"/>
            <a:ext cx="8229600" cy="1600200"/>
          </a:xfrm>
        </p:spPr>
        <p:txBody>
          <a:bodyPr/>
          <a:lstStyle/>
          <a:p>
            <a:pPr>
              <a:lnSpc>
                <a:spcPct val="80000"/>
              </a:lnSpc>
              <a:buFontTx/>
              <a:buNone/>
            </a:pPr>
            <a:r>
              <a:rPr kumimoji="0" lang="en-US" altLang="zh-CN" sz="400"/>
              <a:t>		</a:t>
            </a:r>
          </a:p>
          <a:p>
            <a:pPr>
              <a:lnSpc>
                <a:spcPct val="80000"/>
              </a:lnSpc>
              <a:buFont typeface="Wingdings" pitchFamily="2" charset="2"/>
              <a:buChar char="§"/>
            </a:pPr>
            <a:r>
              <a:rPr kumimoji="0" lang="zh-CN" altLang="en-US" sz="2400" b="1" i="1">
                <a:solidFill>
                  <a:srgbClr val="660033"/>
                </a:solidFill>
                <a:latin typeface="汉鼎简楷体" pitchFamily="49" charset="-122"/>
                <a:ea typeface="汉鼎简楷体" pitchFamily="49" charset="-122"/>
              </a:rPr>
              <a:t>沈阳森林野生动物园从</a:t>
            </a:r>
            <a:r>
              <a:rPr kumimoji="0" lang="en-US" altLang="zh-CN" sz="2400" b="1" i="1">
                <a:solidFill>
                  <a:srgbClr val="660033"/>
                </a:solidFill>
                <a:latin typeface="汉鼎简楷体" pitchFamily="49" charset="-122"/>
                <a:ea typeface="汉鼎简楷体" pitchFamily="49" charset="-122"/>
              </a:rPr>
              <a:t>2009</a:t>
            </a:r>
            <a:r>
              <a:rPr kumimoji="0" lang="zh-CN" altLang="en-US" sz="2400" b="1" i="1">
                <a:solidFill>
                  <a:srgbClr val="660033"/>
                </a:solidFill>
                <a:latin typeface="汉鼎简楷体" pitchFamily="49" charset="-122"/>
                <a:ea typeface="汉鼎简楷体" pitchFamily="49" charset="-122"/>
              </a:rPr>
              <a:t>年</a:t>
            </a:r>
            <a:r>
              <a:rPr kumimoji="0" lang="en-US" altLang="zh-CN" sz="2400" b="1" i="1">
                <a:solidFill>
                  <a:srgbClr val="660033"/>
                </a:solidFill>
                <a:latin typeface="汉鼎简楷体" pitchFamily="49" charset="-122"/>
                <a:ea typeface="汉鼎简楷体" pitchFamily="49" charset="-122"/>
              </a:rPr>
              <a:t>11</a:t>
            </a:r>
            <a:r>
              <a:rPr kumimoji="0" lang="zh-CN" altLang="en-US" sz="2400" b="1" i="1">
                <a:solidFill>
                  <a:srgbClr val="660033"/>
                </a:solidFill>
                <a:latin typeface="汉鼎简楷体" pitchFamily="49" charset="-122"/>
                <a:ea typeface="汉鼎简楷体" pitchFamily="49" charset="-122"/>
              </a:rPr>
              <a:t>月至</a:t>
            </a:r>
            <a:r>
              <a:rPr kumimoji="0" lang="en-US" altLang="zh-CN" sz="2400" b="1" i="1">
                <a:solidFill>
                  <a:srgbClr val="660033"/>
                </a:solidFill>
                <a:latin typeface="汉鼎简楷体" pitchFamily="49" charset="-122"/>
                <a:ea typeface="汉鼎简楷体" pitchFamily="49" charset="-122"/>
              </a:rPr>
              <a:t>2010</a:t>
            </a:r>
            <a:r>
              <a:rPr kumimoji="0" lang="zh-CN" altLang="en-US" sz="2400" b="1" i="1">
                <a:solidFill>
                  <a:srgbClr val="660033"/>
                </a:solidFill>
                <a:latin typeface="汉鼎简楷体" pitchFamily="49" charset="-122"/>
                <a:ea typeface="汉鼎简楷体" pitchFamily="49" charset="-122"/>
              </a:rPr>
              <a:t>年</a:t>
            </a:r>
            <a:r>
              <a:rPr kumimoji="0" lang="en-US" altLang="zh-CN" sz="2400" b="1" i="1">
                <a:solidFill>
                  <a:srgbClr val="660033"/>
                </a:solidFill>
                <a:latin typeface="汉鼎简楷体" pitchFamily="49" charset="-122"/>
                <a:ea typeface="汉鼎简楷体" pitchFamily="49" charset="-122"/>
              </a:rPr>
              <a:t>3</a:t>
            </a:r>
            <a:r>
              <a:rPr kumimoji="0" lang="zh-CN" altLang="en-US" sz="2400" b="1" i="1">
                <a:solidFill>
                  <a:srgbClr val="660033"/>
                </a:solidFill>
                <a:latin typeface="汉鼎简楷体" pitchFamily="49" charset="-122"/>
                <a:ea typeface="汉鼎简楷体" pitchFamily="49" charset="-122"/>
              </a:rPr>
              <a:t>月，饿死</a:t>
            </a:r>
            <a:r>
              <a:rPr kumimoji="0" lang="en-US" altLang="zh-CN" sz="2400" b="1" i="1">
                <a:solidFill>
                  <a:srgbClr val="660033"/>
                </a:solidFill>
                <a:latin typeface="汉鼎简楷体" pitchFamily="49" charset="-122"/>
                <a:ea typeface="汉鼎简楷体" pitchFamily="49" charset="-122"/>
              </a:rPr>
              <a:t>41</a:t>
            </a:r>
            <a:r>
              <a:rPr kumimoji="0" lang="zh-CN" altLang="en-US" sz="2400" b="1" i="1">
                <a:solidFill>
                  <a:srgbClr val="660033"/>
                </a:solidFill>
                <a:latin typeface="汉鼎简楷体" pitchFamily="49" charset="-122"/>
                <a:ea typeface="汉鼎简楷体" pitchFamily="49" charset="-122"/>
              </a:rPr>
              <a:t>只一类保护动物，其中包括</a:t>
            </a:r>
            <a:r>
              <a:rPr kumimoji="0" lang="en-US" altLang="zh-CN" sz="2400" b="1" i="1">
                <a:solidFill>
                  <a:srgbClr val="660033"/>
                </a:solidFill>
                <a:latin typeface="汉鼎简楷体" pitchFamily="49" charset="-122"/>
                <a:ea typeface="汉鼎简楷体" pitchFamily="49" charset="-122"/>
              </a:rPr>
              <a:t>12</a:t>
            </a:r>
            <a:r>
              <a:rPr kumimoji="0" lang="zh-CN" altLang="en-US" sz="2400" b="1" i="1">
                <a:solidFill>
                  <a:srgbClr val="660033"/>
                </a:solidFill>
                <a:latin typeface="汉鼎简楷体" pitchFamily="49" charset="-122"/>
                <a:ea typeface="汉鼎简楷体" pitchFamily="49" charset="-122"/>
              </a:rPr>
              <a:t>只东北虎 </a:t>
            </a:r>
            <a:r>
              <a:rPr kumimoji="0" lang="en-US" altLang="zh-CN" sz="2400" b="1" i="1">
                <a:solidFill>
                  <a:srgbClr val="660033"/>
                </a:solidFill>
                <a:latin typeface="汉鼎简楷体" pitchFamily="49" charset="-122"/>
                <a:ea typeface="汉鼎简楷体" pitchFamily="49" charset="-122"/>
              </a:rPr>
              <a:t>!</a:t>
            </a:r>
            <a:endParaRPr kumimoji="0" lang="zh-CN" altLang="en-US" sz="2400" b="1" i="1">
              <a:solidFill>
                <a:srgbClr val="660033"/>
              </a:solidFill>
              <a:latin typeface="汉鼎简楷体" pitchFamily="49" charset="-122"/>
              <a:ea typeface="汉鼎简楷体" pitchFamily="49" charset="-122"/>
            </a:endParaRPr>
          </a:p>
          <a:p>
            <a:pPr>
              <a:lnSpc>
                <a:spcPct val="80000"/>
              </a:lnSpc>
              <a:buFont typeface="Wingdings" pitchFamily="2" charset="2"/>
              <a:buChar char="§"/>
            </a:pPr>
            <a:r>
              <a:rPr kumimoji="0" lang="zh-CN" altLang="en-US" sz="2400" b="1" i="1">
                <a:solidFill>
                  <a:srgbClr val="660033"/>
                </a:solidFill>
                <a:latin typeface="汉鼎简楷体" pitchFamily="49" charset="-122"/>
                <a:ea typeface="汉鼎简楷体" pitchFamily="49" charset="-122"/>
              </a:rPr>
              <a:t>该动物园乃由国有动物园改制而成。董事长杨振华</a:t>
            </a:r>
            <a:r>
              <a:rPr kumimoji="0" lang="en-US" altLang="zh-CN" sz="2400" b="1" i="1">
                <a:solidFill>
                  <a:srgbClr val="660033"/>
                </a:solidFill>
                <a:latin typeface="汉鼎简楷体" pitchFamily="49" charset="-122"/>
                <a:ea typeface="汉鼎简楷体" pitchFamily="49" charset="-122"/>
              </a:rPr>
              <a:t>1998</a:t>
            </a:r>
            <a:r>
              <a:rPr kumimoji="0" lang="zh-CN" altLang="en-US" sz="2400" b="1" i="1">
                <a:solidFill>
                  <a:srgbClr val="660033"/>
                </a:solidFill>
                <a:latin typeface="汉鼎简楷体" pitchFamily="49" charset="-122"/>
                <a:ea typeface="汉鼎简楷体" pitchFamily="49" charset="-122"/>
              </a:rPr>
              <a:t>年向政府递交对动物园的</a:t>
            </a:r>
            <a:r>
              <a:rPr kumimoji="0" lang="zh-CN" altLang="en-US" sz="2400" b="1" i="1">
                <a:solidFill>
                  <a:srgbClr val="660033"/>
                </a:solidFill>
                <a:latin typeface="Arial Unicode MS" panose="020B0604020202020204" pitchFamily="34" charset="-128"/>
                <a:ea typeface="汉鼎简楷体" pitchFamily="49" charset="-122"/>
              </a:rPr>
              <a:t>“</a:t>
            </a:r>
            <a:r>
              <a:rPr kumimoji="0" lang="zh-CN" altLang="en-US" sz="2400" b="1" i="1">
                <a:solidFill>
                  <a:srgbClr val="660033"/>
                </a:solidFill>
                <a:latin typeface="汉鼎简楷体" pitchFamily="49" charset="-122"/>
                <a:ea typeface="汉鼎简楷体" pitchFamily="49" charset="-122"/>
              </a:rPr>
              <a:t>钱</a:t>
            </a:r>
            <a:r>
              <a:rPr kumimoji="0" lang="zh-CN" altLang="en-US" sz="2400" b="1" i="1">
                <a:solidFill>
                  <a:srgbClr val="660033"/>
                </a:solidFill>
                <a:latin typeface="Arial Unicode MS" panose="020B0604020202020204" pitchFamily="34" charset="-128"/>
                <a:ea typeface="汉鼎简楷体" pitchFamily="49" charset="-122"/>
              </a:rPr>
              <a:t>”</a:t>
            </a:r>
            <a:r>
              <a:rPr kumimoji="0" lang="zh-CN" altLang="en-US" sz="2400" b="1" i="1">
                <a:solidFill>
                  <a:srgbClr val="660033"/>
                </a:solidFill>
                <a:latin typeface="汉鼎简楷体" pitchFamily="49" charset="-122"/>
                <a:ea typeface="汉鼎简楷体" pitchFamily="49" charset="-122"/>
              </a:rPr>
              <a:t>景十分乐观的可行性报告</a:t>
            </a:r>
            <a:r>
              <a:rPr kumimoji="0" lang="en-US" altLang="zh-CN" sz="2400" b="1" i="1">
                <a:solidFill>
                  <a:srgbClr val="660033"/>
                </a:solidFill>
                <a:latin typeface="汉鼎简楷体" pitchFamily="49" charset="-122"/>
                <a:ea typeface="汉鼎简楷体" pitchFamily="49" charset="-122"/>
              </a:rPr>
              <a:t>:</a:t>
            </a:r>
            <a:endParaRPr kumimoji="0" lang="zh-CN" altLang="en-US" sz="2400" b="1" i="1">
              <a:solidFill>
                <a:srgbClr val="FFCC99"/>
              </a:solidFill>
              <a:latin typeface="Arial Unicode MS" panose="020B0604020202020204" pitchFamily="34" charset="-128"/>
            </a:endParaRPr>
          </a:p>
        </p:txBody>
      </p:sp>
      <p:sp>
        <p:nvSpPr>
          <p:cNvPr id="15364" name="Rectangle 4">
            <a:extLst>
              <a:ext uri="{FF2B5EF4-FFF2-40B4-BE49-F238E27FC236}">
                <a16:creationId xmlns:a16="http://schemas.microsoft.com/office/drawing/2014/main" id="{6F8C717E-76F2-504B-8D04-F645F28938B6}"/>
              </a:ext>
            </a:extLst>
          </p:cNvPr>
          <p:cNvSpPr>
            <a:spLocks noChangeArrowheads="1"/>
          </p:cNvSpPr>
          <p:nvPr/>
        </p:nvSpPr>
        <p:spPr bwMode="auto">
          <a:xfrm>
            <a:off x="990600" y="2819400"/>
            <a:ext cx="7467600" cy="1416050"/>
          </a:xfrm>
          <a:prstGeom prst="rect">
            <a:avLst/>
          </a:prstGeom>
          <a:solidFill>
            <a:schemeClr val="bg1"/>
          </a:solidFill>
          <a:ln w="9525">
            <a:solidFill>
              <a:srgbClr val="993300"/>
            </a:solidFill>
            <a:miter lim="800000"/>
            <a:headEnd/>
            <a:tailEnd/>
          </a:ln>
          <a:effectLst>
            <a:outerShdw blurRad="63500" dist="107763" dir="2700000" algn="ctr" rotWithShape="0">
              <a:schemeClr val="bg2">
                <a:alpha val="50000"/>
              </a:schemeClr>
            </a:outerShdw>
          </a:effectLst>
        </p:spPr>
        <p:txBody>
          <a:bodyPr>
            <a:spAutoFit/>
          </a:bodyPr>
          <a:lstStyle/>
          <a:p>
            <a:pPr>
              <a:buClr>
                <a:srgbClr val="660033"/>
              </a:buClr>
              <a:buSzTx/>
              <a:buFont typeface="Wingdings" charset="0"/>
              <a:buChar char="J"/>
              <a:defRPr/>
            </a:pPr>
            <a:r>
              <a:rPr lang="zh-CN" altLang="en-US" sz="2400" b="1">
                <a:solidFill>
                  <a:srgbClr val="761600"/>
                </a:solidFill>
                <a:latin typeface="Arial Unicode MS" charset="0"/>
                <a:ea typeface="宋体" charset="0"/>
                <a:cs typeface="Arial Unicode MS" charset="0"/>
              </a:rPr>
              <a:t> 沈阳辐射周边</a:t>
            </a:r>
            <a:r>
              <a:rPr lang="en-US" altLang="zh-CN" sz="2400" b="1">
                <a:solidFill>
                  <a:srgbClr val="761600"/>
                </a:solidFill>
                <a:latin typeface="Arial Unicode MS" charset="0"/>
                <a:ea typeface="宋体" charset="0"/>
                <a:cs typeface="Arial Unicode MS" charset="0"/>
              </a:rPr>
              <a:t>7</a:t>
            </a:r>
            <a:r>
              <a:rPr lang="zh-CN" altLang="en-US" sz="2400" b="1">
                <a:solidFill>
                  <a:srgbClr val="761600"/>
                </a:solidFill>
                <a:latin typeface="Arial Unicode MS" charset="0"/>
                <a:ea typeface="宋体" charset="0"/>
                <a:cs typeface="Arial Unicode MS" charset="0"/>
              </a:rPr>
              <a:t>座城市</a:t>
            </a:r>
            <a:r>
              <a:rPr lang="en-US" altLang="zh-CN" sz="2400" b="1">
                <a:solidFill>
                  <a:srgbClr val="761600"/>
                </a:solidFill>
                <a:latin typeface="Arial Unicode MS" charset="0"/>
                <a:ea typeface="宋体" charset="0"/>
                <a:cs typeface="Arial Unicode MS" charset="0"/>
              </a:rPr>
              <a:t>,</a:t>
            </a:r>
            <a:r>
              <a:rPr lang="zh-CN" altLang="en-US" sz="2400" b="1">
                <a:solidFill>
                  <a:srgbClr val="761600"/>
                </a:solidFill>
                <a:latin typeface="Arial Unicode MS" charset="0"/>
                <a:ea typeface="宋体" charset="0"/>
                <a:cs typeface="Arial Unicode MS" charset="0"/>
              </a:rPr>
              <a:t>人口</a:t>
            </a:r>
            <a:r>
              <a:rPr lang="en-US" altLang="zh-CN" sz="2400" b="1">
                <a:solidFill>
                  <a:srgbClr val="761600"/>
                </a:solidFill>
                <a:latin typeface="Arial Unicode MS" charset="0"/>
                <a:ea typeface="宋体" charset="0"/>
                <a:cs typeface="Arial Unicode MS" charset="0"/>
              </a:rPr>
              <a:t>2000</a:t>
            </a:r>
            <a:r>
              <a:rPr lang="zh-CN" altLang="en-US" sz="2400" b="1">
                <a:solidFill>
                  <a:srgbClr val="761600"/>
                </a:solidFill>
                <a:latin typeface="Arial Unicode MS" charset="0"/>
                <a:ea typeface="宋体" charset="0"/>
                <a:cs typeface="Arial Unicode MS" charset="0"/>
              </a:rPr>
              <a:t>多万</a:t>
            </a:r>
            <a:r>
              <a:rPr lang="en-US" altLang="zh-CN" sz="2400" b="1">
                <a:solidFill>
                  <a:srgbClr val="761600"/>
                </a:solidFill>
                <a:latin typeface="Arial Unicode MS" charset="0"/>
                <a:ea typeface="宋体" charset="0"/>
                <a:cs typeface="Arial Unicode MS" charset="0"/>
              </a:rPr>
              <a:t>,</a:t>
            </a:r>
            <a:r>
              <a:rPr lang="zh-CN" altLang="en-US" sz="2400" b="1">
                <a:solidFill>
                  <a:srgbClr val="761600"/>
                </a:solidFill>
                <a:latin typeface="Arial Unicode MS" charset="0"/>
                <a:ea typeface="宋体" charset="0"/>
                <a:cs typeface="Arial Unicode MS" charset="0"/>
              </a:rPr>
              <a:t>保守估计每年客流量在</a:t>
            </a:r>
            <a:r>
              <a:rPr lang="en-US" altLang="zh-CN" sz="2400" b="1">
                <a:solidFill>
                  <a:srgbClr val="761600"/>
                </a:solidFill>
                <a:latin typeface="Arial Unicode MS" charset="0"/>
                <a:ea typeface="宋体" charset="0"/>
                <a:cs typeface="Arial Unicode MS" charset="0"/>
              </a:rPr>
              <a:t>150</a:t>
            </a:r>
            <a:r>
              <a:rPr lang="zh-CN" altLang="en-US" sz="2400" b="1">
                <a:solidFill>
                  <a:srgbClr val="761600"/>
                </a:solidFill>
                <a:latin typeface="Arial Unicode MS" charset="0"/>
                <a:ea typeface="宋体" charset="0"/>
                <a:cs typeface="Arial Unicode MS" charset="0"/>
              </a:rPr>
              <a:t>万人次以上。野生动物园建成后每年须投入成本</a:t>
            </a:r>
            <a:r>
              <a:rPr lang="en-US" altLang="zh-CN" sz="2400" b="1">
                <a:solidFill>
                  <a:srgbClr val="761600"/>
                </a:solidFill>
                <a:latin typeface="Arial Unicode MS" charset="0"/>
                <a:ea typeface="宋体" charset="0"/>
                <a:cs typeface="Arial Unicode MS" charset="0"/>
              </a:rPr>
              <a:t>2800</a:t>
            </a:r>
            <a:r>
              <a:rPr lang="zh-CN" altLang="en-US" sz="2400" b="1">
                <a:solidFill>
                  <a:srgbClr val="761600"/>
                </a:solidFill>
                <a:latin typeface="Arial Unicode MS" charset="0"/>
                <a:ea typeface="宋体" charset="0"/>
                <a:cs typeface="Arial Unicode MS" charset="0"/>
              </a:rPr>
              <a:t>万元</a:t>
            </a:r>
            <a:r>
              <a:rPr lang="en-US" altLang="zh-CN" sz="2400" b="1">
                <a:solidFill>
                  <a:srgbClr val="761600"/>
                </a:solidFill>
                <a:latin typeface="Arial Unicode MS" charset="0"/>
                <a:ea typeface="宋体" charset="0"/>
                <a:cs typeface="Arial Unicode MS" charset="0"/>
              </a:rPr>
              <a:t>,</a:t>
            </a:r>
            <a:r>
              <a:rPr lang="zh-CN" altLang="en-US" sz="2400" b="1">
                <a:solidFill>
                  <a:srgbClr val="761600"/>
                </a:solidFill>
                <a:latin typeface="Arial Unicode MS" charset="0"/>
                <a:ea typeface="宋体" charset="0"/>
                <a:cs typeface="Arial Unicode MS" charset="0"/>
              </a:rPr>
              <a:t>按照门票折中价</a:t>
            </a:r>
            <a:r>
              <a:rPr lang="en-US" altLang="zh-CN" sz="2400" b="1">
                <a:solidFill>
                  <a:srgbClr val="761600"/>
                </a:solidFill>
                <a:latin typeface="Arial Unicode MS" charset="0"/>
                <a:ea typeface="宋体" charset="0"/>
                <a:cs typeface="Arial Unicode MS" charset="0"/>
              </a:rPr>
              <a:t>40</a:t>
            </a:r>
            <a:r>
              <a:rPr lang="zh-CN" altLang="en-US" sz="2400" b="1">
                <a:solidFill>
                  <a:srgbClr val="761600"/>
                </a:solidFill>
                <a:latin typeface="Arial Unicode MS" charset="0"/>
                <a:ea typeface="宋体" charset="0"/>
                <a:cs typeface="Arial Unicode MS" charset="0"/>
              </a:rPr>
              <a:t>元</a:t>
            </a:r>
            <a:r>
              <a:rPr lang="en-US" altLang="zh-CN" sz="2400" b="1">
                <a:solidFill>
                  <a:srgbClr val="761600"/>
                </a:solidFill>
                <a:latin typeface="Arial Unicode MS" charset="0"/>
                <a:ea typeface="宋体" charset="0"/>
                <a:cs typeface="Arial Unicode MS" charset="0"/>
              </a:rPr>
              <a:t>/</a:t>
            </a:r>
            <a:r>
              <a:rPr lang="zh-CN" altLang="en-US" sz="2400" b="1">
                <a:solidFill>
                  <a:srgbClr val="761600"/>
                </a:solidFill>
                <a:latin typeface="Arial Unicode MS" charset="0"/>
                <a:ea typeface="宋体" charset="0"/>
                <a:cs typeface="Arial Unicode MS" charset="0"/>
              </a:rPr>
              <a:t>张计算</a:t>
            </a:r>
            <a:r>
              <a:rPr lang="en-US" altLang="zh-CN" sz="2400" b="1">
                <a:solidFill>
                  <a:srgbClr val="761600"/>
                </a:solidFill>
                <a:latin typeface="Arial Unicode MS" charset="0"/>
                <a:ea typeface="宋体" charset="0"/>
                <a:cs typeface="Arial Unicode MS" charset="0"/>
              </a:rPr>
              <a:t>,</a:t>
            </a:r>
            <a:r>
              <a:rPr lang="zh-CN" altLang="en-US" sz="2400" b="1">
                <a:solidFill>
                  <a:srgbClr val="761600"/>
                </a:solidFill>
                <a:latin typeface="Arial Unicode MS" charset="0"/>
                <a:ea typeface="宋体" charset="0"/>
                <a:cs typeface="Arial Unicode MS" charset="0"/>
              </a:rPr>
              <a:t>每年</a:t>
            </a:r>
            <a:r>
              <a:rPr lang="en-US" altLang="zh-CN" sz="2400" b="1">
                <a:solidFill>
                  <a:srgbClr val="761600"/>
                </a:solidFill>
                <a:latin typeface="Arial Unicode MS" charset="0"/>
                <a:ea typeface="宋体" charset="0"/>
                <a:cs typeface="Arial Unicode MS" charset="0"/>
              </a:rPr>
              <a:t>70</a:t>
            </a:r>
            <a:r>
              <a:rPr lang="zh-CN" altLang="en-US" sz="2400" b="1">
                <a:solidFill>
                  <a:srgbClr val="761600"/>
                </a:solidFill>
                <a:latin typeface="Arial Unicode MS" charset="0"/>
                <a:ea typeface="宋体" charset="0"/>
                <a:cs typeface="Arial Unicode MS" charset="0"/>
              </a:rPr>
              <a:t>万人次流量即能维持。</a:t>
            </a:r>
          </a:p>
        </p:txBody>
      </p:sp>
      <p:sp>
        <p:nvSpPr>
          <p:cNvPr id="15365" name="Rectangle 5">
            <a:extLst>
              <a:ext uri="{FF2B5EF4-FFF2-40B4-BE49-F238E27FC236}">
                <a16:creationId xmlns:a16="http://schemas.microsoft.com/office/drawing/2014/main" id="{F859E335-71B3-7144-9867-E75DA3AA99AD}"/>
              </a:ext>
            </a:extLst>
          </p:cNvPr>
          <p:cNvSpPr>
            <a:spLocks noChangeArrowheads="1"/>
          </p:cNvSpPr>
          <p:nvPr/>
        </p:nvSpPr>
        <p:spPr bwMode="auto">
          <a:xfrm>
            <a:off x="685800" y="4876800"/>
            <a:ext cx="8001000" cy="977900"/>
          </a:xfrm>
          <a:prstGeom prst="rect">
            <a:avLst/>
          </a:prstGeom>
          <a:solidFill>
            <a:srgbClr val="3366FF">
              <a:alpha val="30000"/>
            </a:srgbClr>
          </a:solidFill>
          <a:ln w="9525">
            <a:solidFill>
              <a:srgbClr val="00008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80000"/>
              </a:lnSpc>
              <a:buClrTx/>
              <a:buSzPct val="200000"/>
              <a:buFont typeface="Wingdings" charset="0"/>
              <a:buChar char="D"/>
              <a:defRPr/>
            </a:pPr>
            <a:r>
              <a:rPr lang="en-US" altLang="zh-CN" sz="2400" b="1">
                <a:solidFill>
                  <a:srgbClr val="000066"/>
                </a:solidFill>
                <a:latin typeface="Arial" charset="0"/>
                <a:ea typeface="宋体" charset="0"/>
                <a:cs typeface="宋体" charset="0"/>
              </a:rPr>
              <a:t>2000</a:t>
            </a:r>
            <a:r>
              <a:rPr lang="zh-CN" altLang="en-US" sz="2400" b="1">
                <a:solidFill>
                  <a:srgbClr val="000066"/>
                </a:solidFill>
                <a:latin typeface="Arial" charset="0"/>
                <a:ea typeface="宋体" charset="0"/>
                <a:cs typeface="宋体" charset="0"/>
              </a:rPr>
              <a:t>年开园后才发现，这个游园人次很难保证。这里的冬季基本没人。冬天长期是零游客。半年多时间内每天最多有二三十人参观，但每天必须要投入</a:t>
            </a:r>
            <a:r>
              <a:rPr lang="en-US" altLang="zh-CN" sz="2400" b="1">
                <a:solidFill>
                  <a:srgbClr val="000066"/>
                </a:solidFill>
                <a:latin typeface="Arial" charset="0"/>
                <a:ea typeface="宋体" charset="0"/>
                <a:cs typeface="宋体" charset="0"/>
              </a:rPr>
              <a:t>1.5</a:t>
            </a:r>
            <a:r>
              <a:rPr lang="zh-CN" altLang="en-US" sz="2400" b="1">
                <a:solidFill>
                  <a:srgbClr val="000066"/>
                </a:solidFill>
                <a:latin typeface="Arial" charset="0"/>
                <a:ea typeface="宋体" charset="0"/>
                <a:cs typeface="宋体" charset="0"/>
              </a:rPr>
              <a:t>万元维持。</a:t>
            </a:r>
            <a:endParaRPr lang="en-US" altLang="zh-CN" sz="2400" b="1" i="1">
              <a:solidFill>
                <a:srgbClr val="FF9900"/>
              </a:solidFill>
              <a:latin typeface="Arial" charset="0"/>
              <a:ea typeface="宋体" charset="0"/>
              <a:cs typeface="宋体" charset="0"/>
            </a:endParaRPr>
          </a:p>
        </p:txBody>
      </p:sp>
      <p:sp>
        <p:nvSpPr>
          <p:cNvPr id="15366" name="Rectangle 6">
            <a:extLst>
              <a:ext uri="{FF2B5EF4-FFF2-40B4-BE49-F238E27FC236}">
                <a16:creationId xmlns:a16="http://schemas.microsoft.com/office/drawing/2014/main" id="{BB7767ED-D2F7-2141-9238-239C5680CA49}"/>
              </a:ext>
            </a:extLst>
          </p:cNvPr>
          <p:cNvSpPr>
            <a:spLocks noChangeArrowheads="1"/>
          </p:cNvSpPr>
          <p:nvPr/>
        </p:nvSpPr>
        <p:spPr bwMode="auto">
          <a:xfrm>
            <a:off x="609600" y="4267200"/>
            <a:ext cx="8001000" cy="485775"/>
          </a:xfrm>
          <a:prstGeom prst="rect">
            <a:avLst/>
          </a:prstGeom>
          <a:solidFill>
            <a:srgbClr val="336600"/>
          </a:solidFill>
          <a:ln w="9525">
            <a:solidFill>
              <a:srgbClr val="00808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buSzPct val="200000"/>
              <a:buFont typeface="Wingdings" charset="0"/>
              <a:buChar char="C"/>
              <a:defRPr/>
            </a:pPr>
            <a:r>
              <a:rPr lang="zh-CN" altLang="en-US" sz="2800" b="1" dirty="0">
                <a:solidFill>
                  <a:srgbClr val="CCFFFF"/>
                </a:solidFill>
                <a:latin typeface="Arial" charset="0"/>
                <a:ea typeface="宋体" charset="0"/>
                <a:cs typeface="宋体" charset="0"/>
              </a:rPr>
              <a:t>专家组参考</a:t>
            </a:r>
            <a:r>
              <a:rPr lang="zh-CN" altLang="en-US" sz="2800" b="1" dirty="0">
                <a:solidFill>
                  <a:srgbClr val="FF6600"/>
                </a:solidFill>
                <a:latin typeface="Arial" charset="0"/>
                <a:ea typeface="宋体" charset="0"/>
                <a:cs typeface="宋体" charset="0"/>
              </a:rPr>
              <a:t>南方的动物园</a:t>
            </a:r>
            <a:r>
              <a:rPr lang="zh-CN" sz="2800" b="1" dirty="0">
                <a:solidFill>
                  <a:srgbClr val="CCFFFF"/>
                </a:solidFill>
                <a:latin typeface="Arial" charset="0"/>
                <a:ea typeface="宋体" charset="0"/>
                <a:cs typeface="宋体" charset="0"/>
              </a:rPr>
              <a:t>对报告</a:t>
            </a:r>
            <a:r>
              <a:rPr lang="zh-CN" altLang="en-US" sz="2800" b="1" dirty="0">
                <a:solidFill>
                  <a:srgbClr val="CCFFFF"/>
                </a:solidFill>
                <a:latin typeface="Arial" charset="0"/>
                <a:ea typeface="宋体" charset="0"/>
                <a:cs typeface="宋体" charset="0"/>
              </a:rPr>
              <a:t>进行了论证。</a:t>
            </a:r>
          </a:p>
        </p:txBody>
      </p:sp>
      <p:sp>
        <p:nvSpPr>
          <p:cNvPr id="15367" name="Rectangle 7">
            <a:extLst>
              <a:ext uri="{FF2B5EF4-FFF2-40B4-BE49-F238E27FC236}">
                <a16:creationId xmlns:a16="http://schemas.microsoft.com/office/drawing/2014/main" id="{2D4AE9F0-BB71-AC47-8AF3-C5E7A2A0E019}"/>
              </a:ext>
            </a:extLst>
          </p:cNvPr>
          <p:cNvSpPr>
            <a:spLocks noChangeArrowheads="1"/>
          </p:cNvSpPr>
          <p:nvPr/>
        </p:nvSpPr>
        <p:spPr bwMode="auto">
          <a:xfrm>
            <a:off x="2362200" y="914400"/>
            <a:ext cx="63785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80000"/>
              </a:lnSpc>
              <a:buClrTx/>
              <a:buSzPct val="200000"/>
              <a:buFont typeface="Wingdings" pitchFamily="2" charset="2"/>
              <a:buNone/>
            </a:pPr>
            <a:r>
              <a:rPr kumimoji="0" lang="en-US" altLang="zh-CN" i="1">
                <a:solidFill>
                  <a:schemeClr val="accent2"/>
                </a:solidFill>
              </a:rPr>
              <a:t>(</a:t>
            </a:r>
            <a:r>
              <a:rPr kumimoji="0" lang="zh-CN" altLang="en-US" b="1" i="1">
                <a:solidFill>
                  <a:schemeClr val="accent2"/>
                </a:solidFill>
              </a:rPr>
              <a:t>沈阳动物园曾是</a:t>
            </a:r>
            <a:r>
              <a:rPr kumimoji="0" lang="en-US" altLang="zh-CN" b="1" i="1">
                <a:solidFill>
                  <a:schemeClr val="accent2"/>
                </a:solidFill>
              </a:rPr>
              <a:t>"</a:t>
            </a:r>
            <a:r>
              <a:rPr kumimoji="0" lang="zh-CN" altLang="en-US" b="1" i="1">
                <a:solidFill>
                  <a:schemeClr val="accent2"/>
                </a:solidFill>
              </a:rPr>
              <a:t>提款机</a:t>
            </a:r>
            <a:r>
              <a:rPr kumimoji="0" lang="en-US" altLang="zh-CN" b="1" i="1">
                <a:solidFill>
                  <a:schemeClr val="accent2"/>
                </a:solidFill>
              </a:rPr>
              <a:t>“  </a:t>
            </a:r>
            <a:r>
              <a:rPr kumimoji="0" lang="zh-CN" altLang="en-US" b="1" i="1">
                <a:solidFill>
                  <a:schemeClr val="accent2"/>
                </a:solidFill>
              </a:rPr>
              <a:t>园区以老虎断食要挟政府</a:t>
            </a:r>
            <a:r>
              <a:rPr kumimoji="0" lang="en-US" altLang="zh-CN" b="1" i="1">
                <a:solidFill>
                  <a:schemeClr val="accent2"/>
                </a:solidFill>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6" presetClass="emph" presetSubtype="0" repeatCount="5000" fill="hold" grpId="1" nodeType="afterEffect">
                                  <p:stCondLst>
                                    <p:cond delay="2000"/>
                                  </p:stCondLst>
                                  <p:childTnLst>
                                    <p:animEffect transition="out" filter="fade">
                                      <p:cBhvr>
                                        <p:cTn id="17" dur="500" tmFilter="0, 0; .2, .5; .8, .5; 1, 0"/>
                                        <p:tgtEl>
                                          <p:spTgt spid="15366"/>
                                        </p:tgtEl>
                                      </p:cBhvr>
                                    </p:animEffect>
                                    <p:animScale>
                                      <p:cBhvr>
                                        <p:cTn id="18" dur="250" autoRev="1" fill="hold"/>
                                        <p:tgtEl>
                                          <p:spTgt spid="15366"/>
                                        </p:tgtEl>
                                      </p:cBhvr>
                                      <p:by x="105000" y="105000"/>
                                    </p:animScale>
                                  </p:childTnLst>
                                </p:cTn>
                              </p:par>
                            </p:childTnLst>
                          </p:cTn>
                        </p:par>
                        <p:par>
                          <p:cTn id="19" fill="hold" nodeType="afterGroup">
                            <p:stCondLst>
                              <p:cond delay="5000"/>
                            </p:stCondLst>
                            <p:childTnLst>
                              <p:par>
                                <p:cTn id="20" presetID="12" presetClass="entr" presetSubtype="4" fill="hold" grpId="0" nodeType="afterEffect">
                                  <p:stCondLst>
                                    <p:cond delay="2000"/>
                                  </p:stCondLst>
                                  <p:childTnLst>
                                    <p:set>
                                      <p:cBhvr>
                                        <p:cTn id="21" dur="1" fill="hold">
                                          <p:stCondLst>
                                            <p:cond delay="0"/>
                                          </p:stCondLst>
                                        </p:cTn>
                                        <p:tgtEl>
                                          <p:spTgt spid="15365"/>
                                        </p:tgtEl>
                                        <p:attrNameLst>
                                          <p:attrName>style.visibility</p:attrName>
                                        </p:attrNameLst>
                                      </p:cBhvr>
                                      <p:to>
                                        <p:strVal val="visible"/>
                                      </p:to>
                                    </p:set>
                                    <p:animEffect transition="in" filter="slide(fromBottom)">
                                      <p:cBhvr>
                                        <p:cTn id="22"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animBg="1"/>
      <p:bldP spid="1536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100EC95E-D83F-ED4C-AC69-11CC8E09E3B1}"/>
              </a:ext>
            </a:extLst>
          </p:cNvPr>
          <p:cNvSpPr>
            <a:spLocks noGrp="1" noChangeArrowheads="1"/>
          </p:cNvSpPr>
          <p:nvPr>
            <p:ph type="body" idx="4294967295"/>
          </p:nvPr>
        </p:nvSpPr>
        <p:spPr>
          <a:xfrm>
            <a:off x="457200" y="304800"/>
            <a:ext cx="8229600" cy="6019800"/>
          </a:xfrm>
          <a:solidFill>
            <a:schemeClr val="bg1"/>
          </a:solidFill>
        </p:spPr>
        <p:txBody>
          <a:bodyPr/>
          <a:lstStyle/>
          <a:p>
            <a:r>
              <a:rPr lang="zh-CN" altLang="en-US">
                <a:solidFill>
                  <a:srgbClr val="FFFF00"/>
                </a:solidFill>
              </a:rPr>
              <a:t>第五种错误：类比无效</a:t>
            </a:r>
            <a:endParaRPr lang="en-US" altLang="zh-CN">
              <a:solidFill>
                <a:srgbClr val="FFFF00"/>
              </a:solidFill>
            </a:endParaRPr>
          </a:p>
          <a:p>
            <a:endParaRPr kumimoji="0" lang="zh-CN" altLang="en-US" sz="2800" b="1"/>
          </a:p>
          <a:p>
            <a:pPr>
              <a:lnSpc>
                <a:spcPct val="80000"/>
              </a:lnSpc>
            </a:pPr>
            <a:r>
              <a:rPr kumimoji="0" lang="zh-CN" altLang="en-US" sz="2800">
                <a:solidFill>
                  <a:srgbClr val="FFCC99"/>
                </a:solidFill>
              </a:rPr>
              <a:t>将</a:t>
            </a:r>
            <a:r>
              <a:rPr kumimoji="0" lang="zh-CN" altLang="en-US" sz="2800">
                <a:solidFill>
                  <a:srgbClr val="FFFF00"/>
                </a:solidFill>
              </a:rPr>
              <a:t>他人的成功或失败经验</a:t>
            </a:r>
            <a:r>
              <a:rPr kumimoji="0" lang="zh-CN" altLang="en-US" sz="2800">
                <a:solidFill>
                  <a:srgbClr val="FFCC99"/>
                </a:solidFill>
              </a:rPr>
              <a:t>或者</a:t>
            </a:r>
            <a:r>
              <a:rPr kumimoji="0" lang="zh-CN" altLang="en-US" sz="2800">
                <a:solidFill>
                  <a:srgbClr val="FFFF00"/>
                </a:solidFill>
              </a:rPr>
              <a:t>做法</a:t>
            </a:r>
            <a:r>
              <a:rPr kumimoji="0" lang="zh-CN" altLang="en-US" sz="2800">
                <a:solidFill>
                  <a:srgbClr val="FFCC99"/>
                </a:solidFill>
              </a:rPr>
              <a:t>完全复制在自己的环境中，</a:t>
            </a:r>
            <a:r>
              <a:rPr kumimoji="0" lang="zh-CN" altLang="en-US" sz="2800">
                <a:solidFill>
                  <a:srgbClr val="FFFF00"/>
                </a:solidFill>
              </a:rPr>
              <a:t>缺乏具体问题具体分析</a:t>
            </a:r>
            <a:r>
              <a:rPr kumimoji="0" lang="zh-CN" altLang="en-US" sz="2800">
                <a:solidFill>
                  <a:srgbClr val="FFCC99"/>
                </a:solidFill>
              </a:rPr>
              <a:t>的原则。</a:t>
            </a:r>
            <a:endParaRPr kumimoji="0" lang="en-US" altLang="zh-CN" sz="2800">
              <a:solidFill>
                <a:srgbClr val="FFCC99"/>
              </a:solidFill>
            </a:endParaRPr>
          </a:p>
          <a:p>
            <a:pPr>
              <a:lnSpc>
                <a:spcPct val="80000"/>
              </a:lnSpc>
            </a:pPr>
            <a:endParaRPr kumimoji="0" lang="en-US" altLang="zh-CN" sz="2800">
              <a:solidFill>
                <a:srgbClr val="FFCC99"/>
              </a:solidFill>
            </a:endParaRPr>
          </a:p>
          <a:p>
            <a:pPr>
              <a:lnSpc>
                <a:spcPct val="80000"/>
              </a:lnSpc>
            </a:pPr>
            <a:r>
              <a:rPr lang="zh-CN" altLang="en-US" sz="2800">
                <a:latin typeface="Calibri" panose="020F0502020204030204" pitchFamily="34" charset="0"/>
              </a:rPr>
              <a:t>更有甚者，一些千万人级别甚至只有几百万人的西方国家的政客也要教中国如何治理，他们真的觉得自己很配那样做吗？这多么像一个在公园里玩卡丁车的小孩子叫喊着要教大人如何开世界上最大规模的重型卡车</a:t>
            </a:r>
            <a:r>
              <a:rPr lang="en-US" altLang="zh-CN" sz="2800">
                <a:latin typeface="Calibri" panose="020F0502020204030204" pitchFamily="34" charset="0"/>
              </a:rPr>
              <a:t>!</a:t>
            </a:r>
          </a:p>
          <a:p>
            <a:pPr>
              <a:lnSpc>
                <a:spcPct val="80000"/>
              </a:lnSpc>
            </a:pPr>
            <a:endParaRPr lang="en-US" altLang="zh-CN" sz="2800">
              <a:latin typeface="Calibri" panose="020F0502020204030204" pitchFamily="34" charset="0"/>
            </a:endParaRPr>
          </a:p>
          <a:p>
            <a:pPr>
              <a:lnSpc>
                <a:spcPct val="80000"/>
              </a:lnSpc>
            </a:pPr>
            <a:r>
              <a:rPr lang="zh-CN" altLang="zh-CN" sz="2800">
                <a:latin typeface="Calibri" panose="020F0502020204030204" pitchFamily="34" charset="0"/>
              </a:rPr>
              <a:t>“</a:t>
            </a:r>
            <a:r>
              <a:rPr lang="zh-CN" altLang="en-US" sz="2800">
                <a:latin typeface="Calibri" panose="020F0502020204030204" pitchFamily="34" charset="0"/>
              </a:rPr>
              <a:t>中美谁在铸成历史错误，实践说了算”，</a:t>
            </a:r>
            <a:r>
              <a:rPr lang="en-US" altLang="zh-CN" sz="2800">
                <a:latin typeface="Calibri" panose="020F0502020204030204" pitchFamily="34" charset="0"/>
              </a:rPr>
              <a:t>《</a:t>
            </a:r>
            <a:r>
              <a:rPr lang="zh-CN" altLang="en-US" sz="2800">
                <a:latin typeface="Calibri" panose="020F0502020204030204" pitchFamily="34" charset="0"/>
              </a:rPr>
              <a:t>环球时报</a:t>
            </a:r>
            <a:r>
              <a:rPr lang="en-US" altLang="zh-CN" sz="2800">
                <a:latin typeface="Calibri" panose="020F0502020204030204" pitchFamily="34" charset="0"/>
              </a:rPr>
              <a:t>》</a:t>
            </a:r>
            <a:r>
              <a:rPr lang="is-IS" altLang="zh-CN" sz="2800">
                <a:latin typeface="Calibri" panose="020F0502020204030204" pitchFamily="34" charset="0"/>
              </a:rPr>
              <a:t>2019</a:t>
            </a:r>
            <a:r>
              <a:rPr lang="zh-CN" altLang="is-IS" sz="2800">
                <a:latin typeface="Calibri" panose="020F0502020204030204" pitchFamily="34" charset="0"/>
              </a:rPr>
              <a:t>年</a:t>
            </a:r>
            <a:r>
              <a:rPr lang="is-IS" altLang="zh-CN" sz="2800">
                <a:latin typeface="Calibri" panose="020F0502020204030204" pitchFamily="34" charset="0"/>
              </a:rPr>
              <a:t>07</a:t>
            </a:r>
            <a:r>
              <a:rPr lang="zh-CN" altLang="is-IS" sz="2800">
                <a:latin typeface="Calibri" panose="020F0502020204030204" pitchFamily="34" charset="0"/>
              </a:rPr>
              <a:t>月</a:t>
            </a:r>
            <a:r>
              <a:rPr lang="is-IS" altLang="zh-CN" sz="2800">
                <a:latin typeface="Calibri" panose="020F0502020204030204" pitchFamily="34" charset="0"/>
              </a:rPr>
              <a:t>19</a:t>
            </a:r>
            <a:r>
              <a:rPr lang="zh-CN" altLang="is-IS" sz="2800">
                <a:latin typeface="Calibri" panose="020F0502020204030204" pitchFamily="34" charset="0"/>
              </a:rPr>
              <a:t>日</a:t>
            </a:r>
            <a:endParaRPr lang="is-IS" altLang="zh-CN" sz="2800">
              <a:latin typeface="Calibri" panose="020F0502020204030204" pitchFamily="34" charset="0"/>
            </a:endParaRPr>
          </a:p>
          <a:p>
            <a:pPr>
              <a:lnSpc>
                <a:spcPct val="80000"/>
              </a:lnSpc>
            </a:pPr>
            <a:endParaRPr kumimoji="0" lang="en-US" altLang="zh-CN">
              <a:solidFill>
                <a:srgbClr val="FFCC99"/>
              </a:solidFill>
            </a:endParaRPr>
          </a:p>
        </p:txBody>
      </p:sp>
      <p:sp>
        <p:nvSpPr>
          <p:cNvPr id="2" name="幻灯片编号占位符 1">
            <a:extLst>
              <a:ext uri="{FF2B5EF4-FFF2-40B4-BE49-F238E27FC236}">
                <a16:creationId xmlns:a16="http://schemas.microsoft.com/office/drawing/2014/main" id="{17D3210D-A985-6E4F-9E70-A15083F0F88C}"/>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97B1F0F2-353F-DB4D-A075-A7B31A93EC79}" type="slidenum">
              <a:rPr kumimoji="0" lang="en-US" altLang="zh-CN" sz="1200"/>
              <a:pPr/>
              <a:t>13</a:t>
            </a:fld>
            <a:endParaRPr kumimoji="0" lang="en-US" altLang="zh-CN"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93BF9491-4529-F94B-A6A3-E0BC054F2292}"/>
              </a:ext>
            </a:extLst>
          </p:cNvPr>
          <p:cNvSpPr>
            <a:spLocks noGrp="1" noChangeArrowheads="1"/>
          </p:cNvSpPr>
          <p:nvPr>
            <p:ph type="body" idx="4294967295"/>
          </p:nvPr>
        </p:nvSpPr>
        <p:spPr>
          <a:xfrm>
            <a:off x="457200" y="533400"/>
            <a:ext cx="8229600" cy="5410200"/>
          </a:xfrm>
        </p:spPr>
        <p:txBody>
          <a:bodyPr/>
          <a:lstStyle/>
          <a:p>
            <a:pPr marL="0" indent="0">
              <a:lnSpc>
                <a:spcPct val="80000"/>
              </a:lnSpc>
              <a:buFont typeface="Wingdings" charset="0"/>
              <a:buNone/>
              <a:defRPr/>
            </a:pPr>
            <a:r>
              <a:rPr kumimoji="0" lang="zh-CN" altLang="en-US" sz="3400" b="1" dirty="0"/>
              <a:t>第六种错误：引用权威不适合</a:t>
            </a:r>
            <a:endParaRPr kumimoji="0" lang="zh-CN" altLang="en-US" sz="1100" b="1" dirty="0"/>
          </a:p>
          <a:p>
            <a:pPr>
              <a:lnSpc>
                <a:spcPct val="80000"/>
              </a:lnSpc>
              <a:buFont typeface="Wingdings" charset="0"/>
              <a:buBlip>
                <a:blip r:embed="rId2"/>
              </a:buBlip>
              <a:defRPr/>
            </a:pPr>
            <a:endParaRPr kumimoji="0" lang="zh-CN" altLang="en-US" sz="2300" b="1" dirty="0"/>
          </a:p>
          <a:p>
            <a:pPr>
              <a:lnSpc>
                <a:spcPct val="80000"/>
              </a:lnSpc>
              <a:buFont typeface="Wingdings" charset="0"/>
              <a:buBlip>
                <a:blip r:embed="rId2"/>
              </a:buBlip>
              <a:defRPr/>
            </a:pPr>
            <a:r>
              <a:rPr kumimoji="0" lang="zh-CN" altLang="en-US" sz="2800" b="1" dirty="0"/>
              <a:t>人们的论证常常这样是这样的：</a:t>
            </a:r>
          </a:p>
          <a:p>
            <a:pPr>
              <a:lnSpc>
                <a:spcPct val="80000"/>
              </a:lnSpc>
              <a:buFont typeface="Wingdings" charset="0"/>
              <a:buNone/>
              <a:defRPr/>
            </a:pPr>
            <a:r>
              <a:rPr kumimoji="0" lang="zh-CN" altLang="en-US" sz="1000" dirty="0"/>
              <a:t>　　</a:t>
            </a:r>
          </a:p>
          <a:p>
            <a:pPr lvl="1">
              <a:lnSpc>
                <a:spcPct val="80000"/>
              </a:lnSpc>
              <a:buFont typeface="Wingdings" charset="0"/>
              <a:buNone/>
              <a:defRPr/>
            </a:pPr>
            <a:r>
              <a:rPr kumimoji="0" lang="zh-CN" altLang="en-US" sz="2200" i="1" dirty="0">
                <a:cs typeface="宋体" charset="0"/>
              </a:rPr>
              <a:t>	</a:t>
            </a:r>
            <a:r>
              <a:rPr kumimoji="0" lang="zh-CN" altLang="en-US" b="1" i="1" dirty="0">
                <a:solidFill>
                  <a:srgbClr val="FFFF66"/>
                </a:solidFill>
                <a:ea typeface="汉鼎简楷体" charset="0"/>
                <a:cs typeface="汉鼎简楷体" charset="0"/>
              </a:rPr>
              <a:t>根据经济学大师弗里德曼的经济学理论，中国的改革需要一步到位：一举取消价格管制。</a:t>
            </a:r>
          </a:p>
          <a:p>
            <a:pPr lvl="2">
              <a:lnSpc>
                <a:spcPct val="80000"/>
              </a:lnSpc>
              <a:buFont typeface="Wingdings" charset="0"/>
              <a:buNone/>
              <a:defRPr/>
            </a:pPr>
            <a:endParaRPr kumimoji="0" lang="zh-CN" altLang="en-US" sz="1900" b="1" dirty="0">
              <a:ea typeface="汉鼎简楷体" charset="0"/>
              <a:cs typeface="汉鼎简楷体" charset="0"/>
            </a:endParaRPr>
          </a:p>
          <a:p>
            <a:pPr>
              <a:lnSpc>
                <a:spcPct val="80000"/>
              </a:lnSpc>
              <a:buFont typeface="Wingdings" charset="0"/>
              <a:buBlip>
                <a:blip r:embed="rId2"/>
              </a:buBlip>
              <a:defRPr/>
            </a:pPr>
            <a:r>
              <a:rPr kumimoji="0" lang="zh-CN" altLang="en-US" sz="2800" b="1" dirty="0"/>
              <a:t>引用权威来论证的情况包括：</a:t>
            </a:r>
          </a:p>
          <a:p>
            <a:pPr>
              <a:lnSpc>
                <a:spcPct val="80000"/>
              </a:lnSpc>
              <a:buFont typeface="Wingdings" charset="0"/>
              <a:buBlip>
                <a:blip r:embed="rId2"/>
              </a:buBlip>
              <a:defRPr/>
            </a:pPr>
            <a:endParaRPr kumimoji="0" lang="zh-CN" altLang="en-US" sz="1000" b="1" dirty="0"/>
          </a:p>
          <a:p>
            <a:pPr>
              <a:lnSpc>
                <a:spcPct val="80000"/>
              </a:lnSpc>
              <a:buFont typeface="Wingdings" charset="0"/>
              <a:buNone/>
              <a:defRPr/>
            </a:pPr>
            <a:r>
              <a:rPr kumimoji="0" lang="zh-CN" altLang="en-US" sz="1700" dirty="0"/>
              <a:t>	</a:t>
            </a:r>
            <a:r>
              <a:rPr kumimoji="0" lang="zh-CN" altLang="en-US" sz="2600" dirty="0">
                <a:solidFill>
                  <a:srgbClr val="CCECFF"/>
                </a:solidFill>
              </a:rPr>
              <a:t>（１）使用</a:t>
            </a:r>
            <a:r>
              <a:rPr kumimoji="0" lang="zh-CN" altLang="en-US" sz="2600" dirty="0">
                <a:solidFill>
                  <a:srgbClr val="FFFF00"/>
                </a:solidFill>
              </a:rPr>
              <a:t>权威</a:t>
            </a:r>
            <a:r>
              <a:rPr kumimoji="0" lang="zh-CN" altLang="en-US" sz="2600" dirty="0">
                <a:solidFill>
                  <a:srgbClr val="CCECFF"/>
                </a:solidFill>
              </a:rPr>
              <a:t>的词句、言论、观点、证明来为</a:t>
            </a:r>
            <a:r>
              <a:rPr kumimoji="0" lang="zh-CN" altLang="en-US" sz="2600" dirty="0">
                <a:solidFill>
                  <a:srgbClr val="FFFF00"/>
                </a:solidFill>
              </a:rPr>
              <a:t>自己</a:t>
            </a:r>
            <a:r>
              <a:rPr kumimoji="0" lang="zh-CN" altLang="en-US" sz="2600" dirty="0">
                <a:solidFill>
                  <a:srgbClr val="CCECFF"/>
                </a:solidFill>
              </a:rPr>
              <a:t>现在的立场论证；</a:t>
            </a:r>
          </a:p>
          <a:p>
            <a:pPr>
              <a:lnSpc>
                <a:spcPct val="80000"/>
              </a:lnSpc>
              <a:buFont typeface="Wingdings" charset="0"/>
              <a:buNone/>
              <a:defRPr/>
            </a:pPr>
            <a:r>
              <a:rPr kumimoji="0" lang="zh-CN" altLang="en-US" sz="2600" dirty="0">
                <a:solidFill>
                  <a:srgbClr val="CCECFF"/>
                </a:solidFill>
              </a:rPr>
              <a:t>	（２）使用已有的、其他情况下的理论来论证和指导</a:t>
            </a:r>
            <a:r>
              <a:rPr kumimoji="0" lang="zh-CN" altLang="en-US" sz="2600" dirty="0">
                <a:solidFill>
                  <a:srgbClr val="FFFF00"/>
                </a:solidFill>
              </a:rPr>
              <a:t>现在</a:t>
            </a:r>
            <a:r>
              <a:rPr kumimoji="0" lang="zh-CN" altLang="en-US" sz="2600" dirty="0">
                <a:solidFill>
                  <a:srgbClr val="CCECFF"/>
                </a:solidFill>
              </a:rPr>
              <a:t>的、</a:t>
            </a:r>
            <a:r>
              <a:rPr kumimoji="0" lang="zh-CN" altLang="en-US" sz="2600" dirty="0">
                <a:solidFill>
                  <a:srgbClr val="FFFF00"/>
                </a:solidFill>
              </a:rPr>
              <a:t>新</a:t>
            </a:r>
            <a:r>
              <a:rPr kumimoji="0" lang="zh-CN" altLang="en-US" sz="2600" dirty="0">
                <a:solidFill>
                  <a:srgbClr val="CCECFF"/>
                </a:solidFill>
              </a:rPr>
              <a:t>的实践；</a:t>
            </a:r>
          </a:p>
          <a:p>
            <a:pPr>
              <a:lnSpc>
                <a:spcPct val="80000"/>
              </a:lnSpc>
              <a:buFont typeface="Wingdings" charset="0"/>
              <a:buNone/>
              <a:defRPr/>
            </a:pPr>
            <a:r>
              <a:rPr kumimoji="0" lang="zh-CN" altLang="en-US" sz="2600" dirty="0">
                <a:solidFill>
                  <a:srgbClr val="CCECFF"/>
                </a:solidFill>
              </a:rPr>
              <a:t>	（３）</a:t>
            </a:r>
            <a:r>
              <a:rPr kumimoji="0" lang="zh-CN" altLang="en-US" sz="2600" dirty="0">
                <a:solidFill>
                  <a:srgbClr val="FFFF00"/>
                </a:solidFill>
              </a:rPr>
              <a:t>类比</a:t>
            </a:r>
            <a:r>
              <a:rPr kumimoji="0" lang="zh-CN" altLang="en-US" sz="2600" dirty="0">
                <a:solidFill>
                  <a:srgbClr val="CCECFF"/>
                </a:solidFill>
              </a:rPr>
              <a:t>以前或其他地方的成功实例来论证它对现在的</a:t>
            </a:r>
            <a:r>
              <a:rPr kumimoji="0" lang="en-US" altLang="zh-CN" sz="2600" dirty="0">
                <a:solidFill>
                  <a:srgbClr val="CCECFF"/>
                </a:solidFill>
              </a:rPr>
              <a:t>,</a:t>
            </a:r>
            <a:r>
              <a:rPr kumimoji="0" lang="zh-CN" altLang="en-US" sz="2600" dirty="0">
                <a:solidFill>
                  <a:srgbClr val="CCECFF"/>
                </a:solidFill>
              </a:rPr>
              <a:t>新的情况的应用。</a:t>
            </a:r>
          </a:p>
          <a:p>
            <a:pPr>
              <a:lnSpc>
                <a:spcPct val="80000"/>
              </a:lnSpc>
              <a:buFont typeface="Wingdings" charset="0"/>
              <a:buNone/>
              <a:defRPr/>
            </a:pPr>
            <a:endParaRPr kumimoji="0" lang="zh-CN" altLang="en-US" sz="1900" dirty="0">
              <a:solidFill>
                <a:srgbClr val="CCECFF"/>
              </a:solidFill>
            </a:endParaRPr>
          </a:p>
        </p:txBody>
      </p:sp>
      <p:sp>
        <p:nvSpPr>
          <p:cNvPr id="2" name="幻灯片编号占位符 1">
            <a:extLst>
              <a:ext uri="{FF2B5EF4-FFF2-40B4-BE49-F238E27FC236}">
                <a16:creationId xmlns:a16="http://schemas.microsoft.com/office/drawing/2014/main" id="{BF773134-E543-7F47-951B-63E25223C43E}"/>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DEAE1671-022D-154C-B119-637D5004F562}" type="slidenum">
              <a:rPr kumimoji="0" lang="en-US" altLang="zh-CN" sz="1200"/>
              <a:pPr/>
              <a:t>14</a:t>
            </a:fld>
            <a:endParaRPr kumimoji="0" lang="en-US" altLang="zh-CN"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77F9CA81-890D-584C-9F70-CC8C704C2BC9}"/>
              </a:ext>
            </a:extLst>
          </p:cNvPr>
          <p:cNvSpPr>
            <a:spLocks noGrp="1" noChangeArrowheads="1"/>
          </p:cNvSpPr>
          <p:nvPr>
            <p:ph type="body" idx="4294967295"/>
          </p:nvPr>
        </p:nvSpPr>
        <p:spPr>
          <a:xfrm>
            <a:off x="457200" y="304800"/>
            <a:ext cx="8229600" cy="6019800"/>
          </a:xfrm>
          <a:solidFill>
            <a:schemeClr val="bg1"/>
          </a:solidFill>
        </p:spPr>
        <p:txBody>
          <a:bodyPr/>
          <a:lstStyle/>
          <a:p>
            <a:pPr>
              <a:lnSpc>
                <a:spcPct val="80000"/>
              </a:lnSpc>
              <a:buFont typeface="Wingdings" charset="0"/>
              <a:buNone/>
              <a:defRPr/>
            </a:pPr>
            <a:r>
              <a:rPr kumimoji="0" lang="zh-CN" altLang="en-US" dirty="0">
                <a:solidFill>
                  <a:srgbClr val="66FFFF"/>
                </a:solidFill>
              </a:rPr>
              <a:t>判断权威论证的恰当行：忠实和相关</a:t>
            </a:r>
            <a:endParaRPr kumimoji="0" lang="en-US" altLang="zh-CN" sz="2800" b="1" dirty="0">
              <a:solidFill>
                <a:srgbClr val="66FFFF"/>
              </a:solidFill>
            </a:endParaRPr>
          </a:p>
          <a:p>
            <a:pPr>
              <a:lnSpc>
                <a:spcPct val="80000"/>
              </a:lnSpc>
              <a:buFont typeface="Wingdings" charset="0"/>
              <a:buBlip>
                <a:blip r:embed="rId2"/>
              </a:buBlip>
              <a:defRPr/>
            </a:pPr>
            <a:endParaRPr kumimoji="0" lang="en-US" altLang="zh-CN" sz="2800" b="1" dirty="0">
              <a:solidFill>
                <a:srgbClr val="FFFF66"/>
              </a:solidFill>
            </a:endParaRPr>
          </a:p>
          <a:p>
            <a:pPr>
              <a:lnSpc>
                <a:spcPct val="80000"/>
              </a:lnSpc>
              <a:buFont typeface="Wingdings" charset="0"/>
              <a:buBlip>
                <a:blip r:embed="rId2"/>
              </a:buBlip>
              <a:defRPr/>
            </a:pPr>
            <a:r>
              <a:rPr kumimoji="0" lang="zh-CN" altLang="en-US" b="1" dirty="0">
                <a:solidFill>
                  <a:srgbClr val="FFFF66"/>
                </a:solidFill>
              </a:rPr>
              <a:t>１）引用不忠实原意</a:t>
            </a:r>
          </a:p>
          <a:p>
            <a:pPr>
              <a:lnSpc>
                <a:spcPct val="80000"/>
              </a:lnSpc>
              <a:buFont typeface="Wingdings" charset="0"/>
              <a:buNone/>
              <a:defRPr/>
            </a:pPr>
            <a:r>
              <a:rPr kumimoji="0" lang="zh-CN" altLang="en-US" dirty="0"/>
              <a:t>	也就是</a:t>
            </a:r>
            <a:r>
              <a:rPr kumimoji="0" lang="zh-CN" altLang="en-US" dirty="0">
                <a:solidFill>
                  <a:srgbClr val="FFFF00"/>
                </a:solidFill>
              </a:rPr>
              <a:t>断章取意</a:t>
            </a:r>
            <a:r>
              <a:rPr kumimoji="0" lang="zh-CN" altLang="en-US" dirty="0">
                <a:solidFill>
                  <a:srgbClr val="CCECFF"/>
                </a:solidFill>
              </a:rPr>
              <a:t>或</a:t>
            </a:r>
            <a:r>
              <a:rPr kumimoji="0" lang="zh-CN" altLang="en-US" dirty="0">
                <a:solidFill>
                  <a:srgbClr val="FFFF00"/>
                </a:solidFill>
              </a:rPr>
              <a:t>歪曲</a:t>
            </a:r>
            <a:r>
              <a:rPr kumimoji="0" lang="zh-CN" altLang="en-US" dirty="0">
                <a:solidFill>
                  <a:srgbClr val="CCECFF"/>
                </a:solidFill>
              </a:rPr>
              <a:t>的引用。这样的引用不再具有权威性。</a:t>
            </a:r>
          </a:p>
          <a:p>
            <a:pPr>
              <a:lnSpc>
                <a:spcPct val="80000"/>
              </a:lnSpc>
              <a:buFont typeface="Wingdings" charset="0"/>
              <a:buBlip>
                <a:blip r:embed="rId2"/>
              </a:buBlip>
              <a:defRPr/>
            </a:pPr>
            <a:endParaRPr kumimoji="0" lang="zh-CN" altLang="en-US" dirty="0"/>
          </a:p>
          <a:p>
            <a:pPr>
              <a:lnSpc>
                <a:spcPct val="80000"/>
              </a:lnSpc>
              <a:buFont typeface="Wingdings" charset="0"/>
              <a:buBlip>
                <a:blip r:embed="rId2"/>
              </a:buBlip>
              <a:defRPr/>
            </a:pPr>
            <a:r>
              <a:rPr kumimoji="0" lang="zh-CN" altLang="en-US" b="1" dirty="0">
                <a:solidFill>
                  <a:srgbClr val="FFFF66"/>
                </a:solidFill>
              </a:rPr>
              <a:t>２）引用的理论不适合现在讨论的问题</a:t>
            </a:r>
          </a:p>
          <a:p>
            <a:pPr>
              <a:lnSpc>
                <a:spcPct val="80000"/>
              </a:lnSpc>
              <a:buFont typeface="Wingdings" charset="0"/>
              <a:buNone/>
              <a:defRPr/>
            </a:pPr>
            <a:r>
              <a:rPr kumimoji="0" lang="zh-CN" altLang="en-US" dirty="0"/>
              <a:t>	</a:t>
            </a:r>
            <a:r>
              <a:rPr kumimoji="0" lang="zh-CN" altLang="en-US" dirty="0">
                <a:solidFill>
                  <a:srgbClr val="CCECFF"/>
                </a:solidFill>
              </a:rPr>
              <a:t>引用的例证和观点本身是</a:t>
            </a:r>
            <a:r>
              <a:rPr kumimoji="0" lang="zh-CN" altLang="en-US" dirty="0">
                <a:solidFill>
                  <a:srgbClr val="FFFF00"/>
                </a:solidFill>
              </a:rPr>
              <a:t>忠实</a:t>
            </a:r>
            <a:r>
              <a:rPr kumimoji="0" lang="zh-CN" altLang="en-US" dirty="0">
                <a:solidFill>
                  <a:srgbClr val="CCECFF"/>
                </a:solidFill>
              </a:rPr>
              <a:t>原意的，但和现在要说明的现象的</a:t>
            </a:r>
            <a:r>
              <a:rPr kumimoji="0" lang="zh-CN" altLang="en-US" dirty="0">
                <a:solidFill>
                  <a:srgbClr val="FFFF00"/>
                </a:solidFill>
              </a:rPr>
              <a:t>关系</a:t>
            </a:r>
            <a:r>
              <a:rPr kumimoji="0" lang="zh-CN" altLang="en-US" dirty="0">
                <a:solidFill>
                  <a:srgbClr val="CCECFF"/>
                </a:solidFill>
              </a:rPr>
              <a:t>却成问题。</a:t>
            </a:r>
            <a:endParaRPr kumimoji="0" lang="en-US" altLang="zh-CN" dirty="0">
              <a:solidFill>
                <a:srgbClr val="CCECFF"/>
              </a:solidFill>
            </a:endParaRPr>
          </a:p>
          <a:p>
            <a:pPr>
              <a:lnSpc>
                <a:spcPct val="80000"/>
              </a:lnSpc>
              <a:buFont typeface="Wingdings" charset="0"/>
              <a:buNone/>
              <a:defRPr/>
            </a:pPr>
            <a:endParaRPr kumimoji="0" lang="en-US" altLang="zh-CN" dirty="0">
              <a:solidFill>
                <a:srgbClr val="CCECFF"/>
              </a:solidFill>
            </a:endParaRPr>
          </a:p>
          <a:p>
            <a:pPr>
              <a:lnSpc>
                <a:spcPct val="80000"/>
              </a:lnSpc>
              <a:buFont typeface="Wingdings" charset="0"/>
              <a:buNone/>
              <a:defRPr/>
            </a:pPr>
            <a:r>
              <a:rPr kumimoji="0" lang="zh-CN" altLang="en-US" dirty="0">
                <a:solidFill>
                  <a:srgbClr val="CCECFF"/>
                </a:solidFill>
              </a:rPr>
              <a:t>弗里德曼是关于</a:t>
            </a:r>
            <a:r>
              <a:rPr kumimoji="0" lang="zh-CN" altLang="en-US" dirty="0">
                <a:solidFill>
                  <a:srgbClr val="FFFF00"/>
                </a:solidFill>
              </a:rPr>
              <a:t>市场经济</a:t>
            </a:r>
            <a:r>
              <a:rPr kumimoji="0" lang="zh-CN" altLang="en-US" dirty="0">
                <a:solidFill>
                  <a:srgbClr val="CCECFF"/>
                </a:solidFill>
              </a:rPr>
              <a:t>的自由主义经济学派的权威，但未必是</a:t>
            </a:r>
            <a:r>
              <a:rPr kumimoji="0" lang="zh-CN" altLang="en-US" dirty="0">
                <a:solidFill>
                  <a:srgbClr val="FFFF00"/>
                </a:solidFill>
              </a:rPr>
              <a:t>经济模式变化</a:t>
            </a:r>
            <a:r>
              <a:rPr kumimoji="0" lang="zh-CN" altLang="en-US" dirty="0">
                <a:solidFill>
                  <a:srgbClr val="CCECFF"/>
                </a:solidFill>
              </a:rPr>
              <a:t>方面的权威。</a:t>
            </a:r>
            <a:endParaRPr kumimoji="0" lang="en-US" altLang="zh-CN" dirty="0">
              <a:solidFill>
                <a:srgbClr val="CCECFF"/>
              </a:solidFill>
            </a:endParaRPr>
          </a:p>
          <a:p>
            <a:pPr marL="0" indent="0">
              <a:lnSpc>
                <a:spcPct val="80000"/>
              </a:lnSpc>
              <a:buFont typeface="Wingdings" charset="0"/>
              <a:buNone/>
              <a:defRPr/>
            </a:pPr>
            <a:endParaRPr kumimoji="0" lang="zh-CN" altLang="en-US" sz="2800" b="1" dirty="0"/>
          </a:p>
        </p:txBody>
      </p:sp>
      <p:sp>
        <p:nvSpPr>
          <p:cNvPr id="2" name="幻灯片编号占位符 1">
            <a:extLst>
              <a:ext uri="{FF2B5EF4-FFF2-40B4-BE49-F238E27FC236}">
                <a16:creationId xmlns:a16="http://schemas.microsoft.com/office/drawing/2014/main" id="{4112D787-C1B9-7E4A-AE52-B8C4D33A31CD}"/>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522950D6-FB2C-0048-9AB6-8AE961DAB178}" type="slidenum">
              <a:rPr kumimoji="0" lang="en-US" altLang="zh-CN" sz="1200"/>
              <a:pPr/>
              <a:t>15</a:t>
            </a:fld>
            <a:endParaRPr kumimoji="0" lang="en-US" altLang="zh-CN"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4C4654C3-EA87-D245-B8CB-B522F9DD2245}"/>
              </a:ext>
            </a:extLst>
          </p:cNvPr>
          <p:cNvSpPr>
            <a:spLocks noGrp="1" noChangeArrowheads="1"/>
          </p:cNvSpPr>
          <p:nvPr>
            <p:ph type="body" idx="4294967295"/>
          </p:nvPr>
        </p:nvSpPr>
        <p:spPr>
          <a:xfrm>
            <a:off x="381000" y="304800"/>
            <a:ext cx="8458200" cy="5943600"/>
          </a:xfrm>
        </p:spPr>
        <p:txBody>
          <a:bodyPr/>
          <a:lstStyle/>
          <a:p>
            <a:pPr marL="361950" indent="-361950">
              <a:lnSpc>
                <a:spcPct val="80000"/>
              </a:lnSpc>
              <a:buFontTx/>
              <a:buNone/>
            </a:pPr>
            <a:r>
              <a:rPr kumimoji="0" lang="zh-CN" altLang="en-US" sz="3000" b="1" i="1">
                <a:solidFill>
                  <a:srgbClr val="003366"/>
                </a:solidFill>
              </a:rPr>
              <a:t>练习：人们常常这样推理：错误出在哪？</a:t>
            </a:r>
          </a:p>
          <a:p>
            <a:pPr marL="361950" indent="-361950">
              <a:lnSpc>
                <a:spcPct val="80000"/>
              </a:lnSpc>
              <a:buFontTx/>
              <a:buNone/>
            </a:pPr>
            <a:endParaRPr kumimoji="0" lang="zh-CN" altLang="en-US" sz="1000" b="1" i="1">
              <a:solidFill>
                <a:srgbClr val="003366"/>
              </a:solidFill>
            </a:endParaRPr>
          </a:p>
          <a:p>
            <a:pPr marL="361950" indent="-361950">
              <a:lnSpc>
                <a:spcPct val="80000"/>
              </a:lnSpc>
              <a:buFontTx/>
              <a:buNone/>
            </a:pPr>
            <a:endParaRPr kumimoji="0" lang="zh-CN" altLang="en-US" sz="1200" b="1" i="1">
              <a:solidFill>
                <a:srgbClr val="003366"/>
              </a:solidFill>
            </a:endParaRPr>
          </a:p>
          <a:p>
            <a:pPr marL="361950" indent="-361950">
              <a:lnSpc>
                <a:spcPct val="80000"/>
              </a:lnSpc>
            </a:pPr>
            <a:r>
              <a:rPr kumimoji="0" lang="zh-CN" altLang="en-US" sz="2500" b="1" i="1">
                <a:solidFill>
                  <a:srgbClr val="800080"/>
                </a:solidFill>
                <a:ea typeface="汉鼎简楷体" pitchFamily="49" charset="-122"/>
              </a:rPr>
              <a:t>“</a:t>
            </a:r>
            <a:r>
              <a:rPr kumimoji="0" lang="zh-CN" altLang="en-US" sz="2500" b="1" i="1">
                <a:solidFill>
                  <a:srgbClr val="800080"/>
                </a:solidFill>
                <a:latin typeface="汉鼎简楷体" pitchFamily="49" charset="-122"/>
                <a:ea typeface="汉鼎简楷体" pitchFamily="49" charset="-122"/>
              </a:rPr>
              <a:t>范跑跑又没有害死一个学生，为什么这么多人指责他？豆腐渣工程害死这么多人，为什么不去指责？</a:t>
            </a:r>
            <a:r>
              <a:rPr kumimoji="0" lang="zh-CN" altLang="en-US" sz="2500" b="1" i="1">
                <a:solidFill>
                  <a:srgbClr val="800080"/>
                </a:solidFill>
                <a:ea typeface="汉鼎简楷体" pitchFamily="49" charset="-122"/>
              </a:rPr>
              <a:t>”</a:t>
            </a:r>
            <a:endParaRPr kumimoji="0" lang="zh-CN" altLang="en-US" sz="2500" b="1" i="1">
              <a:solidFill>
                <a:srgbClr val="800080"/>
              </a:solidFill>
              <a:latin typeface="汉鼎简楷体" pitchFamily="49" charset="-122"/>
              <a:ea typeface="汉鼎简楷体" pitchFamily="49" charset="-122"/>
            </a:endParaRPr>
          </a:p>
          <a:p>
            <a:pPr marL="361950" indent="-361950">
              <a:lnSpc>
                <a:spcPct val="80000"/>
              </a:lnSpc>
            </a:pPr>
            <a:endParaRPr kumimoji="0" lang="zh-CN" altLang="en-US" sz="1000" b="1" i="1">
              <a:solidFill>
                <a:srgbClr val="800080"/>
              </a:solidFill>
              <a:latin typeface="汉鼎简楷体" pitchFamily="49" charset="-122"/>
              <a:ea typeface="汉鼎简楷体" pitchFamily="49" charset="-122"/>
            </a:endParaRPr>
          </a:p>
          <a:p>
            <a:pPr marL="361950" indent="-361950">
              <a:lnSpc>
                <a:spcPct val="80000"/>
              </a:lnSpc>
            </a:pPr>
            <a:endParaRPr kumimoji="0" lang="zh-CN" altLang="en-US" sz="1100" b="1" i="1">
              <a:solidFill>
                <a:srgbClr val="003366"/>
              </a:solidFill>
              <a:latin typeface="汉鼎简楷体" pitchFamily="49" charset="-122"/>
              <a:ea typeface="汉鼎简楷体" pitchFamily="49" charset="-122"/>
            </a:endParaRPr>
          </a:p>
          <a:p>
            <a:pPr marL="361950" indent="-361950">
              <a:lnSpc>
                <a:spcPct val="80000"/>
              </a:lnSpc>
            </a:pPr>
            <a:r>
              <a:rPr kumimoji="0" lang="zh-CN" altLang="en-US" sz="2500" b="1" i="1">
                <a:solidFill>
                  <a:schemeClr val="tx2"/>
                </a:solidFill>
                <a:ea typeface="汉鼎简楷体" pitchFamily="49" charset="-122"/>
              </a:rPr>
              <a:t>“</a:t>
            </a:r>
            <a:r>
              <a:rPr kumimoji="0" lang="zh-CN" altLang="en-US" sz="2500" b="1" i="1">
                <a:solidFill>
                  <a:schemeClr val="tx2"/>
                </a:solidFill>
                <a:latin typeface="汉鼎简楷体" pitchFamily="49" charset="-122"/>
                <a:ea typeface="汉鼎简楷体" pitchFamily="49" charset="-122"/>
              </a:rPr>
              <a:t>抄袭的满分作文不应改判低分</a:t>
            </a:r>
            <a:r>
              <a:rPr kumimoji="0" lang="zh-CN" altLang="en-US" sz="2500" b="1" i="1">
                <a:solidFill>
                  <a:schemeClr val="tx2"/>
                </a:solidFill>
                <a:ea typeface="汉鼎简楷体" pitchFamily="49" charset="-122"/>
              </a:rPr>
              <a:t>”</a:t>
            </a:r>
            <a:r>
              <a:rPr kumimoji="0" lang="zh-CN" altLang="en-US" sz="2500" b="1" i="1">
                <a:solidFill>
                  <a:schemeClr val="tx2"/>
                </a:solidFill>
                <a:latin typeface="汉鼎简楷体" pitchFamily="49" charset="-122"/>
                <a:ea typeface="汉鼎简楷体" pitchFamily="49" charset="-122"/>
              </a:rPr>
              <a:t> ，应该尊重阅卷程序，错了就错了，足球场上从未闻</a:t>
            </a:r>
            <a:r>
              <a:rPr kumimoji="0" lang="zh-CN" altLang="en-US" sz="2500" b="1" i="1">
                <a:solidFill>
                  <a:schemeClr val="tx2"/>
                </a:solidFill>
                <a:ea typeface="汉鼎简楷体" pitchFamily="49" charset="-122"/>
              </a:rPr>
              <a:t>“</a:t>
            </a:r>
            <a:r>
              <a:rPr kumimoji="0" lang="zh-CN" altLang="en-US" sz="2500" b="1" i="1">
                <a:solidFill>
                  <a:schemeClr val="tx2"/>
                </a:solidFill>
                <a:latin typeface="汉鼎简楷体" pitchFamily="49" charset="-122"/>
                <a:ea typeface="汉鼎简楷体" pitchFamily="49" charset="-122"/>
              </a:rPr>
              <a:t>裁判认错改判</a:t>
            </a:r>
            <a:r>
              <a:rPr kumimoji="0" lang="zh-CN" altLang="en-US" sz="2500" b="1" i="1">
                <a:solidFill>
                  <a:schemeClr val="tx2"/>
                </a:solidFill>
                <a:ea typeface="汉鼎简楷体" pitchFamily="49" charset="-122"/>
              </a:rPr>
              <a:t>”</a:t>
            </a:r>
            <a:r>
              <a:rPr kumimoji="0" lang="zh-CN" altLang="en-US" sz="2500" b="1" i="1">
                <a:solidFill>
                  <a:schemeClr val="tx2"/>
                </a:solidFill>
                <a:latin typeface="汉鼎简楷体" pitchFamily="49" charset="-122"/>
                <a:ea typeface="汉鼎简楷体" pitchFamily="49" charset="-122"/>
              </a:rPr>
              <a:t>的事。</a:t>
            </a:r>
            <a:r>
              <a:rPr kumimoji="0" lang="zh-CN" altLang="en-US" sz="2400" i="1">
                <a:solidFill>
                  <a:schemeClr val="tx2"/>
                </a:solidFill>
                <a:latin typeface="汉鼎简楷体" pitchFamily="49" charset="-122"/>
                <a:ea typeface="汉鼎简楷体" pitchFamily="49" charset="-122"/>
              </a:rPr>
              <a:t> </a:t>
            </a:r>
          </a:p>
          <a:p>
            <a:pPr marL="361950" indent="-361950">
              <a:lnSpc>
                <a:spcPct val="80000"/>
              </a:lnSpc>
            </a:pPr>
            <a:endParaRPr kumimoji="0" lang="zh-CN" altLang="en-US" sz="1000" b="1">
              <a:solidFill>
                <a:schemeClr val="tx2"/>
              </a:solidFill>
              <a:latin typeface="汉鼎简楷体" pitchFamily="49" charset="-122"/>
              <a:ea typeface="汉鼎简楷体" pitchFamily="49" charset="-122"/>
            </a:endParaRPr>
          </a:p>
          <a:p>
            <a:pPr marL="361950" indent="-361950">
              <a:lnSpc>
                <a:spcPct val="80000"/>
              </a:lnSpc>
            </a:pPr>
            <a:r>
              <a:rPr kumimoji="0" lang="zh-CN" altLang="en-US" sz="2500" b="1" i="1">
                <a:solidFill>
                  <a:srgbClr val="800000"/>
                </a:solidFill>
                <a:latin typeface="汉鼎简楷体" pitchFamily="49" charset="-122"/>
                <a:ea typeface="汉鼎简楷体" pitchFamily="49" charset="-122"/>
              </a:rPr>
              <a:t>袁腾飞</a:t>
            </a:r>
            <a:r>
              <a:rPr kumimoji="0" lang="zh-CN" altLang="en-US" sz="2500" b="1">
                <a:solidFill>
                  <a:srgbClr val="800000"/>
                </a:solidFill>
                <a:latin typeface="汉鼎简楷体" pitchFamily="49" charset="-122"/>
                <a:ea typeface="汉鼎简楷体" pitchFamily="49" charset="-122"/>
              </a:rPr>
              <a:t> </a:t>
            </a:r>
            <a:r>
              <a:rPr kumimoji="0" lang="zh-CN" altLang="en-US" sz="2500" b="1" i="1">
                <a:solidFill>
                  <a:srgbClr val="800000"/>
                </a:solidFill>
                <a:latin typeface="汉鼎简楷体" pitchFamily="49" charset="-122"/>
                <a:ea typeface="汉鼎简楷体" pitchFamily="49" charset="-122"/>
              </a:rPr>
              <a:t>：</a:t>
            </a:r>
            <a:r>
              <a:rPr kumimoji="0" lang="zh-CN" altLang="en-US" sz="2500" b="1" i="1">
                <a:solidFill>
                  <a:srgbClr val="800000"/>
                </a:solidFill>
                <a:ea typeface="汉鼎简楷体" pitchFamily="49" charset="-122"/>
              </a:rPr>
              <a:t>“</a:t>
            </a:r>
            <a:r>
              <a:rPr kumimoji="0" lang="zh-CN" altLang="en-US" sz="2500" b="1" i="1">
                <a:solidFill>
                  <a:srgbClr val="800000"/>
                </a:solidFill>
                <a:latin typeface="汉鼎简楷体" pitchFamily="49" charset="-122"/>
                <a:ea typeface="汉鼎简楷体" pitchFamily="49" charset="-122"/>
              </a:rPr>
              <a:t>咱中国是最不适合搞恐怖袭击的国家，因为中国对户籍的管理严格。你在小区里一转悠，一帮老太太追上了，你找谁啊你！你这家伙鬼头鬼脑的，进我们小区门也没有！你想安炸药，能让你安吗？</a:t>
            </a:r>
            <a:r>
              <a:rPr kumimoji="0" lang="zh-CN" altLang="en-US" sz="2500" b="1" i="1">
                <a:solidFill>
                  <a:srgbClr val="800000"/>
                </a:solidFill>
                <a:ea typeface="汉鼎简楷体" pitchFamily="49" charset="-122"/>
              </a:rPr>
              <a:t>”</a:t>
            </a:r>
            <a:endParaRPr kumimoji="0" lang="zh-CN" altLang="en-US" sz="2500" b="1" i="1">
              <a:solidFill>
                <a:srgbClr val="800000"/>
              </a:solidFill>
              <a:latin typeface="汉鼎简楷体" pitchFamily="49" charset="-122"/>
              <a:ea typeface="汉鼎简楷体" pitchFamily="49" charset="-122"/>
            </a:endParaRPr>
          </a:p>
          <a:p>
            <a:pPr marL="361950" indent="-361950">
              <a:lnSpc>
                <a:spcPct val="80000"/>
              </a:lnSpc>
              <a:buFontTx/>
              <a:buNone/>
            </a:pPr>
            <a:r>
              <a:rPr kumimoji="0" lang="zh-CN" altLang="en-US" sz="2500" b="1" i="1">
                <a:solidFill>
                  <a:srgbClr val="800000"/>
                </a:solidFill>
                <a:latin typeface="汉鼎简楷体" pitchFamily="49" charset="-122"/>
                <a:ea typeface="汉鼎简楷体" pitchFamily="49" charset="-122"/>
              </a:rPr>
              <a:t>	</a:t>
            </a:r>
            <a:r>
              <a:rPr kumimoji="0" lang="zh-CN" altLang="en-US" sz="2500" b="1" i="1">
                <a:solidFill>
                  <a:srgbClr val="800000"/>
                </a:solidFill>
                <a:ea typeface="汉鼎简楷体" pitchFamily="49" charset="-122"/>
              </a:rPr>
              <a:t>“</a:t>
            </a:r>
            <a:r>
              <a:rPr kumimoji="0" lang="zh-CN" altLang="en-US" sz="2500" b="1" i="1">
                <a:solidFill>
                  <a:srgbClr val="800000"/>
                </a:solidFill>
                <a:latin typeface="汉鼎简楷体" pitchFamily="49" charset="-122"/>
                <a:ea typeface="汉鼎简楷体" pitchFamily="49" charset="-122"/>
              </a:rPr>
              <a:t>为什么好袭击美国？美国连身份证都没有，你说你是谁，你就是谁，编一个名字进入美国了，再造一个假驾照什么的。在中国身份证都是防伪的，搞什么搞。</a:t>
            </a:r>
            <a:r>
              <a:rPr kumimoji="0" lang="zh-CN" altLang="en-US" sz="2500" b="1" i="1">
                <a:solidFill>
                  <a:srgbClr val="800000"/>
                </a:solidFill>
                <a:ea typeface="汉鼎简楷体" pitchFamily="49" charset="-122"/>
              </a:rPr>
              <a:t>”</a:t>
            </a:r>
            <a:endParaRPr kumimoji="0" lang="zh-CN" altLang="en-US" sz="2500" b="1" i="1">
              <a:solidFill>
                <a:srgbClr val="660033"/>
              </a:solidFill>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D9A16801-49A3-8640-A56C-DC2A65908B51}"/>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D6BEAEAB-6F15-854E-A48C-770EFDC45EB8}" type="slidenum">
              <a:rPr kumimoji="0" lang="en-US" altLang="zh-CN" sz="1400"/>
              <a:pPr/>
              <a:t>16</a:t>
            </a:fld>
            <a:endParaRPr kumimoji="0" lang="en-US" altLang="zh-CN" sz="1400"/>
          </a:p>
        </p:txBody>
      </p:sp>
    </p:spTree>
  </p:cSld>
  <p:clrMapOvr>
    <a:masterClrMapping/>
  </p:clrMapOvr>
  <p:transition>
    <p:blind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36155247-F5AA-4346-ABC0-216B9C0A305E}"/>
              </a:ext>
            </a:extLst>
          </p:cNvPr>
          <p:cNvSpPr>
            <a:spLocks noGrp="1" noChangeArrowheads="1"/>
          </p:cNvSpPr>
          <p:nvPr>
            <p:ph type="title"/>
          </p:nvPr>
        </p:nvSpPr>
        <p:spPr>
          <a:xfrm>
            <a:off x="457200" y="274638"/>
            <a:ext cx="8229600" cy="714375"/>
          </a:xfrm>
        </p:spPr>
        <p:txBody>
          <a:bodyPr/>
          <a:lstStyle/>
          <a:p>
            <a:pPr algn="l"/>
            <a:r>
              <a:rPr kumimoji="0" lang="zh-CN" altLang="en-US" sz="3200" b="1">
                <a:solidFill>
                  <a:schemeClr val="accent2"/>
                </a:solidFill>
              </a:rPr>
              <a:t>请分析李玫瑾的“弹钢琴强迫杀人说”</a:t>
            </a:r>
            <a:r>
              <a:rPr kumimoji="0" lang="zh-CN" altLang="en-US" sz="4000" b="1"/>
              <a:t> </a:t>
            </a:r>
          </a:p>
        </p:txBody>
      </p:sp>
      <p:sp>
        <p:nvSpPr>
          <p:cNvPr id="161795" name="Rectangle 3">
            <a:extLst>
              <a:ext uri="{FF2B5EF4-FFF2-40B4-BE49-F238E27FC236}">
                <a16:creationId xmlns:a16="http://schemas.microsoft.com/office/drawing/2014/main" id="{7879BB29-FC29-6446-A874-9F5E07925622}"/>
              </a:ext>
            </a:extLst>
          </p:cNvPr>
          <p:cNvSpPr>
            <a:spLocks noGrp="1" noChangeArrowheads="1"/>
          </p:cNvSpPr>
          <p:nvPr>
            <p:ph type="body" idx="1"/>
          </p:nvPr>
        </p:nvSpPr>
        <p:spPr>
          <a:xfrm>
            <a:off x="457200" y="990600"/>
            <a:ext cx="8229600" cy="5638800"/>
          </a:xfrm>
        </p:spPr>
        <p:txBody>
          <a:bodyPr/>
          <a:lstStyle/>
          <a:p>
            <a:pPr>
              <a:lnSpc>
                <a:spcPct val="80000"/>
              </a:lnSpc>
              <a:buFontTx/>
              <a:buNone/>
            </a:pPr>
            <a:r>
              <a:rPr kumimoji="0" lang="zh-CN" altLang="en-US" sz="2400"/>
              <a:t>	</a:t>
            </a:r>
            <a:r>
              <a:rPr kumimoji="0" lang="zh-CN" altLang="en-US" sz="2200"/>
              <a:t>中国人民公安大学犯罪心理学教授李玫瑾做客</a:t>
            </a:r>
            <a:r>
              <a:rPr kumimoji="0" lang="en-US" altLang="zh-CN" sz="2200"/>
              <a:t>CCTV</a:t>
            </a:r>
            <a:r>
              <a:rPr kumimoji="0" lang="zh-CN" altLang="en-US" sz="2200"/>
              <a:t>新闻</a:t>
            </a:r>
            <a:r>
              <a:rPr kumimoji="0" lang="en-US" altLang="zh-CN" sz="2200"/>
              <a:t>1+1</a:t>
            </a:r>
            <a:r>
              <a:rPr kumimoji="0" lang="zh-CN" altLang="en-US" sz="2200"/>
              <a:t>节目</a:t>
            </a:r>
            <a:r>
              <a:rPr kumimoji="0" lang="en-US" altLang="zh-CN" sz="2200"/>
              <a:t>《</a:t>
            </a:r>
            <a:r>
              <a:rPr kumimoji="0" lang="zh-CN" altLang="en-US" sz="2200"/>
              <a:t>药家鑫：从撞人到杀人！</a:t>
            </a:r>
            <a:r>
              <a:rPr kumimoji="0" lang="en-US" altLang="zh-CN" sz="2200"/>
              <a:t>》</a:t>
            </a:r>
            <a:r>
              <a:rPr kumimoji="0" lang="zh-CN" altLang="en-US" sz="2200"/>
              <a:t>时在庭审录像中第一次听到药家鑫说其个人成长经历（“从小到大，我生活几乎除了学习以外就是练琴</a:t>
            </a:r>
            <a:r>
              <a:rPr kumimoji="0" lang="en-US" altLang="zh-CN" sz="2200"/>
              <a:t>…</a:t>
            </a:r>
            <a:r>
              <a:rPr kumimoji="0" lang="en-CA" altLang="en-US" sz="2200"/>
              <a:t>妈妈为了练琴，妈妈都会打我，</a:t>
            </a:r>
            <a:r>
              <a:rPr kumimoji="0" lang="en-US" altLang="zh-CN" sz="2200"/>
              <a:t>…”</a:t>
            </a:r>
            <a:r>
              <a:rPr kumimoji="0" lang="en-CA" altLang="zh-CN" sz="2200"/>
              <a:t> </a:t>
            </a:r>
            <a:r>
              <a:rPr kumimoji="0" lang="zh-CN" altLang="en-US" sz="2200"/>
              <a:t>）</a:t>
            </a:r>
            <a:r>
              <a:rPr kumimoji="0" lang="zh-CN" altLang="en-US" sz="2200" b="1"/>
              <a:t>；</a:t>
            </a:r>
            <a:r>
              <a:rPr kumimoji="0" lang="zh-CN" altLang="en-US" sz="2200"/>
              <a:t>在主持人提及其想问药家鑫的问题</a:t>
            </a:r>
            <a:r>
              <a:rPr kumimoji="0" lang="en-US" altLang="zh-CN" sz="2200"/>
              <a:t>(</a:t>
            </a:r>
            <a:r>
              <a:rPr kumimoji="0" lang="zh-CN" altLang="en-US" sz="2200"/>
              <a:t>即“药家鑫，你拔刀去刺向那个年轻女人的时候，她会有喊叫、乞求、呻吟，那么在这种声音中，你共扎她六次，现在回想，你当时是什么样的心理和心态”</a:t>
            </a:r>
            <a:r>
              <a:rPr kumimoji="0" lang="en-US" altLang="zh-CN" sz="2200"/>
              <a:t>)</a:t>
            </a:r>
            <a:r>
              <a:rPr kumimoji="0" lang="zh-CN" altLang="en-US" sz="2200"/>
              <a:t>之后，李玫瑾立刻说</a:t>
            </a:r>
            <a:r>
              <a:rPr kumimoji="0" lang="zh-CN" altLang="en-US" sz="2400" b="1">
                <a:solidFill>
                  <a:srgbClr val="660033"/>
                </a:solidFill>
                <a:latin typeface="汉鼎简楷体" pitchFamily="49" charset="-122"/>
                <a:ea typeface="汉鼎简楷体" pitchFamily="49" charset="-122"/>
              </a:rPr>
              <a:t>：</a:t>
            </a:r>
          </a:p>
          <a:p>
            <a:pPr>
              <a:lnSpc>
                <a:spcPct val="80000"/>
              </a:lnSpc>
              <a:buFontTx/>
              <a:buNone/>
            </a:pPr>
            <a:r>
              <a:rPr kumimoji="0" lang="zh-CN" altLang="en-US" sz="2400" b="1">
                <a:solidFill>
                  <a:srgbClr val="660033"/>
                </a:solidFill>
                <a:latin typeface="汉鼎简楷体" pitchFamily="49" charset="-122"/>
                <a:ea typeface="汉鼎简楷体" pitchFamily="49" charset="-122"/>
              </a:rPr>
              <a:t>	</a:t>
            </a:r>
            <a:r>
              <a:rPr kumimoji="0" lang="zh-CN" altLang="en-US" sz="2400" b="1">
                <a:solidFill>
                  <a:srgbClr val="660033"/>
                </a:solidFill>
                <a:ea typeface="汉鼎简楷体" pitchFamily="49" charset="-122"/>
              </a:rPr>
              <a:t>“</a:t>
            </a:r>
            <a:r>
              <a:rPr kumimoji="0" lang="zh-CN" altLang="en-US" sz="2400" b="1">
                <a:solidFill>
                  <a:srgbClr val="660033"/>
                </a:solidFill>
                <a:latin typeface="汉鼎简楷体" pitchFamily="49" charset="-122"/>
                <a:ea typeface="汉鼎简楷体" pitchFamily="49" charset="-122"/>
              </a:rPr>
              <a:t>在这之前我是没有看到这一段的，我现在看到这一段，我突然就明白了。心理学上有一个词，经常叫强迫行为，强迫行为就是什么？他做的这个动作往往不是他的一种兴趣动作，而是一种机械的他在做，这个动作往往它会变成一个什么？替代行为。所以我现在突然明白什么呢？你刚刚问我的这个问题，也是我要问药家鑫的问题，他拿刀扎向这个女孩的时候，我认为他的动作是在他心里有委屈，在他有痛苦，在他有不甘的时候，却被摁在钢琴跟前弹琴的一个同样的动作。</a:t>
            </a:r>
            <a:r>
              <a:rPr kumimoji="0" lang="zh-CN" altLang="en-US" sz="2400" b="1">
                <a:solidFill>
                  <a:srgbClr val="660033"/>
                </a:solidFill>
                <a:ea typeface="汉鼎简楷体" pitchFamily="49" charset="-122"/>
              </a:rPr>
              <a:t>”</a:t>
            </a:r>
            <a:endParaRPr kumimoji="0" lang="zh-CN" altLang="en-US" sz="2400" b="1">
              <a:solidFill>
                <a:srgbClr val="660033"/>
              </a:solidFill>
              <a:latin typeface="汉鼎简楷体" pitchFamily="49" charset="-122"/>
              <a:ea typeface="汉鼎简楷体" pitchFamily="49" charset="-122"/>
            </a:endParaRPr>
          </a:p>
        </p:txBody>
      </p:sp>
      <p:sp>
        <p:nvSpPr>
          <p:cNvPr id="161796" name="Rectangle 4">
            <a:extLst>
              <a:ext uri="{FF2B5EF4-FFF2-40B4-BE49-F238E27FC236}">
                <a16:creationId xmlns:a16="http://schemas.microsoft.com/office/drawing/2014/main" id="{BB0B4C6D-2BAC-2941-9D15-3F606D5459AD}"/>
              </a:ext>
            </a:extLst>
          </p:cNvPr>
          <p:cNvSpPr>
            <a:spLocks noChangeArrowheads="1"/>
          </p:cNvSpPr>
          <p:nvPr/>
        </p:nvSpPr>
        <p:spPr bwMode="auto">
          <a:xfrm>
            <a:off x="0" y="0"/>
            <a:ext cx="134938" cy="28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7935" rIns="71415" bIns="0" anchor="ctr">
            <a:spAutoFit/>
          </a:bodyPr>
          <a:lstStyle/>
          <a:p>
            <a:pPr>
              <a:lnSpc>
                <a:spcPct val="100000"/>
              </a:lnSpc>
              <a:spcBef>
                <a:spcPct val="0"/>
              </a:spcBef>
              <a:buClrTx/>
              <a:buSzTx/>
              <a:buFontTx/>
              <a:buNone/>
              <a:defRPr/>
            </a:pPr>
            <a:r>
              <a:rPr lang="en-US" altLang="zh-CN" sz="1800">
                <a:latin typeface="Arial" charset="0"/>
                <a:ea typeface="宋体" charset="0"/>
              </a:rPr>
              <a:t> </a:t>
            </a:r>
          </a:p>
        </p:txBody>
      </p:sp>
      <p:sp>
        <p:nvSpPr>
          <p:cNvPr id="161797" name="Rectangle 5">
            <a:extLst>
              <a:ext uri="{FF2B5EF4-FFF2-40B4-BE49-F238E27FC236}">
                <a16:creationId xmlns:a16="http://schemas.microsoft.com/office/drawing/2014/main" id="{F0A50B3E-43C9-3744-8535-656D08F815F5}"/>
              </a:ext>
            </a:extLst>
          </p:cNvPr>
          <p:cNvSpPr>
            <a:spLocks noChangeArrowheads="1"/>
          </p:cNvSpPr>
          <p:nvPr/>
        </p:nvSpPr>
        <p:spPr bwMode="auto">
          <a:xfrm>
            <a:off x="0" y="0"/>
            <a:ext cx="134938" cy="28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7935" rIns="71415" bIns="0" anchor="ctr">
            <a:spAutoFit/>
          </a:bodyPr>
          <a:lstStyle/>
          <a:p>
            <a:pPr>
              <a:lnSpc>
                <a:spcPct val="100000"/>
              </a:lnSpc>
              <a:spcBef>
                <a:spcPct val="0"/>
              </a:spcBef>
              <a:buClrTx/>
              <a:buSzTx/>
              <a:buFontTx/>
              <a:buNone/>
              <a:defRPr/>
            </a:pPr>
            <a:r>
              <a:rPr lang="en-US" altLang="zh-CN" sz="1800">
                <a:latin typeface="Arial" charset="0"/>
                <a:ea typeface="宋体" charset="0"/>
              </a:rPr>
              <a:t> </a:t>
            </a:r>
          </a:p>
        </p:txBody>
      </p:sp>
      <p:sp>
        <p:nvSpPr>
          <p:cNvPr id="2" name="幻灯片编号占位符 1">
            <a:extLst>
              <a:ext uri="{FF2B5EF4-FFF2-40B4-BE49-F238E27FC236}">
                <a16:creationId xmlns:a16="http://schemas.microsoft.com/office/drawing/2014/main" id="{8419D70F-6BF2-6E42-9D62-E26103C7C39B}"/>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76DF1CA8-F330-BA42-83AA-A5B844494164}" type="slidenum">
              <a:rPr kumimoji="0" lang="en-US" altLang="zh-CN" sz="1400"/>
              <a:pPr/>
              <a:t>17</a:t>
            </a:fld>
            <a:endParaRPr kumimoji="0" lang="en-US"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E2D1C23-52A9-8342-BE3B-6CC107ADB309}"/>
              </a:ext>
            </a:extLst>
          </p:cNvPr>
          <p:cNvSpPr>
            <a:spLocks noGrp="1" noChangeArrowheads="1"/>
          </p:cNvSpPr>
          <p:nvPr>
            <p:ph type="title"/>
          </p:nvPr>
        </p:nvSpPr>
        <p:spPr>
          <a:xfrm>
            <a:off x="533400" y="228600"/>
            <a:ext cx="8229600" cy="914400"/>
          </a:xfrm>
        </p:spPr>
        <p:txBody>
          <a:bodyPr/>
          <a:lstStyle/>
          <a:p>
            <a:pPr algn="l">
              <a:defRPr/>
            </a:pPr>
            <a:r>
              <a:rPr kumimoji="0" lang="zh-CN" altLang="en-US" sz="3600" b="1" dirty="0">
                <a:solidFill>
                  <a:schemeClr val="hlink"/>
                </a:solidFill>
              </a:rPr>
              <a:t>你认可以下论证吗？</a:t>
            </a:r>
          </a:p>
        </p:txBody>
      </p:sp>
      <p:sp>
        <p:nvSpPr>
          <p:cNvPr id="63491" name="Rectangle 3">
            <a:extLst>
              <a:ext uri="{FF2B5EF4-FFF2-40B4-BE49-F238E27FC236}">
                <a16:creationId xmlns:a16="http://schemas.microsoft.com/office/drawing/2014/main" id="{629174F0-0A65-8C49-8CFD-12EC36F5782C}"/>
              </a:ext>
            </a:extLst>
          </p:cNvPr>
          <p:cNvSpPr>
            <a:spLocks noGrp="1" noChangeArrowheads="1"/>
          </p:cNvSpPr>
          <p:nvPr>
            <p:ph type="body" idx="1"/>
          </p:nvPr>
        </p:nvSpPr>
        <p:spPr>
          <a:xfrm>
            <a:off x="457200" y="1219200"/>
            <a:ext cx="8229600" cy="4911725"/>
          </a:xfrm>
        </p:spPr>
        <p:txBody>
          <a:bodyPr/>
          <a:lstStyle/>
          <a:p>
            <a:pPr>
              <a:lnSpc>
                <a:spcPct val="90000"/>
              </a:lnSpc>
            </a:pPr>
            <a:r>
              <a:rPr kumimoji="0" lang="zh-CN" altLang="en-US" b="1" i="1"/>
              <a:t>  </a:t>
            </a:r>
            <a:r>
              <a:rPr kumimoji="0" lang="zh-CN" altLang="en-US" sz="2800" b="1" i="1">
                <a:solidFill>
                  <a:srgbClr val="0000FF"/>
                </a:solidFill>
                <a:latin typeface="汉鼎简楷体" pitchFamily="49" charset="-122"/>
                <a:ea typeface="汉鼎简楷体" pitchFamily="49" charset="-122"/>
              </a:rPr>
              <a:t>记者</a:t>
            </a:r>
            <a:r>
              <a:rPr kumimoji="0" lang="en-US" altLang="zh-CN" sz="2800" b="1" i="1">
                <a:solidFill>
                  <a:srgbClr val="0000FF"/>
                </a:solidFill>
                <a:latin typeface="汉鼎简楷体" pitchFamily="49" charset="-122"/>
                <a:ea typeface="汉鼎简楷体" pitchFamily="49" charset="-122"/>
              </a:rPr>
              <a:t>:</a:t>
            </a:r>
            <a:r>
              <a:rPr kumimoji="0" lang="zh-CN" altLang="en-US" sz="2800" b="1" i="1">
                <a:solidFill>
                  <a:srgbClr val="0000FF"/>
                </a:solidFill>
                <a:latin typeface="汉鼎简楷体" pitchFamily="49" charset="-122"/>
                <a:ea typeface="汉鼎简楷体" pitchFamily="49" charset="-122"/>
              </a:rPr>
              <a:t>请您谈谈科学精神问题。有人认为，即便中国古代有科学，在传统文化中也不是主流，占主导地位的儒家文化阻碍了科学的发展。</a:t>
            </a:r>
            <a:br>
              <a:rPr kumimoji="0" lang="zh-CN" altLang="en-US" sz="2800" b="1" i="1">
                <a:latin typeface="汉鼎简楷体" pitchFamily="49" charset="-122"/>
                <a:ea typeface="汉鼎简楷体" pitchFamily="49" charset="-122"/>
              </a:rPr>
            </a:br>
            <a:r>
              <a:rPr kumimoji="0" lang="zh-CN" altLang="en-US" sz="2800" b="1" i="1">
                <a:ea typeface="汉鼎简楷体" pitchFamily="49" charset="-122"/>
              </a:rPr>
              <a:t>  </a:t>
            </a:r>
            <a:r>
              <a:rPr kumimoji="0" lang="zh-CN" altLang="en-US" sz="2800" b="1" i="1">
                <a:solidFill>
                  <a:srgbClr val="660066"/>
                </a:solidFill>
                <a:latin typeface="汉鼎简楷体" pitchFamily="49" charset="-122"/>
                <a:ea typeface="汉鼎简楷体" pitchFamily="49" charset="-122"/>
              </a:rPr>
              <a:t>席宗泽：什么是科学精神？竺可桢将欧洲近代科学精神归纳成为两个字，即</a:t>
            </a:r>
            <a:r>
              <a:rPr kumimoji="0" lang="zh-CN" altLang="en-US" sz="2800" b="1" i="1">
                <a:solidFill>
                  <a:srgbClr val="660066"/>
                </a:solidFill>
                <a:ea typeface="汉鼎简楷体" pitchFamily="49" charset="-122"/>
              </a:rPr>
              <a:t>“</a:t>
            </a:r>
            <a:r>
              <a:rPr kumimoji="0" lang="zh-CN" altLang="en-US" sz="2800" b="1" i="1">
                <a:solidFill>
                  <a:srgbClr val="660066"/>
                </a:solidFill>
                <a:latin typeface="汉鼎简楷体" pitchFamily="49" charset="-122"/>
                <a:ea typeface="汉鼎简楷体" pitchFamily="49" charset="-122"/>
              </a:rPr>
              <a:t>求是</a:t>
            </a:r>
            <a:r>
              <a:rPr kumimoji="0" lang="zh-CN" altLang="en-US" sz="2800" b="1" i="1">
                <a:solidFill>
                  <a:srgbClr val="660066"/>
                </a:solidFill>
                <a:ea typeface="汉鼎简楷体" pitchFamily="49" charset="-122"/>
              </a:rPr>
              <a:t>”</a:t>
            </a:r>
            <a:r>
              <a:rPr kumimoji="0" lang="zh-CN" altLang="en-US" sz="2800" b="1" i="1">
                <a:solidFill>
                  <a:srgbClr val="660066"/>
                </a:solidFill>
                <a:latin typeface="汉鼎简楷体" pitchFamily="49" charset="-122"/>
                <a:ea typeface="汉鼎简楷体" pitchFamily="49" charset="-122"/>
              </a:rPr>
              <a:t>。求是就是追求真理，不盲从，不附和，不武断，不专横。而求是的途径则在儒家经典</a:t>
            </a:r>
            <a:r>
              <a:rPr kumimoji="0" lang="en-US" altLang="zh-CN" sz="2800" b="1" i="1">
                <a:solidFill>
                  <a:srgbClr val="660066"/>
                </a:solidFill>
                <a:latin typeface="汉鼎简楷体" pitchFamily="49" charset="-122"/>
                <a:ea typeface="汉鼎简楷体" pitchFamily="49" charset="-122"/>
              </a:rPr>
              <a:t>《</a:t>
            </a:r>
            <a:r>
              <a:rPr kumimoji="0" lang="zh-CN" altLang="en-US" sz="2800" b="1" i="1">
                <a:solidFill>
                  <a:srgbClr val="660066"/>
                </a:solidFill>
                <a:latin typeface="汉鼎简楷体" pitchFamily="49" charset="-122"/>
                <a:ea typeface="汉鼎简楷体" pitchFamily="49" charset="-122"/>
              </a:rPr>
              <a:t>中庸</a:t>
            </a:r>
            <a:r>
              <a:rPr kumimoji="0" lang="en-US" altLang="zh-CN" sz="2800" b="1" i="1">
                <a:solidFill>
                  <a:srgbClr val="660066"/>
                </a:solidFill>
                <a:latin typeface="汉鼎简楷体" pitchFamily="49" charset="-122"/>
                <a:ea typeface="汉鼎简楷体" pitchFamily="49" charset="-122"/>
              </a:rPr>
              <a:t>》</a:t>
            </a:r>
            <a:r>
              <a:rPr kumimoji="0" lang="zh-CN" altLang="en-US" sz="2800" b="1" i="1">
                <a:solidFill>
                  <a:srgbClr val="660066"/>
                </a:solidFill>
                <a:latin typeface="汉鼎简楷体" pitchFamily="49" charset="-122"/>
                <a:ea typeface="汉鼎简楷体" pitchFamily="49" charset="-122"/>
              </a:rPr>
              <a:t>中已说得很明白，曰：</a:t>
            </a:r>
            <a:r>
              <a:rPr kumimoji="0" lang="zh-CN" altLang="en-US" sz="2800" b="1" i="1">
                <a:solidFill>
                  <a:srgbClr val="660066"/>
                </a:solidFill>
                <a:ea typeface="汉鼎简楷体" pitchFamily="49" charset="-122"/>
              </a:rPr>
              <a:t>“</a:t>
            </a:r>
            <a:r>
              <a:rPr kumimoji="0" lang="zh-CN" altLang="en-US" sz="2800" b="1" i="1">
                <a:solidFill>
                  <a:srgbClr val="660066"/>
                </a:solidFill>
                <a:latin typeface="汉鼎简楷体" pitchFamily="49" charset="-122"/>
                <a:ea typeface="汉鼎简楷体" pitchFamily="49" charset="-122"/>
              </a:rPr>
              <a:t>博学之，审问之，慎思之，明辨之，笃行之。</a:t>
            </a:r>
            <a:r>
              <a:rPr kumimoji="0" lang="zh-CN" altLang="en-US" sz="2800" b="1" i="1">
                <a:solidFill>
                  <a:srgbClr val="660066"/>
                </a:solidFill>
                <a:ea typeface="汉鼎简楷体" pitchFamily="49" charset="-122"/>
              </a:rPr>
              <a:t>”</a:t>
            </a:r>
            <a:r>
              <a:rPr kumimoji="0" lang="en-US" altLang="zh-CN" sz="2800" b="1" i="1">
                <a:solidFill>
                  <a:srgbClr val="660066"/>
                </a:solidFill>
                <a:ea typeface="汉鼎简楷体" pitchFamily="49" charset="-122"/>
              </a:rPr>
              <a:t> </a:t>
            </a:r>
            <a:r>
              <a:rPr kumimoji="0" lang="zh-CN" altLang="en-US" sz="2800" b="1" i="1">
                <a:solidFill>
                  <a:srgbClr val="660066"/>
                </a:solidFill>
                <a:latin typeface="汉鼎简楷体" pitchFamily="49" charset="-122"/>
                <a:ea typeface="汉鼎简楷体" pitchFamily="49" charset="-122"/>
              </a:rPr>
              <a:t>即单靠读书和做实验是不够的，必须多审查研究，多提疑问，深思熟虑，明辨是非，把是非弄清楚了，认为是的就尽力实行，不计个人得失，不达目的不罢休。</a:t>
            </a:r>
          </a:p>
        </p:txBody>
      </p:sp>
      <p:sp>
        <p:nvSpPr>
          <p:cNvPr id="63492" name="Rectangle 4">
            <a:extLst>
              <a:ext uri="{FF2B5EF4-FFF2-40B4-BE49-F238E27FC236}">
                <a16:creationId xmlns:a16="http://schemas.microsoft.com/office/drawing/2014/main" id="{91AAB841-D612-864F-B133-67CA21E86FE2}"/>
              </a:ext>
            </a:extLst>
          </p:cNvPr>
          <p:cNvSpPr>
            <a:spLocks noChangeArrowheads="1"/>
          </p:cNvSpPr>
          <p:nvPr/>
        </p:nvSpPr>
        <p:spPr bwMode="auto">
          <a:xfrm>
            <a:off x="2209800" y="5943600"/>
            <a:ext cx="61134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 typeface="Wingdings" charset="0"/>
              <a:buChar char="n"/>
              <a:defRPr/>
            </a:pPr>
            <a:r>
              <a:rPr lang="en-US" altLang="zh-CN">
                <a:solidFill>
                  <a:srgbClr val="FFCC99"/>
                </a:solidFill>
                <a:latin typeface="Arial" charset="0"/>
                <a:ea typeface="宋体" charset="0"/>
              </a:rPr>
              <a:t>http://</a:t>
            </a:r>
            <a:r>
              <a:rPr lang="en-US" altLang="zh-CN">
                <a:solidFill>
                  <a:srgbClr val="663300"/>
                </a:solidFill>
                <a:latin typeface="Arial" charset="0"/>
                <a:ea typeface="宋体" charset="0"/>
              </a:rPr>
              <a:t>www.cass.net.cn/show_news.asp?ID=102180</a:t>
            </a:r>
          </a:p>
        </p:txBody>
      </p:sp>
      <p:sp>
        <p:nvSpPr>
          <p:cNvPr id="2" name="幻灯片编号占位符 1">
            <a:extLst>
              <a:ext uri="{FF2B5EF4-FFF2-40B4-BE49-F238E27FC236}">
                <a16:creationId xmlns:a16="http://schemas.microsoft.com/office/drawing/2014/main" id="{850FAA0B-78CE-7343-BA3A-06542B90A7C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C524AA20-2D26-174A-8A05-F2C1D9B01E20}" type="slidenum">
              <a:rPr kumimoji="0" lang="en-US" altLang="zh-CN" sz="1400"/>
              <a:pPr/>
              <a:t>18</a:t>
            </a:fld>
            <a:endParaRPr kumimoji="0" lang="en-US" altLang="zh-CN" sz="1400"/>
          </a:p>
        </p:txBody>
      </p:sp>
    </p:spTree>
  </p:cSld>
  <p:clrMapOvr>
    <a:masterClrMapping/>
  </p:clrMapOvr>
  <p:transition>
    <p:cover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a:extLst>
              <a:ext uri="{FF2B5EF4-FFF2-40B4-BE49-F238E27FC236}">
                <a16:creationId xmlns:a16="http://schemas.microsoft.com/office/drawing/2014/main" id="{F87D7DB5-8923-2B47-9E20-E232288620A7}"/>
              </a:ext>
            </a:extLst>
          </p:cNvPr>
          <p:cNvSpPr>
            <a:spLocks noChangeArrowheads="1"/>
          </p:cNvSpPr>
          <p:nvPr/>
        </p:nvSpPr>
        <p:spPr bwMode="auto">
          <a:xfrm>
            <a:off x="152400" y="304800"/>
            <a:ext cx="8839200" cy="640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200" b="1">
                <a:solidFill>
                  <a:srgbClr val="FF6600"/>
                </a:solidFill>
              </a:rPr>
              <a:t>2. </a:t>
            </a:r>
            <a:r>
              <a:rPr kumimoji="0" lang="zh-CN" altLang="en-US" sz="3200" b="1">
                <a:solidFill>
                  <a:srgbClr val="FF6600"/>
                </a:solidFill>
              </a:rPr>
              <a:t>推理的类型和有效性</a:t>
            </a:r>
          </a:p>
          <a:p>
            <a:pPr>
              <a:buFont typeface="Wingdings" pitchFamily="2" charset="2"/>
              <a:buNone/>
            </a:pPr>
            <a:endParaRPr kumimoji="0" lang="zh-CN" altLang="en-US" sz="1000" b="1">
              <a:solidFill>
                <a:srgbClr val="CCFFFF"/>
              </a:solidFill>
            </a:endParaRPr>
          </a:p>
          <a:p>
            <a:r>
              <a:rPr kumimoji="0" lang="zh-CN" altLang="en-US" sz="2800">
                <a:solidFill>
                  <a:srgbClr val="FFCC99"/>
                </a:solidFill>
              </a:rPr>
              <a:t>推理主要有两大类：</a:t>
            </a:r>
            <a:r>
              <a:rPr kumimoji="0" lang="zh-CN" altLang="en-US" sz="2800">
                <a:solidFill>
                  <a:srgbClr val="FFFF00"/>
                </a:solidFill>
              </a:rPr>
              <a:t>演绎</a:t>
            </a:r>
            <a:r>
              <a:rPr kumimoji="0" lang="zh-CN" altLang="en-US" sz="2800">
                <a:solidFill>
                  <a:srgbClr val="FFCC99"/>
                </a:solidFill>
              </a:rPr>
              <a:t>和</a:t>
            </a:r>
            <a:r>
              <a:rPr kumimoji="0" lang="zh-CN" altLang="en-US" sz="2800">
                <a:solidFill>
                  <a:srgbClr val="FFFF00"/>
                </a:solidFill>
              </a:rPr>
              <a:t>归纳</a:t>
            </a:r>
            <a:r>
              <a:rPr kumimoji="0" lang="zh-CN" altLang="en-US" sz="2800">
                <a:solidFill>
                  <a:srgbClr val="FFCC99"/>
                </a:solidFill>
              </a:rPr>
              <a:t>。</a:t>
            </a:r>
            <a:endParaRPr kumimoji="0" lang="en-US" altLang="zh-CN" sz="2800">
              <a:solidFill>
                <a:srgbClr val="FFCC99"/>
              </a:solidFill>
            </a:endParaRPr>
          </a:p>
          <a:p>
            <a:r>
              <a:rPr kumimoji="0" lang="zh-CN" altLang="en-US" sz="2800">
                <a:solidFill>
                  <a:srgbClr val="FFCC99"/>
                </a:solidFill>
              </a:rPr>
              <a:t>还有一些其他类型：</a:t>
            </a:r>
            <a:r>
              <a:rPr kumimoji="0" lang="zh-CN" altLang="en-US" sz="2800">
                <a:solidFill>
                  <a:srgbClr val="FFFF00"/>
                </a:solidFill>
              </a:rPr>
              <a:t>数学（代数、几何）</a:t>
            </a:r>
            <a:r>
              <a:rPr kumimoji="0" lang="zh-CN" altLang="en-US" sz="2800">
                <a:solidFill>
                  <a:srgbClr val="FFCC99"/>
                </a:solidFill>
              </a:rPr>
              <a:t>推理，</a:t>
            </a:r>
            <a:r>
              <a:rPr kumimoji="0" lang="zh-CN" altLang="en-US" sz="2800">
                <a:solidFill>
                  <a:srgbClr val="FFFF00"/>
                </a:solidFill>
              </a:rPr>
              <a:t>实践</a:t>
            </a:r>
            <a:r>
              <a:rPr kumimoji="0" lang="zh-CN" altLang="en-US" sz="2800">
                <a:solidFill>
                  <a:srgbClr val="FFCC99"/>
                </a:solidFill>
              </a:rPr>
              <a:t>推理，</a:t>
            </a:r>
            <a:r>
              <a:rPr kumimoji="0" lang="zh-CN" altLang="en-US" sz="2800">
                <a:solidFill>
                  <a:srgbClr val="FFFF00"/>
                </a:solidFill>
              </a:rPr>
              <a:t>最佳解释</a:t>
            </a:r>
            <a:r>
              <a:rPr kumimoji="0" lang="zh-CN" altLang="en-US" sz="2800">
                <a:solidFill>
                  <a:srgbClr val="FFCC99"/>
                </a:solidFill>
              </a:rPr>
              <a:t>推理，</a:t>
            </a:r>
            <a:r>
              <a:rPr kumimoji="0" lang="zh-CN" altLang="en-US" sz="2800">
                <a:solidFill>
                  <a:srgbClr val="FFFF00"/>
                </a:solidFill>
              </a:rPr>
              <a:t>类比</a:t>
            </a:r>
            <a:r>
              <a:rPr kumimoji="0" lang="zh-CN" altLang="en-US" sz="2800">
                <a:solidFill>
                  <a:srgbClr val="FFCC99"/>
                </a:solidFill>
              </a:rPr>
              <a:t>推理。</a:t>
            </a:r>
            <a:endParaRPr kumimoji="0" lang="en-US" altLang="zh-CN" sz="2800">
              <a:solidFill>
                <a:srgbClr val="FFCC99"/>
              </a:solidFill>
            </a:endParaRPr>
          </a:p>
          <a:p>
            <a:pPr>
              <a:buFont typeface="Wingdings" pitchFamily="2" charset="2"/>
              <a:buNone/>
            </a:pPr>
            <a:endParaRPr kumimoji="0" lang="zh-CN" altLang="en-US" sz="2800" b="1">
              <a:solidFill>
                <a:srgbClr val="FFCC99"/>
              </a:solidFill>
            </a:endParaRPr>
          </a:p>
          <a:p>
            <a:pPr>
              <a:buFont typeface="Wingdings" pitchFamily="2" charset="2"/>
              <a:buNone/>
            </a:pPr>
            <a:r>
              <a:rPr kumimoji="0" lang="zh-CN" altLang="en-US" sz="2800" b="1">
                <a:solidFill>
                  <a:srgbClr val="CCFFFF"/>
                </a:solidFill>
              </a:rPr>
              <a:t>如何判断推理的类型？</a:t>
            </a:r>
            <a:endParaRPr kumimoji="0" lang="zh-CN" altLang="en-US" sz="2800" b="1">
              <a:solidFill>
                <a:schemeClr val="hlink"/>
              </a:solidFill>
            </a:endParaRPr>
          </a:p>
          <a:p>
            <a:pPr>
              <a:buFont typeface="Wingdings" pitchFamily="2" charset="2"/>
              <a:buNone/>
            </a:pPr>
            <a:r>
              <a:rPr kumimoji="0" lang="zh-CN" altLang="en-US" sz="2800"/>
              <a:t>1）</a:t>
            </a:r>
            <a:r>
              <a:rPr kumimoji="0" lang="zh-CN" altLang="en-US" sz="2800">
                <a:effectLst>
                  <a:outerShdw blurRad="38100" dist="38100" dir="2700000" algn="tl">
                    <a:srgbClr val="000000"/>
                  </a:outerShdw>
                </a:effectLst>
                <a:latin typeface="Arial Unicode MS" panose="020B0604020202020204" pitchFamily="34" charset="-128"/>
              </a:rPr>
              <a:t>从前提和结论所涉及的</a:t>
            </a:r>
            <a:r>
              <a:rPr kumimoji="0" lang="zh-CN" altLang="en-US" sz="2800">
                <a:solidFill>
                  <a:srgbClr val="FFFF00"/>
                </a:solidFill>
                <a:effectLst>
                  <a:outerShdw blurRad="38100" dist="38100" dir="2700000" algn="tl">
                    <a:srgbClr val="000000"/>
                  </a:outerShdw>
                </a:effectLst>
                <a:latin typeface="Arial Unicode MS" panose="020B0604020202020204" pitchFamily="34" charset="-128"/>
              </a:rPr>
              <a:t>范围</a:t>
            </a:r>
            <a:r>
              <a:rPr kumimoji="0" lang="zh-CN" altLang="en-US" sz="2800">
                <a:effectLst>
                  <a:outerShdw blurRad="38100" dist="38100" dir="2700000" algn="tl">
                    <a:srgbClr val="000000"/>
                  </a:outerShdw>
                </a:effectLst>
                <a:latin typeface="Arial Unicode MS" panose="020B0604020202020204" pitchFamily="34" charset="-128"/>
              </a:rPr>
              <a:t>来划分</a:t>
            </a:r>
            <a:endParaRPr kumimoji="0" lang="en-US" altLang="zh-CN" sz="2800">
              <a:effectLst>
                <a:outerShdw blurRad="38100" dist="38100" dir="2700000" algn="tl">
                  <a:srgbClr val="000000"/>
                </a:outerShdw>
              </a:effectLst>
              <a:latin typeface="Arial Unicode MS" panose="020B0604020202020204" pitchFamily="34" charset="-128"/>
            </a:endParaRPr>
          </a:p>
          <a:p>
            <a:pPr>
              <a:buClr>
                <a:schemeClr val="tx2"/>
              </a:buClr>
              <a:buSzPct val="45000"/>
              <a:buFont typeface="Wingdings" pitchFamily="2" charset="2"/>
              <a:buChar char="q"/>
            </a:pPr>
            <a:r>
              <a:rPr kumimoji="0" lang="zh-CN" altLang="en-US" sz="2800"/>
              <a:t> </a:t>
            </a:r>
            <a:r>
              <a:rPr kumimoji="0" lang="zh-CN" altLang="en-US" sz="2800">
                <a:solidFill>
                  <a:srgbClr val="FFFF00"/>
                </a:solidFill>
              </a:rPr>
              <a:t>归纳</a:t>
            </a:r>
            <a:r>
              <a:rPr kumimoji="0" lang="en-US" altLang="zh-CN" sz="2800">
                <a:solidFill>
                  <a:srgbClr val="FFCC99"/>
                </a:solidFill>
              </a:rPr>
              <a:t>:</a:t>
            </a:r>
            <a:r>
              <a:rPr kumimoji="0" lang="zh-CN" altLang="en-US" sz="2800">
                <a:solidFill>
                  <a:srgbClr val="FFCC99"/>
                </a:solidFill>
              </a:rPr>
              <a:t>从</a:t>
            </a:r>
            <a:r>
              <a:rPr kumimoji="0" lang="zh-CN" altLang="en-US" sz="2800">
                <a:solidFill>
                  <a:srgbClr val="FFFF00"/>
                </a:solidFill>
              </a:rPr>
              <a:t>个别</a:t>
            </a:r>
            <a:r>
              <a:rPr kumimoji="0" lang="zh-CN" altLang="en-US" sz="2800">
                <a:solidFill>
                  <a:srgbClr val="FFCC99"/>
                </a:solidFill>
              </a:rPr>
              <a:t>的</a:t>
            </a:r>
            <a:r>
              <a:rPr kumimoji="0" lang="en-US" altLang="zh-CN" sz="2800">
                <a:solidFill>
                  <a:srgbClr val="FFCC99"/>
                </a:solidFill>
              </a:rPr>
              <a:t>,</a:t>
            </a:r>
            <a:r>
              <a:rPr kumimoji="0" lang="zh-CN" altLang="en-US" sz="2800">
                <a:solidFill>
                  <a:srgbClr val="FFCC99"/>
                </a:solidFill>
              </a:rPr>
              <a:t>过去的例子推论到</a:t>
            </a:r>
            <a:r>
              <a:rPr kumimoji="0" lang="zh-CN" altLang="en-US" sz="2800">
                <a:solidFill>
                  <a:srgbClr val="FFFF00"/>
                </a:solidFill>
              </a:rPr>
              <a:t>普遍</a:t>
            </a:r>
            <a:r>
              <a:rPr kumimoji="0" lang="zh-CN" altLang="en-US" sz="2800">
                <a:solidFill>
                  <a:srgbClr val="FFCC99"/>
                </a:solidFill>
              </a:rPr>
              <a:t>的、未来的论断。</a:t>
            </a:r>
            <a:endParaRPr kumimoji="0" lang="en-US" altLang="zh-CN" sz="2800">
              <a:solidFill>
                <a:srgbClr val="FFCC99"/>
              </a:solidFill>
            </a:endParaRPr>
          </a:p>
          <a:p>
            <a:pPr>
              <a:buClr>
                <a:schemeClr val="tx2"/>
              </a:buClr>
              <a:buSzPct val="45000"/>
              <a:buFont typeface="Wingdings" pitchFamily="2" charset="2"/>
              <a:buChar char="q"/>
            </a:pPr>
            <a:r>
              <a:rPr kumimoji="0" lang="en-US" altLang="zh-CN" sz="2800">
                <a:solidFill>
                  <a:srgbClr val="FFCC99"/>
                </a:solidFill>
              </a:rPr>
              <a:t> </a:t>
            </a:r>
            <a:r>
              <a:rPr kumimoji="0" lang="zh-CN" altLang="en-US" sz="2800">
                <a:solidFill>
                  <a:srgbClr val="FFFF00"/>
                </a:solidFill>
              </a:rPr>
              <a:t>演绎</a:t>
            </a:r>
            <a:r>
              <a:rPr kumimoji="0" lang="en-US" altLang="zh-CN" sz="2800">
                <a:solidFill>
                  <a:srgbClr val="FFCC99"/>
                </a:solidFill>
              </a:rPr>
              <a:t>:</a:t>
            </a:r>
            <a:r>
              <a:rPr kumimoji="0" lang="zh-CN" altLang="en-US" sz="2800">
                <a:solidFill>
                  <a:srgbClr val="FFCC99"/>
                </a:solidFill>
              </a:rPr>
              <a:t>普遍到个别。</a:t>
            </a:r>
            <a:endParaRPr kumimoji="0" lang="en-US" altLang="zh-CN" sz="2800">
              <a:solidFill>
                <a:srgbClr val="FFCC99"/>
              </a:solidFill>
            </a:endParaRPr>
          </a:p>
          <a:p>
            <a:pPr>
              <a:buClr>
                <a:schemeClr val="tx2"/>
              </a:buClr>
              <a:buSzPct val="45000"/>
              <a:buFont typeface="Wingdings" pitchFamily="2" charset="2"/>
              <a:buChar char="q"/>
            </a:pPr>
            <a:endParaRPr kumimoji="0" lang="en-US" altLang="zh-CN" sz="2800">
              <a:solidFill>
                <a:srgbClr val="FFCC99"/>
              </a:solidFill>
            </a:endParaRPr>
          </a:p>
          <a:p>
            <a:pPr>
              <a:buFont typeface="Wingdings" pitchFamily="2" charset="2"/>
              <a:buNone/>
            </a:pPr>
            <a:r>
              <a:rPr kumimoji="0" lang="zh-CN" altLang="en-US" sz="2800"/>
              <a:t>2）从</a:t>
            </a:r>
            <a:r>
              <a:rPr kumimoji="0" lang="zh-CN" altLang="en-US" sz="2800">
                <a:solidFill>
                  <a:srgbClr val="FFFF00"/>
                </a:solidFill>
                <a:effectLst>
                  <a:outerShdw blurRad="38100" dist="38100" dir="2700000" algn="tl">
                    <a:srgbClr val="000000"/>
                  </a:outerShdw>
                </a:effectLst>
                <a:latin typeface="Arial Unicode MS" panose="020B0604020202020204" pitchFamily="34" charset="-128"/>
              </a:rPr>
              <a:t>确定性来</a:t>
            </a:r>
            <a:r>
              <a:rPr kumimoji="0" lang="zh-CN" altLang="en-US" sz="2800">
                <a:effectLst>
                  <a:outerShdw blurRad="38100" dist="38100" dir="2700000" algn="tl">
                    <a:srgbClr val="000000"/>
                  </a:outerShdw>
                </a:effectLst>
                <a:latin typeface="Arial Unicode MS" panose="020B0604020202020204" pitchFamily="34" charset="-128"/>
              </a:rPr>
              <a:t>划分</a:t>
            </a:r>
          </a:p>
          <a:p>
            <a:pPr>
              <a:buClr>
                <a:schemeClr val="tx2"/>
              </a:buClr>
              <a:buSzPct val="45000"/>
              <a:buFont typeface="Wingdings" pitchFamily="2" charset="2"/>
              <a:buChar char="q"/>
            </a:pPr>
            <a:r>
              <a:rPr kumimoji="0" lang="zh-CN" altLang="en-US" sz="2800">
                <a:solidFill>
                  <a:srgbClr val="FFCC99"/>
                </a:solidFill>
              </a:rPr>
              <a:t> 归纳是</a:t>
            </a:r>
            <a:r>
              <a:rPr kumimoji="0" lang="zh-CN" altLang="en-US" sz="2800">
                <a:solidFill>
                  <a:srgbClr val="FFFF00"/>
                </a:solidFill>
              </a:rPr>
              <a:t>可能性</a:t>
            </a:r>
            <a:r>
              <a:rPr kumimoji="0" lang="zh-CN" altLang="en-US" sz="2800">
                <a:solidFill>
                  <a:srgbClr val="FFCC99"/>
                </a:solidFill>
              </a:rPr>
              <a:t>的推理</a:t>
            </a:r>
            <a:r>
              <a:rPr kumimoji="0" lang="en-US" altLang="zh-CN" sz="2800">
                <a:solidFill>
                  <a:srgbClr val="FFCC99"/>
                </a:solidFill>
              </a:rPr>
              <a:t>:</a:t>
            </a:r>
            <a:r>
              <a:rPr kumimoji="0" lang="zh-CN" altLang="en-US" sz="2800">
                <a:solidFill>
                  <a:srgbClr val="FFCC99"/>
                </a:solidFill>
              </a:rPr>
              <a:t> </a:t>
            </a:r>
            <a:endParaRPr kumimoji="0" lang="en-US" altLang="zh-CN" sz="2800">
              <a:solidFill>
                <a:srgbClr val="FFCC99"/>
              </a:solidFill>
            </a:endParaRPr>
          </a:p>
          <a:p>
            <a:pPr>
              <a:buClr>
                <a:schemeClr val="tx2"/>
              </a:buClr>
              <a:buSzPct val="45000"/>
              <a:buFont typeface="Wingdings" pitchFamily="2" charset="2"/>
              <a:buChar char="q"/>
            </a:pPr>
            <a:r>
              <a:rPr kumimoji="0" lang="en-US" altLang="zh-CN" sz="2800">
                <a:solidFill>
                  <a:srgbClr val="FFCC99"/>
                </a:solidFill>
              </a:rPr>
              <a:t>  </a:t>
            </a:r>
            <a:r>
              <a:rPr kumimoji="0" lang="zh-CN" altLang="en-US" sz="2800">
                <a:solidFill>
                  <a:srgbClr val="FFCC99"/>
                </a:solidFill>
              </a:rPr>
              <a:t>演绎是</a:t>
            </a:r>
            <a:r>
              <a:rPr kumimoji="0" lang="zh-CN" altLang="en-US" sz="2800">
                <a:solidFill>
                  <a:srgbClr val="FFFF00"/>
                </a:solidFill>
              </a:rPr>
              <a:t>必然性</a:t>
            </a:r>
            <a:r>
              <a:rPr kumimoji="0" lang="zh-CN" altLang="en-US" sz="2800">
                <a:solidFill>
                  <a:srgbClr val="FFCC99"/>
                </a:solidFill>
              </a:rPr>
              <a:t>的推理。</a:t>
            </a:r>
          </a:p>
          <a:p>
            <a:endParaRPr kumimoji="0" lang="zh-CN" altLang="en-US" sz="1000">
              <a:solidFill>
                <a:srgbClr val="FFCC99"/>
              </a:solidFill>
            </a:endParaRPr>
          </a:p>
          <a:p>
            <a:r>
              <a:rPr kumimoji="0" lang="zh-CN" altLang="en-US" sz="2600"/>
              <a:t> </a:t>
            </a:r>
            <a:endParaRPr kumimoji="0" lang="zh-CN" altLang="en-US" sz="2600">
              <a:effectLst>
                <a:outerShdw blurRad="38100" dist="38100" dir="2700000" algn="tl">
                  <a:srgbClr val="000000"/>
                </a:outerShdw>
              </a:effectLst>
              <a:latin typeface="Arial Unicode MS" panose="020B0604020202020204" pitchFamily="34" charset="-128"/>
            </a:endParaRPr>
          </a:p>
        </p:txBody>
      </p:sp>
      <p:sp>
        <p:nvSpPr>
          <p:cNvPr id="2" name="幻灯片编号占位符 1">
            <a:extLst>
              <a:ext uri="{FF2B5EF4-FFF2-40B4-BE49-F238E27FC236}">
                <a16:creationId xmlns:a16="http://schemas.microsoft.com/office/drawing/2014/main" id="{8D9FC216-8281-8445-94A3-3198AB82A564}"/>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E9752727-2E9B-BE49-85AB-DF1A5A80EAE5}" type="slidenum">
              <a:rPr kumimoji="0" lang="en-US" altLang="zh-CN" sz="1200"/>
              <a:pPr/>
              <a:t>19</a:t>
            </a:fld>
            <a:endParaRPr kumimoji="0" lang="en-US" altLang="zh-CN"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DA354477-AD68-E545-B684-D5E084DD036C}"/>
              </a:ext>
            </a:extLst>
          </p:cNvPr>
          <p:cNvSpPr>
            <a:spLocks noChangeArrowheads="1"/>
          </p:cNvSpPr>
          <p:nvPr/>
        </p:nvSpPr>
        <p:spPr bwMode="auto">
          <a:xfrm>
            <a:off x="457200" y="1066800"/>
            <a:ext cx="8305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endParaRPr kumimoji="0" lang="zh-CN" altLang="en-US" sz="1000" b="1"/>
          </a:p>
          <a:p>
            <a:pPr>
              <a:buFont typeface="Wingdings" pitchFamily="2" charset="2"/>
              <a:buNone/>
            </a:pPr>
            <a:r>
              <a:rPr kumimoji="0" lang="zh-CN" altLang="en-US" sz="2800" b="1">
                <a:solidFill>
                  <a:srgbClr val="FFFF00"/>
                </a:solidFill>
              </a:rPr>
              <a:t>好</a:t>
            </a:r>
            <a:r>
              <a:rPr kumimoji="0" lang="zh-CN" altLang="en-US" sz="2800" b="1"/>
              <a:t>论证，除了要求证据、理由、前提为</a:t>
            </a:r>
            <a:r>
              <a:rPr kumimoji="0" lang="zh-CN" altLang="en-US" sz="2800" b="1">
                <a:solidFill>
                  <a:srgbClr val="FFFF00"/>
                </a:solidFill>
              </a:rPr>
              <a:t>真</a:t>
            </a:r>
            <a:r>
              <a:rPr kumimoji="0" lang="zh-CN" altLang="en-US" sz="2800" b="1"/>
              <a:t>，还必须推理</a:t>
            </a:r>
            <a:r>
              <a:rPr kumimoji="0" lang="zh-CN" altLang="en-US" sz="2800" b="1">
                <a:solidFill>
                  <a:srgbClr val="FFFF00"/>
                </a:solidFill>
              </a:rPr>
              <a:t>有效。</a:t>
            </a:r>
            <a:endParaRPr kumimoji="0" lang="en-US" altLang="zh-CN" sz="2800" b="1">
              <a:solidFill>
                <a:srgbClr val="FFFF00"/>
              </a:solidFill>
            </a:endParaRPr>
          </a:p>
          <a:p>
            <a:pPr>
              <a:buFont typeface="Wingdings" pitchFamily="2" charset="2"/>
              <a:buNone/>
            </a:pPr>
            <a:endParaRPr kumimoji="0" lang="zh-CN" altLang="en-US" sz="2800" b="1"/>
          </a:p>
          <a:p>
            <a:pPr>
              <a:lnSpc>
                <a:spcPct val="100000"/>
              </a:lnSpc>
              <a:buFont typeface="Wingdings" pitchFamily="2" charset="2"/>
              <a:buNone/>
            </a:pPr>
            <a:r>
              <a:rPr kumimoji="0" lang="zh-CN" altLang="en-US" sz="2800"/>
              <a:t> </a:t>
            </a:r>
            <a:r>
              <a:rPr kumimoji="0" lang="zh-CN" altLang="en-US" sz="2800" b="1"/>
              <a:t>好论证的第二个标准</a:t>
            </a:r>
            <a:r>
              <a:rPr kumimoji="0" lang="en-US" altLang="zh-CN" sz="2800" b="1"/>
              <a:t>:</a:t>
            </a:r>
            <a:r>
              <a:rPr kumimoji="0" lang="en-US" altLang="zh-CN" sz="2800"/>
              <a:t> </a:t>
            </a:r>
            <a:r>
              <a:rPr kumimoji="0" lang="zh-CN" altLang="en-US" sz="2800" b="1"/>
              <a:t>推理应该是</a:t>
            </a:r>
            <a:r>
              <a:rPr kumimoji="0" lang="zh-CN" altLang="en-US" sz="2800" b="1">
                <a:solidFill>
                  <a:srgbClr val="FFFF00"/>
                </a:solidFill>
              </a:rPr>
              <a:t>相关</a:t>
            </a:r>
            <a:r>
              <a:rPr kumimoji="0" lang="zh-CN" altLang="en-US" sz="2800" b="1"/>
              <a:t>的，</a:t>
            </a:r>
            <a:r>
              <a:rPr kumimoji="0" lang="zh-CN" altLang="en-US" sz="2800" b="1">
                <a:solidFill>
                  <a:srgbClr val="FFFF00"/>
                </a:solidFill>
              </a:rPr>
              <a:t>有效</a:t>
            </a:r>
            <a:r>
              <a:rPr kumimoji="0" lang="zh-CN" altLang="en-US" sz="2800" b="1"/>
              <a:t>的，</a:t>
            </a:r>
            <a:r>
              <a:rPr kumimoji="0" lang="zh-CN" altLang="en-US" sz="2800" b="1">
                <a:solidFill>
                  <a:srgbClr val="FFFF00"/>
                </a:solidFill>
              </a:rPr>
              <a:t>充足</a:t>
            </a:r>
            <a:r>
              <a:rPr kumimoji="0" lang="zh-CN" altLang="en-US" sz="2800" b="1"/>
              <a:t>的。</a:t>
            </a:r>
            <a:endParaRPr kumimoji="0" lang="zh-CN" altLang="en-US" sz="2800"/>
          </a:p>
          <a:p>
            <a:pPr>
              <a:lnSpc>
                <a:spcPct val="100000"/>
              </a:lnSpc>
              <a:buFont typeface="Wingdings" pitchFamily="2" charset="2"/>
              <a:buNone/>
            </a:pPr>
            <a:endParaRPr kumimoji="0" lang="zh-CN" altLang="en-US" sz="2800"/>
          </a:p>
          <a:p>
            <a:pPr>
              <a:lnSpc>
                <a:spcPct val="100000"/>
              </a:lnSpc>
              <a:buClr>
                <a:schemeClr val="tx1"/>
              </a:buClr>
              <a:buFont typeface="Wingdings" pitchFamily="2" charset="2"/>
              <a:buNone/>
            </a:pPr>
            <a:r>
              <a:rPr kumimoji="0" lang="zh-CN" altLang="en-US" sz="2800" b="1"/>
              <a:t>总之，好的论证</a:t>
            </a:r>
            <a:r>
              <a:rPr kumimoji="0" lang="zh-CN" altLang="en-US" sz="2800"/>
              <a:t> 必须用</a:t>
            </a:r>
            <a:r>
              <a:rPr kumimoji="0" lang="zh-CN" altLang="en-US" sz="2800">
                <a:solidFill>
                  <a:srgbClr val="FFFF00"/>
                </a:solidFill>
              </a:rPr>
              <a:t>真实</a:t>
            </a:r>
            <a:r>
              <a:rPr kumimoji="0" lang="zh-CN" altLang="en-US" sz="2800"/>
              <a:t>、</a:t>
            </a:r>
            <a:r>
              <a:rPr kumimoji="0" lang="zh-CN" altLang="en-US" sz="2800">
                <a:solidFill>
                  <a:srgbClr val="FFFF00"/>
                </a:solidFill>
              </a:rPr>
              <a:t>相关</a:t>
            </a:r>
            <a:r>
              <a:rPr kumimoji="0" lang="zh-CN" altLang="en-US" sz="2800"/>
              <a:t>、重要、全面的证据</a:t>
            </a:r>
            <a:r>
              <a:rPr kumimoji="0" lang="en-US" altLang="zh-CN" sz="2800"/>
              <a:t> </a:t>
            </a:r>
            <a:r>
              <a:rPr kumimoji="0" lang="zh-CN" altLang="en-US" sz="2800"/>
              <a:t>联接成具体、细致、</a:t>
            </a:r>
            <a:r>
              <a:rPr kumimoji="0" lang="zh-CN" altLang="en-US" sz="2800">
                <a:solidFill>
                  <a:srgbClr val="FFFF00"/>
                </a:solidFill>
              </a:rPr>
              <a:t>充分</a:t>
            </a:r>
            <a:r>
              <a:rPr kumimoji="0" lang="zh-CN" altLang="en-US" sz="2800"/>
              <a:t>、逻辑上</a:t>
            </a:r>
            <a:r>
              <a:rPr kumimoji="0" lang="zh-CN" altLang="en-US" sz="2800">
                <a:solidFill>
                  <a:srgbClr val="FFFF00"/>
                </a:solidFill>
              </a:rPr>
              <a:t>有效</a:t>
            </a:r>
            <a:r>
              <a:rPr kumimoji="0" lang="zh-CN" altLang="en-US" sz="2800"/>
              <a:t>的</a:t>
            </a:r>
            <a:r>
              <a:rPr kumimoji="0" lang="zh-CN" altLang="en-US" sz="2800">
                <a:solidFill>
                  <a:srgbClr val="66FFCC"/>
                </a:solidFill>
              </a:rPr>
              <a:t>推理链条</a:t>
            </a:r>
            <a:r>
              <a:rPr kumimoji="0" lang="zh-CN" altLang="en-US" sz="2800"/>
              <a:t>。</a:t>
            </a:r>
            <a:endParaRPr kumimoji="0" lang="en-US" altLang="zh-CN" sz="2800"/>
          </a:p>
          <a:p>
            <a:pPr>
              <a:lnSpc>
                <a:spcPct val="100000"/>
              </a:lnSpc>
              <a:buClr>
                <a:schemeClr val="tx1"/>
              </a:buClr>
              <a:buFont typeface="Wingdings" pitchFamily="2" charset="2"/>
              <a:buNone/>
            </a:pPr>
            <a:endParaRPr kumimoji="0" lang="en-US" altLang="zh-CN" sz="2800"/>
          </a:p>
          <a:p>
            <a:pPr>
              <a:lnSpc>
                <a:spcPct val="100000"/>
              </a:lnSpc>
              <a:buClr>
                <a:schemeClr val="tx1"/>
              </a:buClr>
              <a:buFont typeface="Wingdings" pitchFamily="2" charset="2"/>
              <a:buNone/>
            </a:pPr>
            <a:r>
              <a:rPr kumimoji="0" lang="zh-CN" altLang="en-US" sz="2800"/>
              <a:t>先介绍</a:t>
            </a:r>
            <a:r>
              <a:rPr kumimoji="0" lang="en-US" altLang="zh-CN" sz="2800"/>
              <a:t>  </a:t>
            </a:r>
            <a:r>
              <a:rPr kumimoji="0" lang="en-US" altLang="zh-CN" sz="2800">
                <a:solidFill>
                  <a:srgbClr val="FF6600"/>
                </a:solidFill>
              </a:rPr>
              <a:t>1. </a:t>
            </a:r>
            <a:r>
              <a:rPr kumimoji="0" lang="zh-CN" altLang="en-US" sz="2800">
                <a:solidFill>
                  <a:srgbClr val="FF6600"/>
                </a:solidFill>
              </a:rPr>
              <a:t>六种论证出错的方式</a:t>
            </a:r>
            <a:r>
              <a:rPr kumimoji="0" lang="zh-CN" altLang="en-US" sz="2800"/>
              <a:t>。</a:t>
            </a:r>
          </a:p>
          <a:p>
            <a:pPr>
              <a:lnSpc>
                <a:spcPct val="100000"/>
              </a:lnSpc>
              <a:buFont typeface="Wingdings" pitchFamily="2" charset="2"/>
              <a:buNone/>
            </a:pPr>
            <a:endParaRPr kumimoji="0" lang="zh-CN" altLang="en-US" sz="1000"/>
          </a:p>
          <a:p>
            <a:pPr>
              <a:lnSpc>
                <a:spcPct val="100000"/>
              </a:lnSpc>
              <a:buFont typeface="Wingdings" pitchFamily="2" charset="2"/>
              <a:buNone/>
            </a:pPr>
            <a:r>
              <a:rPr kumimoji="0" lang="zh-CN" altLang="en-US" sz="2600">
                <a:solidFill>
                  <a:srgbClr val="FF6600"/>
                </a:solidFill>
              </a:rPr>
              <a:t>  </a:t>
            </a:r>
            <a:endParaRPr kumimoji="0" lang="en-US" altLang="zh-CN" sz="2400">
              <a:solidFill>
                <a:srgbClr val="FF6600"/>
              </a:solidFill>
            </a:endParaRPr>
          </a:p>
        </p:txBody>
      </p:sp>
      <p:sp>
        <p:nvSpPr>
          <p:cNvPr id="77826" name="Rectangle 5">
            <a:extLst>
              <a:ext uri="{FF2B5EF4-FFF2-40B4-BE49-F238E27FC236}">
                <a16:creationId xmlns:a16="http://schemas.microsoft.com/office/drawing/2014/main" id="{ABC6D2E0-E9C8-4047-BF4B-AAFF2EDD0C25}"/>
              </a:ext>
            </a:extLst>
          </p:cNvPr>
          <p:cNvSpPr>
            <a:spLocks noChangeArrowheads="1"/>
          </p:cNvSpPr>
          <p:nvPr/>
        </p:nvSpPr>
        <p:spPr bwMode="auto">
          <a:xfrm>
            <a:off x="685800" y="304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SzTx/>
              <a:buFontTx/>
              <a:buNone/>
            </a:pPr>
            <a:r>
              <a:rPr kumimoji="0" lang="zh-CN" altLang="en-US" sz="4000" b="1">
                <a:solidFill>
                  <a:srgbClr val="66FFCC"/>
                </a:solidFill>
                <a:latin typeface="Garamond" panose="02020404030301010803" pitchFamily="18" charset="0"/>
              </a:rPr>
              <a:t>推理及其评价</a:t>
            </a:r>
          </a:p>
        </p:txBody>
      </p:sp>
      <p:sp>
        <p:nvSpPr>
          <p:cNvPr id="2" name="幻灯片编号占位符 1">
            <a:extLst>
              <a:ext uri="{FF2B5EF4-FFF2-40B4-BE49-F238E27FC236}">
                <a16:creationId xmlns:a16="http://schemas.microsoft.com/office/drawing/2014/main" id="{AC599C06-9FCC-E047-8002-FD450B607E5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1FA82D39-793E-1A42-95B0-AD445C58D8E8}" type="slidenum">
              <a:rPr kumimoji="0" lang="en-US" altLang="zh-CN" sz="1000"/>
              <a:pPr/>
              <a:t>2</a:t>
            </a:fld>
            <a:endParaRPr kumimoji="0"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074">
                                            <p:txEl>
                                              <p:pRg st="5" end="5"/>
                                            </p:txEl>
                                          </p:spTgt>
                                        </p:tgtEl>
                                        <p:attrNameLst>
                                          <p:attrName>style.textDecorationUnderline</p:attrName>
                                        </p:attrNameLst>
                                      </p:cBhvr>
                                      <p:to>
                                        <p:strVal val="tru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3074">
                                            <p:txEl>
                                              <p:pRg st="7" end="7"/>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028E7051-9C0D-8F49-9370-C9FD69E8ECFF}"/>
              </a:ext>
            </a:extLst>
          </p:cNvPr>
          <p:cNvSpPr>
            <a:spLocks noGrp="1" noChangeArrowheads="1"/>
          </p:cNvSpPr>
          <p:nvPr>
            <p:ph type="body" idx="1"/>
          </p:nvPr>
        </p:nvSpPr>
        <p:spPr>
          <a:xfrm>
            <a:off x="304800" y="381000"/>
            <a:ext cx="8534400" cy="5943600"/>
          </a:xfrm>
        </p:spPr>
        <p:txBody>
          <a:bodyPr/>
          <a:lstStyle/>
          <a:p>
            <a:pPr marL="0" indent="0">
              <a:lnSpc>
                <a:spcPct val="80000"/>
              </a:lnSpc>
              <a:buFont typeface="Wingdings" pitchFamily="2" charset="2"/>
              <a:buNone/>
            </a:pPr>
            <a:r>
              <a:rPr kumimoji="0" lang="zh-CN" altLang="en-US" sz="2800" b="1"/>
              <a:t>归纳推理：</a:t>
            </a:r>
            <a:r>
              <a:rPr kumimoji="0" lang="zh-CN" altLang="en-US" sz="2800">
                <a:latin typeface="Arial Unicode MS" panose="020B0604020202020204" pitchFamily="34" charset="-128"/>
              </a:rPr>
              <a:t>由一个个的例子来推导出普遍的结论。</a:t>
            </a:r>
          </a:p>
          <a:p>
            <a:pPr marL="0" indent="0">
              <a:lnSpc>
                <a:spcPct val="90000"/>
              </a:lnSpc>
            </a:pPr>
            <a:endParaRPr kumimoji="0" lang="zh-CN" altLang="en-US" sz="2600"/>
          </a:p>
          <a:p>
            <a:pPr lvl="1">
              <a:lnSpc>
                <a:spcPct val="80000"/>
              </a:lnSpc>
            </a:pPr>
            <a:r>
              <a:rPr kumimoji="0" lang="zh-CN" altLang="en-US" sz="2600" b="1" i="1">
                <a:solidFill>
                  <a:srgbClr val="FFFF66"/>
                </a:solidFill>
                <a:latin typeface="汉鼎简楷体" pitchFamily="49" charset="-122"/>
                <a:ea typeface="汉鼎简楷体" pitchFamily="49" charset="-122"/>
              </a:rPr>
              <a:t>一位小伙子，听了门口的盲人音乐家的演奏，十分</a:t>
            </a:r>
          </a:p>
          <a:p>
            <a:pPr lvl="1">
              <a:lnSpc>
                <a:spcPct val="80000"/>
              </a:lnSpc>
              <a:buFont typeface="Wingdings" pitchFamily="2" charset="2"/>
              <a:buNone/>
            </a:pPr>
            <a:r>
              <a:rPr kumimoji="0" lang="zh-CN" altLang="en-US" sz="2600" b="1" i="1">
                <a:solidFill>
                  <a:srgbClr val="FFFF66"/>
                </a:solidFill>
                <a:latin typeface="汉鼎简楷体" pitchFamily="49" charset="-122"/>
                <a:ea typeface="汉鼎简楷体" pitchFamily="49" charset="-122"/>
              </a:rPr>
              <a:t>	赞叹，说：</a:t>
            </a:r>
            <a:r>
              <a:rPr kumimoji="0" lang="zh-CN" altLang="en-US" sz="2600" b="1" i="1">
                <a:solidFill>
                  <a:srgbClr val="FFFF66"/>
                </a:solidFill>
                <a:ea typeface="汉鼎简楷体" pitchFamily="49" charset="-122"/>
              </a:rPr>
              <a:t>“</a:t>
            </a:r>
            <a:r>
              <a:rPr kumimoji="0" lang="zh-CN" altLang="en-US" sz="2600" b="1" i="1">
                <a:solidFill>
                  <a:srgbClr val="FFFF66"/>
                </a:solidFill>
                <a:latin typeface="汉鼎简楷体" pitchFamily="49" charset="-122"/>
                <a:ea typeface="汉鼎简楷体" pitchFamily="49" charset="-122"/>
              </a:rPr>
              <a:t>盲人一般都有音乐天才，比如阿丙。</a:t>
            </a:r>
          </a:p>
          <a:p>
            <a:pPr lvl="1">
              <a:lnSpc>
                <a:spcPct val="80000"/>
              </a:lnSpc>
              <a:buFont typeface="Wingdings" pitchFamily="2" charset="2"/>
              <a:buNone/>
            </a:pPr>
            <a:r>
              <a:rPr kumimoji="0" lang="zh-CN" altLang="en-US" sz="2600" b="1" i="1">
                <a:solidFill>
                  <a:srgbClr val="FFFF66"/>
                </a:solidFill>
                <a:latin typeface="汉鼎简楷体" pitchFamily="49" charset="-122"/>
                <a:ea typeface="汉鼎简楷体" pitchFamily="49" charset="-122"/>
              </a:rPr>
              <a:t>	你该听过</a:t>
            </a:r>
            <a:r>
              <a:rPr kumimoji="0" lang="en-US" altLang="zh-CN" sz="2600" b="1" i="1">
                <a:solidFill>
                  <a:srgbClr val="FFFF66"/>
                </a:solidFill>
                <a:latin typeface="汉鼎简楷体" pitchFamily="49" charset="-122"/>
                <a:ea typeface="汉鼎简楷体" pitchFamily="49" charset="-122"/>
              </a:rPr>
              <a:t>《</a:t>
            </a:r>
            <a:r>
              <a:rPr kumimoji="0" lang="zh-CN" altLang="en-US" sz="2600" b="1" i="1">
                <a:solidFill>
                  <a:srgbClr val="FFFF66"/>
                </a:solidFill>
                <a:latin typeface="汉鼎简楷体" pitchFamily="49" charset="-122"/>
                <a:ea typeface="汉鼎简楷体" pitchFamily="49" charset="-122"/>
              </a:rPr>
              <a:t>二泉映月</a:t>
            </a:r>
            <a:r>
              <a:rPr kumimoji="0" lang="en-US" altLang="zh-CN" sz="2600" b="1" i="1">
                <a:solidFill>
                  <a:srgbClr val="FFFF66"/>
                </a:solidFill>
                <a:latin typeface="汉鼎简楷体" pitchFamily="49" charset="-122"/>
                <a:ea typeface="汉鼎简楷体" pitchFamily="49" charset="-122"/>
              </a:rPr>
              <a:t>》</a:t>
            </a:r>
            <a:r>
              <a:rPr kumimoji="0" lang="zh-CN" altLang="en-US" sz="2600" b="1" i="1">
                <a:solidFill>
                  <a:srgbClr val="FFFF66"/>
                </a:solidFill>
                <a:latin typeface="汉鼎简楷体" pitchFamily="49" charset="-122"/>
                <a:ea typeface="汉鼎简楷体" pitchFamily="49" charset="-122"/>
              </a:rPr>
              <a:t>吧？</a:t>
            </a:r>
            <a:r>
              <a:rPr kumimoji="0" lang="zh-CN" altLang="en-US" sz="2600" b="1" i="1">
                <a:solidFill>
                  <a:srgbClr val="FFFF66"/>
                </a:solidFill>
                <a:ea typeface="汉鼎简楷体" pitchFamily="49" charset="-122"/>
              </a:rPr>
              <a:t>”</a:t>
            </a:r>
            <a:endParaRPr kumimoji="0" lang="zh-CN" altLang="en-US" sz="2600" b="1" i="1">
              <a:solidFill>
                <a:srgbClr val="FFFF66"/>
              </a:solidFill>
              <a:latin typeface="汉鼎简楷体" pitchFamily="49" charset="-122"/>
              <a:ea typeface="汉鼎简楷体" pitchFamily="49" charset="-122"/>
            </a:endParaRPr>
          </a:p>
          <a:p>
            <a:pPr marL="0" indent="0">
              <a:lnSpc>
                <a:spcPct val="80000"/>
              </a:lnSpc>
            </a:pPr>
            <a:endParaRPr kumimoji="0" lang="zh-CN" altLang="en-US" sz="2000" b="1">
              <a:solidFill>
                <a:srgbClr val="FFFF66"/>
              </a:solidFill>
              <a:latin typeface="汉鼎简楷体" pitchFamily="49" charset="-122"/>
              <a:ea typeface="汉鼎简楷体" pitchFamily="49" charset="-122"/>
            </a:endParaRPr>
          </a:p>
          <a:p>
            <a:pPr marL="0" indent="0">
              <a:lnSpc>
                <a:spcPct val="80000"/>
              </a:lnSpc>
            </a:pPr>
            <a:endParaRPr kumimoji="0" lang="zh-CN" altLang="en-US" sz="2600"/>
          </a:p>
          <a:p>
            <a:pPr lvl="1">
              <a:lnSpc>
                <a:spcPct val="80000"/>
              </a:lnSpc>
              <a:buFont typeface="Wingdings" pitchFamily="2" charset="2"/>
              <a:buChar char="Ø"/>
            </a:pPr>
            <a:r>
              <a:rPr kumimoji="0" lang="zh-CN" altLang="en-US" sz="2400" b="1">
                <a:solidFill>
                  <a:srgbClr val="FFCC99"/>
                </a:solidFill>
              </a:rPr>
              <a:t>这个人是盲人</a:t>
            </a:r>
            <a:r>
              <a:rPr kumimoji="0" lang="en-US" altLang="zh-CN" sz="2400" b="1">
                <a:solidFill>
                  <a:srgbClr val="FFCC99"/>
                </a:solidFill>
              </a:rPr>
              <a:t>,</a:t>
            </a:r>
            <a:r>
              <a:rPr kumimoji="0" lang="zh-CN" altLang="en-US" sz="2400" b="1">
                <a:solidFill>
                  <a:srgbClr val="FFCC99"/>
                </a:solidFill>
              </a:rPr>
              <a:t>有音乐才能</a:t>
            </a:r>
            <a:r>
              <a:rPr kumimoji="0" lang="en-US" altLang="zh-CN" sz="2400" b="1">
                <a:solidFill>
                  <a:srgbClr val="FFCC99"/>
                </a:solidFill>
              </a:rPr>
              <a:t>…..</a:t>
            </a:r>
            <a:r>
              <a:rPr kumimoji="0" lang="zh-CN" altLang="en-US" sz="2400" b="1">
                <a:solidFill>
                  <a:srgbClr val="FFCC99"/>
                </a:solidFill>
              </a:rPr>
              <a:t>阿丙是盲人</a:t>
            </a:r>
            <a:r>
              <a:rPr kumimoji="0" lang="en-US" altLang="zh-CN" sz="2400" b="1">
                <a:solidFill>
                  <a:srgbClr val="FFCC99"/>
                </a:solidFill>
              </a:rPr>
              <a:t>,</a:t>
            </a:r>
            <a:r>
              <a:rPr kumimoji="0" lang="zh-CN" altLang="en-US" sz="2400" b="1">
                <a:solidFill>
                  <a:srgbClr val="FFCC99"/>
                </a:solidFill>
              </a:rPr>
              <a:t>也有音乐才能</a:t>
            </a:r>
          </a:p>
          <a:p>
            <a:pPr lvl="1">
              <a:lnSpc>
                <a:spcPct val="80000"/>
              </a:lnSpc>
              <a:buFont typeface="Wingdings" pitchFamily="2" charset="2"/>
              <a:buNone/>
            </a:pPr>
            <a:r>
              <a:rPr kumimoji="0" lang="zh-CN" altLang="en-US" sz="2400">
                <a:solidFill>
                  <a:srgbClr val="FFCC99"/>
                </a:solidFill>
              </a:rPr>
              <a:t>   └──────────────────────┘　　　　</a:t>
            </a:r>
          </a:p>
          <a:p>
            <a:pPr lvl="1">
              <a:lnSpc>
                <a:spcPct val="80000"/>
              </a:lnSpc>
              <a:buFont typeface="Wingdings" pitchFamily="2" charset="2"/>
              <a:buNone/>
            </a:pPr>
            <a:r>
              <a:rPr kumimoji="0" lang="zh-CN" altLang="en-US" sz="2400">
                <a:solidFill>
                  <a:srgbClr val="FFCC99"/>
                </a:solidFill>
              </a:rPr>
              <a:t>　　　　　　　                  　                      </a:t>
            </a:r>
            <a:r>
              <a:rPr kumimoji="0" lang="zh-CN" altLang="en-US" sz="2400" b="1">
                <a:solidFill>
                  <a:srgbClr val="3399FF"/>
                </a:solidFill>
              </a:rPr>
              <a:t>（归纳关系）</a:t>
            </a:r>
            <a:r>
              <a:rPr kumimoji="0" lang="zh-CN" altLang="en-US" sz="2400">
                <a:solidFill>
                  <a:srgbClr val="FFCC99"/>
                </a:solidFill>
              </a:rPr>
              <a:t>　</a:t>
            </a:r>
          </a:p>
          <a:p>
            <a:pPr lvl="1">
              <a:lnSpc>
                <a:spcPct val="80000"/>
              </a:lnSpc>
              <a:buFont typeface="Wingdings" pitchFamily="2" charset="2"/>
              <a:buNone/>
            </a:pPr>
            <a:r>
              <a:rPr kumimoji="0" lang="zh-CN" altLang="en-US" sz="2400">
                <a:solidFill>
                  <a:srgbClr val="FFCC99"/>
                </a:solidFill>
              </a:rPr>
              <a:t>             　　  </a:t>
            </a:r>
            <a:r>
              <a:rPr kumimoji="0" lang="zh-CN" altLang="en-US" sz="2400" b="1">
                <a:solidFill>
                  <a:srgbClr val="FFCC99"/>
                </a:solidFill>
              </a:rPr>
              <a:t>所以</a:t>
            </a:r>
            <a:r>
              <a:rPr kumimoji="0" lang="en-US" altLang="zh-CN" sz="2400" b="1">
                <a:solidFill>
                  <a:srgbClr val="FFCC99"/>
                </a:solidFill>
              </a:rPr>
              <a:t>,</a:t>
            </a:r>
            <a:r>
              <a:rPr kumimoji="0" lang="zh-CN" altLang="en-US" sz="2400" b="1">
                <a:solidFill>
                  <a:srgbClr val="FFCC99"/>
                </a:solidFill>
              </a:rPr>
              <a:t>盲人一般都有音乐才能</a:t>
            </a:r>
          </a:p>
          <a:p>
            <a:pPr marL="0" indent="0">
              <a:lnSpc>
                <a:spcPct val="90000"/>
              </a:lnSpc>
            </a:pPr>
            <a:endParaRPr kumimoji="0" lang="zh-CN" altLang="en-US" sz="2400">
              <a:solidFill>
                <a:srgbClr val="FFCC99"/>
              </a:solidFill>
            </a:endParaRPr>
          </a:p>
          <a:p>
            <a:pPr marL="0" indent="0">
              <a:lnSpc>
                <a:spcPct val="80000"/>
              </a:lnSpc>
              <a:buFont typeface="Wingdings" pitchFamily="2" charset="2"/>
              <a:buChar char="Ø"/>
            </a:pPr>
            <a:r>
              <a:rPr kumimoji="0" lang="zh-CN" altLang="en-US" sz="2600">
                <a:solidFill>
                  <a:srgbClr val="FFFF00"/>
                </a:solidFill>
                <a:latin typeface="Arial Unicode MS" panose="020B0604020202020204" pitchFamily="34" charset="-128"/>
              </a:rPr>
              <a:t>好</a:t>
            </a:r>
            <a:r>
              <a:rPr kumimoji="0" lang="zh-CN" altLang="en-US" sz="2600">
                <a:latin typeface="Arial Unicode MS" panose="020B0604020202020204" pitchFamily="34" charset="-128"/>
              </a:rPr>
              <a:t>的归纳是</a:t>
            </a:r>
            <a:r>
              <a:rPr kumimoji="0" lang="zh-CN" altLang="en-US" sz="2600">
                <a:solidFill>
                  <a:srgbClr val="FFFF00"/>
                </a:solidFill>
                <a:latin typeface="Arial Unicode MS" panose="020B0604020202020204" pitchFamily="34" charset="-128"/>
              </a:rPr>
              <a:t>高概率</a:t>
            </a:r>
            <a:r>
              <a:rPr kumimoji="0" lang="zh-CN" altLang="en-US" sz="2600">
                <a:latin typeface="Arial Unicode MS" panose="020B0604020202020204" pitchFamily="34" charset="-128"/>
              </a:rPr>
              <a:t>的推理。</a:t>
            </a:r>
          </a:p>
        </p:txBody>
      </p:sp>
      <p:sp>
        <p:nvSpPr>
          <p:cNvPr id="78852" name="Line 6">
            <a:extLst>
              <a:ext uri="{FF2B5EF4-FFF2-40B4-BE49-F238E27FC236}">
                <a16:creationId xmlns:a16="http://schemas.microsoft.com/office/drawing/2014/main" id="{1D761360-5CA7-0F4D-90FA-5595F7ED06AF}"/>
              </a:ext>
            </a:extLst>
          </p:cNvPr>
          <p:cNvSpPr>
            <a:spLocks noChangeShapeType="1"/>
          </p:cNvSpPr>
          <p:nvPr/>
        </p:nvSpPr>
        <p:spPr bwMode="auto">
          <a:xfrm>
            <a:off x="4495800" y="4267200"/>
            <a:ext cx="0" cy="457200"/>
          </a:xfrm>
          <a:prstGeom prst="line">
            <a:avLst/>
          </a:prstGeom>
          <a:noFill/>
          <a:ln w="25400">
            <a:solidFill>
              <a:srgbClr val="FFCC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 name="幻灯片编号占位符 1">
            <a:extLst>
              <a:ext uri="{FF2B5EF4-FFF2-40B4-BE49-F238E27FC236}">
                <a16:creationId xmlns:a16="http://schemas.microsoft.com/office/drawing/2014/main" id="{5668E95E-B5CB-4A4C-AE60-0E8C90EF26ED}"/>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D2C9B2F0-7FD9-464A-9AD1-3022490DCB2D}" type="slidenum">
              <a:rPr kumimoji="0" lang="en-US" altLang="zh-CN" sz="1200"/>
              <a:pPr/>
              <a:t>20</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8851">
                                            <p:txEl>
                                              <p:pRg st="7" end="7"/>
                                            </p:txEl>
                                          </p:spTgt>
                                        </p:tgtEl>
                                        <p:attrNameLst>
                                          <p:attrName>style.visibility</p:attrName>
                                        </p:attrNameLst>
                                      </p:cBhvr>
                                      <p:to>
                                        <p:strVal val="visible"/>
                                      </p:to>
                                    </p:set>
                                    <p:animEffect transition="in" filter="slide(fromBottom)">
                                      <p:cBhvr>
                                        <p:cTn id="7" dur="500"/>
                                        <p:tgtEl>
                                          <p:spTgt spid="78851">
                                            <p:txEl>
                                              <p:pRg st="7" end="7"/>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8851">
                                            <p:txEl>
                                              <p:pRg st="8" end="8"/>
                                            </p:txEl>
                                          </p:spTgt>
                                        </p:tgtEl>
                                        <p:attrNameLst>
                                          <p:attrName>style.visibility</p:attrName>
                                        </p:attrNameLst>
                                      </p:cBhvr>
                                      <p:to>
                                        <p:strVal val="visible"/>
                                      </p:to>
                                    </p:set>
                                    <p:animEffect transition="in" filter="slide(fromBottom)">
                                      <p:cBhvr>
                                        <p:cTn id="10" dur="500"/>
                                        <p:tgtEl>
                                          <p:spTgt spid="78851">
                                            <p:txEl>
                                              <p:pRg st="8" end="8"/>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78851">
                                            <p:txEl>
                                              <p:pRg st="9" end="9"/>
                                            </p:txEl>
                                          </p:spTgt>
                                        </p:tgtEl>
                                        <p:attrNameLst>
                                          <p:attrName>style.visibility</p:attrName>
                                        </p:attrNameLst>
                                      </p:cBhvr>
                                      <p:to>
                                        <p:strVal val="visible"/>
                                      </p:to>
                                    </p:set>
                                    <p:animEffect transition="in" filter="slide(fromBottom)">
                                      <p:cBhvr>
                                        <p:cTn id="13" dur="500"/>
                                        <p:tgtEl>
                                          <p:spTgt spid="78851">
                                            <p:txEl>
                                              <p:pRg st="9" end="9"/>
                                            </p:txEl>
                                          </p:spTgt>
                                        </p:tgtEl>
                                      </p:cBhvr>
                                    </p:animEffect>
                                  </p:childTnLst>
                                </p:cTn>
                              </p:par>
                              <p:par>
                                <p:cTn id="14" presetID="12" presetClass="entr" presetSubtype="1" fill="hold" nodeType="withEffect">
                                  <p:stCondLst>
                                    <p:cond delay="0"/>
                                  </p:stCondLst>
                                  <p:childTnLst>
                                    <p:set>
                                      <p:cBhvr>
                                        <p:cTn id="15" dur="1" fill="hold">
                                          <p:stCondLst>
                                            <p:cond delay="0"/>
                                          </p:stCondLst>
                                        </p:cTn>
                                        <p:tgtEl>
                                          <p:spTgt spid="78852"/>
                                        </p:tgtEl>
                                        <p:attrNameLst>
                                          <p:attrName>style.visibility</p:attrName>
                                        </p:attrNameLst>
                                      </p:cBhvr>
                                      <p:to>
                                        <p:strVal val="visible"/>
                                      </p:to>
                                    </p:set>
                                    <p:animEffect transition="in" filter="slide(fromTop)">
                                      <p:cBhvr>
                                        <p:cTn id="16" dur="500"/>
                                        <p:tgtEl>
                                          <p:spTgt spid="78852"/>
                                        </p:tgtEl>
                                      </p:cBhvr>
                                    </p:animEffect>
                                  </p:childTnLst>
                                </p:cTn>
                              </p:par>
                              <p:par>
                                <p:cTn id="17" presetID="12" presetClass="entr" presetSubtype="4" fill="hold" nodeType="withEffect">
                                  <p:stCondLst>
                                    <p:cond delay="0"/>
                                  </p:stCondLst>
                                  <p:childTnLst>
                                    <p:set>
                                      <p:cBhvr>
                                        <p:cTn id="18" dur="1" fill="hold">
                                          <p:stCondLst>
                                            <p:cond delay="0"/>
                                          </p:stCondLst>
                                        </p:cTn>
                                        <p:tgtEl>
                                          <p:spTgt spid="78851">
                                            <p:txEl>
                                              <p:pRg st="10" end="10"/>
                                            </p:txEl>
                                          </p:spTgt>
                                        </p:tgtEl>
                                        <p:attrNameLst>
                                          <p:attrName>style.visibility</p:attrName>
                                        </p:attrNameLst>
                                      </p:cBhvr>
                                      <p:to>
                                        <p:strVal val="visible"/>
                                      </p:to>
                                    </p:set>
                                    <p:animEffect transition="in" filter="slide(fromBottom)">
                                      <p:cBhvr>
                                        <p:cTn id="19" dur="500"/>
                                        <p:tgtEl>
                                          <p:spTgt spid="78851">
                                            <p:txEl>
                                              <p:pRg st="10" end="1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78851">
                                            <p:txEl>
                                              <p:pRg st="12" end="12"/>
                                            </p:txEl>
                                          </p:spTgt>
                                        </p:tgtEl>
                                        <p:attrNameLst>
                                          <p:attrName>style.visibility</p:attrName>
                                        </p:attrNameLst>
                                      </p:cBhvr>
                                      <p:to>
                                        <p:strVal val="visible"/>
                                      </p:to>
                                    </p:set>
                                    <p:animEffect transition="in" filter="slide(fromBottom)">
                                      <p:cBhvr>
                                        <p:cTn id="24" dur="500"/>
                                        <p:tgtEl>
                                          <p:spTgt spid="7885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9624BB98-1EBE-2F47-8C8A-A4F2585C039E}"/>
              </a:ext>
            </a:extLst>
          </p:cNvPr>
          <p:cNvSpPr>
            <a:spLocks noChangeArrowheads="1"/>
          </p:cNvSpPr>
          <p:nvPr/>
        </p:nvSpPr>
        <p:spPr bwMode="auto">
          <a:xfrm>
            <a:off x="228600" y="457200"/>
            <a:ext cx="8458200" cy="572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r>
              <a:rPr kumimoji="0" lang="en-US" altLang="zh-CN" sz="1800" b="1"/>
              <a:t> </a:t>
            </a:r>
            <a:r>
              <a:rPr kumimoji="0" lang="zh-CN" altLang="en-US" sz="3000" b="1"/>
              <a:t>演绎</a:t>
            </a:r>
            <a:r>
              <a:rPr kumimoji="0" lang="zh-CN" altLang="en-US" sz="3000"/>
              <a:t>推理：</a:t>
            </a:r>
            <a:r>
              <a:rPr kumimoji="0" lang="zh-CN" altLang="en-US" sz="2800"/>
              <a:t>从一般向个别的推理。</a:t>
            </a:r>
          </a:p>
          <a:p>
            <a:pPr lvl="1">
              <a:buFont typeface="Wingdings" pitchFamily="2" charset="2"/>
              <a:buNone/>
            </a:pPr>
            <a:endParaRPr kumimoji="0" lang="en-US" altLang="zh-CN" sz="1000"/>
          </a:p>
          <a:p>
            <a:r>
              <a:rPr kumimoji="0" lang="zh-CN" altLang="en-US" sz="2600">
                <a:effectLst>
                  <a:outerShdw blurRad="38100" dist="38100" dir="2700000" algn="tl">
                    <a:srgbClr val="000000"/>
                  </a:outerShdw>
                </a:effectLst>
                <a:latin typeface="Arial Unicode MS" panose="020B0604020202020204" pitchFamily="34" charset="-128"/>
              </a:rPr>
              <a:t>三段论：大前提，小前提和结论</a:t>
            </a:r>
            <a:r>
              <a:rPr kumimoji="0" lang="en-US" altLang="zh-CN" sz="2600">
                <a:effectLst>
                  <a:outerShdw blurRad="38100" dist="38100" dir="2700000" algn="tl">
                    <a:srgbClr val="000000"/>
                  </a:outerShdw>
                </a:effectLst>
                <a:latin typeface="Arial Unicode MS" panose="020B0604020202020204" pitchFamily="34" charset="-128"/>
              </a:rPr>
              <a:t>:</a:t>
            </a:r>
          </a:p>
          <a:p>
            <a:endParaRPr kumimoji="0" lang="en-US" altLang="zh-CN" sz="1000">
              <a:effectLst>
                <a:outerShdw blurRad="38100" dist="38100" dir="2700000" algn="tl">
                  <a:srgbClr val="000000"/>
                </a:outerShdw>
              </a:effectLst>
              <a:latin typeface="Arial Unicode MS" panose="020B0604020202020204" pitchFamily="34" charset="-128"/>
            </a:endParaRPr>
          </a:p>
          <a:p>
            <a:pPr lvl="1">
              <a:lnSpc>
                <a:spcPct val="80000"/>
              </a:lnSpc>
              <a:buClr>
                <a:schemeClr val="folHlink"/>
              </a:buClr>
              <a:buSzPct val="50000"/>
            </a:pPr>
            <a:r>
              <a:rPr kumimoji="0" lang="zh-CN" altLang="en-US" sz="2600" b="1" i="1">
                <a:solidFill>
                  <a:srgbClr val="FFFF66"/>
                </a:solidFill>
                <a:effectLst>
                  <a:outerShdw blurRad="38100" dist="38100" dir="2700000" algn="tl">
                    <a:srgbClr val="000000"/>
                  </a:outerShdw>
                </a:effectLst>
                <a:latin typeface="汉鼎简楷体" pitchFamily="49" charset="-122"/>
                <a:ea typeface="汉鼎简楷体" pitchFamily="49" charset="-122"/>
              </a:rPr>
              <a:t>盲人一般都有音乐才能，这个人是盲人，所以</a:t>
            </a:r>
            <a:r>
              <a:rPr kumimoji="0" lang="en-US" altLang="zh-CN" sz="2600" b="1" i="1">
                <a:solidFill>
                  <a:srgbClr val="FFFF66"/>
                </a:solidFill>
                <a:effectLst>
                  <a:outerShdw blurRad="38100" dist="38100" dir="2700000" algn="tl">
                    <a:srgbClr val="000000"/>
                  </a:outerShdw>
                </a:effectLst>
                <a:latin typeface="汉鼎简楷体" pitchFamily="49" charset="-122"/>
                <a:ea typeface="汉鼎简楷体" pitchFamily="49" charset="-122"/>
              </a:rPr>
              <a:t>,</a:t>
            </a:r>
            <a:r>
              <a:rPr kumimoji="0" lang="zh-CN" altLang="en-US" sz="2600" b="1" i="1">
                <a:solidFill>
                  <a:srgbClr val="FFFF66"/>
                </a:solidFill>
                <a:effectLst>
                  <a:outerShdw blurRad="38100" dist="38100" dir="2700000" algn="tl">
                    <a:srgbClr val="000000"/>
                  </a:outerShdw>
                </a:effectLst>
                <a:latin typeface="汉鼎简楷体" pitchFamily="49" charset="-122"/>
                <a:ea typeface="汉鼎简楷体" pitchFamily="49" charset="-122"/>
              </a:rPr>
              <a:t>这个人有音乐才能</a:t>
            </a:r>
            <a:endParaRPr kumimoji="0" lang="en-US" altLang="zh-CN" sz="2600" b="1" i="1">
              <a:solidFill>
                <a:srgbClr val="FFFF66"/>
              </a:solidFill>
              <a:effectLst>
                <a:outerShdw blurRad="38100" dist="38100" dir="2700000" algn="tl">
                  <a:srgbClr val="000000"/>
                </a:outerShdw>
              </a:effectLst>
              <a:latin typeface="汉鼎简楷体" pitchFamily="49" charset="-122"/>
              <a:ea typeface="汉鼎简楷体" pitchFamily="49" charset="-122"/>
            </a:endParaRPr>
          </a:p>
          <a:p>
            <a:r>
              <a:rPr kumimoji="0" lang="en-US" altLang="zh-CN" sz="1800"/>
              <a:t> </a:t>
            </a:r>
          </a:p>
          <a:p>
            <a:endParaRPr kumimoji="0" lang="en-US" altLang="zh-CN" sz="1800"/>
          </a:p>
          <a:p>
            <a:pPr>
              <a:buClr>
                <a:schemeClr val="tx1"/>
              </a:buClr>
              <a:buFont typeface="Wingdings" pitchFamily="2" charset="2"/>
              <a:buChar char="Ø"/>
            </a:pPr>
            <a:r>
              <a:rPr kumimoji="0" lang="en-US" altLang="zh-CN" sz="1800"/>
              <a:t> </a:t>
            </a:r>
            <a:r>
              <a:rPr kumimoji="0" lang="zh-CN" altLang="en-US" sz="1800"/>
              <a:t>　　　</a:t>
            </a:r>
            <a:r>
              <a:rPr kumimoji="0" lang="zh-CN" altLang="en-US" sz="2400" b="1">
                <a:solidFill>
                  <a:srgbClr val="FFCC99"/>
                </a:solidFill>
                <a:effectLst>
                  <a:outerShdw blurRad="38100" dist="38100" dir="2700000" algn="tl">
                    <a:srgbClr val="000000"/>
                  </a:outerShdw>
                </a:effectLst>
              </a:rPr>
              <a:t>　盲人一般都有音乐才能  </a:t>
            </a:r>
            <a:r>
              <a:rPr kumimoji="0" lang="en-US" altLang="zh-CN" sz="2400" b="1">
                <a:solidFill>
                  <a:srgbClr val="FFCC99"/>
                </a:solidFill>
                <a:effectLst>
                  <a:outerShdw blurRad="38100" dist="38100" dir="2700000" algn="tl">
                    <a:srgbClr val="000000"/>
                  </a:outerShdw>
                </a:effectLst>
              </a:rPr>
              <a:t>+  </a:t>
            </a:r>
            <a:r>
              <a:rPr kumimoji="0" lang="zh-CN" altLang="en-US" sz="2400" b="1">
                <a:solidFill>
                  <a:srgbClr val="FFCC99"/>
                </a:solidFill>
                <a:effectLst>
                  <a:outerShdw blurRad="38100" dist="38100" dir="2700000" algn="tl">
                    <a:srgbClr val="000000"/>
                  </a:outerShdw>
                </a:effectLst>
              </a:rPr>
              <a:t>这个人是盲人</a:t>
            </a:r>
          </a:p>
          <a:p>
            <a:pPr>
              <a:buFont typeface="Wingdings" pitchFamily="2" charset="2"/>
              <a:buNone/>
            </a:pPr>
            <a:r>
              <a:rPr kumimoji="0" lang="zh-CN" altLang="en-US" sz="2400" b="1">
                <a:solidFill>
                  <a:srgbClr val="FFCC99"/>
                </a:solidFill>
                <a:effectLst>
                  <a:outerShdw blurRad="38100" dist="38100" dir="2700000" algn="tl">
                    <a:srgbClr val="000000"/>
                  </a:outerShdw>
                </a:effectLst>
              </a:rPr>
              <a:t>     　　　└───────────────┘　　　　</a:t>
            </a:r>
          </a:p>
          <a:p>
            <a:pPr>
              <a:buFont typeface="Wingdings" pitchFamily="2" charset="2"/>
              <a:buNone/>
            </a:pPr>
            <a:r>
              <a:rPr kumimoji="0" lang="zh-CN" altLang="en-US" sz="2400" b="1">
                <a:solidFill>
                  <a:srgbClr val="FFCC99"/>
                </a:solidFill>
                <a:effectLst>
                  <a:outerShdw blurRad="38100" dist="38100" dir="2700000" algn="tl">
                    <a:srgbClr val="000000"/>
                  </a:outerShdw>
                </a:effectLst>
              </a:rPr>
              <a:t>　 　　　　　　　　　　　　　                       </a:t>
            </a:r>
            <a:r>
              <a:rPr kumimoji="0" lang="zh-CN" altLang="en-US" sz="2400" b="1">
                <a:solidFill>
                  <a:srgbClr val="3399FF"/>
                </a:solidFill>
                <a:effectLst>
                  <a:outerShdw blurRad="38100" dist="38100" dir="2700000" algn="tl">
                    <a:srgbClr val="000000"/>
                  </a:outerShdw>
                </a:effectLst>
              </a:rPr>
              <a:t>（演绎关系）</a:t>
            </a:r>
            <a:r>
              <a:rPr kumimoji="0" lang="zh-CN" altLang="en-US" sz="2400" b="1">
                <a:solidFill>
                  <a:srgbClr val="FFCC99"/>
                </a:solidFill>
                <a:effectLst>
                  <a:outerShdw blurRad="38100" dist="38100" dir="2700000" algn="tl">
                    <a:srgbClr val="000000"/>
                  </a:outerShdw>
                </a:effectLst>
              </a:rPr>
              <a:t>　</a:t>
            </a:r>
          </a:p>
          <a:p>
            <a:pPr>
              <a:buFont typeface="Wingdings" pitchFamily="2" charset="2"/>
              <a:buNone/>
            </a:pPr>
            <a:r>
              <a:rPr kumimoji="0" lang="zh-CN" altLang="en-US" sz="2400" b="1">
                <a:solidFill>
                  <a:srgbClr val="FFCC99"/>
                </a:solidFill>
                <a:effectLst>
                  <a:outerShdw blurRad="38100" dist="38100" dir="2700000" algn="tl">
                    <a:srgbClr val="000000"/>
                  </a:outerShdw>
                </a:effectLst>
              </a:rPr>
              <a:t>　   　　　　　　　所以</a:t>
            </a:r>
            <a:r>
              <a:rPr kumimoji="0" lang="en-US" altLang="zh-CN" sz="2400" b="1">
                <a:solidFill>
                  <a:srgbClr val="FFCC99"/>
                </a:solidFill>
                <a:effectLst>
                  <a:outerShdw blurRad="38100" dist="38100" dir="2700000" algn="tl">
                    <a:srgbClr val="000000"/>
                  </a:outerShdw>
                </a:effectLst>
              </a:rPr>
              <a:t>,</a:t>
            </a:r>
            <a:r>
              <a:rPr kumimoji="0" lang="zh-CN" altLang="en-US" sz="2400" b="1">
                <a:solidFill>
                  <a:srgbClr val="FFCC99"/>
                </a:solidFill>
                <a:effectLst>
                  <a:outerShdw blurRad="38100" dist="38100" dir="2700000" algn="tl">
                    <a:srgbClr val="000000"/>
                  </a:outerShdw>
                </a:effectLst>
              </a:rPr>
              <a:t>这个人有音乐才能</a:t>
            </a:r>
          </a:p>
          <a:p>
            <a:endParaRPr kumimoji="0" lang="zh-CN" altLang="en-US" sz="2400" b="1">
              <a:solidFill>
                <a:srgbClr val="FFCC99"/>
              </a:solidFill>
              <a:effectLst>
                <a:outerShdw blurRad="38100" dist="38100" dir="2700000" algn="tl">
                  <a:srgbClr val="000000"/>
                </a:outerShdw>
              </a:effectLst>
            </a:endParaRPr>
          </a:p>
          <a:p>
            <a:pPr>
              <a:buClr>
                <a:schemeClr val="tx1"/>
              </a:buClr>
              <a:buFont typeface="Wingdings" pitchFamily="2" charset="2"/>
              <a:buChar char="Ø"/>
            </a:pPr>
            <a:r>
              <a:rPr kumimoji="0" lang="zh-CN" altLang="en-US" sz="2600">
                <a:effectLst>
                  <a:outerShdw blurRad="38100" dist="38100" dir="2700000" algn="tl">
                    <a:srgbClr val="000000"/>
                  </a:outerShdw>
                </a:effectLst>
                <a:latin typeface="Arial Unicode MS" panose="020B0604020202020204" pitchFamily="34" charset="-128"/>
              </a:rPr>
              <a:t>演绎逻辑中推理的“充足性”</a:t>
            </a:r>
            <a:r>
              <a:rPr kumimoji="0" lang="en-US" altLang="zh-CN" sz="2600">
                <a:effectLst>
                  <a:outerShdw blurRad="38100" dist="38100" dir="2700000" algn="tl">
                    <a:srgbClr val="000000"/>
                  </a:outerShdw>
                </a:effectLst>
                <a:latin typeface="Arial Unicode MS" panose="020B0604020202020204" pitchFamily="34" charset="-128"/>
              </a:rPr>
              <a:t>: </a:t>
            </a:r>
            <a:r>
              <a:rPr kumimoji="0" lang="zh-CN" altLang="en-US" sz="2600">
                <a:effectLst>
                  <a:outerShdw blurRad="38100" dist="38100" dir="2700000" algn="tl">
                    <a:srgbClr val="000000"/>
                  </a:outerShdw>
                </a:effectLst>
                <a:latin typeface="Arial Unicode MS" panose="020B0604020202020204" pitchFamily="34" charset="-128"/>
              </a:rPr>
              <a:t>前提“必然地”导致结论。</a:t>
            </a:r>
          </a:p>
          <a:p>
            <a:endParaRPr kumimoji="0" lang="zh-CN" altLang="en-US" sz="1800"/>
          </a:p>
        </p:txBody>
      </p:sp>
      <p:sp>
        <p:nvSpPr>
          <p:cNvPr id="18437" name="Line 6">
            <a:extLst>
              <a:ext uri="{FF2B5EF4-FFF2-40B4-BE49-F238E27FC236}">
                <a16:creationId xmlns:a16="http://schemas.microsoft.com/office/drawing/2014/main" id="{169F3445-A2E4-E041-B159-ABD3D415A798}"/>
              </a:ext>
            </a:extLst>
          </p:cNvPr>
          <p:cNvSpPr>
            <a:spLocks noChangeShapeType="1"/>
          </p:cNvSpPr>
          <p:nvPr/>
        </p:nvSpPr>
        <p:spPr bwMode="auto">
          <a:xfrm>
            <a:off x="4572000" y="4038600"/>
            <a:ext cx="0" cy="457200"/>
          </a:xfrm>
          <a:prstGeom prst="line">
            <a:avLst/>
          </a:prstGeom>
          <a:noFill/>
          <a:ln w="25400">
            <a:solidFill>
              <a:srgbClr val="FFCC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 name="幻灯片编号占位符 1">
            <a:extLst>
              <a:ext uri="{FF2B5EF4-FFF2-40B4-BE49-F238E27FC236}">
                <a16:creationId xmlns:a16="http://schemas.microsoft.com/office/drawing/2014/main" id="{41BD5539-BB61-7643-9F10-970F507010D7}"/>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1FC1B767-15BE-DE4C-BD30-8DE2DDACAAF6}" type="slidenum">
              <a:rPr kumimoji="0" lang="en-US" altLang="zh-CN" sz="1200"/>
              <a:pPr/>
              <a:t>21</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434">
                                            <p:txEl>
                                              <p:pRg st="7" end="7"/>
                                            </p:txEl>
                                          </p:spTgt>
                                        </p:tgtEl>
                                        <p:attrNameLst>
                                          <p:attrName>style.visibility</p:attrName>
                                        </p:attrNameLst>
                                      </p:cBhvr>
                                      <p:to>
                                        <p:strVal val="visible"/>
                                      </p:to>
                                    </p:set>
                                    <p:animEffect transition="in" filter="slide(fromBottom)">
                                      <p:cBhvr>
                                        <p:cTn id="7" dur="500"/>
                                        <p:tgtEl>
                                          <p:spTgt spid="18434">
                                            <p:txEl>
                                              <p:pRg st="7" end="7"/>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8434">
                                            <p:txEl>
                                              <p:pRg st="8" end="8"/>
                                            </p:txEl>
                                          </p:spTgt>
                                        </p:tgtEl>
                                        <p:attrNameLst>
                                          <p:attrName>style.visibility</p:attrName>
                                        </p:attrNameLst>
                                      </p:cBhvr>
                                      <p:to>
                                        <p:strVal val="visible"/>
                                      </p:to>
                                    </p:set>
                                    <p:animEffect transition="in" filter="slide(fromBottom)">
                                      <p:cBhvr>
                                        <p:cTn id="10" dur="500"/>
                                        <p:tgtEl>
                                          <p:spTgt spid="18434">
                                            <p:txEl>
                                              <p:pRg st="8" end="8"/>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8434">
                                            <p:txEl>
                                              <p:pRg st="9" end="9"/>
                                            </p:txEl>
                                          </p:spTgt>
                                        </p:tgtEl>
                                        <p:attrNameLst>
                                          <p:attrName>style.visibility</p:attrName>
                                        </p:attrNameLst>
                                      </p:cBhvr>
                                      <p:to>
                                        <p:strVal val="visible"/>
                                      </p:to>
                                    </p:set>
                                    <p:animEffect transition="in" filter="slide(fromBottom)">
                                      <p:cBhvr>
                                        <p:cTn id="13" dur="500"/>
                                        <p:tgtEl>
                                          <p:spTgt spid="18434">
                                            <p:txEl>
                                              <p:pRg st="9" end="9"/>
                                            </p:txEl>
                                          </p:spTgt>
                                        </p:tgtEl>
                                      </p:cBhvr>
                                    </p:animEffect>
                                  </p:childTnLst>
                                </p:cTn>
                              </p:par>
                            </p:childTnLst>
                          </p:cTn>
                        </p:par>
                        <p:par>
                          <p:cTn id="14" fill="hold" nodeType="afterGroup">
                            <p:stCondLst>
                              <p:cond delay="500"/>
                            </p:stCondLst>
                            <p:childTnLst>
                              <p:par>
                                <p:cTn id="15" presetID="12" presetClass="entr" presetSubtype="1" fill="hold" nodeType="after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slide(fromTop)">
                                      <p:cBhvr>
                                        <p:cTn id="17" dur="500"/>
                                        <p:tgtEl>
                                          <p:spTgt spid="18437"/>
                                        </p:tgtEl>
                                      </p:cBhvr>
                                    </p:animEffect>
                                  </p:childTnLst>
                                </p:cTn>
                              </p:par>
                              <p:par>
                                <p:cTn id="18" presetID="12" presetClass="entr" presetSubtype="4" fill="hold" nodeType="withEffect">
                                  <p:stCondLst>
                                    <p:cond delay="0"/>
                                  </p:stCondLst>
                                  <p:childTnLst>
                                    <p:set>
                                      <p:cBhvr>
                                        <p:cTn id="19" dur="1" fill="hold">
                                          <p:stCondLst>
                                            <p:cond delay="0"/>
                                          </p:stCondLst>
                                        </p:cTn>
                                        <p:tgtEl>
                                          <p:spTgt spid="18434">
                                            <p:txEl>
                                              <p:pRg st="10" end="10"/>
                                            </p:txEl>
                                          </p:spTgt>
                                        </p:tgtEl>
                                        <p:attrNameLst>
                                          <p:attrName>style.visibility</p:attrName>
                                        </p:attrNameLst>
                                      </p:cBhvr>
                                      <p:to>
                                        <p:strVal val="visible"/>
                                      </p:to>
                                    </p:set>
                                    <p:animEffect transition="in" filter="slide(fromBottom)">
                                      <p:cBhvr>
                                        <p:cTn id="20" dur="500"/>
                                        <p:tgtEl>
                                          <p:spTgt spid="18434">
                                            <p:txEl>
                                              <p:pRg st="10" end="1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8434">
                                            <p:txEl>
                                              <p:pRg st="12" end="12"/>
                                            </p:txEl>
                                          </p:spTgt>
                                        </p:tgtEl>
                                        <p:attrNameLst>
                                          <p:attrName>style.visibility</p:attrName>
                                        </p:attrNameLst>
                                      </p:cBhvr>
                                      <p:to>
                                        <p:strVal val="visible"/>
                                      </p:to>
                                    </p:set>
                                    <p:animEffect transition="in" filter="slide(fromBottom)">
                                      <p:cBhvr>
                                        <p:cTn id="25" dur="500"/>
                                        <p:tgtEl>
                                          <p:spTgt spid="1843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a:extLst>
              <a:ext uri="{FF2B5EF4-FFF2-40B4-BE49-F238E27FC236}">
                <a16:creationId xmlns:a16="http://schemas.microsoft.com/office/drawing/2014/main" id="{7588F3BD-8BB0-444F-B663-418E27E96A00}"/>
              </a:ext>
            </a:extLst>
          </p:cNvPr>
          <p:cNvSpPr>
            <a:spLocks noChangeArrowheads="1"/>
          </p:cNvSpPr>
          <p:nvPr/>
        </p:nvSpPr>
        <p:spPr bwMode="auto">
          <a:xfrm>
            <a:off x="609600" y="304800"/>
            <a:ext cx="8077200" cy="5791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3400" b="1"/>
              <a:t>推理的有效性</a:t>
            </a:r>
          </a:p>
          <a:p>
            <a:pPr>
              <a:buFont typeface="Wingdings" pitchFamily="2" charset="2"/>
              <a:buNone/>
            </a:pPr>
            <a:endParaRPr kumimoji="0" lang="zh-CN" altLang="en-US" sz="1000"/>
          </a:p>
          <a:p>
            <a:pPr>
              <a:buFont typeface="Wingdings" pitchFamily="2" charset="2"/>
              <a:buNone/>
            </a:pPr>
            <a:r>
              <a:rPr kumimoji="0" lang="zh-CN" altLang="en-US" sz="3000" b="1"/>
              <a:t>归纳推理：什么样的支持是“充足的”？</a:t>
            </a:r>
            <a:r>
              <a:rPr kumimoji="0" lang="zh-CN" altLang="en-US" sz="3000"/>
              <a:t>    </a:t>
            </a:r>
          </a:p>
          <a:p>
            <a:pPr>
              <a:buFont typeface="Wingdings" pitchFamily="2" charset="2"/>
              <a:buNone/>
            </a:pPr>
            <a:endParaRPr kumimoji="0" lang="zh-CN" altLang="en-US" sz="1000"/>
          </a:p>
          <a:p>
            <a:pPr>
              <a:buFont typeface="Wingdings" pitchFamily="2" charset="2"/>
              <a:buNone/>
            </a:pPr>
            <a:r>
              <a:rPr kumimoji="0" lang="zh-CN" altLang="en-US" sz="1800"/>
              <a:t> </a:t>
            </a:r>
            <a:r>
              <a:rPr kumimoji="0" lang="zh-CN" altLang="en-US" sz="2800" b="1">
                <a:solidFill>
                  <a:srgbClr val="FFCC99"/>
                </a:solidFill>
              </a:rPr>
              <a:t>“苏格兰的羊”：</a:t>
            </a:r>
            <a:r>
              <a:rPr kumimoji="0" lang="zh-CN" altLang="en-US" sz="1600">
                <a:solidFill>
                  <a:srgbClr val="FFCC99"/>
                </a:solidFill>
              </a:rPr>
              <a:t>　　    </a:t>
            </a:r>
          </a:p>
          <a:p>
            <a:pPr>
              <a:lnSpc>
                <a:spcPct val="100000"/>
              </a:lnSpc>
              <a:buFont typeface="Wingdings" pitchFamily="2" charset="2"/>
              <a:buNone/>
            </a:pPr>
            <a:endParaRPr kumimoji="0" lang="zh-CN" altLang="en-US" sz="1000">
              <a:solidFill>
                <a:srgbClr val="FFCC99"/>
              </a:solidFill>
            </a:endParaRPr>
          </a:p>
          <a:p>
            <a:pPr>
              <a:lnSpc>
                <a:spcPct val="100000"/>
              </a:lnSpc>
              <a:buFont typeface="Wingdings" pitchFamily="2" charset="2"/>
              <a:buNone/>
            </a:pPr>
            <a:r>
              <a:rPr kumimoji="0" lang="zh-CN" altLang="en-US" sz="1600" i="1">
                <a:solidFill>
                  <a:srgbClr val="FFCC99"/>
                </a:solidFill>
              </a:rPr>
              <a:t>    </a:t>
            </a:r>
            <a:r>
              <a:rPr kumimoji="0" lang="zh-CN" altLang="en-US" sz="2400" b="1" i="1">
                <a:solidFill>
                  <a:srgbClr val="FFFF66"/>
                </a:solidFill>
                <a:latin typeface="汉鼎简楷体" pitchFamily="49" charset="-122"/>
                <a:ea typeface="汉鼎简楷体" pitchFamily="49" charset="-122"/>
              </a:rPr>
              <a:t>一个物理学家，数学家和逻辑学家访问苏格兰，从火车的窗户看到了一只羊</a:t>
            </a:r>
            <a:r>
              <a:rPr kumimoji="0" lang="en-US" altLang="zh-CN" sz="2400" b="1" i="1">
                <a:solidFill>
                  <a:srgbClr val="FFFF66"/>
                </a:solidFill>
                <a:latin typeface="汉鼎简楷体" pitchFamily="49" charset="-122"/>
                <a:ea typeface="汉鼎简楷体" pitchFamily="49" charset="-122"/>
              </a:rPr>
              <a:t>.</a:t>
            </a:r>
          </a:p>
          <a:p>
            <a:pPr>
              <a:lnSpc>
                <a:spcPct val="100000"/>
              </a:lnSpc>
              <a:buFont typeface="Wingdings" pitchFamily="2" charset="2"/>
              <a:buNone/>
            </a:pPr>
            <a:r>
              <a:rPr kumimoji="0" lang="en-US" altLang="zh-CN" sz="2400" i="1">
                <a:solidFill>
                  <a:srgbClr val="FFFF66"/>
                </a:solidFill>
                <a:latin typeface="汉鼎简楷体" pitchFamily="49" charset="-122"/>
                <a:ea typeface="汉鼎简楷体" pitchFamily="49" charset="-122"/>
              </a:rPr>
              <a:t>  </a:t>
            </a:r>
            <a:r>
              <a:rPr kumimoji="0" lang="en-US" altLang="zh-CN"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瞧</a:t>
            </a:r>
            <a:r>
              <a:rPr kumimoji="0" lang="zh-CN" altLang="en-US"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，物理学家喊道，</a:t>
            </a:r>
            <a:r>
              <a:rPr kumimoji="0" lang="zh-CN" altLang="en-US"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苏格兰的羊都是黑的</a:t>
            </a:r>
            <a:r>
              <a:rPr kumimoji="0" lang="zh-CN" altLang="en-US"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a:t>
            </a:r>
          </a:p>
          <a:p>
            <a:pPr>
              <a:lnSpc>
                <a:spcPct val="100000"/>
              </a:lnSpc>
              <a:buFont typeface="Wingdings" pitchFamily="2" charset="2"/>
              <a:buNone/>
            </a:pPr>
            <a:r>
              <a:rPr kumimoji="0" lang="zh-CN" altLang="en-US" sz="2400" i="1">
                <a:solidFill>
                  <a:srgbClr val="FFFF66"/>
                </a:solidFill>
                <a:latin typeface="汉鼎简楷体" pitchFamily="49" charset="-122"/>
                <a:ea typeface="汉鼎简楷体" pitchFamily="49" charset="-122"/>
              </a:rPr>
              <a:t>  </a:t>
            </a:r>
            <a:r>
              <a:rPr kumimoji="0" lang="zh-CN" altLang="en-US"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不</a:t>
            </a:r>
            <a:r>
              <a:rPr kumimoji="0" lang="zh-CN" altLang="en-US"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，数学家打断他，</a:t>
            </a:r>
            <a:r>
              <a:rPr kumimoji="0" lang="zh-CN" altLang="en-US"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苏格兰至少有一只羊是黑的</a:t>
            </a:r>
            <a:r>
              <a:rPr kumimoji="0" lang="zh-CN" altLang="en-US"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a:t>
            </a:r>
          </a:p>
          <a:p>
            <a:pPr>
              <a:lnSpc>
                <a:spcPct val="100000"/>
              </a:lnSpc>
              <a:buFont typeface="Wingdings" pitchFamily="2" charset="2"/>
              <a:buNone/>
            </a:pPr>
            <a:r>
              <a:rPr kumimoji="0" lang="zh-CN" altLang="en-US" sz="2400" i="1">
                <a:solidFill>
                  <a:srgbClr val="FFFF66"/>
                </a:solidFill>
                <a:latin typeface="汉鼎简楷体" pitchFamily="49" charset="-122"/>
                <a:ea typeface="汉鼎简楷体" pitchFamily="49" charset="-122"/>
              </a:rPr>
              <a:t>  </a:t>
            </a:r>
            <a:r>
              <a:rPr kumimoji="0" lang="zh-CN" altLang="en-US"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不</a:t>
            </a:r>
            <a:r>
              <a:rPr kumimoji="0" lang="zh-CN" altLang="en-US"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，逻辑学家说，</a:t>
            </a:r>
            <a:r>
              <a:rPr kumimoji="0" lang="zh-CN" altLang="en-US"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苏格兰至少有一只羊的一边是黑的</a:t>
            </a:r>
            <a:r>
              <a:rPr kumimoji="0" lang="zh-CN" altLang="en-US" sz="2400" i="1">
                <a:solidFill>
                  <a:srgbClr val="FFFF66"/>
                </a:solidFill>
                <a:ea typeface="汉鼎简楷体" pitchFamily="49" charset="-122"/>
              </a:rPr>
              <a:t>”</a:t>
            </a:r>
            <a:r>
              <a:rPr kumimoji="0" lang="zh-CN" altLang="en-US" sz="2400" i="1">
                <a:solidFill>
                  <a:srgbClr val="FFFF66"/>
                </a:solidFill>
                <a:latin typeface="汉鼎简楷体" pitchFamily="49" charset="-122"/>
                <a:ea typeface="汉鼎简楷体" pitchFamily="49" charset="-122"/>
              </a:rPr>
              <a:t>。</a:t>
            </a:r>
          </a:p>
          <a:p>
            <a:pPr>
              <a:lnSpc>
                <a:spcPct val="100000"/>
              </a:lnSpc>
              <a:buFont typeface="Wingdings" pitchFamily="2" charset="2"/>
              <a:buNone/>
            </a:pPr>
            <a:endParaRPr kumimoji="0" lang="zh-CN" altLang="en-US" sz="1000"/>
          </a:p>
          <a:p>
            <a:pPr>
              <a:lnSpc>
                <a:spcPct val="100000"/>
              </a:lnSpc>
              <a:buFont typeface="Wingdings" pitchFamily="2" charset="2"/>
              <a:buNone/>
            </a:pPr>
            <a:endParaRPr kumimoji="0" lang="zh-CN" altLang="en-US" sz="1000"/>
          </a:p>
          <a:p>
            <a:pPr>
              <a:lnSpc>
                <a:spcPct val="100000"/>
              </a:lnSpc>
            </a:pPr>
            <a:r>
              <a:rPr kumimoji="0" lang="zh-CN" altLang="en-US" sz="2400" b="1"/>
              <a:t>  推理的可靠性和充足性与结论的内容大小成</a:t>
            </a:r>
            <a:r>
              <a:rPr kumimoji="0" lang="zh-CN" altLang="en-US" sz="2400" b="1">
                <a:solidFill>
                  <a:srgbClr val="FFFF00"/>
                </a:solidFill>
              </a:rPr>
              <a:t>反比</a:t>
            </a:r>
            <a:r>
              <a:rPr kumimoji="0" lang="zh-CN" altLang="en-US" sz="2400" b="1"/>
              <a:t>关系</a:t>
            </a:r>
            <a:r>
              <a:rPr kumimoji="0" lang="en-US" altLang="zh-CN" sz="1800" b="1"/>
              <a:t>.</a:t>
            </a:r>
          </a:p>
          <a:p>
            <a:pPr>
              <a:lnSpc>
                <a:spcPct val="100000"/>
              </a:lnSpc>
            </a:pPr>
            <a:endParaRPr kumimoji="0" lang="en-US" altLang="zh-CN" sz="1000" b="1"/>
          </a:p>
          <a:p>
            <a:pPr>
              <a:lnSpc>
                <a:spcPct val="100000"/>
              </a:lnSpc>
            </a:pPr>
            <a:r>
              <a:rPr kumimoji="0" lang="en-US" altLang="zh-CN" sz="2400"/>
              <a:t>  </a:t>
            </a:r>
            <a:r>
              <a:rPr kumimoji="0" lang="zh-CN" altLang="en-US" sz="2400" b="1">
                <a:solidFill>
                  <a:srgbClr val="FFFF00"/>
                </a:solidFill>
              </a:rPr>
              <a:t>不同类型</a:t>
            </a:r>
            <a:r>
              <a:rPr kumimoji="0" lang="zh-CN" altLang="en-US" sz="2400" b="1"/>
              <a:t>的推理对充足性有不同的要求。</a:t>
            </a:r>
          </a:p>
        </p:txBody>
      </p:sp>
      <p:sp>
        <p:nvSpPr>
          <p:cNvPr id="2" name="幻灯片编号占位符 1">
            <a:extLst>
              <a:ext uri="{FF2B5EF4-FFF2-40B4-BE49-F238E27FC236}">
                <a16:creationId xmlns:a16="http://schemas.microsoft.com/office/drawing/2014/main" id="{365C026E-7366-4645-B458-89236FBDD913}"/>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CABA39F1-602B-8F42-83D1-F5A2BDD565C6}" type="slidenum">
              <a:rPr kumimoji="0" lang="en-US" altLang="zh-CN" sz="1200"/>
              <a:pPr/>
              <a:t>22</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7">
                                            <p:txEl>
                                              <p:pRg st="12" end="1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38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6">
            <a:extLst>
              <a:ext uri="{FF2B5EF4-FFF2-40B4-BE49-F238E27FC236}">
                <a16:creationId xmlns:a16="http://schemas.microsoft.com/office/drawing/2014/main" id="{455AC103-7993-6040-A244-D2A6597A5586}"/>
              </a:ext>
            </a:extLst>
          </p:cNvPr>
          <p:cNvSpPr>
            <a:spLocks noChangeArrowheads="1"/>
          </p:cNvSpPr>
          <p:nvPr/>
        </p:nvSpPr>
        <p:spPr bwMode="auto">
          <a:xfrm>
            <a:off x="304800" y="304800"/>
            <a:ext cx="8534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344488">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3000" b="1">
                <a:solidFill>
                  <a:srgbClr val="00FFFF"/>
                </a:solidFill>
              </a:rPr>
              <a:t>演绎推理的</a:t>
            </a:r>
            <a:r>
              <a:rPr kumimoji="0" lang="zh-CN" altLang="en-US" sz="3000" b="1">
                <a:solidFill>
                  <a:srgbClr val="FFFF00"/>
                </a:solidFill>
              </a:rPr>
              <a:t>有效性</a:t>
            </a:r>
            <a:r>
              <a:rPr kumimoji="0" lang="zh-CN" altLang="en-US" sz="3000" b="1">
                <a:solidFill>
                  <a:srgbClr val="00FFFF"/>
                </a:solidFill>
              </a:rPr>
              <a:t>：</a:t>
            </a:r>
            <a:endParaRPr kumimoji="0" lang="en-US" altLang="zh-CN" sz="3000" b="1">
              <a:solidFill>
                <a:srgbClr val="00FFFF"/>
              </a:solidFill>
            </a:endParaRPr>
          </a:p>
          <a:p>
            <a:pPr>
              <a:buFont typeface="Wingdings" pitchFamily="2" charset="2"/>
              <a:buNone/>
            </a:pPr>
            <a:r>
              <a:rPr kumimoji="0" lang="en-US" altLang="zh-CN" sz="3000" b="1">
                <a:solidFill>
                  <a:srgbClr val="00FFFF"/>
                </a:solidFill>
              </a:rPr>
              <a:t>       </a:t>
            </a:r>
            <a:r>
              <a:rPr kumimoji="0" lang="zh-CN" altLang="en-US" sz="2800" b="1">
                <a:solidFill>
                  <a:srgbClr val="00FFFF"/>
                </a:solidFill>
              </a:rPr>
              <a:t>前提为真</a:t>
            </a:r>
            <a:r>
              <a:rPr kumimoji="0" lang="zh-CN" altLang="en-US" sz="2800" b="1">
                <a:solidFill>
                  <a:srgbClr val="FFFF00"/>
                </a:solidFill>
              </a:rPr>
              <a:t>必然保证</a:t>
            </a:r>
            <a:r>
              <a:rPr kumimoji="0" lang="zh-CN" altLang="en-US" sz="2800" b="1">
                <a:solidFill>
                  <a:srgbClr val="00FFFF"/>
                </a:solidFill>
              </a:rPr>
              <a:t>结论为真</a:t>
            </a:r>
          </a:p>
          <a:p>
            <a:pPr>
              <a:buFont typeface="Wingdings" pitchFamily="2" charset="2"/>
              <a:buNone/>
            </a:pPr>
            <a:r>
              <a:rPr kumimoji="0" lang="zh-CN" altLang="en-US" sz="1600"/>
              <a:t> </a:t>
            </a:r>
            <a:endParaRPr kumimoji="0" lang="zh-CN" altLang="en-US" sz="1800"/>
          </a:p>
          <a:p>
            <a:pPr>
              <a:lnSpc>
                <a:spcPct val="100000"/>
              </a:lnSpc>
            </a:pPr>
            <a:r>
              <a:rPr kumimoji="0" lang="zh-CN" altLang="en-US" sz="2800"/>
              <a:t>检验一个演绎推理是否</a:t>
            </a:r>
            <a:r>
              <a:rPr kumimoji="0" lang="zh-CN" altLang="en-US" sz="2800">
                <a:solidFill>
                  <a:srgbClr val="FFFF00"/>
                </a:solidFill>
              </a:rPr>
              <a:t>有效</a:t>
            </a:r>
            <a:r>
              <a:rPr kumimoji="0" lang="zh-CN" altLang="en-US" sz="2800"/>
              <a:t>，也可以问：</a:t>
            </a:r>
          </a:p>
          <a:p>
            <a:pPr>
              <a:lnSpc>
                <a:spcPct val="100000"/>
              </a:lnSpc>
            </a:pPr>
            <a:endParaRPr kumimoji="0" lang="zh-CN" altLang="en-US" sz="1000"/>
          </a:p>
          <a:p>
            <a:pPr>
              <a:lnSpc>
                <a:spcPct val="100000"/>
              </a:lnSpc>
              <a:buFont typeface="Wingdings" pitchFamily="2" charset="2"/>
              <a:buNone/>
            </a:pPr>
            <a:r>
              <a:rPr kumimoji="0" lang="zh-CN" altLang="en-US" sz="2800" b="1" i="1">
                <a:solidFill>
                  <a:srgbClr val="D60093"/>
                </a:solidFill>
              </a:rPr>
              <a:t>   </a:t>
            </a:r>
            <a:r>
              <a:rPr kumimoji="0" lang="zh-CN" altLang="en-US" sz="2800" b="1" i="1">
                <a:solidFill>
                  <a:srgbClr val="00FFFF"/>
                </a:solidFill>
              </a:rPr>
              <a:t>它有没有可能从真前提中推导出错误的结论？</a:t>
            </a:r>
          </a:p>
          <a:p>
            <a:pPr>
              <a:lnSpc>
                <a:spcPct val="100000"/>
              </a:lnSpc>
              <a:buFont typeface="Wingdings" pitchFamily="2" charset="2"/>
              <a:buNone/>
            </a:pPr>
            <a:endParaRPr kumimoji="0" lang="zh-CN" altLang="en-US" sz="1000" i="1">
              <a:solidFill>
                <a:srgbClr val="D60093"/>
              </a:solidFill>
            </a:endParaRPr>
          </a:p>
          <a:p>
            <a:pPr>
              <a:lnSpc>
                <a:spcPct val="100000"/>
              </a:lnSpc>
              <a:buFont typeface="Wingdings" pitchFamily="2" charset="2"/>
              <a:buNone/>
            </a:pPr>
            <a:r>
              <a:rPr kumimoji="0" lang="zh-CN" altLang="en-US" sz="1800" i="1"/>
              <a:t>		</a:t>
            </a:r>
            <a:r>
              <a:rPr kumimoji="0" lang="zh-CN" altLang="en-US" sz="2600" b="1" i="1">
                <a:solidFill>
                  <a:srgbClr val="FFCC99"/>
                </a:solidFill>
              </a:rPr>
              <a:t>盲人一般都有音乐才能，</a:t>
            </a:r>
          </a:p>
          <a:p>
            <a:pPr lvl="1">
              <a:lnSpc>
                <a:spcPct val="100000"/>
              </a:lnSpc>
              <a:buClr>
                <a:schemeClr val="accent2"/>
              </a:buClr>
              <a:buSzPct val="60000"/>
              <a:buFont typeface="Wingdings" pitchFamily="2" charset="2"/>
              <a:buNone/>
            </a:pPr>
            <a:r>
              <a:rPr kumimoji="0" lang="zh-CN" altLang="en-US" sz="2600" b="1" i="1">
                <a:solidFill>
                  <a:srgbClr val="FFCC99"/>
                </a:solidFill>
              </a:rPr>
              <a:t>		这个人是盲人</a:t>
            </a:r>
          </a:p>
          <a:p>
            <a:pPr lvl="1">
              <a:lnSpc>
                <a:spcPct val="100000"/>
              </a:lnSpc>
              <a:buClr>
                <a:schemeClr val="accent2"/>
              </a:buClr>
              <a:buSzPct val="60000"/>
              <a:buFont typeface="Wingdings" pitchFamily="2" charset="2"/>
              <a:buNone/>
            </a:pPr>
            <a:r>
              <a:rPr kumimoji="0" lang="zh-CN" altLang="en-US" sz="2600" b="1" i="1">
                <a:solidFill>
                  <a:srgbClr val="FFCC99"/>
                </a:solidFill>
              </a:rPr>
              <a:t>		───────────────</a:t>
            </a:r>
            <a:r>
              <a:rPr kumimoji="0" lang="zh-CN" altLang="en-US" sz="2600" b="1">
                <a:solidFill>
                  <a:srgbClr val="FFCC99"/>
                </a:solidFill>
              </a:rPr>
              <a:t> </a:t>
            </a:r>
            <a:r>
              <a:rPr kumimoji="0" lang="zh-CN" altLang="en-US" sz="2600" b="1" i="1">
                <a:solidFill>
                  <a:srgbClr val="FFCC99"/>
                </a:solidFill>
              </a:rPr>
              <a:t>			所以，这个人有音乐才能</a:t>
            </a:r>
          </a:p>
          <a:p>
            <a:pPr lvl="1">
              <a:lnSpc>
                <a:spcPct val="100000"/>
              </a:lnSpc>
              <a:buClr>
                <a:schemeClr val="accent2"/>
              </a:buClr>
              <a:buSzPct val="60000"/>
              <a:buFont typeface="Wingdings" pitchFamily="2" charset="2"/>
              <a:buNone/>
            </a:pPr>
            <a:endParaRPr kumimoji="0" lang="zh-CN" altLang="en-US" sz="2400" b="1" i="1">
              <a:solidFill>
                <a:srgbClr val="FFCC99"/>
              </a:solidFill>
            </a:endParaRPr>
          </a:p>
          <a:p>
            <a:r>
              <a:rPr kumimoji="0" lang="zh-CN" altLang="en-US" sz="1800"/>
              <a:t> </a:t>
            </a:r>
            <a:r>
              <a:rPr kumimoji="0" lang="zh-CN" altLang="en-US" sz="2600"/>
              <a:t>当然“盲人一般都有音乐才能”的前提不真，但是这个推理本身是“</a:t>
            </a:r>
            <a:r>
              <a:rPr kumimoji="0" lang="zh-CN" altLang="en-US" sz="2600">
                <a:solidFill>
                  <a:srgbClr val="FF6600"/>
                </a:solidFill>
              </a:rPr>
              <a:t>有效</a:t>
            </a:r>
            <a:r>
              <a:rPr kumimoji="0" lang="zh-CN" altLang="en-US" sz="2600"/>
              <a:t>”的推理。</a:t>
            </a:r>
            <a:endParaRPr kumimoji="0" lang="en-US" altLang="zh-CN" sz="2600"/>
          </a:p>
        </p:txBody>
      </p:sp>
      <p:sp>
        <p:nvSpPr>
          <p:cNvPr id="2" name="幻灯片编号占位符 1">
            <a:extLst>
              <a:ext uri="{FF2B5EF4-FFF2-40B4-BE49-F238E27FC236}">
                <a16:creationId xmlns:a16="http://schemas.microsoft.com/office/drawing/2014/main" id="{B1C3D739-C011-F840-A38C-3B0D4E9BA3CC}"/>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7DB60392-49A4-1F44-BCF4-BE17022FDD32}" type="slidenum">
              <a:rPr kumimoji="0" lang="en-US" altLang="zh-CN" sz="1200"/>
              <a:pPr/>
              <a:t>23</a:t>
            </a:fld>
            <a:endParaRPr kumimoji="0" lang="en-US" altLang="zh-CN"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19810B31-A250-804B-BC71-E95C93A4B126}"/>
              </a:ext>
            </a:extLst>
          </p:cNvPr>
          <p:cNvSpPr>
            <a:spLocks noChangeArrowheads="1"/>
          </p:cNvSpPr>
          <p:nvPr/>
        </p:nvSpPr>
        <p:spPr bwMode="auto">
          <a:xfrm>
            <a:off x="533400" y="304800"/>
            <a:ext cx="8001000" cy="5932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buFont typeface="Wingdings" pitchFamily="2" charset="2"/>
              <a:buNone/>
            </a:pPr>
            <a:r>
              <a:rPr kumimoji="0" lang="zh-CN" altLang="en-US" sz="2800"/>
              <a:t>这个推理呢？</a:t>
            </a:r>
          </a:p>
          <a:p>
            <a:pPr>
              <a:lnSpc>
                <a:spcPct val="100000"/>
              </a:lnSpc>
              <a:buFont typeface="Wingdings" pitchFamily="2" charset="2"/>
              <a:buNone/>
            </a:pPr>
            <a:endParaRPr kumimoji="0" lang="zh-CN" altLang="en-US" sz="1000"/>
          </a:p>
          <a:p>
            <a:pPr>
              <a:lnSpc>
                <a:spcPct val="100000"/>
              </a:lnSpc>
              <a:buFont typeface="Wingdings" pitchFamily="2" charset="2"/>
              <a:buNone/>
            </a:pPr>
            <a:r>
              <a:rPr kumimoji="0" lang="zh-CN" altLang="en-US" sz="1800" i="1"/>
              <a:t>	</a:t>
            </a:r>
            <a:r>
              <a:rPr kumimoji="0" lang="zh-CN" altLang="en-US" sz="2600" b="1" i="1">
                <a:solidFill>
                  <a:srgbClr val="FFCC99"/>
                </a:solidFill>
              </a:rPr>
              <a:t>医生是有行医执照的人</a:t>
            </a:r>
          </a:p>
          <a:p>
            <a:pPr>
              <a:lnSpc>
                <a:spcPct val="100000"/>
              </a:lnSpc>
              <a:buFont typeface="Wingdings" pitchFamily="2" charset="2"/>
              <a:buNone/>
            </a:pPr>
            <a:r>
              <a:rPr kumimoji="0" lang="zh-CN" altLang="en-US" sz="2600" b="1" i="1">
                <a:solidFill>
                  <a:srgbClr val="FFCC99"/>
                </a:solidFill>
              </a:rPr>
              <a:t>	外科大夫是有行医执照的人</a:t>
            </a:r>
          </a:p>
          <a:p>
            <a:pPr>
              <a:lnSpc>
                <a:spcPct val="100000"/>
              </a:lnSpc>
              <a:buFont typeface="Wingdings" pitchFamily="2" charset="2"/>
              <a:buNone/>
            </a:pPr>
            <a:r>
              <a:rPr kumimoji="0" lang="zh-CN" altLang="en-US" sz="2600" b="1" i="1">
                <a:solidFill>
                  <a:srgbClr val="FFCC99"/>
                </a:solidFill>
              </a:rPr>
              <a:t>	────────────</a:t>
            </a:r>
          </a:p>
          <a:p>
            <a:pPr>
              <a:lnSpc>
                <a:spcPct val="100000"/>
              </a:lnSpc>
              <a:buFont typeface="Wingdings" pitchFamily="2" charset="2"/>
              <a:buNone/>
            </a:pPr>
            <a:r>
              <a:rPr kumimoji="0" lang="zh-CN" altLang="en-US" sz="2600" b="1" i="1">
                <a:solidFill>
                  <a:srgbClr val="FFCC99"/>
                </a:solidFill>
              </a:rPr>
              <a:t>	所以</a:t>
            </a:r>
            <a:r>
              <a:rPr kumimoji="0" lang="en-US" altLang="zh-CN" sz="2600" b="1" i="1">
                <a:solidFill>
                  <a:srgbClr val="FFCC99"/>
                </a:solidFill>
              </a:rPr>
              <a:t>,</a:t>
            </a:r>
            <a:r>
              <a:rPr kumimoji="0" lang="zh-CN" altLang="en-US" sz="2600" b="1" i="1">
                <a:solidFill>
                  <a:srgbClr val="FFCC99"/>
                </a:solidFill>
              </a:rPr>
              <a:t>外科大夫是医生</a:t>
            </a:r>
            <a:r>
              <a:rPr kumimoji="0" lang="en-US" altLang="zh-CN" sz="2600" b="1" i="1">
                <a:solidFill>
                  <a:srgbClr val="FFCC99"/>
                </a:solidFill>
              </a:rPr>
              <a:t>.</a:t>
            </a:r>
          </a:p>
          <a:p>
            <a:pPr>
              <a:lnSpc>
                <a:spcPct val="100000"/>
              </a:lnSpc>
              <a:buFont typeface="Wingdings" pitchFamily="2" charset="2"/>
              <a:buNone/>
            </a:pPr>
            <a:endParaRPr kumimoji="0" lang="en-US" altLang="zh-CN" sz="1000" b="1" i="1">
              <a:solidFill>
                <a:srgbClr val="FFCC99"/>
              </a:solidFill>
            </a:endParaRPr>
          </a:p>
          <a:p>
            <a:r>
              <a:rPr kumimoji="0" lang="en-US" altLang="zh-CN" sz="1800"/>
              <a:t> </a:t>
            </a:r>
            <a:r>
              <a:rPr kumimoji="0" lang="zh-CN" altLang="en-US" sz="2600"/>
              <a:t>前提和结论都是</a:t>
            </a:r>
            <a:r>
              <a:rPr kumimoji="0" lang="zh-CN" altLang="en-US" sz="2600">
                <a:solidFill>
                  <a:srgbClr val="FFFF00"/>
                </a:solidFill>
              </a:rPr>
              <a:t>真</a:t>
            </a:r>
            <a:r>
              <a:rPr kumimoji="0" lang="zh-CN" altLang="en-US" sz="2600"/>
              <a:t>的</a:t>
            </a:r>
            <a:r>
              <a:rPr kumimoji="0" lang="en-US" altLang="zh-CN" sz="2600"/>
              <a:t>, </a:t>
            </a:r>
            <a:r>
              <a:rPr kumimoji="0" lang="zh-CN" altLang="en-US" sz="2600"/>
              <a:t>但是这样的推理形式</a:t>
            </a:r>
            <a:r>
              <a:rPr kumimoji="0" lang="zh-CN" altLang="en-US" sz="2600">
                <a:solidFill>
                  <a:srgbClr val="FFFF00"/>
                </a:solidFill>
              </a:rPr>
              <a:t>有效</a:t>
            </a:r>
            <a:r>
              <a:rPr kumimoji="0" lang="zh-CN" altLang="en-US" sz="2600"/>
              <a:t>吗？</a:t>
            </a:r>
          </a:p>
          <a:p>
            <a:pPr>
              <a:buFont typeface="Wingdings" pitchFamily="2" charset="2"/>
              <a:buNone/>
            </a:pPr>
            <a:endParaRPr kumimoji="0" lang="zh-CN" altLang="en-US" sz="1000"/>
          </a:p>
          <a:p>
            <a:pPr>
              <a:buClr>
                <a:schemeClr val="tx1"/>
              </a:buClr>
              <a:buFont typeface="Wingdings" pitchFamily="2" charset="2"/>
              <a:buChar char="Ø"/>
            </a:pPr>
            <a:r>
              <a:rPr kumimoji="0" lang="zh-CN" altLang="en-US" sz="1800"/>
              <a:t> </a:t>
            </a:r>
            <a:r>
              <a:rPr kumimoji="0" lang="zh-CN" altLang="en-US" sz="2600">
                <a:effectLst>
                  <a:outerShdw blurRad="38100" dist="38100" dir="2700000" algn="tl">
                    <a:srgbClr val="000000"/>
                  </a:outerShdw>
                </a:effectLst>
                <a:latin typeface="Arial Unicode MS" panose="020B0604020202020204" pitchFamily="34" charset="-128"/>
              </a:rPr>
              <a:t>如果用符号</a:t>
            </a:r>
            <a:r>
              <a:rPr kumimoji="0" lang="en-US" altLang="zh-CN" sz="2600">
                <a:effectLst>
                  <a:outerShdw blurRad="38100" dist="38100" dir="2700000" algn="tl">
                    <a:srgbClr val="000000"/>
                  </a:outerShdw>
                </a:effectLst>
                <a:latin typeface="Arial Unicode MS" panose="020B0604020202020204" pitchFamily="34" charset="-128"/>
              </a:rPr>
              <a:t>P</a:t>
            </a:r>
            <a:r>
              <a:rPr kumimoji="0" lang="zh-CN" altLang="en-US" sz="2600">
                <a:effectLst>
                  <a:outerShdw blurRad="38100" dist="38100" dir="2700000" algn="tl">
                    <a:srgbClr val="000000"/>
                  </a:outerShdw>
                </a:effectLst>
                <a:latin typeface="Arial Unicode MS" panose="020B0604020202020204" pitchFamily="34" charset="-128"/>
              </a:rPr>
              <a:t>代表医生，用</a:t>
            </a:r>
            <a:r>
              <a:rPr kumimoji="0" lang="en-US" altLang="zh-CN" sz="2600">
                <a:effectLst>
                  <a:outerShdw blurRad="38100" dist="38100" dir="2700000" algn="tl">
                    <a:srgbClr val="000000"/>
                  </a:outerShdw>
                </a:effectLst>
                <a:latin typeface="Arial Unicode MS" panose="020B0604020202020204" pitchFamily="34" charset="-128"/>
              </a:rPr>
              <a:t>Q</a:t>
            </a:r>
            <a:r>
              <a:rPr kumimoji="0" lang="zh-CN" altLang="en-US" sz="2600">
                <a:effectLst>
                  <a:outerShdw blurRad="38100" dist="38100" dir="2700000" algn="tl">
                    <a:srgbClr val="000000"/>
                  </a:outerShdw>
                </a:effectLst>
                <a:latin typeface="Arial Unicode MS" panose="020B0604020202020204" pitchFamily="34" charset="-128"/>
              </a:rPr>
              <a:t>代表有行医执照的人，用</a:t>
            </a:r>
            <a:r>
              <a:rPr kumimoji="0" lang="en-US" altLang="zh-CN" sz="2600">
                <a:effectLst>
                  <a:outerShdw blurRad="38100" dist="38100" dir="2700000" algn="tl">
                    <a:srgbClr val="000000"/>
                  </a:outerShdw>
                </a:effectLst>
                <a:latin typeface="Arial Unicode MS" panose="020B0604020202020204" pitchFamily="34" charset="-128"/>
              </a:rPr>
              <a:t>R</a:t>
            </a:r>
            <a:r>
              <a:rPr kumimoji="0" lang="zh-CN" altLang="en-US" sz="2600">
                <a:effectLst>
                  <a:outerShdw blurRad="38100" dist="38100" dir="2700000" algn="tl">
                    <a:srgbClr val="000000"/>
                  </a:outerShdw>
                </a:effectLst>
                <a:latin typeface="Arial Unicode MS" panose="020B0604020202020204" pitchFamily="34" charset="-128"/>
              </a:rPr>
              <a:t>代表外科大夫，那么原来的推理形式是：</a:t>
            </a:r>
          </a:p>
          <a:p>
            <a:pPr lvl="2">
              <a:buFont typeface="Wingdings" pitchFamily="2" charset="2"/>
              <a:buNone/>
            </a:pPr>
            <a:r>
              <a:rPr kumimoji="0" lang="zh-CN" altLang="en-US" sz="1800"/>
              <a:t>	</a:t>
            </a:r>
            <a:r>
              <a:rPr kumimoji="0" lang="en-US" altLang="zh-CN" sz="2600" i="1">
                <a:solidFill>
                  <a:srgbClr val="FFCC99"/>
                </a:solidFill>
              </a:rPr>
              <a:t>P</a:t>
            </a:r>
            <a:r>
              <a:rPr kumimoji="0" lang="zh-CN" altLang="en-US" sz="2600" i="1">
                <a:solidFill>
                  <a:srgbClr val="FFCC99"/>
                </a:solidFill>
              </a:rPr>
              <a:t>是</a:t>
            </a:r>
            <a:r>
              <a:rPr kumimoji="0" lang="en-US" altLang="zh-CN" sz="2600" i="1">
                <a:solidFill>
                  <a:srgbClr val="FFCC99"/>
                </a:solidFill>
              </a:rPr>
              <a:t>Q</a:t>
            </a:r>
          </a:p>
          <a:p>
            <a:pPr lvl="2">
              <a:buFont typeface="Wingdings" pitchFamily="2" charset="2"/>
              <a:buNone/>
            </a:pPr>
            <a:r>
              <a:rPr kumimoji="0" lang="en-US" altLang="zh-CN" sz="2600" i="1">
                <a:solidFill>
                  <a:srgbClr val="FFCC99"/>
                </a:solidFill>
              </a:rPr>
              <a:t>	R</a:t>
            </a:r>
            <a:r>
              <a:rPr kumimoji="0" lang="zh-CN" altLang="en-US" sz="2600" i="1">
                <a:solidFill>
                  <a:srgbClr val="FFCC99"/>
                </a:solidFill>
              </a:rPr>
              <a:t>是</a:t>
            </a:r>
            <a:r>
              <a:rPr kumimoji="0" lang="en-US" altLang="zh-CN" sz="2600" i="1">
                <a:solidFill>
                  <a:srgbClr val="FFCC99"/>
                </a:solidFill>
              </a:rPr>
              <a:t>Q</a:t>
            </a:r>
          </a:p>
          <a:p>
            <a:pPr lvl="2">
              <a:buFont typeface="Wingdings" pitchFamily="2" charset="2"/>
              <a:buNone/>
            </a:pPr>
            <a:r>
              <a:rPr kumimoji="0" lang="en-US" altLang="zh-CN" sz="2600" i="1">
                <a:solidFill>
                  <a:srgbClr val="FFCC99"/>
                </a:solidFill>
              </a:rPr>
              <a:t>	───────</a:t>
            </a:r>
          </a:p>
          <a:p>
            <a:pPr lvl="2">
              <a:buFont typeface="Wingdings" pitchFamily="2" charset="2"/>
              <a:buNone/>
            </a:pPr>
            <a:r>
              <a:rPr kumimoji="0" lang="en-US" altLang="zh-CN" sz="2600" i="1">
                <a:solidFill>
                  <a:srgbClr val="FFCC99"/>
                </a:solidFill>
              </a:rPr>
              <a:t>	</a:t>
            </a:r>
            <a:r>
              <a:rPr kumimoji="0" lang="zh-CN" altLang="en-US" sz="2600" b="1" i="1">
                <a:solidFill>
                  <a:srgbClr val="FFCC99"/>
                </a:solidFill>
              </a:rPr>
              <a:t>所以，</a:t>
            </a:r>
            <a:r>
              <a:rPr kumimoji="0" lang="en-US" altLang="zh-CN" sz="2600" b="1" i="1">
                <a:solidFill>
                  <a:srgbClr val="FFCC99"/>
                </a:solidFill>
              </a:rPr>
              <a:t>R</a:t>
            </a:r>
            <a:r>
              <a:rPr kumimoji="0" lang="zh-CN" altLang="en-US" sz="2600" b="1" i="1">
                <a:solidFill>
                  <a:srgbClr val="FFCC99"/>
                </a:solidFill>
              </a:rPr>
              <a:t>是</a:t>
            </a:r>
            <a:r>
              <a:rPr kumimoji="0" lang="en-US" altLang="zh-CN" sz="2600" b="1" i="1">
                <a:solidFill>
                  <a:srgbClr val="FFCC99"/>
                </a:solidFill>
              </a:rPr>
              <a:t>P</a:t>
            </a:r>
            <a:r>
              <a:rPr kumimoji="0" lang="en-US" altLang="zh-CN" sz="1800" b="1"/>
              <a:t> </a:t>
            </a:r>
          </a:p>
        </p:txBody>
      </p:sp>
      <p:sp>
        <p:nvSpPr>
          <p:cNvPr id="2" name="幻灯片编号占位符 1">
            <a:extLst>
              <a:ext uri="{FF2B5EF4-FFF2-40B4-BE49-F238E27FC236}">
                <a16:creationId xmlns:a16="http://schemas.microsoft.com/office/drawing/2014/main" id="{60F78621-D203-5144-B60D-9DFE56CEA5B7}"/>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3980493A-9DF7-4F45-91E7-FC0EC972B59F}" type="slidenum">
              <a:rPr kumimoji="0" lang="en-US" altLang="zh-CN" sz="1200"/>
              <a:pPr/>
              <a:t>24</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482">
                                            <p:txEl>
                                              <p:pRg st="9" end="9"/>
                                            </p:txEl>
                                          </p:spTgt>
                                        </p:tgtEl>
                                        <p:attrNameLst>
                                          <p:attrName>style.visibility</p:attrName>
                                        </p:attrNameLst>
                                      </p:cBhvr>
                                      <p:to>
                                        <p:strVal val="visible"/>
                                      </p:to>
                                    </p:set>
                                    <p:animEffect transition="in" filter="slide(fromBottom)">
                                      <p:cBhvr>
                                        <p:cTn id="7" dur="500"/>
                                        <p:tgtEl>
                                          <p:spTgt spid="20482">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0482">
                                            <p:txEl>
                                              <p:pRg st="10" end="1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482">
                                            <p:txEl>
                                              <p:pRg st="11" end="1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0482">
                                            <p:txEl>
                                              <p:pRg st="12" end="1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048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a:extLst>
              <a:ext uri="{FF2B5EF4-FFF2-40B4-BE49-F238E27FC236}">
                <a16:creationId xmlns:a16="http://schemas.microsoft.com/office/drawing/2014/main" id="{C58D19C8-377D-6949-9E7F-2056E9AA0579}"/>
              </a:ext>
            </a:extLst>
          </p:cNvPr>
          <p:cNvSpPr>
            <a:spLocks noGrp="1" noChangeArrowheads="1"/>
          </p:cNvSpPr>
          <p:nvPr>
            <p:ph type="body" idx="1"/>
          </p:nvPr>
        </p:nvSpPr>
        <p:spPr>
          <a:xfrm>
            <a:off x="457200" y="609600"/>
            <a:ext cx="8229600" cy="5516563"/>
          </a:xfrm>
        </p:spPr>
        <p:txBody>
          <a:bodyPr/>
          <a:lstStyle/>
          <a:p>
            <a:r>
              <a:rPr kumimoji="0" lang="zh-CN" altLang="en-US">
                <a:effectLst/>
              </a:rPr>
              <a:t>代入别的情况</a:t>
            </a:r>
            <a:r>
              <a:rPr kumimoji="0" lang="en-US" altLang="zh-CN">
                <a:effectLst/>
              </a:rPr>
              <a:t>:</a:t>
            </a:r>
          </a:p>
          <a:p>
            <a:pPr>
              <a:buFont typeface="Wingdings" pitchFamily="2" charset="2"/>
              <a:buNone/>
            </a:pPr>
            <a:r>
              <a:rPr kumimoji="0" lang="zh-CN" altLang="en-US" sz="2600"/>
              <a:t>用符号Ｐ代表男医生，用</a:t>
            </a:r>
            <a:r>
              <a:rPr kumimoji="0" lang="en-US" altLang="zh-CN" sz="2600"/>
              <a:t>Q</a:t>
            </a:r>
            <a:r>
              <a:rPr kumimoji="0" lang="zh-CN" altLang="en-US" sz="2600"/>
              <a:t>代表医生，用</a:t>
            </a:r>
            <a:r>
              <a:rPr kumimoji="0" lang="en-US" altLang="zh-CN" sz="2600"/>
              <a:t>R</a:t>
            </a:r>
            <a:r>
              <a:rPr kumimoji="0" lang="zh-CN" altLang="en-US" sz="2600"/>
              <a:t>代表女医生：</a:t>
            </a:r>
          </a:p>
          <a:p>
            <a:pPr>
              <a:buFont typeface="Wingdings" pitchFamily="2" charset="2"/>
              <a:buNone/>
            </a:pPr>
            <a:endParaRPr kumimoji="0" lang="zh-CN" altLang="en-US" sz="1000"/>
          </a:p>
          <a:p>
            <a:pPr lvl="2">
              <a:buFont typeface="Wingdings" pitchFamily="2" charset="2"/>
              <a:buNone/>
            </a:pPr>
            <a:r>
              <a:rPr kumimoji="0" lang="zh-CN" altLang="en-US" sz="2600" b="1" i="1">
                <a:solidFill>
                  <a:srgbClr val="FFCC99"/>
                </a:solidFill>
                <a:effectLst/>
              </a:rPr>
              <a:t>男医生是医生</a:t>
            </a:r>
          </a:p>
          <a:p>
            <a:pPr>
              <a:buFont typeface="Wingdings" pitchFamily="2" charset="2"/>
              <a:buNone/>
            </a:pPr>
            <a:r>
              <a:rPr kumimoji="0" lang="zh-CN" altLang="en-US" sz="2600" b="1" i="1">
                <a:solidFill>
                  <a:srgbClr val="FFCC99"/>
                </a:solidFill>
                <a:effectLst/>
              </a:rPr>
              <a:t>		女医生是医生 </a:t>
            </a:r>
          </a:p>
          <a:p>
            <a:pPr>
              <a:buFont typeface="Wingdings" pitchFamily="2" charset="2"/>
              <a:buNone/>
            </a:pPr>
            <a:r>
              <a:rPr kumimoji="0" lang="zh-CN" altLang="en-US" sz="2600" b="1" i="1">
                <a:solidFill>
                  <a:srgbClr val="FFCC99"/>
                </a:solidFill>
                <a:effectLst/>
              </a:rPr>
              <a:t>		──────────</a:t>
            </a:r>
          </a:p>
          <a:p>
            <a:pPr>
              <a:buFont typeface="Wingdings" pitchFamily="2" charset="2"/>
              <a:buNone/>
            </a:pPr>
            <a:r>
              <a:rPr kumimoji="0" lang="zh-CN" altLang="en-US" sz="2600" b="1" i="1">
                <a:solidFill>
                  <a:srgbClr val="FFCC99"/>
                </a:solidFill>
                <a:effectLst/>
              </a:rPr>
              <a:t>		所以</a:t>
            </a:r>
            <a:r>
              <a:rPr kumimoji="0" lang="zh-CN" altLang="zh-CN" sz="2600" b="1" i="1">
                <a:solidFill>
                  <a:srgbClr val="FFCC99"/>
                </a:solidFill>
                <a:effectLst/>
              </a:rPr>
              <a:t>，</a:t>
            </a:r>
            <a:r>
              <a:rPr kumimoji="0" lang="zh-CN" altLang="en-US" sz="2600" b="1" i="1">
                <a:solidFill>
                  <a:srgbClr val="FFCC99"/>
                </a:solidFill>
                <a:effectLst/>
              </a:rPr>
              <a:t>女医生是男医生</a:t>
            </a:r>
          </a:p>
          <a:p>
            <a:endParaRPr kumimoji="0" lang="zh-CN" altLang="en-US" sz="1000" b="1" i="1">
              <a:solidFill>
                <a:srgbClr val="FFCC99"/>
              </a:solidFill>
              <a:effectLst/>
            </a:endParaRPr>
          </a:p>
          <a:p>
            <a:r>
              <a:rPr kumimoji="0" lang="zh-CN" altLang="en-US"/>
              <a:t> </a:t>
            </a:r>
            <a:r>
              <a:rPr kumimoji="0" lang="zh-CN" altLang="en-US" sz="2800"/>
              <a:t>找到了</a:t>
            </a:r>
            <a:r>
              <a:rPr kumimoji="0" lang="zh-CN" altLang="en-US" sz="2800">
                <a:solidFill>
                  <a:srgbClr val="FFFF00"/>
                </a:solidFill>
              </a:rPr>
              <a:t>反例</a:t>
            </a:r>
            <a:r>
              <a:rPr kumimoji="0" lang="en-US" altLang="zh-CN" sz="2800"/>
              <a:t>: </a:t>
            </a:r>
            <a:r>
              <a:rPr kumimoji="0" lang="zh-CN" altLang="en-US" sz="2800" b="1"/>
              <a:t>这个推理形式</a:t>
            </a:r>
            <a:r>
              <a:rPr kumimoji="0" lang="zh-CN" altLang="en-US" sz="2800">
                <a:solidFill>
                  <a:srgbClr val="FFFF00"/>
                </a:solidFill>
              </a:rPr>
              <a:t>不能保证</a:t>
            </a:r>
            <a:r>
              <a:rPr kumimoji="0" lang="zh-CN" altLang="en-US" sz="2800"/>
              <a:t>在前提为真的情况下结论一定为真</a:t>
            </a:r>
            <a:r>
              <a:rPr kumimoji="0" lang="en-US" altLang="zh-CN" sz="2800"/>
              <a:t>.</a:t>
            </a:r>
          </a:p>
          <a:p>
            <a:r>
              <a:rPr kumimoji="0" lang="zh-CN" altLang="en-US" sz="2800"/>
              <a:t>所以，这是</a:t>
            </a:r>
            <a:r>
              <a:rPr kumimoji="0" lang="zh-CN" altLang="en-US" sz="2800">
                <a:solidFill>
                  <a:srgbClr val="FFFF00"/>
                </a:solidFill>
              </a:rPr>
              <a:t>无效</a:t>
            </a:r>
            <a:r>
              <a:rPr kumimoji="0" lang="zh-CN" altLang="en-US" sz="2800"/>
              <a:t>的演绎推理形式。</a:t>
            </a:r>
          </a:p>
        </p:txBody>
      </p:sp>
      <p:sp>
        <p:nvSpPr>
          <p:cNvPr id="2" name="幻灯片编号占位符 1">
            <a:extLst>
              <a:ext uri="{FF2B5EF4-FFF2-40B4-BE49-F238E27FC236}">
                <a16:creationId xmlns:a16="http://schemas.microsoft.com/office/drawing/2014/main" id="{F59951B0-6055-5343-ABCC-3B10D0D7F023}"/>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0505B26D-1A85-F743-894B-FAE4FA091932}" type="slidenum">
              <a:rPr kumimoji="0" lang="en-US" altLang="zh-CN" sz="1200"/>
              <a:pPr/>
              <a:t>25</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6">
            <a:extLst>
              <a:ext uri="{FF2B5EF4-FFF2-40B4-BE49-F238E27FC236}">
                <a16:creationId xmlns:a16="http://schemas.microsoft.com/office/drawing/2014/main" id="{AD7F0891-061D-9348-B7E7-92A2E2A20A8B}"/>
              </a:ext>
            </a:extLst>
          </p:cNvPr>
          <p:cNvSpPr>
            <a:spLocks noChangeArrowheads="1"/>
          </p:cNvSpPr>
          <p:nvPr/>
        </p:nvSpPr>
        <p:spPr bwMode="auto">
          <a:xfrm>
            <a:off x="304800" y="304800"/>
            <a:ext cx="85344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1800"/>
              <a:t>  </a:t>
            </a:r>
            <a:r>
              <a:rPr kumimoji="0" lang="zh-CN" altLang="en-US" sz="3000" b="1">
                <a:solidFill>
                  <a:srgbClr val="00FFFF"/>
                </a:solidFill>
              </a:rPr>
              <a:t>演绎推理的</a:t>
            </a:r>
            <a:r>
              <a:rPr kumimoji="0" lang="zh-CN" altLang="en-US" sz="3000" b="1">
                <a:solidFill>
                  <a:srgbClr val="FFFF00"/>
                </a:solidFill>
              </a:rPr>
              <a:t>有效性</a:t>
            </a:r>
            <a:r>
              <a:rPr kumimoji="0" lang="zh-CN" altLang="en-US" sz="3000" b="1">
                <a:solidFill>
                  <a:srgbClr val="00FFFF"/>
                </a:solidFill>
              </a:rPr>
              <a:t>：前提为真</a:t>
            </a:r>
            <a:r>
              <a:rPr kumimoji="0" lang="zh-CN" altLang="en-US" sz="3000" b="1">
                <a:solidFill>
                  <a:srgbClr val="FFFF00"/>
                </a:solidFill>
              </a:rPr>
              <a:t>必然保证</a:t>
            </a:r>
            <a:r>
              <a:rPr kumimoji="0" lang="zh-CN" altLang="en-US" sz="3000" b="1">
                <a:solidFill>
                  <a:srgbClr val="00FFFF"/>
                </a:solidFill>
              </a:rPr>
              <a:t>结论为真</a:t>
            </a:r>
          </a:p>
          <a:p>
            <a:pPr>
              <a:buFont typeface="Wingdings" pitchFamily="2" charset="2"/>
              <a:buNone/>
            </a:pPr>
            <a:r>
              <a:rPr kumimoji="0" lang="zh-CN" altLang="en-US" sz="1600"/>
              <a:t> </a:t>
            </a:r>
            <a:endParaRPr kumimoji="0" lang="zh-CN" altLang="en-US" sz="1800"/>
          </a:p>
          <a:p>
            <a:endParaRPr kumimoji="0" lang="en-US" altLang="zh-CN" sz="3200">
              <a:solidFill>
                <a:srgbClr val="FFFF00"/>
              </a:solidFill>
            </a:endParaRPr>
          </a:p>
          <a:p>
            <a:r>
              <a:rPr kumimoji="0" lang="zh-CN" altLang="en-US" sz="3200">
                <a:solidFill>
                  <a:srgbClr val="FFFF00"/>
                </a:solidFill>
              </a:rPr>
              <a:t>有效的推理保真不保假：</a:t>
            </a:r>
            <a:endParaRPr kumimoji="0" lang="en-US" altLang="zh-CN" sz="3200">
              <a:solidFill>
                <a:srgbClr val="FFFF00"/>
              </a:solidFill>
            </a:endParaRPr>
          </a:p>
          <a:p>
            <a:endParaRPr kumimoji="0" lang="en-US" altLang="zh-CN" sz="3200">
              <a:solidFill>
                <a:srgbClr val="FFFF00"/>
              </a:solidFill>
            </a:endParaRPr>
          </a:p>
          <a:p>
            <a:r>
              <a:rPr kumimoji="0" lang="zh-CN" altLang="en-US" sz="3200">
                <a:solidFill>
                  <a:srgbClr val="FFFF00"/>
                </a:solidFill>
              </a:rPr>
              <a:t>前提为真，结论一定为真；</a:t>
            </a:r>
            <a:endParaRPr kumimoji="0" lang="en-US" altLang="zh-CN" sz="3200">
              <a:solidFill>
                <a:srgbClr val="FFFF00"/>
              </a:solidFill>
            </a:endParaRPr>
          </a:p>
          <a:p>
            <a:r>
              <a:rPr kumimoji="0" lang="zh-CN" altLang="en-US" sz="3200">
                <a:solidFill>
                  <a:srgbClr val="FFFF00"/>
                </a:solidFill>
              </a:rPr>
              <a:t>前提为假，结论不一定为假，而是可真可假。</a:t>
            </a:r>
          </a:p>
        </p:txBody>
      </p:sp>
      <p:sp>
        <p:nvSpPr>
          <p:cNvPr id="2" name="幻灯片编号占位符 1">
            <a:extLst>
              <a:ext uri="{FF2B5EF4-FFF2-40B4-BE49-F238E27FC236}">
                <a16:creationId xmlns:a16="http://schemas.microsoft.com/office/drawing/2014/main" id="{88D2E479-774C-C94B-A2BE-E16E838966FB}"/>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45093243-D8A1-5F43-AD09-6D009A51BD94}" type="slidenum">
              <a:rPr kumimoji="0" lang="en-US" altLang="zh-CN" sz="1200"/>
              <a:pPr/>
              <a:t>26</a:t>
            </a:fld>
            <a:endParaRPr kumimoji="0" lang="en-US" altLang="zh-CN"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8">
            <a:extLst>
              <a:ext uri="{FF2B5EF4-FFF2-40B4-BE49-F238E27FC236}">
                <a16:creationId xmlns:a16="http://schemas.microsoft.com/office/drawing/2014/main" id="{BA6B0662-2B6B-4C42-8F7A-2570201E4AB2}"/>
              </a:ext>
            </a:extLst>
          </p:cNvPr>
          <p:cNvSpPr>
            <a:spLocks noGrp="1" noChangeArrowheads="1"/>
          </p:cNvSpPr>
          <p:nvPr>
            <p:ph type="body" idx="1"/>
          </p:nvPr>
        </p:nvSpPr>
        <p:spPr>
          <a:xfrm>
            <a:off x="457200" y="609600"/>
            <a:ext cx="8229600" cy="5516563"/>
          </a:xfrm>
          <a:solidFill>
            <a:srgbClr val="003366"/>
          </a:solid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txBody>
          <a:bodyPr/>
          <a:lstStyle/>
          <a:p>
            <a:pPr>
              <a:buFont typeface="Wingdings" charset="0"/>
              <a:buBlip>
                <a:blip r:embed="rId2"/>
              </a:buBlip>
              <a:tabLst>
                <a:tab pos="228600" algn="l"/>
              </a:tabLst>
              <a:defRPr/>
            </a:pPr>
            <a:r>
              <a:rPr kumimoji="0" lang="en-US" altLang="zh-CN" sz="3600" dirty="0"/>
              <a:t> </a:t>
            </a:r>
            <a:r>
              <a:rPr kumimoji="0" lang="zh-CN" altLang="en-US" dirty="0"/>
              <a:t>思考题：</a:t>
            </a:r>
            <a:r>
              <a:rPr kumimoji="0" lang="zh-CN" altLang="en-US" b="1" dirty="0">
                <a:effectLst/>
              </a:rPr>
              <a:t>下面的看法正确吗？请说明理由。</a:t>
            </a:r>
          </a:p>
          <a:p>
            <a:pPr>
              <a:buFont typeface="Wingdings" charset="0"/>
              <a:buBlip>
                <a:blip r:embed="rId2"/>
              </a:buBlip>
              <a:tabLst>
                <a:tab pos="228600" algn="l"/>
              </a:tabLst>
              <a:defRPr/>
            </a:pPr>
            <a:endParaRPr kumimoji="0" lang="zh-CN" altLang="en-US" sz="1200" dirty="0">
              <a:effectLst/>
            </a:endParaRPr>
          </a:p>
          <a:p>
            <a:pPr lvl="1">
              <a:buFont typeface="Wingdings" charset="0"/>
              <a:buNone/>
              <a:tabLst>
                <a:tab pos="228600" algn="l"/>
              </a:tabLst>
              <a:defRPr/>
            </a:pPr>
            <a:r>
              <a:rPr kumimoji="0" lang="en-US" altLang="zh-CN" sz="2600" dirty="0">
                <a:solidFill>
                  <a:srgbClr val="FFCC99"/>
                </a:solidFill>
                <a:effectLst/>
                <a:cs typeface="宋体" charset="0"/>
              </a:rPr>
              <a:t>1) </a:t>
            </a:r>
            <a:r>
              <a:rPr kumimoji="0" lang="zh-CN" altLang="en-US" sz="2600" dirty="0">
                <a:solidFill>
                  <a:srgbClr val="FFCC99"/>
                </a:solidFill>
                <a:effectLst/>
                <a:cs typeface="宋体" charset="0"/>
              </a:rPr>
              <a:t>如果一个演绎论证的前提都真，它的结论必然是真的。</a:t>
            </a:r>
          </a:p>
          <a:p>
            <a:pPr lvl="1">
              <a:buFont typeface="Wingdings" charset="0"/>
              <a:buNone/>
              <a:tabLst>
                <a:tab pos="228600" algn="l"/>
              </a:tabLst>
              <a:defRPr/>
            </a:pPr>
            <a:r>
              <a:rPr kumimoji="0" lang="en-US" altLang="zh-CN" sz="2600" dirty="0">
                <a:effectLst/>
                <a:cs typeface="宋体" charset="0"/>
              </a:rPr>
              <a:t>2)  </a:t>
            </a:r>
            <a:r>
              <a:rPr kumimoji="0" lang="zh-CN" altLang="en-US" sz="2600" dirty="0">
                <a:effectLst/>
                <a:cs typeface="宋体" charset="0"/>
              </a:rPr>
              <a:t>如果一个演绎论证的结论真</a:t>
            </a:r>
            <a:r>
              <a:rPr kumimoji="0" lang="en-US" altLang="zh-CN" sz="2600" dirty="0">
                <a:effectLst/>
                <a:cs typeface="宋体" charset="0"/>
              </a:rPr>
              <a:t>,</a:t>
            </a:r>
            <a:r>
              <a:rPr kumimoji="0" lang="zh-CN" altLang="en-US" sz="2600" dirty="0">
                <a:effectLst/>
                <a:cs typeface="宋体" charset="0"/>
              </a:rPr>
              <a:t>它有可能是完满的</a:t>
            </a:r>
            <a:r>
              <a:rPr kumimoji="0" lang="en-US" altLang="zh-CN" sz="2600" dirty="0">
                <a:effectLst/>
                <a:cs typeface="宋体" charset="0"/>
              </a:rPr>
              <a:t>,</a:t>
            </a:r>
            <a:r>
              <a:rPr kumimoji="0" lang="zh-CN" altLang="en-US" sz="2600" dirty="0">
                <a:effectLst/>
                <a:cs typeface="宋体" charset="0"/>
              </a:rPr>
              <a:t>有可能不是完满的。</a:t>
            </a:r>
          </a:p>
          <a:p>
            <a:pPr lvl="1">
              <a:buFont typeface="Wingdings" charset="0"/>
              <a:buNone/>
              <a:tabLst>
                <a:tab pos="228600" algn="l"/>
              </a:tabLst>
              <a:defRPr/>
            </a:pPr>
            <a:r>
              <a:rPr kumimoji="0" lang="en-US" altLang="zh-CN" sz="2600" dirty="0">
                <a:solidFill>
                  <a:srgbClr val="FFCC99"/>
                </a:solidFill>
                <a:effectLst/>
                <a:cs typeface="宋体" charset="0"/>
              </a:rPr>
              <a:t>3)  </a:t>
            </a:r>
            <a:r>
              <a:rPr kumimoji="0" lang="zh-CN" altLang="en-US" sz="2600" dirty="0">
                <a:solidFill>
                  <a:srgbClr val="FFCC99"/>
                </a:solidFill>
                <a:effectLst/>
                <a:cs typeface="宋体" charset="0"/>
              </a:rPr>
              <a:t>一个演绎论证如果是有效的</a:t>
            </a:r>
            <a:r>
              <a:rPr kumimoji="0" lang="en-US" altLang="zh-CN" sz="2600" dirty="0">
                <a:solidFill>
                  <a:srgbClr val="FFCC99"/>
                </a:solidFill>
                <a:effectLst/>
                <a:cs typeface="宋体" charset="0"/>
              </a:rPr>
              <a:t>, </a:t>
            </a:r>
            <a:r>
              <a:rPr kumimoji="0" lang="zh-CN" altLang="en-US" sz="2600" dirty="0">
                <a:solidFill>
                  <a:srgbClr val="FFCC99"/>
                </a:solidFill>
                <a:effectLst/>
                <a:cs typeface="宋体" charset="0"/>
              </a:rPr>
              <a:t>它的结论有可能真</a:t>
            </a:r>
            <a:r>
              <a:rPr kumimoji="0" lang="en-US" altLang="zh-CN" sz="2600" dirty="0">
                <a:solidFill>
                  <a:srgbClr val="FFCC99"/>
                </a:solidFill>
                <a:effectLst/>
                <a:cs typeface="宋体" charset="0"/>
              </a:rPr>
              <a:t>,</a:t>
            </a:r>
            <a:r>
              <a:rPr kumimoji="0" lang="zh-CN" altLang="en-US" sz="2600" dirty="0">
                <a:solidFill>
                  <a:srgbClr val="FFCC99"/>
                </a:solidFill>
                <a:effectLst/>
                <a:cs typeface="宋体" charset="0"/>
              </a:rPr>
              <a:t>有可能假。</a:t>
            </a:r>
            <a:endParaRPr kumimoji="0" lang="en-US" altLang="zh-CN" sz="2600" dirty="0">
              <a:solidFill>
                <a:srgbClr val="FFCC99"/>
              </a:solidFill>
              <a:effectLst/>
              <a:cs typeface="宋体" charset="0"/>
            </a:endParaRPr>
          </a:p>
          <a:p>
            <a:pPr lvl="1">
              <a:buFont typeface="Wingdings" charset="0"/>
              <a:buNone/>
              <a:tabLst>
                <a:tab pos="228600" algn="l"/>
              </a:tabLst>
              <a:defRPr/>
            </a:pPr>
            <a:r>
              <a:rPr kumimoji="0" lang="en-US" altLang="zh-CN" sz="2600" dirty="0">
                <a:effectLst/>
                <a:cs typeface="宋体" charset="0"/>
              </a:rPr>
              <a:t>4)  </a:t>
            </a:r>
            <a:r>
              <a:rPr kumimoji="0" lang="zh-CN" altLang="en-US" sz="2600" dirty="0">
                <a:effectLst/>
                <a:cs typeface="宋体" charset="0"/>
              </a:rPr>
              <a:t>如果一个有效的演绎论证得出错误的结论</a:t>
            </a:r>
            <a:r>
              <a:rPr kumimoji="0" lang="en-US" altLang="zh-CN" sz="2600" dirty="0">
                <a:effectLst/>
                <a:cs typeface="宋体" charset="0"/>
              </a:rPr>
              <a:t>,</a:t>
            </a:r>
            <a:r>
              <a:rPr kumimoji="0" lang="zh-CN" altLang="en-US" sz="2600" dirty="0">
                <a:effectLst/>
                <a:cs typeface="宋体" charset="0"/>
              </a:rPr>
              <a:t>那么它的前提中至少有一个有错误。</a:t>
            </a:r>
            <a:endParaRPr kumimoji="0" lang="en-US" altLang="zh-CN" sz="2600" dirty="0">
              <a:effectLst/>
              <a:cs typeface="宋体" charset="0"/>
            </a:endParaRPr>
          </a:p>
          <a:p>
            <a:pPr lvl="1">
              <a:buFont typeface="Wingdings" charset="0"/>
              <a:buNone/>
              <a:tabLst>
                <a:tab pos="228600" algn="l"/>
              </a:tabLst>
              <a:defRPr/>
            </a:pPr>
            <a:r>
              <a:rPr kumimoji="0" lang="en-US" altLang="zh-CN" sz="2600" dirty="0">
                <a:solidFill>
                  <a:srgbClr val="FFCC99"/>
                </a:solidFill>
                <a:effectLst/>
                <a:cs typeface="宋体" charset="0"/>
              </a:rPr>
              <a:t>5) </a:t>
            </a:r>
            <a:r>
              <a:rPr kumimoji="0" lang="zh-CN" altLang="en-US" sz="2600" dirty="0">
                <a:solidFill>
                  <a:srgbClr val="FFCC99"/>
                </a:solidFill>
                <a:effectLst/>
                <a:cs typeface="宋体" charset="0"/>
              </a:rPr>
              <a:t>如果一个演绎论证是有效的</a:t>
            </a:r>
            <a:r>
              <a:rPr kumimoji="0" lang="en-US" altLang="zh-CN" sz="2600" dirty="0">
                <a:solidFill>
                  <a:srgbClr val="FFCC99"/>
                </a:solidFill>
                <a:effectLst/>
                <a:cs typeface="宋体" charset="0"/>
              </a:rPr>
              <a:t>,</a:t>
            </a:r>
            <a:r>
              <a:rPr kumimoji="0" lang="zh-CN" altLang="en-US" sz="2600" dirty="0">
                <a:solidFill>
                  <a:srgbClr val="FFCC99"/>
                </a:solidFill>
                <a:effectLst/>
                <a:cs typeface="宋体" charset="0"/>
              </a:rPr>
              <a:t>它的前提中至少有一个有错误</a:t>
            </a:r>
            <a:r>
              <a:rPr kumimoji="0" lang="en-US" altLang="zh-CN" sz="2600" dirty="0">
                <a:solidFill>
                  <a:srgbClr val="FFCC99"/>
                </a:solidFill>
                <a:effectLst/>
                <a:cs typeface="宋体" charset="0"/>
              </a:rPr>
              <a:t>,</a:t>
            </a:r>
            <a:r>
              <a:rPr kumimoji="0" lang="zh-CN" altLang="en-US" sz="2600" dirty="0">
                <a:solidFill>
                  <a:srgbClr val="FFCC99"/>
                </a:solidFill>
                <a:effectLst/>
                <a:cs typeface="宋体" charset="0"/>
              </a:rPr>
              <a:t>那么它的结论也是错的。</a:t>
            </a:r>
          </a:p>
        </p:txBody>
      </p:sp>
      <p:sp>
        <p:nvSpPr>
          <p:cNvPr id="2" name="幻灯片编号占位符 1">
            <a:extLst>
              <a:ext uri="{FF2B5EF4-FFF2-40B4-BE49-F238E27FC236}">
                <a16:creationId xmlns:a16="http://schemas.microsoft.com/office/drawing/2014/main" id="{892A72FF-00B1-2E44-AFA3-A8639D56F27A}"/>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0E405A6C-7BCF-0E45-944B-263D1C8ADE5D}" type="slidenum">
              <a:rPr kumimoji="0" lang="en-US" altLang="zh-CN" sz="1200"/>
              <a:pPr/>
              <a:t>27</a:t>
            </a:fld>
            <a:endParaRPr kumimoji="0" lang="en-US" altLang="zh-CN"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8">
            <a:extLst>
              <a:ext uri="{FF2B5EF4-FFF2-40B4-BE49-F238E27FC236}">
                <a16:creationId xmlns:a16="http://schemas.microsoft.com/office/drawing/2014/main" id="{E5302F29-B56B-2C40-AC4F-C41912C16133}"/>
              </a:ext>
            </a:extLst>
          </p:cNvPr>
          <p:cNvSpPr>
            <a:spLocks noChangeArrowheads="1"/>
          </p:cNvSpPr>
          <p:nvPr/>
        </p:nvSpPr>
        <p:spPr bwMode="auto">
          <a:xfrm>
            <a:off x="609600" y="304800"/>
            <a:ext cx="8077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200" b="1">
                <a:solidFill>
                  <a:srgbClr val="FF6600"/>
                </a:solidFill>
              </a:rPr>
              <a:t>3. </a:t>
            </a:r>
            <a:r>
              <a:rPr kumimoji="0" lang="zh-CN" altLang="en-US" sz="3200" b="1">
                <a:solidFill>
                  <a:srgbClr val="FF6600"/>
                </a:solidFill>
              </a:rPr>
              <a:t>演绎推理的正确格式</a:t>
            </a:r>
          </a:p>
          <a:p>
            <a:pPr>
              <a:lnSpc>
                <a:spcPct val="100000"/>
              </a:lnSpc>
              <a:buFont typeface="Wingdings" pitchFamily="2" charset="2"/>
              <a:buNone/>
            </a:pPr>
            <a:endParaRPr kumimoji="0" lang="zh-CN" altLang="en-US" sz="1000" b="1"/>
          </a:p>
          <a:p>
            <a:pPr>
              <a:lnSpc>
                <a:spcPct val="100000"/>
              </a:lnSpc>
              <a:buFont typeface="Wingdings" pitchFamily="2" charset="2"/>
              <a:buNone/>
            </a:pPr>
            <a:r>
              <a:rPr kumimoji="0" lang="en-US" altLang="zh-CN" sz="3000" b="1"/>
              <a:t>(1) </a:t>
            </a:r>
            <a:r>
              <a:rPr kumimoji="0" lang="zh-CN" altLang="en-US" sz="3000" b="1"/>
              <a:t>相关性问题</a:t>
            </a:r>
          </a:p>
          <a:p>
            <a:pPr>
              <a:lnSpc>
                <a:spcPct val="100000"/>
              </a:lnSpc>
              <a:buFont typeface="Wingdings" pitchFamily="2" charset="2"/>
              <a:buNone/>
            </a:pPr>
            <a:r>
              <a:rPr kumimoji="0" lang="zh-CN" altLang="en-US" sz="1600"/>
              <a:t>    </a:t>
            </a:r>
            <a:r>
              <a:rPr kumimoji="0" lang="zh-CN" altLang="en-US" sz="2600"/>
              <a:t>前提和结论之间的相关性 </a:t>
            </a:r>
            <a:r>
              <a:rPr kumimoji="0" lang="en-US" altLang="zh-CN" sz="2600"/>
              <a:t>– </a:t>
            </a:r>
            <a:r>
              <a:rPr kumimoji="0" lang="zh-CN" altLang="en-US" sz="2600"/>
              <a:t>关键词的联接</a:t>
            </a:r>
          </a:p>
          <a:p>
            <a:pPr>
              <a:lnSpc>
                <a:spcPct val="100000"/>
              </a:lnSpc>
              <a:buFont typeface="Wingdings" pitchFamily="2" charset="2"/>
              <a:buNone/>
            </a:pPr>
            <a:r>
              <a:rPr kumimoji="0" lang="zh-CN" altLang="en-US" sz="1000"/>
              <a:t>    　　</a:t>
            </a:r>
          </a:p>
          <a:p>
            <a:pPr>
              <a:lnSpc>
                <a:spcPct val="100000"/>
              </a:lnSpc>
              <a:buFont typeface="Wingdings" pitchFamily="2" charset="2"/>
              <a:buNone/>
            </a:pPr>
            <a:r>
              <a:rPr kumimoji="0" lang="zh-CN" altLang="en-US" sz="1800" i="1"/>
              <a:t>	</a:t>
            </a:r>
            <a:r>
              <a:rPr kumimoji="0" lang="zh-CN" altLang="en-US" sz="2600" i="1"/>
              <a:t>所有的</a:t>
            </a:r>
            <a:r>
              <a:rPr kumimoji="0" lang="zh-CN" altLang="en-US" sz="2600" b="1" i="1">
                <a:solidFill>
                  <a:srgbClr val="00FFFF"/>
                </a:solidFill>
              </a:rPr>
              <a:t>鱼</a:t>
            </a:r>
            <a:r>
              <a:rPr kumimoji="0" lang="zh-CN" altLang="en-US" sz="2600" i="1"/>
              <a:t>都可以</a:t>
            </a:r>
            <a:r>
              <a:rPr kumimoji="0" lang="zh-CN" altLang="en-US" sz="2600" b="1" i="1">
                <a:solidFill>
                  <a:srgbClr val="FF9966"/>
                </a:solidFill>
              </a:rPr>
              <a:t>在水中呼吸</a:t>
            </a:r>
          </a:p>
          <a:p>
            <a:pPr>
              <a:lnSpc>
                <a:spcPct val="100000"/>
              </a:lnSpc>
              <a:buFont typeface="Wingdings" pitchFamily="2" charset="2"/>
              <a:buNone/>
            </a:pPr>
            <a:r>
              <a:rPr kumimoji="0" lang="zh-CN" altLang="en-US" sz="2600" i="1"/>
              <a:t>　　	</a:t>
            </a:r>
            <a:r>
              <a:rPr kumimoji="0" lang="zh-CN" altLang="en-US" sz="2600" b="1" i="1">
                <a:solidFill>
                  <a:srgbClr val="66CCFF"/>
                </a:solidFill>
              </a:rPr>
              <a:t>鲸鱼</a:t>
            </a:r>
            <a:r>
              <a:rPr kumimoji="0" lang="zh-CN" altLang="en-US" sz="2600" i="1"/>
              <a:t>是</a:t>
            </a:r>
            <a:r>
              <a:rPr kumimoji="0" lang="zh-CN" altLang="en-US" sz="2600" b="1" i="1">
                <a:solidFill>
                  <a:srgbClr val="00FFFF"/>
                </a:solidFill>
              </a:rPr>
              <a:t>鱼</a:t>
            </a:r>
          </a:p>
          <a:p>
            <a:pPr>
              <a:lnSpc>
                <a:spcPct val="100000"/>
              </a:lnSpc>
              <a:buFont typeface="Wingdings" pitchFamily="2" charset="2"/>
              <a:buNone/>
            </a:pPr>
            <a:r>
              <a:rPr kumimoji="0" lang="zh-CN" altLang="en-US" sz="2600" i="1"/>
              <a:t>	───────────────</a:t>
            </a:r>
          </a:p>
          <a:p>
            <a:pPr>
              <a:lnSpc>
                <a:spcPct val="100000"/>
              </a:lnSpc>
              <a:buFont typeface="Wingdings" pitchFamily="2" charset="2"/>
              <a:buNone/>
            </a:pPr>
            <a:r>
              <a:rPr kumimoji="0" lang="zh-CN" altLang="en-US" sz="2600" i="1"/>
              <a:t>　　　所以，</a:t>
            </a:r>
            <a:r>
              <a:rPr kumimoji="0" lang="zh-CN" altLang="en-US" sz="2600" b="1" i="1">
                <a:solidFill>
                  <a:srgbClr val="66CCFF"/>
                </a:solidFill>
              </a:rPr>
              <a:t>鲸鱼</a:t>
            </a:r>
            <a:r>
              <a:rPr kumimoji="0" lang="zh-CN" altLang="en-US" sz="2600" i="1"/>
              <a:t>都可以</a:t>
            </a:r>
            <a:r>
              <a:rPr kumimoji="0" lang="zh-CN" altLang="en-US" sz="2600" b="1" i="1">
                <a:solidFill>
                  <a:srgbClr val="FF9966"/>
                </a:solidFill>
              </a:rPr>
              <a:t>在水中呼吸</a:t>
            </a:r>
          </a:p>
          <a:p>
            <a:pPr>
              <a:lnSpc>
                <a:spcPct val="100000"/>
              </a:lnSpc>
              <a:buFont typeface="Wingdings" pitchFamily="2" charset="2"/>
              <a:buNone/>
            </a:pPr>
            <a:endParaRPr kumimoji="0" lang="zh-CN" altLang="en-US" sz="1000" b="1" i="1">
              <a:solidFill>
                <a:srgbClr val="FFFFFF"/>
              </a:solidFill>
            </a:endParaRPr>
          </a:p>
          <a:p>
            <a:pPr>
              <a:lnSpc>
                <a:spcPct val="100000"/>
              </a:lnSpc>
              <a:buFont typeface="Wingdings" pitchFamily="2" charset="2"/>
              <a:buNone/>
            </a:pPr>
            <a:r>
              <a:rPr kumimoji="0" lang="zh-CN" altLang="en-US" sz="2600">
                <a:solidFill>
                  <a:srgbClr val="FFFFFF"/>
                </a:solidFill>
              </a:rPr>
              <a:t>前提和结论中的关键词要出现两次</a:t>
            </a:r>
            <a:r>
              <a:rPr kumimoji="0" lang="en-US" altLang="zh-CN" sz="2600">
                <a:solidFill>
                  <a:srgbClr val="FFFFFF"/>
                </a:solidFill>
              </a:rPr>
              <a:t>, </a:t>
            </a:r>
            <a:r>
              <a:rPr kumimoji="0" lang="zh-CN" altLang="en-US" sz="2600">
                <a:solidFill>
                  <a:srgbClr val="FFFFFF"/>
                </a:solidFill>
              </a:rPr>
              <a:t>结论中的关键词必须都在大小前提中分别出现过一次。</a:t>
            </a:r>
          </a:p>
        </p:txBody>
      </p:sp>
      <p:sp>
        <p:nvSpPr>
          <p:cNvPr id="105474" name="Rectangle 27">
            <a:extLst>
              <a:ext uri="{FF2B5EF4-FFF2-40B4-BE49-F238E27FC236}">
                <a16:creationId xmlns:a16="http://schemas.microsoft.com/office/drawing/2014/main" id="{E5831AF8-3956-284E-8EF6-6229AA792D2E}"/>
              </a:ext>
            </a:extLst>
          </p:cNvPr>
          <p:cNvSpPr>
            <a:spLocks noChangeArrowheads="1"/>
          </p:cNvSpPr>
          <p:nvPr/>
        </p:nvSpPr>
        <p:spPr bwMode="auto">
          <a:xfrm>
            <a:off x="-400050" y="2389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2" name="幻灯片编号占位符 1">
            <a:extLst>
              <a:ext uri="{FF2B5EF4-FFF2-40B4-BE49-F238E27FC236}">
                <a16:creationId xmlns:a16="http://schemas.microsoft.com/office/drawing/2014/main" id="{9E1394B1-8FF5-E948-8D74-B2B3454FACF4}"/>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43C3AE24-028B-9243-A5BF-367F15C14FFE}" type="slidenum">
              <a:rPr kumimoji="0" lang="en-US" altLang="zh-CN" sz="1200">
                <a:latin typeface="Garamond" panose="02020404030301010803" pitchFamily="18" charset="0"/>
              </a:rPr>
              <a:pPr/>
              <a:t>28</a:t>
            </a:fld>
            <a:endParaRPr kumimoji="0" lang="en-US" altLang="zh-CN" sz="1200">
              <a:latin typeface="Garamond" panose="020204040303010108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3F9E043-2BD2-F846-BE9F-00B5437DD9A8}"/>
              </a:ext>
            </a:extLst>
          </p:cNvPr>
          <p:cNvSpPr>
            <a:spLocks noGrp="1" noRot="1" noChangeArrowheads="1"/>
          </p:cNvSpPr>
          <p:nvPr>
            <p:ph type="title"/>
          </p:nvPr>
        </p:nvSpPr>
        <p:spPr>
          <a:xfrm>
            <a:off x="304800" y="457200"/>
            <a:ext cx="8510588" cy="1006475"/>
          </a:xfrm>
        </p:spPr>
        <p:txBody>
          <a:bodyPr/>
          <a:lstStyle/>
          <a:p>
            <a:pPr algn="l">
              <a:defRPr/>
            </a:pPr>
            <a:r>
              <a:rPr kumimoji="0" lang="zh-CN" altLang="en-US" sz="3400">
                <a:solidFill>
                  <a:srgbClr val="6600CC"/>
                </a:solidFill>
              </a:rPr>
              <a:t>前提和结论之间关键词的联接</a:t>
            </a:r>
          </a:p>
        </p:txBody>
      </p:sp>
      <p:grpSp>
        <p:nvGrpSpPr>
          <p:cNvPr id="106498" name="Group 9">
            <a:extLst>
              <a:ext uri="{FF2B5EF4-FFF2-40B4-BE49-F238E27FC236}">
                <a16:creationId xmlns:a16="http://schemas.microsoft.com/office/drawing/2014/main" id="{7F6F2984-27DE-E74D-A49F-849CA26D7075}"/>
              </a:ext>
            </a:extLst>
          </p:cNvPr>
          <p:cNvGrpSpPr>
            <a:grpSpLocks noChangeAspect="1"/>
          </p:cNvGrpSpPr>
          <p:nvPr/>
        </p:nvGrpSpPr>
        <p:grpSpPr bwMode="auto">
          <a:xfrm>
            <a:off x="685800" y="1798638"/>
            <a:ext cx="7848600" cy="3916362"/>
            <a:chOff x="4248" y="2700"/>
            <a:chExt cx="7560" cy="3276"/>
          </a:xfrm>
        </p:grpSpPr>
        <p:sp>
          <p:nvSpPr>
            <p:cNvPr id="106500" name="AutoShape 26">
              <a:extLst>
                <a:ext uri="{FF2B5EF4-FFF2-40B4-BE49-F238E27FC236}">
                  <a16:creationId xmlns:a16="http://schemas.microsoft.com/office/drawing/2014/main" id="{D4235E8C-FC2A-5B45-8064-C092C700250A}"/>
                </a:ext>
              </a:extLst>
            </p:cNvPr>
            <p:cNvSpPr>
              <a:spLocks noChangeAspect="1" noChangeArrowheads="1" noTextEdit="1"/>
            </p:cNvSpPr>
            <p:nvPr/>
          </p:nvSpPr>
          <p:spPr bwMode="auto">
            <a:xfrm>
              <a:off x="4248" y="2700"/>
              <a:ext cx="7560" cy="3276"/>
            </a:xfrm>
            <a:prstGeom prst="rect">
              <a:avLst/>
            </a:prstGeom>
            <a:solidFill>
              <a:srgbClr val="00666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1" name="Text Box 25">
              <a:extLst>
                <a:ext uri="{FF2B5EF4-FFF2-40B4-BE49-F238E27FC236}">
                  <a16:creationId xmlns:a16="http://schemas.microsoft.com/office/drawing/2014/main" id="{F5CD176A-5A38-1444-8F5E-33894F86BB88}"/>
                </a:ext>
              </a:extLst>
            </p:cNvPr>
            <p:cNvSpPr txBox="1">
              <a:spLocks noChangeArrowheads="1"/>
            </p:cNvSpPr>
            <p:nvPr/>
          </p:nvSpPr>
          <p:spPr bwMode="auto">
            <a:xfrm>
              <a:off x="5868" y="2856"/>
              <a:ext cx="1440" cy="540"/>
            </a:xfrm>
            <a:prstGeom prst="rect">
              <a:avLst/>
            </a:prstGeom>
            <a:solidFill>
              <a:srgbClr val="663300"/>
            </a:solidFill>
            <a:ln w="9525">
              <a:solidFill>
                <a:srgbClr val="000000"/>
              </a:solidFill>
              <a:miter lim="800000"/>
              <a:headEnd/>
              <a:tailEnd/>
            </a:ln>
          </p:spPr>
          <p:txBody>
            <a:bodyPr lIns="18288" rIns="18288"/>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1200">
                  <a:cs typeface="Arial" panose="020B0604020202020204" pitchFamily="34" charset="0"/>
                </a:rPr>
                <a:t> </a:t>
              </a:r>
              <a:r>
                <a:rPr kumimoji="0" lang="zh-CN" altLang="en-US" sz="2200" b="1">
                  <a:solidFill>
                    <a:srgbClr val="FF9966"/>
                  </a:solidFill>
                  <a:ea typeface="MS Song" charset="-122"/>
                </a:rPr>
                <a:t>在水中呼吸</a:t>
              </a:r>
              <a:r>
                <a:rPr kumimoji="0" lang="zh-CN" altLang="en-US" sz="2200">
                  <a:ea typeface="MS Song" charset="-122"/>
                </a:rPr>
                <a:t>          </a:t>
              </a:r>
              <a:endParaRPr kumimoji="0" lang="zh-CN" altLang="en-US" sz="2200"/>
            </a:p>
          </p:txBody>
        </p:sp>
        <p:sp>
          <p:nvSpPr>
            <p:cNvPr id="106502" name="Line 24">
              <a:extLst>
                <a:ext uri="{FF2B5EF4-FFF2-40B4-BE49-F238E27FC236}">
                  <a16:creationId xmlns:a16="http://schemas.microsoft.com/office/drawing/2014/main" id="{677F583F-0464-E743-86EF-AA5A1C1035E1}"/>
                </a:ext>
              </a:extLst>
            </p:cNvPr>
            <p:cNvSpPr>
              <a:spLocks noChangeShapeType="1"/>
            </p:cNvSpPr>
            <p:nvPr/>
          </p:nvSpPr>
          <p:spPr bwMode="auto">
            <a:xfrm>
              <a:off x="4788" y="4491"/>
              <a:ext cx="1" cy="70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503" name="Text Box 23">
              <a:extLst>
                <a:ext uri="{FF2B5EF4-FFF2-40B4-BE49-F238E27FC236}">
                  <a16:creationId xmlns:a16="http://schemas.microsoft.com/office/drawing/2014/main" id="{B6D65206-2271-3745-8728-A5C68D5FD7A7}"/>
                </a:ext>
              </a:extLst>
            </p:cNvPr>
            <p:cNvSpPr txBox="1">
              <a:spLocks noChangeArrowheads="1"/>
            </p:cNvSpPr>
            <p:nvPr/>
          </p:nvSpPr>
          <p:spPr bwMode="auto">
            <a:xfrm>
              <a:off x="4428" y="3948"/>
              <a:ext cx="720" cy="540"/>
            </a:xfrm>
            <a:prstGeom prst="rect">
              <a:avLst/>
            </a:prstGeom>
            <a:solidFill>
              <a:srgbClr val="3366CC"/>
            </a:solidFill>
            <a:ln w="9525">
              <a:solidFill>
                <a:srgbClr val="000000"/>
              </a:solidFill>
              <a:miter lim="800000"/>
              <a:headEnd/>
              <a:tailEnd/>
            </a:ln>
          </p:spPr>
          <p:txBody>
            <a:bodyPr lIns="18288" rIns="18288"/>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1200">
                  <a:cs typeface="Arial" panose="020B0604020202020204" pitchFamily="34" charset="0"/>
                </a:rPr>
                <a:t> </a:t>
              </a:r>
              <a:r>
                <a:rPr kumimoji="0" lang="zh-CN" altLang="en-US" sz="2400" b="1" i="1">
                  <a:solidFill>
                    <a:srgbClr val="66CCFF"/>
                  </a:solidFill>
                  <a:ea typeface="MS Song" charset="-122"/>
                </a:rPr>
                <a:t>鲸鱼</a:t>
              </a:r>
              <a:r>
                <a:rPr kumimoji="0" lang="zh-CN" altLang="en-US" sz="1600">
                  <a:ea typeface="MS Song" charset="-122"/>
                </a:rPr>
                <a:t> </a:t>
              </a:r>
              <a:r>
                <a:rPr kumimoji="0" lang="zh-CN" altLang="en-US" sz="1100">
                  <a:ea typeface="MS Song" charset="-122"/>
                </a:rPr>
                <a:t>                        </a:t>
              </a:r>
              <a:endParaRPr kumimoji="0" lang="zh-CN" altLang="en-US" sz="1800"/>
            </a:p>
          </p:txBody>
        </p:sp>
        <p:sp>
          <p:nvSpPr>
            <p:cNvPr id="106504" name="Line 22">
              <a:extLst>
                <a:ext uri="{FF2B5EF4-FFF2-40B4-BE49-F238E27FC236}">
                  <a16:creationId xmlns:a16="http://schemas.microsoft.com/office/drawing/2014/main" id="{BF9CB960-8615-6B45-9960-9542FDD30FEC}"/>
                </a:ext>
              </a:extLst>
            </p:cNvPr>
            <p:cNvSpPr>
              <a:spLocks noChangeShapeType="1"/>
            </p:cNvSpPr>
            <p:nvPr/>
          </p:nvSpPr>
          <p:spPr bwMode="auto">
            <a:xfrm>
              <a:off x="4968" y="3324"/>
              <a:ext cx="90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505" name="Line 21">
              <a:extLst>
                <a:ext uri="{FF2B5EF4-FFF2-40B4-BE49-F238E27FC236}">
                  <a16:creationId xmlns:a16="http://schemas.microsoft.com/office/drawing/2014/main" id="{586AC50C-0CE7-CD4F-BBF0-8A0BABC9679B}"/>
                </a:ext>
              </a:extLst>
            </p:cNvPr>
            <p:cNvSpPr>
              <a:spLocks noChangeShapeType="1"/>
            </p:cNvSpPr>
            <p:nvPr/>
          </p:nvSpPr>
          <p:spPr bwMode="auto">
            <a:xfrm>
              <a:off x="4428" y="4728"/>
              <a:ext cx="30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06" name="Text Box 20">
              <a:extLst>
                <a:ext uri="{FF2B5EF4-FFF2-40B4-BE49-F238E27FC236}">
                  <a16:creationId xmlns:a16="http://schemas.microsoft.com/office/drawing/2014/main" id="{37905159-DE2F-2343-9D93-1C6D23C077D7}"/>
                </a:ext>
              </a:extLst>
            </p:cNvPr>
            <p:cNvSpPr txBox="1">
              <a:spLocks noChangeArrowheads="1"/>
            </p:cNvSpPr>
            <p:nvPr/>
          </p:nvSpPr>
          <p:spPr bwMode="auto">
            <a:xfrm>
              <a:off x="5868" y="3948"/>
              <a:ext cx="540" cy="540"/>
            </a:xfrm>
            <a:prstGeom prst="rect">
              <a:avLst/>
            </a:prstGeom>
            <a:solidFill>
              <a:srgbClr val="006600"/>
            </a:solidFill>
            <a:ln w="9525">
              <a:solidFill>
                <a:srgbClr val="000000"/>
              </a:solidFill>
              <a:miter lim="800000"/>
              <a:headEnd/>
              <a:tailEnd/>
            </a:ln>
          </p:spPr>
          <p:txBody>
            <a:bodyPr lIns="18288" rIns="18288"/>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2400">
                  <a:cs typeface="Arial" panose="020B0604020202020204" pitchFamily="34" charset="0"/>
                </a:rPr>
                <a:t> </a:t>
              </a:r>
              <a:r>
                <a:rPr kumimoji="0" lang="zh-CN" altLang="en-US" sz="2600" b="1" i="1">
                  <a:solidFill>
                    <a:srgbClr val="00FFFF"/>
                  </a:solidFill>
                  <a:ea typeface="MS Song" charset="-122"/>
                </a:rPr>
                <a:t>鱼</a:t>
              </a:r>
              <a:r>
                <a:rPr kumimoji="0" lang="zh-CN" altLang="en-US" sz="1600">
                  <a:ea typeface="MS Song" charset="-122"/>
                </a:rPr>
                <a:t> </a:t>
              </a:r>
              <a:r>
                <a:rPr kumimoji="0" lang="zh-CN" altLang="en-US" sz="1100">
                  <a:ea typeface="MS Song" charset="-122"/>
                </a:rPr>
                <a:t>                        </a:t>
              </a:r>
              <a:endParaRPr kumimoji="0" lang="zh-CN" altLang="en-US" sz="1800"/>
            </a:p>
          </p:txBody>
        </p:sp>
        <p:sp>
          <p:nvSpPr>
            <p:cNvPr id="106507" name="Text Box 19">
              <a:extLst>
                <a:ext uri="{FF2B5EF4-FFF2-40B4-BE49-F238E27FC236}">
                  <a16:creationId xmlns:a16="http://schemas.microsoft.com/office/drawing/2014/main" id="{AFE104AF-8159-7F4D-A37E-B47F15A2A6AA}"/>
                </a:ext>
              </a:extLst>
            </p:cNvPr>
            <p:cNvSpPr txBox="1">
              <a:spLocks noChangeArrowheads="1"/>
            </p:cNvSpPr>
            <p:nvPr/>
          </p:nvSpPr>
          <p:spPr bwMode="auto">
            <a:xfrm>
              <a:off x="4428" y="5154"/>
              <a:ext cx="720" cy="540"/>
            </a:xfrm>
            <a:prstGeom prst="rect">
              <a:avLst/>
            </a:prstGeom>
            <a:solidFill>
              <a:srgbClr val="3366CC"/>
            </a:solidFill>
            <a:ln w="9525">
              <a:solidFill>
                <a:srgbClr val="000000"/>
              </a:solidFill>
              <a:miter lim="800000"/>
              <a:headEnd/>
              <a:tailEnd/>
            </a:ln>
          </p:spPr>
          <p:txBody>
            <a:bodyPr lIns="18288" rIns="18288"/>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1200">
                  <a:cs typeface="Arial" panose="020B0604020202020204" pitchFamily="34" charset="0"/>
                </a:rPr>
                <a:t> </a:t>
              </a:r>
              <a:r>
                <a:rPr kumimoji="0" lang="zh-CN" altLang="en-US" sz="2400" b="1" i="1">
                  <a:solidFill>
                    <a:srgbClr val="66CCFF"/>
                  </a:solidFill>
                  <a:ea typeface="MS Song" charset="-122"/>
                </a:rPr>
                <a:t>鲸鱼</a:t>
              </a:r>
              <a:r>
                <a:rPr kumimoji="0" lang="zh-CN" altLang="en-US" sz="1800">
                  <a:ea typeface="MS Song" charset="-122"/>
                </a:rPr>
                <a:t>  </a:t>
              </a:r>
              <a:r>
                <a:rPr kumimoji="0" lang="zh-CN" altLang="en-US" sz="1100">
                  <a:ea typeface="MS Song" charset="-122"/>
                </a:rPr>
                <a:t>                       </a:t>
              </a:r>
              <a:endParaRPr kumimoji="0" lang="zh-CN" altLang="en-US" sz="1800"/>
            </a:p>
          </p:txBody>
        </p:sp>
        <p:sp>
          <p:nvSpPr>
            <p:cNvPr id="106508" name="Line 18">
              <a:extLst>
                <a:ext uri="{FF2B5EF4-FFF2-40B4-BE49-F238E27FC236}">
                  <a16:creationId xmlns:a16="http://schemas.microsoft.com/office/drawing/2014/main" id="{AC1D8491-5384-B148-999A-5A5AF5E88F7A}"/>
                </a:ext>
              </a:extLst>
            </p:cNvPr>
            <p:cNvSpPr>
              <a:spLocks noChangeShapeType="1"/>
            </p:cNvSpPr>
            <p:nvPr/>
          </p:nvSpPr>
          <p:spPr bwMode="auto">
            <a:xfrm>
              <a:off x="6588" y="3384"/>
              <a:ext cx="1" cy="18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509" name="Line 17">
              <a:extLst>
                <a:ext uri="{FF2B5EF4-FFF2-40B4-BE49-F238E27FC236}">
                  <a16:creationId xmlns:a16="http://schemas.microsoft.com/office/drawing/2014/main" id="{EBDF735D-7662-5C43-AB65-9E22D76CC415}"/>
                </a:ext>
              </a:extLst>
            </p:cNvPr>
            <p:cNvSpPr>
              <a:spLocks noChangeShapeType="1"/>
            </p:cNvSpPr>
            <p:nvPr/>
          </p:nvSpPr>
          <p:spPr bwMode="auto">
            <a:xfrm>
              <a:off x="4968" y="3168"/>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10" name="Line 16">
              <a:extLst>
                <a:ext uri="{FF2B5EF4-FFF2-40B4-BE49-F238E27FC236}">
                  <a16:creationId xmlns:a16="http://schemas.microsoft.com/office/drawing/2014/main" id="{ABDB36BA-F5BB-9F4D-B98E-B15DBC9A4434}"/>
                </a:ext>
              </a:extLst>
            </p:cNvPr>
            <p:cNvSpPr>
              <a:spLocks noChangeShapeType="1"/>
            </p:cNvSpPr>
            <p:nvPr/>
          </p:nvSpPr>
          <p:spPr bwMode="auto">
            <a:xfrm>
              <a:off x="5148" y="4200"/>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11" name="Line 15">
              <a:extLst>
                <a:ext uri="{FF2B5EF4-FFF2-40B4-BE49-F238E27FC236}">
                  <a16:creationId xmlns:a16="http://schemas.microsoft.com/office/drawing/2014/main" id="{1BCD100C-AA9E-9648-8C20-E598D4C3ED5C}"/>
                </a:ext>
              </a:extLst>
            </p:cNvPr>
            <p:cNvSpPr>
              <a:spLocks noChangeShapeType="1"/>
            </p:cNvSpPr>
            <p:nvPr/>
          </p:nvSpPr>
          <p:spPr bwMode="auto">
            <a:xfrm>
              <a:off x="5148" y="5412"/>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512" name="Text Box 14">
              <a:extLst>
                <a:ext uri="{FF2B5EF4-FFF2-40B4-BE49-F238E27FC236}">
                  <a16:creationId xmlns:a16="http://schemas.microsoft.com/office/drawing/2014/main" id="{4CC5F5E6-B6EB-3444-BDF6-9F3649880CA7}"/>
                </a:ext>
              </a:extLst>
            </p:cNvPr>
            <p:cNvSpPr txBox="1">
              <a:spLocks noChangeArrowheads="1"/>
            </p:cNvSpPr>
            <p:nvPr/>
          </p:nvSpPr>
          <p:spPr bwMode="auto">
            <a:xfrm>
              <a:off x="5868" y="5154"/>
              <a:ext cx="1440" cy="540"/>
            </a:xfrm>
            <a:prstGeom prst="rect">
              <a:avLst/>
            </a:prstGeom>
            <a:solidFill>
              <a:srgbClr val="663300"/>
            </a:solidFill>
            <a:ln w="9525">
              <a:solidFill>
                <a:srgbClr val="000000"/>
              </a:solidFill>
              <a:miter lim="800000"/>
              <a:headEnd/>
              <a:tailEnd/>
            </a:ln>
          </p:spPr>
          <p:txBody>
            <a:bodyPr lIns="18288" rIns="18288"/>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1200">
                  <a:cs typeface="Arial" panose="020B0604020202020204" pitchFamily="34" charset="0"/>
                </a:rPr>
                <a:t> </a:t>
              </a:r>
              <a:r>
                <a:rPr kumimoji="0" lang="zh-CN" altLang="en-US" sz="2200" b="1">
                  <a:solidFill>
                    <a:srgbClr val="FF9966"/>
                  </a:solidFill>
                  <a:ea typeface="MS Song" charset="-122"/>
                </a:rPr>
                <a:t>在水中呼吸</a:t>
              </a:r>
              <a:r>
                <a:rPr kumimoji="0" lang="zh-CN" altLang="en-US" sz="1600">
                  <a:ea typeface="MS Song" charset="-122"/>
                </a:rPr>
                <a:t> </a:t>
              </a:r>
              <a:r>
                <a:rPr kumimoji="0" lang="zh-CN" altLang="en-US" sz="1100">
                  <a:ea typeface="MS Song" charset="-122"/>
                </a:rPr>
                <a:t>         </a:t>
              </a:r>
              <a:endParaRPr kumimoji="0" lang="zh-CN" altLang="en-US" sz="1800"/>
            </a:p>
          </p:txBody>
        </p:sp>
        <p:sp>
          <p:nvSpPr>
            <p:cNvPr id="106513" name="Text Box 13">
              <a:extLst>
                <a:ext uri="{FF2B5EF4-FFF2-40B4-BE49-F238E27FC236}">
                  <a16:creationId xmlns:a16="http://schemas.microsoft.com/office/drawing/2014/main" id="{97EDC46C-E5BE-234C-8F82-F72FBCE11B0D}"/>
                </a:ext>
              </a:extLst>
            </p:cNvPr>
            <p:cNvSpPr txBox="1">
              <a:spLocks noChangeArrowheads="1"/>
            </p:cNvSpPr>
            <p:nvPr/>
          </p:nvSpPr>
          <p:spPr bwMode="auto">
            <a:xfrm>
              <a:off x="4455" y="2862"/>
              <a:ext cx="540" cy="540"/>
            </a:xfrm>
            <a:prstGeom prst="rect">
              <a:avLst/>
            </a:prstGeom>
            <a:solidFill>
              <a:srgbClr val="006600"/>
            </a:solidFill>
            <a:ln w="9525">
              <a:solidFill>
                <a:srgbClr val="000000"/>
              </a:solidFill>
              <a:miter lim="800000"/>
              <a:headEnd/>
              <a:tailEnd/>
            </a:ln>
          </p:spPr>
          <p:txBody>
            <a:bodyPr lIns="18288" rIns="18288"/>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1200">
                  <a:cs typeface="Arial" panose="020B0604020202020204" pitchFamily="34" charset="0"/>
                </a:rPr>
                <a:t> </a:t>
              </a:r>
              <a:r>
                <a:rPr kumimoji="0" lang="zh-CN" altLang="en-US" sz="2600" b="1" i="1">
                  <a:solidFill>
                    <a:srgbClr val="00FFFF"/>
                  </a:solidFill>
                  <a:ea typeface="MS Song" charset="-122"/>
                </a:rPr>
                <a:t>鱼</a:t>
              </a:r>
              <a:r>
                <a:rPr kumimoji="0" lang="zh-CN" altLang="en-US" sz="1100">
                  <a:ea typeface="MS Song" charset="-122"/>
                </a:rPr>
                <a:t>                       </a:t>
              </a:r>
              <a:endParaRPr kumimoji="0" lang="zh-CN" altLang="en-US" sz="1800"/>
            </a:p>
          </p:txBody>
        </p:sp>
        <p:sp>
          <p:nvSpPr>
            <p:cNvPr id="106514" name="Text Box 12">
              <a:extLst>
                <a:ext uri="{FF2B5EF4-FFF2-40B4-BE49-F238E27FC236}">
                  <a16:creationId xmlns:a16="http://schemas.microsoft.com/office/drawing/2014/main" id="{84EC906A-379D-474D-B537-D00DADA543B8}"/>
                </a:ext>
              </a:extLst>
            </p:cNvPr>
            <p:cNvSpPr txBox="1">
              <a:spLocks noChangeArrowheads="1"/>
            </p:cNvSpPr>
            <p:nvPr/>
          </p:nvSpPr>
          <p:spPr bwMode="auto">
            <a:xfrm>
              <a:off x="7848" y="2856"/>
              <a:ext cx="3780" cy="540"/>
            </a:xfrm>
            <a:prstGeom prst="rect">
              <a:avLst/>
            </a:prstGeom>
            <a:solidFill>
              <a:srgbClr val="00666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 rIns="18288"/>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1200">
                  <a:cs typeface="Arial" panose="020B0604020202020204" pitchFamily="34" charset="0"/>
                </a:rPr>
                <a:t> </a:t>
              </a:r>
              <a:r>
                <a:rPr kumimoji="0" lang="en-US" altLang="zh-CN" sz="2800">
                  <a:solidFill>
                    <a:srgbClr val="FFFFFF"/>
                  </a:solidFill>
                  <a:cs typeface="Arial" panose="020B0604020202020204" pitchFamily="34" charset="0"/>
                </a:rPr>
                <a:t>(</a:t>
              </a:r>
              <a:r>
                <a:rPr kumimoji="0" lang="zh-CN" altLang="en-US" sz="2800">
                  <a:solidFill>
                    <a:srgbClr val="FFFFFF"/>
                  </a:solidFill>
                  <a:ea typeface="MS Song" charset="-122"/>
                </a:rPr>
                <a:t>“</a:t>
              </a:r>
              <a:r>
                <a:rPr kumimoji="0" lang="zh-CN" altLang="en-US" sz="2800" b="1" i="1">
                  <a:solidFill>
                    <a:srgbClr val="00FFFF"/>
                  </a:solidFill>
                  <a:ea typeface="MS Song" charset="-122"/>
                </a:rPr>
                <a:t>鱼</a:t>
              </a:r>
              <a:r>
                <a:rPr kumimoji="0" lang="zh-CN" altLang="en-US" sz="2800">
                  <a:solidFill>
                    <a:srgbClr val="FFFFFF"/>
                  </a:solidFill>
                  <a:ea typeface="MS Song" charset="-122"/>
                </a:rPr>
                <a:t>”和“</a:t>
              </a:r>
              <a:r>
                <a:rPr kumimoji="0" lang="zh-CN" altLang="en-US" sz="2800" b="1">
                  <a:solidFill>
                    <a:srgbClr val="FF9966"/>
                  </a:solidFill>
                  <a:ea typeface="MS Song" charset="-122"/>
                </a:rPr>
                <a:t>在水中呼吸</a:t>
              </a:r>
              <a:r>
                <a:rPr kumimoji="0" lang="zh-CN" altLang="en-US" sz="2800">
                  <a:solidFill>
                    <a:srgbClr val="FFFFFF"/>
                  </a:solidFill>
                  <a:ea typeface="MS Song" charset="-122"/>
                </a:rPr>
                <a:t>”联系</a:t>
              </a:r>
              <a:r>
                <a:rPr kumimoji="0" lang="en-US" altLang="zh-CN" sz="2800">
                  <a:solidFill>
                    <a:srgbClr val="FFFFFF"/>
                  </a:solidFill>
                  <a:cs typeface="Arial" panose="020B0604020202020204" pitchFamily="34" charset="0"/>
                </a:rPr>
                <a:t>)</a:t>
              </a:r>
              <a:r>
                <a:rPr kumimoji="0" lang="en-US" altLang="zh-CN" sz="1100">
                  <a:cs typeface="Arial" panose="020B0604020202020204" pitchFamily="34" charset="0"/>
                </a:rPr>
                <a:t>                         </a:t>
              </a:r>
              <a:endParaRPr kumimoji="0" lang="en-US" altLang="zh-CN" sz="1800"/>
            </a:p>
          </p:txBody>
        </p:sp>
        <p:sp>
          <p:nvSpPr>
            <p:cNvPr id="106515" name="Text Box 11">
              <a:extLst>
                <a:ext uri="{FF2B5EF4-FFF2-40B4-BE49-F238E27FC236}">
                  <a16:creationId xmlns:a16="http://schemas.microsoft.com/office/drawing/2014/main" id="{47D1627C-0AEC-6F48-81EE-46565136E265}"/>
                </a:ext>
              </a:extLst>
            </p:cNvPr>
            <p:cNvSpPr txBox="1">
              <a:spLocks noChangeArrowheads="1"/>
            </p:cNvSpPr>
            <p:nvPr/>
          </p:nvSpPr>
          <p:spPr bwMode="auto">
            <a:xfrm>
              <a:off x="8028" y="3948"/>
              <a:ext cx="3420" cy="540"/>
            </a:xfrm>
            <a:prstGeom prst="rect">
              <a:avLst/>
            </a:prstGeom>
            <a:solidFill>
              <a:srgbClr val="00666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 rIns="18288"/>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2800">
                  <a:solidFill>
                    <a:srgbClr val="FFFFFF"/>
                  </a:solidFill>
                  <a:cs typeface="Arial" panose="020B0604020202020204" pitchFamily="34" charset="0"/>
                </a:rPr>
                <a:t>(</a:t>
              </a:r>
              <a:r>
                <a:rPr kumimoji="0" lang="zh-CN" altLang="en-US" sz="2800">
                  <a:solidFill>
                    <a:srgbClr val="FFFFFF"/>
                  </a:solidFill>
                  <a:ea typeface="MS Song" charset="-122"/>
                </a:rPr>
                <a:t>“</a:t>
              </a:r>
              <a:r>
                <a:rPr kumimoji="0" lang="zh-CN" altLang="en-US" sz="2800" b="1" i="1">
                  <a:solidFill>
                    <a:srgbClr val="66CCFF"/>
                  </a:solidFill>
                  <a:ea typeface="MS Song" charset="-122"/>
                </a:rPr>
                <a:t>鲸鱼</a:t>
              </a:r>
              <a:r>
                <a:rPr kumimoji="0" lang="zh-CN" altLang="en-US" sz="2800">
                  <a:solidFill>
                    <a:srgbClr val="FFFFFF"/>
                  </a:solidFill>
                  <a:ea typeface="MS Song" charset="-122"/>
                </a:rPr>
                <a:t>”和“</a:t>
              </a:r>
              <a:r>
                <a:rPr kumimoji="0" lang="zh-CN" altLang="en-US" sz="2800" b="1" i="1">
                  <a:solidFill>
                    <a:srgbClr val="00FFFF"/>
                  </a:solidFill>
                  <a:ea typeface="MS Song" charset="-122"/>
                </a:rPr>
                <a:t>鱼</a:t>
              </a:r>
              <a:r>
                <a:rPr kumimoji="0" lang="zh-CN" altLang="en-US" sz="2800">
                  <a:solidFill>
                    <a:srgbClr val="FFFFFF"/>
                  </a:solidFill>
                  <a:ea typeface="MS Song" charset="-122"/>
                </a:rPr>
                <a:t>”联系</a:t>
              </a:r>
              <a:r>
                <a:rPr kumimoji="0" lang="en-US" altLang="zh-CN" sz="2800">
                  <a:solidFill>
                    <a:srgbClr val="FFFFFF"/>
                  </a:solidFill>
                  <a:cs typeface="Arial" panose="020B0604020202020204" pitchFamily="34" charset="0"/>
                </a:rPr>
                <a:t>)</a:t>
              </a:r>
              <a:endParaRPr kumimoji="0" lang="en-US" altLang="zh-CN" sz="2800">
                <a:solidFill>
                  <a:srgbClr val="FFFFFF"/>
                </a:solidFill>
              </a:endParaRPr>
            </a:p>
            <a:p>
              <a:pPr eaLnBrk="0" hangingPunct="0">
                <a:lnSpc>
                  <a:spcPct val="100000"/>
                </a:lnSpc>
                <a:spcBef>
                  <a:spcPct val="0"/>
                </a:spcBef>
                <a:buClrTx/>
                <a:buSzTx/>
                <a:buFontTx/>
                <a:buNone/>
              </a:pPr>
              <a:r>
                <a:rPr kumimoji="0" lang="en-US" altLang="zh-CN" sz="1100"/>
                <a:t>                      </a:t>
              </a:r>
              <a:endParaRPr kumimoji="0" lang="en-US" altLang="zh-CN" sz="1800"/>
            </a:p>
          </p:txBody>
        </p:sp>
        <p:sp>
          <p:nvSpPr>
            <p:cNvPr id="106516" name="Text Box 10">
              <a:extLst>
                <a:ext uri="{FF2B5EF4-FFF2-40B4-BE49-F238E27FC236}">
                  <a16:creationId xmlns:a16="http://schemas.microsoft.com/office/drawing/2014/main" id="{56A104DC-B1C1-BE4F-BB49-EA6412C924B0}"/>
                </a:ext>
              </a:extLst>
            </p:cNvPr>
            <p:cNvSpPr txBox="1">
              <a:spLocks noChangeArrowheads="1"/>
            </p:cNvSpPr>
            <p:nvPr/>
          </p:nvSpPr>
          <p:spPr bwMode="auto">
            <a:xfrm>
              <a:off x="8028" y="5196"/>
              <a:ext cx="3780" cy="540"/>
            </a:xfrm>
            <a:prstGeom prst="rect">
              <a:avLst/>
            </a:prstGeom>
            <a:solidFill>
              <a:srgbClr val="006666">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288" rIns="18288"/>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2800">
                  <a:solidFill>
                    <a:srgbClr val="FFFFFF"/>
                  </a:solidFill>
                  <a:cs typeface="Arial" panose="020B0604020202020204" pitchFamily="34" charset="0"/>
                </a:rPr>
                <a:t>(</a:t>
              </a:r>
              <a:r>
                <a:rPr kumimoji="0" lang="zh-CN" altLang="en-US" sz="2800">
                  <a:solidFill>
                    <a:srgbClr val="FFFFFF"/>
                  </a:solidFill>
                  <a:ea typeface="MS Song" charset="-122"/>
                </a:rPr>
                <a:t>“</a:t>
              </a:r>
              <a:r>
                <a:rPr kumimoji="0" lang="zh-CN" altLang="en-US" sz="2800" b="1" i="1">
                  <a:solidFill>
                    <a:srgbClr val="66CCFF"/>
                  </a:solidFill>
                  <a:ea typeface="MS Song" charset="-122"/>
                </a:rPr>
                <a:t>鲸鱼</a:t>
              </a:r>
              <a:r>
                <a:rPr kumimoji="0" lang="zh-CN" altLang="en-US" sz="2800">
                  <a:solidFill>
                    <a:srgbClr val="FFFFFF"/>
                  </a:solidFill>
                  <a:ea typeface="MS Song" charset="-122"/>
                </a:rPr>
                <a:t>”和“</a:t>
              </a:r>
              <a:r>
                <a:rPr kumimoji="0" lang="zh-CN" altLang="en-US" sz="2800" b="1">
                  <a:solidFill>
                    <a:srgbClr val="FF9966"/>
                  </a:solidFill>
                  <a:ea typeface="MS Song" charset="-122"/>
                </a:rPr>
                <a:t>在水中呼吸</a:t>
              </a:r>
              <a:r>
                <a:rPr kumimoji="0" lang="zh-CN" altLang="en-US" sz="2800">
                  <a:solidFill>
                    <a:srgbClr val="FFFFFF"/>
                  </a:solidFill>
                  <a:ea typeface="MS Song" charset="-122"/>
                </a:rPr>
                <a:t>”联系</a:t>
              </a:r>
              <a:r>
                <a:rPr kumimoji="0" lang="en-US" altLang="zh-CN" sz="2800">
                  <a:solidFill>
                    <a:srgbClr val="FFFFFF"/>
                  </a:solidFill>
                  <a:cs typeface="Arial" panose="020B0604020202020204" pitchFamily="34" charset="0"/>
                </a:rPr>
                <a:t>)</a:t>
              </a:r>
              <a:r>
                <a:rPr kumimoji="0" lang="en-US" altLang="zh-CN" sz="1100">
                  <a:cs typeface="Arial" panose="020B0604020202020204" pitchFamily="34" charset="0"/>
                </a:rPr>
                <a:t>                         </a:t>
              </a:r>
              <a:endParaRPr kumimoji="0" lang="en-US" altLang="zh-CN" sz="1800"/>
            </a:p>
          </p:txBody>
        </p:sp>
      </p:grpSp>
      <p:sp>
        <p:nvSpPr>
          <p:cNvPr id="2" name="幻灯片编号占位符 1">
            <a:extLst>
              <a:ext uri="{FF2B5EF4-FFF2-40B4-BE49-F238E27FC236}">
                <a16:creationId xmlns:a16="http://schemas.microsoft.com/office/drawing/2014/main" id="{1FF29E0F-E571-BB4E-8B80-D139485DCCD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7AA4AC9F-0082-6743-96E0-0330B4949826}" type="slidenum">
              <a:rPr kumimoji="0" lang="en-US" altLang="zh-CN" sz="1400"/>
              <a:pPr/>
              <a:t>29</a:t>
            </a:fld>
            <a:endParaRPr kumimoji="0"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AC7909EA-5E10-544C-86B2-B15596DA64B9}"/>
              </a:ext>
            </a:extLst>
          </p:cNvPr>
          <p:cNvSpPr>
            <a:spLocks noGrp="1" noChangeArrowheads="1"/>
          </p:cNvSpPr>
          <p:nvPr>
            <p:ph type="body" idx="1"/>
          </p:nvPr>
        </p:nvSpPr>
        <p:spPr>
          <a:xfrm>
            <a:off x="76200" y="381000"/>
            <a:ext cx="8839200" cy="1752600"/>
          </a:xfrm>
        </p:spPr>
        <p:txBody>
          <a:bodyPr/>
          <a:lstStyle/>
          <a:p>
            <a:pPr eaLnBrk="1" hangingPunct="1">
              <a:lnSpc>
                <a:spcPct val="80000"/>
              </a:lnSpc>
              <a:buFont typeface="Wingdings" charset="0"/>
              <a:buChar char="n"/>
              <a:defRPr/>
            </a:pPr>
            <a:r>
              <a:rPr kumimoji="0" lang="zh-CN" altLang="en-US" sz="3600" b="1" dirty="0">
                <a:solidFill>
                  <a:srgbClr val="FFCC99"/>
                </a:solidFill>
                <a:cs typeface="Arial" charset="0"/>
              </a:rPr>
              <a:t>好论证</a:t>
            </a:r>
            <a:r>
              <a:rPr kumimoji="0" lang="en-US" altLang="zh-CN" sz="3600" b="1" dirty="0">
                <a:solidFill>
                  <a:srgbClr val="FFCC99"/>
                </a:solidFill>
                <a:cs typeface="Arial" charset="0"/>
              </a:rPr>
              <a:t>/</a:t>
            </a:r>
            <a:r>
              <a:rPr kumimoji="0" lang="zh-CN" altLang="en-US" sz="3600" b="1" dirty="0">
                <a:solidFill>
                  <a:srgbClr val="FFCC99"/>
                </a:solidFill>
                <a:cs typeface="Arial" charset="0"/>
              </a:rPr>
              <a:t>批判性思维的流程图</a:t>
            </a:r>
          </a:p>
          <a:p>
            <a:pPr eaLnBrk="1" hangingPunct="1">
              <a:lnSpc>
                <a:spcPct val="80000"/>
              </a:lnSpc>
              <a:buFont typeface="Wingdings" charset="0"/>
              <a:buChar char="n"/>
              <a:defRPr/>
            </a:pPr>
            <a:endParaRPr kumimoji="0" lang="zh-CN" altLang="en-US" sz="2000" b="1" dirty="0">
              <a:solidFill>
                <a:srgbClr val="FFCC99"/>
              </a:solidFill>
              <a:cs typeface="Arial" charset="0"/>
            </a:endParaRPr>
          </a:p>
          <a:p>
            <a:pPr eaLnBrk="1" hangingPunct="1">
              <a:lnSpc>
                <a:spcPct val="80000"/>
              </a:lnSpc>
              <a:buFont typeface="Wingdings" charset="0"/>
              <a:buNone/>
              <a:defRPr/>
            </a:pPr>
            <a:r>
              <a:rPr kumimoji="0" lang="zh-CN" altLang="en-US" sz="2400" dirty="0">
                <a:solidFill>
                  <a:schemeClr val="tx1">
                    <a:lumMod val="95000"/>
                    <a:lumOff val="5000"/>
                  </a:schemeClr>
                </a:solidFill>
                <a:cs typeface="Arial" charset="0"/>
              </a:rPr>
              <a:t>理解主题论点，澄清概念意义，分析论证结构</a:t>
            </a:r>
            <a:r>
              <a:rPr kumimoji="0" lang="zh-CN" altLang="en-US" sz="2400" b="1" dirty="0">
                <a:solidFill>
                  <a:schemeClr val="tx1">
                    <a:lumMod val="95000"/>
                    <a:lumOff val="5000"/>
                  </a:schemeClr>
                </a:solidFill>
                <a:cs typeface="Arial" charset="0"/>
              </a:rPr>
              <a:t>，</a:t>
            </a:r>
            <a:r>
              <a:rPr kumimoji="0" lang="zh-CN" altLang="en-US" sz="2400" dirty="0">
                <a:solidFill>
                  <a:schemeClr val="tx1">
                    <a:lumMod val="95000"/>
                    <a:lumOff val="5000"/>
                  </a:schemeClr>
                </a:solidFill>
                <a:cs typeface="Arial" charset="0"/>
              </a:rPr>
              <a:t>审查理由质量，</a:t>
            </a:r>
            <a:endParaRPr kumimoji="0" lang="en-US" altLang="zh-CN" sz="2400" b="1" dirty="0">
              <a:solidFill>
                <a:schemeClr val="tx1">
                  <a:lumMod val="95000"/>
                  <a:lumOff val="5000"/>
                </a:schemeClr>
              </a:solidFill>
              <a:cs typeface="Arial" charset="0"/>
            </a:endParaRPr>
          </a:p>
          <a:p>
            <a:pPr eaLnBrk="1" hangingPunct="1">
              <a:lnSpc>
                <a:spcPct val="80000"/>
              </a:lnSpc>
              <a:buFont typeface="Wingdings" charset="0"/>
              <a:buNone/>
              <a:defRPr/>
            </a:pPr>
            <a:r>
              <a:rPr kumimoji="0" lang="zh-CN" altLang="en-US" sz="2400" b="1" dirty="0">
                <a:solidFill>
                  <a:schemeClr val="tx1">
                    <a:lumMod val="95000"/>
                    <a:lumOff val="5000"/>
                  </a:schemeClr>
                </a:solidFill>
                <a:cs typeface="Arial" charset="0"/>
              </a:rPr>
              <a:t>评价推理关系，挖掘隐含假设，考虑替代论证，综合组织论证。</a:t>
            </a:r>
          </a:p>
        </p:txBody>
      </p:sp>
      <p:sp>
        <p:nvSpPr>
          <p:cNvPr id="78850" name="Rectangle 4">
            <a:extLst>
              <a:ext uri="{FF2B5EF4-FFF2-40B4-BE49-F238E27FC236}">
                <a16:creationId xmlns:a16="http://schemas.microsoft.com/office/drawing/2014/main" id="{66748B58-09D1-0E41-B9E9-02EC7955B77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graphicFrame>
        <p:nvGraphicFramePr>
          <p:cNvPr id="1026" name="Object 3">
            <a:extLst>
              <a:ext uri="{FF2B5EF4-FFF2-40B4-BE49-F238E27FC236}">
                <a16:creationId xmlns:a16="http://schemas.microsoft.com/office/drawing/2014/main" id="{3E531139-2916-A048-A185-9F72DB4F2E7D}"/>
              </a:ext>
            </a:extLst>
          </p:cNvPr>
          <p:cNvGraphicFramePr>
            <a:graphicFrameLocks noChangeAspect="1"/>
          </p:cNvGraphicFramePr>
          <p:nvPr/>
        </p:nvGraphicFramePr>
        <p:xfrm>
          <a:off x="685800" y="2209800"/>
          <a:ext cx="8153400" cy="3770313"/>
        </p:xfrm>
        <a:graphic>
          <a:graphicData uri="http://schemas.openxmlformats.org/presentationml/2006/ole">
            <mc:AlternateContent xmlns:mc="http://schemas.openxmlformats.org/markup-compatibility/2006">
              <mc:Choice xmlns:v="urn:schemas-microsoft-com:vml" Requires="v">
                <p:oleObj spid="_x0000_s78853" name="Visio" r:id="rId3" imgW="5270500" imgH="2425700" progId="Visio.Drawing.11">
                  <p:embed/>
                </p:oleObj>
              </mc:Choice>
              <mc:Fallback>
                <p:oleObj name="Visio" r:id="rId3" imgW="5270500" imgH="242570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09800"/>
                        <a:ext cx="8153400"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幻灯片编号占位符 1">
            <a:extLst>
              <a:ext uri="{FF2B5EF4-FFF2-40B4-BE49-F238E27FC236}">
                <a16:creationId xmlns:a16="http://schemas.microsoft.com/office/drawing/2014/main" id="{20D28892-EC51-AA45-938D-58127B72A615}"/>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4747676B-AF81-244B-9DB2-95CEFE603C61}" type="slidenum">
              <a:rPr kumimoji="0" lang="en-US" altLang="zh-CN" sz="1200">
                <a:latin typeface="Garamond" panose="02020404030301010803" pitchFamily="18" charset="0"/>
              </a:rPr>
              <a:pPr/>
              <a:t>3</a:t>
            </a:fld>
            <a:endParaRPr kumimoji="0" lang="en-US" altLang="zh-CN"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a:extLst>
              <a:ext uri="{FF2B5EF4-FFF2-40B4-BE49-F238E27FC236}">
                <a16:creationId xmlns:a16="http://schemas.microsoft.com/office/drawing/2014/main" id="{5F51FC55-EBEC-9E4A-9A64-C5E81286AC03}"/>
              </a:ext>
            </a:extLst>
          </p:cNvPr>
          <p:cNvSpPr>
            <a:spLocks noGrp="1" noChangeArrowheads="1"/>
          </p:cNvSpPr>
          <p:nvPr>
            <p:ph type="body" idx="4294967295"/>
          </p:nvPr>
        </p:nvSpPr>
        <p:spPr>
          <a:xfrm>
            <a:off x="457200" y="381000"/>
            <a:ext cx="8229600" cy="5562600"/>
          </a:xfrm>
        </p:spPr>
        <p:txBody>
          <a:bodyPr/>
          <a:lstStyle/>
          <a:p>
            <a:pPr>
              <a:buFont typeface="Wingdings" pitchFamily="2" charset="2"/>
              <a:buNone/>
            </a:pPr>
            <a:r>
              <a:rPr kumimoji="0" lang="zh-CN" altLang="en-US" sz="2800" b="1">
                <a:solidFill>
                  <a:srgbClr val="CCECFF"/>
                </a:solidFill>
              </a:rPr>
              <a:t>关键词的联接要看实际的意义，不一样的词可以同义，看看这个推理中间哪些关键词相联</a:t>
            </a:r>
            <a:r>
              <a:rPr kumimoji="0" lang="en-US" altLang="zh-CN" sz="2800" b="1">
                <a:solidFill>
                  <a:srgbClr val="CCECFF"/>
                </a:solidFill>
              </a:rPr>
              <a:t>:</a:t>
            </a:r>
          </a:p>
          <a:p>
            <a:pPr>
              <a:buFont typeface="Wingdings" pitchFamily="2" charset="2"/>
              <a:buNone/>
            </a:pPr>
            <a:endParaRPr kumimoji="0" lang="zh-CN" altLang="en-US" sz="2000" b="1" i="1">
              <a:solidFill>
                <a:srgbClr val="CCECFF"/>
              </a:solidFill>
            </a:endParaRPr>
          </a:p>
          <a:p>
            <a:pPr>
              <a:buFont typeface="Wingdings" pitchFamily="2" charset="2"/>
              <a:buNone/>
            </a:pPr>
            <a:r>
              <a:rPr kumimoji="0" lang="zh-CN" altLang="en-US" sz="3000" i="1">
                <a:solidFill>
                  <a:srgbClr val="006666"/>
                </a:solidFill>
              </a:rPr>
              <a:t>		</a:t>
            </a:r>
            <a:r>
              <a:rPr kumimoji="0" lang="zh-CN" altLang="en-US" sz="3000" i="1">
                <a:solidFill>
                  <a:srgbClr val="FFFFCC"/>
                </a:solidFill>
              </a:rPr>
              <a:t>如果</a:t>
            </a:r>
            <a:r>
              <a:rPr kumimoji="0" lang="zh-CN" altLang="en-US" sz="3000" i="1">
                <a:solidFill>
                  <a:srgbClr val="CCFFCC"/>
                </a:solidFill>
              </a:rPr>
              <a:t>持续干旱</a:t>
            </a:r>
            <a:r>
              <a:rPr kumimoji="0" lang="zh-CN" altLang="en-US" sz="3000" i="1">
                <a:solidFill>
                  <a:srgbClr val="FFFFCC"/>
                </a:solidFill>
              </a:rPr>
              <a:t>，土地就会</a:t>
            </a:r>
            <a:r>
              <a:rPr kumimoji="0" lang="zh-CN" altLang="en-US" sz="3000" i="1">
                <a:solidFill>
                  <a:srgbClr val="FF0000"/>
                </a:solidFill>
              </a:rPr>
              <a:t>沙漠化</a:t>
            </a:r>
          </a:p>
          <a:p>
            <a:pPr>
              <a:buFont typeface="Wingdings" pitchFamily="2" charset="2"/>
              <a:buNone/>
            </a:pPr>
            <a:r>
              <a:rPr kumimoji="0" lang="zh-CN" altLang="en-US" sz="3000" i="1">
                <a:solidFill>
                  <a:srgbClr val="FFFFCC"/>
                </a:solidFill>
              </a:rPr>
              <a:t>		中国西北许多地区</a:t>
            </a:r>
            <a:r>
              <a:rPr kumimoji="0" lang="zh-CN" altLang="en-US" sz="3000" i="1">
                <a:solidFill>
                  <a:srgbClr val="CCFFCC"/>
                </a:solidFill>
              </a:rPr>
              <a:t>持续干旱</a:t>
            </a:r>
            <a:r>
              <a:rPr kumimoji="0" lang="zh-CN" altLang="en-US" sz="3000" i="1">
                <a:solidFill>
                  <a:srgbClr val="FFFFCC"/>
                </a:solidFill>
              </a:rPr>
              <a:t>　　　　</a:t>
            </a:r>
          </a:p>
          <a:p>
            <a:pPr>
              <a:buFont typeface="Wingdings" pitchFamily="2" charset="2"/>
              <a:buNone/>
            </a:pPr>
            <a:r>
              <a:rPr kumimoji="0" lang="zh-CN" altLang="en-US" sz="3000" i="1">
                <a:solidFill>
                  <a:srgbClr val="FFFFCC"/>
                </a:solidFill>
              </a:rPr>
              <a:t>　　	─────────────────</a:t>
            </a:r>
          </a:p>
          <a:p>
            <a:pPr>
              <a:buFont typeface="Wingdings" pitchFamily="2" charset="2"/>
              <a:buNone/>
            </a:pPr>
            <a:r>
              <a:rPr kumimoji="0" lang="zh-CN" altLang="en-US" sz="3000" i="1">
                <a:solidFill>
                  <a:srgbClr val="FFFFCC"/>
                </a:solidFill>
              </a:rPr>
              <a:t>		所以</a:t>
            </a:r>
            <a:r>
              <a:rPr kumimoji="0" lang="en-US" altLang="zh-CN" sz="3000" i="1">
                <a:solidFill>
                  <a:srgbClr val="FFFFCC"/>
                </a:solidFill>
              </a:rPr>
              <a:t>,</a:t>
            </a:r>
            <a:r>
              <a:rPr kumimoji="0" lang="zh-CN" altLang="en-US" sz="3000" i="1">
                <a:solidFill>
                  <a:srgbClr val="FFFFCC"/>
                </a:solidFill>
              </a:rPr>
              <a:t>中国西北的</a:t>
            </a:r>
            <a:r>
              <a:rPr kumimoji="0" lang="zh-CN" altLang="en-US" sz="3000" i="1">
                <a:solidFill>
                  <a:srgbClr val="FF0000"/>
                </a:solidFill>
              </a:rPr>
              <a:t>沙漠的扩大</a:t>
            </a:r>
            <a:r>
              <a:rPr kumimoji="0" lang="zh-CN" altLang="en-US" sz="3000" i="1">
                <a:solidFill>
                  <a:srgbClr val="FFFFCC"/>
                </a:solidFill>
              </a:rPr>
              <a:t>是必然的</a:t>
            </a:r>
          </a:p>
          <a:p>
            <a:pPr>
              <a:buFont typeface="Wingdings" pitchFamily="2" charset="2"/>
              <a:buNone/>
            </a:pPr>
            <a:endParaRPr kumimoji="0" lang="zh-CN" altLang="en-US" sz="1000" i="1">
              <a:solidFill>
                <a:srgbClr val="FFFFCC"/>
              </a:solidFill>
            </a:endParaRPr>
          </a:p>
          <a:p>
            <a:pPr>
              <a:buFont typeface="Wingdings" pitchFamily="2" charset="2"/>
              <a:buNone/>
            </a:pPr>
            <a:endParaRPr kumimoji="0" lang="zh-CN" altLang="en-US" sz="1000" i="1">
              <a:solidFill>
                <a:srgbClr val="FFFFCC"/>
              </a:solidFill>
            </a:endParaRPr>
          </a:p>
          <a:p>
            <a:pPr>
              <a:buSzPct val="65000"/>
              <a:buFont typeface="Wingdings" pitchFamily="2" charset="2"/>
              <a:buChar char="q"/>
            </a:pPr>
            <a:r>
              <a:rPr kumimoji="0" lang="zh-CN" altLang="en-US" sz="2600">
                <a:solidFill>
                  <a:srgbClr val="66FFFF"/>
                </a:solidFill>
              </a:rPr>
              <a:t>如果</a:t>
            </a:r>
            <a:r>
              <a:rPr kumimoji="0" lang="zh-CN" altLang="en-US" sz="2600">
                <a:solidFill>
                  <a:srgbClr val="CCFFCC"/>
                </a:solidFill>
              </a:rPr>
              <a:t>同样</a:t>
            </a:r>
            <a:r>
              <a:rPr kumimoji="0" lang="zh-CN" altLang="en-US" sz="2600">
                <a:solidFill>
                  <a:srgbClr val="66FFFF"/>
                </a:solidFill>
              </a:rPr>
              <a:t>的词有了模糊性或两义性，那么相关性丧失了</a:t>
            </a:r>
            <a:r>
              <a:rPr kumimoji="0" lang="en-US" altLang="zh-CN" sz="2600">
                <a:solidFill>
                  <a:srgbClr val="66FFFF"/>
                </a:solidFill>
              </a:rPr>
              <a:t>,</a:t>
            </a:r>
            <a:r>
              <a:rPr kumimoji="0" lang="zh-CN" altLang="en-US" sz="2600">
                <a:solidFill>
                  <a:srgbClr val="66FFFF"/>
                </a:solidFill>
              </a:rPr>
              <a:t>推理也就无效。</a:t>
            </a:r>
          </a:p>
          <a:p>
            <a:pPr>
              <a:buSzPct val="65000"/>
              <a:buFont typeface="Wingdings" pitchFamily="2" charset="2"/>
              <a:buChar char="q"/>
            </a:pPr>
            <a:r>
              <a:rPr kumimoji="0" lang="zh-CN" altLang="en-US" sz="2600">
                <a:solidFill>
                  <a:srgbClr val="66FFFF"/>
                </a:solidFill>
              </a:rPr>
              <a:t>关键词的缺失，是我们补充隐含假设的线索</a:t>
            </a:r>
          </a:p>
        </p:txBody>
      </p:sp>
      <p:sp>
        <p:nvSpPr>
          <p:cNvPr id="2" name="幻灯片编号占位符 1">
            <a:extLst>
              <a:ext uri="{FF2B5EF4-FFF2-40B4-BE49-F238E27FC236}">
                <a16:creationId xmlns:a16="http://schemas.microsoft.com/office/drawing/2014/main" id="{C0E305AC-3EA9-AD4F-8973-5F118944FE11}"/>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B659A1A3-5D26-454A-88B1-00701571FD33}" type="slidenum">
              <a:rPr kumimoji="0" lang="en-US" altLang="zh-CN" sz="1200"/>
              <a:pPr/>
              <a:t>30</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BE3FB285-2A5C-A144-A9FD-C161E5D66F67}"/>
              </a:ext>
            </a:extLst>
          </p:cNvPr>
          <p:cNvSpPr>
            <a:spLocks noGrp="1" noChangeArrowheads="1"/>
          </p:cNvSpPr>
          <p:nvPr>
            <p:ph type="body" idx="4294967295"/>
          </p:nvPr>
        </p:nvSpPr>
        <p:spPr>
          <a:xfrm>
            <a:off x="228600" y="304800"/>
            <a:ext cx="8915400" cy="6019800"/>
          </a:xfrm>
        </p:spPr>
        <p:txBody>
          <a:bodyPr/>
          <a:lstStyle/>
          <a:p>
            <a:pPr>
              <a:lnSpc>
                <a:spcPct val="80000"/>
              </a:lnSpc>
              <a:buFontTx/>
              <a:buNone/>
            </a:pPr>
            <a:r>
              <a:rPr kumimoji="0" lang="en-US" altLang="zh-CN" sz="3000" b="1"/>
              <a:t>(2</a:t>
            </a:r>
            <a:r>
              <a:rPr kumimoji="0" lang="en-US" altLang="zh-CN" b="1"/>
              <a:t>) </a:t>
            </a:r>
            <a:r>
              <a:rPr kumimoji="0" lang="zh-CN" altLang="en-US" b="1"/>
              <a:t>发现前提真和结论假的可能性</a:t>
            </a:r>
            <a:endParaRPr kumimoji="0" lang="en-US" altLang="zh-CN" b="1"/>
          </a:p>
          <a:p>
            <a:pPr>
              <a:lnSpc>
                <a:spcPct val="80000"/>
              </a:lnSpc>
              <a:buFontTx/>
              <a:buNone/>
            </a:pPr>
            <a:endParaRPr kumimoji="0" lang="zh-CN" altLang="en-US" b="1">
              <a:solidFill>
                <a:schemeClr val="folHlink"/>
              </a:solidFill>
            </a:endParaRPr>
          </a:p>
          <a:p>
            <a:pPr>
              <a:lnSpc>
                <a:spcPct val="80000"/>
              </a:lnSpc>
              <a:buFontTx/>
              <a:buNone/>
            </a:pPr>
            <a:r>
              <a:rPr kumimoji="0" lang="zh-CN" altLang="en-US" b="1">
                <a:solidFill>
                  <a:schemeClr val="folHlink"/>
                </a:solidFill>
              </a:rPr>
              <a:t>①找反例</a:t>
            </a:r>
            <a:r>
              <a:rPr kumimoji="0" lang="en-US" altLang="zh-CN" b="1">
                <a:solidFill>
                  <a:schemeClr val="folHlink"/>
                </a:solidFill>
              </a:rPr>
              <a:t>──</a:t>
            </a:r>
            <a:r>
              <a:rPr kumimoji="0" lang="zh-CN" altLang="en-US" b="1">
                <a:solidFill>
                  <a:schemeClr val="folHlink"/>
                </a:solidFill>
              </a:rPr>
              <a:t>前提为真的情况下结论不一定为真</a:t>
            </a:r>
            <a:endParaRPr kumimoji="0" lang="en-US" altLang="zh-CN" b="1">
              <a:solidFill>
                <a:schemeClr val="folHlink"/>
              </a:solidFill>
            </a:endParaRPr>
          </a:p>
          <a:p>
            <a:pPr>
              <a:lnSpc>
                <a:spcPct val="80000"/>
              </a:lnSpc>
              <a:buFontTx/>
              <a:buNone/>
            </a:pPr>
            <a:r>
              <a:rPr kumimoji="0" lang="zh-CN" altLang="en-US" b="1"/>
              <a:t>	</a:t>
            </a:r>
            <a:r>
              <a:rPr kumimoji="0" lang="zh-CN" altLang="en-US">
                <a:solidFill>
                  <a:srgbClr val="CCECFF"/>
                </a:solidFill>
              </a:rPr>
              <a:t>想得出来这样的情景吗？</a:t>
            </a:r>
          </a:p>
          <a:p>
            <a:pPr>
              <a:lnSpc>
                <a:spcPct val="80000"/>
              </a:lnSpc>
              <a:buFontTx/>
              <a:buNone/>
            </a:pPr>
            <a:endParaRPr kumimoji="0" lang="en-US" altLang="zh-CN"/>
          </a:p>
          <a:p>
            <a:pPr>
              <a:lnSpc>
                <a:spcPct val="80000"/>
              </a:lnSpc>
              <a:buFontTx/>
              <a:buNone/>
            </a:pPr>
            <a:r>
              <a:rPr kumimoji="0" lang="zh-CN" altLang="en-US"/>
              <a:t>　</a:t>
            </a:r>
            <a:r>
              <a:rPr kumimoji="0" lang="zh-CN" altLang="en-US" i="1"/>
              <a:t>　　　	</a:t>
            </a:r>
            <a:r>
              <a:rPr kumimoji="0" lang="zh-CN" altLang="en-US" b="1" i="1">
                <a:solidFill>
                  <a:srgbClr val="FFCC99"/>
                </a:solidFill>
              </a:rPr>
              <a:t>如果下雨</a:t>
            </a:r>
            <a:r>
              <a:rPr kumimoji="0" lang="en-US" altLang="zh-CN" b="1" i="1">
                <a:solidFill>
                  <a:srgbClr val="FFCC99"/>
                </a:solidFill>
              </a:rPr>
              <a:t>,</a:t>
            </a:r>
            <a:r>
              <a:rPr kumimoji="0" lang="zh-CN" altLang="en-US" b="1" i="1">
                <a:solidFill>
                  <a:srgbClr val="FFCC99"/>
                </a:solidFill>
              </a:rPr>
              <a:t>草地会湿</a:t>
            </a:r>
            <a:endParaRPr kumimoji="0" lang="en-US" altLang="zh-CN" b="1" i="1">
              <a:solidFill>
                <a:srgbClr val="FFCC99"/>
              </a:solidFill>
            </a:endParaRPr>
          </a:p>
          <a:p>
            <a:pPr>
              <a:lnSpc>
                <a:spcPct val="80000"/>
              </a:lnSpc>
              <a:buFontTx/>
              <a:buNone/>
            </a:pPr>
            <a:r>
              <a:rPr kumimoji="0" lang="en-US" altLang="zh-CN" b="1" i="1">
                <a:solidFill>
                  <a:srgbClr val="FFCC99"/>
                </a:solidFill>
              </a:rPr>
              <a:t>			</a:t>
            </a:r>
            <a:r>
              <a:rPr kumimoji="0" lang="zh-CN" altLang="en-US" b="1" i="1">
                <a:solidFill>
                  <a:srgbClr val="FFCC99"/>
                </a:solidFill>
              </a:rPr>
              <a:t>不下雨 </a:t>
            </a:r>
            <a:r>
              <a:rPr kumimoji="0" lang="en-US" altLang="zh-CN" b="1" i="1">
                <a:solidFill>
                  <a:srgbClr val="FFCC99"/>
                </a:solidFill>
              </a:rPr>
              <a:t> </a:t>
            </a:r>
          </a:p>
          <a:p>
            <a:pPr>
              <a:lnSpc>
                <a:spcPct val="80000"/>
              </a:lnSpc>
              <a:buFontTx/>
              <a:buNone/>
            </a:pPr>
            <a:r>
              <a:rPr kumimoji="0" lang="en-US" altLang="zh-CN" b="1" i="1">
                <a:solidFill>
                  <a:srgbClr val="FFCC99"/>
                </a:solidFill>
              </a:rPr>
              <a:t>            ────────────────</a:t>
            </a:r>
          </a:p>
          <a:p>
            <a:pPr>
              <a:lnSpc>
                <a:spcPct val="80000"/>
              </a:lnSpc>
              <a:buFontTx/>
              <a:buNone/>
            </a:pPr>
            <a:r>
              <a:rPr kumimoji="0" lang="en-US" altLang="zh-CN" b="1" i="1">
                <a:solidFill>
                  <a:srgbClr val="FFCC99"/>
                </a:solidFill>
              </a:rPr>
              <a:t>			</a:t>
            </a:r>
            <a:r>
              <a:rPr kumimoji="0" lang="zh-CN" altLang="en-US" b="1" i="1">
                <a:solidFill>
                  <a:srgbClr val="FFCC99"/>
                </a:solidFill>
              </a:rPr>
              <a:t>所以</a:t>
            </a:r>
            <a:r>
              <a:rPr kumimoji="0" lang="zh-CN" altLang="zh-CN" b="1" i="1">
                <a:solidFill>
                  <a:srgbClr val="FFCC99"/>
                </a:solidFill>
              </a:rPr>
              <a:t>，</a:t>
            </a:r>
            <a:r>
              <a:rPr kumimoji="0" lang="zh-CN" altLang="en-US" b="1" i="1">
                <a:solidFill>
                  <a:srgbClr val="FFCC99"/>
                </a:solidFill>
              </a:rPr>
              <a:t>草地就不会湿</a:t>
            </a:r>
            <a:endParaRPr kumimoji="0" lang="en-US" altLang="zh-CN" b="1" i="1">
              <a:solidFill>
                <a:srgbClr val="FFCC99"/>
              </a:solidFill>
            </a:endParaRPr>
          </a:p>
          <a:p>
            <a:pPr>
              <a:lnSpc>
                <a:spcPct val="80000"/>
              </a:lnSpc>
              <a:buFontTx/>
              <a:buNone/>
            </a:pPr>
            <a:r>
              <a:rPr kumimoji="0" lang="zh-CN" altLang="en-US" b="1"/>
              <a:t>露水，环卫洒水，</a:t>
            </a:r>
            <a:endParaRPr kumimoji="0" lang="en-US" altLang="zh-CN" b="1"/>
          </a:p>
          <a:p>
            <a:pPr>
              <a:lnSpc>
                <a:spcPct val="80000"/>
              </a:lnSpc>
              <a:buFontTx/>
              <a:buNone/>
            </a:pPr>
            <a:endParaRPr kumimoji="0" lang="en-US" altLang="zh-CN" b="1">
              <a:solidFill>
                <a:srgbClr val="FFCC99"/>
              </a:solidFill>
            </a:endParaRPr>
          </a:p>
          <a:p>
            <a:pPr>
              <a:lnSpc>
                <a:spcPct val="80000"/>
              </a:lnSpc>
              <a:buFontTx/>
              <a:buNone/>
            </a:pPr>
            <a:r>
              <a:rPr kumimoji="0" lang="zh-CN" altLang="en-US" b="1">
                <a:solidFill>
                  <a:srgbClr val="FFCC99"/>
                </a:solidFill>
              </a:rPr>
              <a:t>还有前面的案例，“男医生是女医生”</a:t>
            </a:r>
          </a:p>
        </p:txBody>
      </p:sp>
      <p:sp>
        <p:nvSpPr>
          <p:cNvPr id="2" name="幻灯片编号占位符 1">
            <a:extLst>
              <a:ext uri="{FF2B5EF4-FFF2-40B4-BE49-F238E27FC236}">
                <a16:creationId xmlns:a16="http://schemas.microsoft.com/office/drawing/2014/main" id="{15DD7000-11BE-4047-94C4-C09A524DC221}"/>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61A5D119-4C06-8D42-B5D7-C74F734F417E}" type="slidenum">
              <a:rPr kumimoji="0" lang="en-US" altLang="zh-CN" sz="1200">
                <a:latin typeface="Garamond" panose="02020404030301010803" pitchFamily="18" charset="0"/>
              </a:rPr>
              <a:pPr/>
              <a:t>31</a:t>
            </a:fld>
            <a:endParaRPr kumimoji="0" lang="en-US" altLang="zh-CN" sz="1200">
              <a:latin typeface="Garamond" panose="02020404030301010803"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53F0EEC3-5F70-1F4A-A7BF-151E9629FAED}"/>
              </a:ext>
            </a:extLst>
          </p:cNvPr>
          <p:cNvSpPr>
            <a:spLocks noGrp="1" noChangeArrowheads="1"/>
          </p:cNvSpPr>
          <p:nvPr>
            <p:ph type="body" idx="4294967295"/>
          </p:nvPr>
        </p:nvSpPr>
        <p:spPr>
          <a:xfrm>
            <a:off x="457200" y="381000"/>
            <a:ext cx="8229600" cy="5749925"/>
          </a:xfrm>
          <a:solidFill>
            <a:srgbClr val="003366"/>
          </a:solidFill>
        </p:spPr>
        <p:txBody>
          <a:bodyPr/>
          <a:lstStyle/>
          <a:p>
            <a:pPr>
              <a:lnSpc>
                <a:spcPct val="90000"/>
              </a:lnSpc>
              <a:buFont typeface="Wingdings" pitchFamily="2" charset="2"/>
              <a:buNone/>
            </a:pPr>
            <a:r>
              <a:rPr kumimoji="0" lang="en-US" altLang="zh-CN" sz="3000" b="1">
                <a:solidFill>
                  <a:schemeClr val="folHlink"/>
                </a:solidFill>
                <a:latin typeface="Garamond" panose="02020404030301010803" pitchFamily="18" charset="0"/>
              </a:rPr>
              <a:t>②</a:t>
            </a:r>
            <a:r>
              <a:rPr kumimoji="0" lang="zh-CN" altLang="en-US" sz="3000" b="1">
                <a:solidFill>
                  <a:schemeClr val="folHlink"/>
                </a:solidFill>
                <a:latin typeface="Garamond" panose="02020404030301010803" pitchFamily="18" charset="0"/>
              </a:rPr>
              <a:t>推理的</a:t>
            </a:r>
            <a:r>
              <a:rPr kumimoji="0" lang="zh-CN" altLang="en-US" sz="3000" b="1">
                <a:solidFill>
                  <a:srgbClr val="FFFF00"/>
                </a:solidFill>
                <a:latin typeface="Garamond" panose="02020404030301010803" pitchFamily="18" charset="0"/>
              </a:rPr>
              <a:t>形式</a:t>
            </a:r>
            <a:r>
              <a:rPr kumimoji="0" lang="zh-CN" altLang="en-US" sz="3000" b="1">
                <a:solidFill>
                  <a:schemeClr val="folHlink"/>
                </a:solidFill>
                <a:latin typeface="Garamond" panose="02020404030301010803" pitchFamily="18" charset="0"/>
              </a:rPr>
              <a:t>分析方法</a:t>
            </a:r>
            <a:endParaRPr kumimoji="0" lang="zh-CN" altLang="en-US" sz="3000" b="1">
              <a:solidFill>
                <a:srgbClr val="FFFF00"/>
              </a:solidFill>
              <a:latin typeface="Garamond" panose="02020404030301010803" pitchFamily="18" charset="0"/>
            </a:endParaRPr>
          </a:p>
          <a:p>
            <a:pPr>
              <a:lnSpc>
                <a:spcPct val="90000"/>
              </a:lnSpc>
            </a:pPr>
            <a:endParaRPr kumimoji="0" lang="zh-CN" altLang="en-US" sz="1000" b="1">
              <a:latin typeface="Garamond" panose="02020404030301010803" pitchFamily="18" charset="0"/>
            </a:endParaRPr>
          </a:p>
          <a:p>
            <a:pPr>
              <a:lnSpc>
                <a:spcPct val="90000"/>
              </a:lnSpc>
              <a:buFont typeface="Wingdings" pitchFamily="2" charset="2"/>
              <a:buNone/>
            </a:pPr>
            <a:r>
              <a:rPr kumimoji="0" lang="zh-CN" altLang="en-US" sz="2400"/>
              <a:t>	找出推理的形式</a:t>
            </a:r>
            <a:r>
              <a:rPr kumimoji="0" lang="en-US" altLang="zh-CN" sz="2400"/>
              <a:t>, </a:t>
            </a:r>
            <a:r>
              <a:rPr kumimoji="0" lang="zh-CN" altLang="en-US" sz="2400"/>
              <a:t>看看是否是有效的形式</a:t>
            </a:r>
          </a:p>
          <a:p>
            <a:pPr>
              <a:lnSpc>
                <a:spcPct val="90000"/>
              </a:lnSpc>
              <a:buFont typeface="Wingdings" pitchFamily="2" charset="2"/>
              <a:buNone/>
            </a:pPr>
            <a:endParaRPr kumimoji="0" lang="zh-CN" altLang="en-US" sz="1000" b="1">
              <a:latin typeface="Garamond" panose="02020404030301010803" pitchFamily="18" charset="0"/>
            </a:endParaRPr>
          </a:p>
          <a:p>
            <a:pPr>
              <a:lnSpc>
                <a:spcPct val="90000"/>
              </a:lnSpc>
            </a:pPr>
            <a:r>
              <a:rPr kumimoji="0" lang="zh-CN" altLang="en-US" sz="2600" b="1">
                <a:solidFill>
                  <a:srgbClr val="FFFF00"/>
                </a:solidFill>
              </a:rPr>
              <a:t>形式化：</a:t>
            </a:r>
            <a:r>
              <a:rPr kumimoji="0" lang="zh-CN" altLang="en-US" sz="2600"/>
              <a:t>就是</a:t>
            </a:r>
            <a:r>
              <a:rPr kumimoji="0" lang="zh-CN" altLang="en-US" sz="2600">
                <a:solidFill>
                  <a:srgbClr val="FFFF00"/>
                </a:solidFill>
              </a:rPr>
              <a:t>用符号</a:t>
            </a:r>
            <a:r>
              <a:rPr kumimoji="0" lang="zh-CN" altLang="en-US" sz="2600"/>
              <a:t>来代表推理中的句子或者词项，然后用推理的联接词把它们联接起来。</a:t>
            </a:r>
          </a:p>
          <a:p>
            <a:pPr>
              <a:lnSpc>
                <a:spcPct val="90000"/>
              </a:lnSpc>
              <a:buFont typeface="Wingdings" pitchFamily="2" charset="2"/>
              <a:buNone/>
            </a:pPr>
            <a:endParaRPr kumimoji="0" lang="zh-CN" altLang="en-US" sz="1000"/>
          </a:p>
          <a:p>
            <a:pPr>
              <a:lnSpc>
                <a:spcPct val="90000"/>
              </a:lnSpc>
            </a:pPr>
            <a:r>
              <a:rPr kumimoji="0" lang="zh-CN" altLang="en-US" sz="2600"/>
              <a:t>如果用符号</a:t>
            </a:r>
            <a:r>
              <a:rPr kumimoji="0" lang="en-US" altLang="zh-CN" sz="2600"/>
              <a:t>P</a:t>
            </a:r>
            <a:r>
              <a:rPr kumimoji="0" lang="zh-CN" altLang="en-US" sz="2600"/>
              <a:t>代表”下雨”</a:t>
            </a:r>
            <a:r>
              <a:rPr kumimoji="0" lang="en-US" altLang="zh-CN" sz="2600"/>
              <a:t>, </a:t>
            </a:r>
            <a:r>
              <a:rPr kumimoji="0" lang="zh-CN" altLang="en-US" sz="2600"/>
              <a:t>用</a:t>
            </a:r>
            <a:r>
              <a:rPr kumimoji="0" lang="en-US" altLang="zh-CN" sz="2600"/>
              <a:t>Q</a:t>
            </a:r>
            <a:r>
              <a:rPr kumimoji="0" lang="zh-CN" altLang="en-US" sz="2600"/>
              <a:t>代表”草地会湿”</a:t>
            </a:r>
            <a:r>
              <a:rPr kumimoji="0" lang="en-US" altLang="zh-CN" sz="2600"/>
              <a:t>, </a:t>
            </a:r>
            <a:r>
              <a:rPr kumimoji="0" lang="zh-CN" altLang="en-US" sz="2600"/>
              <a:t>用 </a:t>
            </a:r>
            <a:r>
              <a:rPr kumimoji="0" lang="en-US" altLang="zh-CN" sz="2600"/>
              <a:t>~ </a:t>
            </a:r>
            <a:r>
              <a:rPr kumimoji="0" lang="zh-CN" altLang="en-US" sz="2600"/>
              <a:t>代表否定</a:t>
            </a:r>
            <a:r>
              <a:rPr kumimoji="0" lang="en-US" altLang="zh-CN" sz="2600"/>
              <a:t>(”</a:t>
            </a:r>
            <a:r>
              <a:rPr kumimoji="0" lang="zh-CN" altLang="en-US" sz="2600"/>
              <a:t>没有”</a:t>
            </a:r>
            <a:r>
              <a:rPr kumimoji="0" lang="en-US" altLang="zh-CN" sz="2600"/>
              <a:t>,”</a:t>
            </a:r>
            <a:r>
              <a:rPr kumimoji="0" lang="zh-CN" altLang="en-US" sz="2600"/>
              <a:t>不”</a:t>
            </a:r>
            <a:r>
              <a:rPr kumimoji="0" lang="en-US" altLang="zh-CN" sz="2600" i="1"/>
              <a:t>)</a:t>
            </a:r>
            <a:r>
              <a:rPr kumimoji="0" lang="en-US" altLang="zh-CN" sz="2600"/>
              <a:t>, </a:t>
            </a:r>
            <a:r>
              <a:rPr kumimoji="0" lang="zh-CN" altLang="en-US" sz="2600"/>
              <a:t>用 “如果</a:t>
            </a:r>
            <a:r>
              <a:rPr kumimoji="0" lang="en-US" altLang="zh-CN" sz="2600"/>
              <a:t>…</a:t>
            </a:r>
            <a:r>
              <a:rPr kumimoji="0" lang="zh-CN" altLang="en-US" sz="2600"/>
              <a:t>则</a:t>
            </a:r>
            <a:r>
              <a:rPr kumimoji="0" lang="en-US" altLang="zh-CN" sz="2600"/>
              <a:t>…” </a:t>
            </a:r>
            <a:r>
              <a:rPr kumimoji="0" lang="zh-CN" altLang="en-US" sz="2600"/>
              <a:t>这样的关联词把它们联起来，这个推理就有了右边这样的形式：</a:t>
            </a:r>
          </a:p>
          <a:p>
            <a:pPr>
              <a:lnSpc>
                <a:spcPct val="90000"/>
              </a:lnSpc>
            </a:pPr>
            <a:endParaRPr kumimoji="0" lang="zh-CN" altLang="en-US" sz="1000" i="1"/>
          </a:p>
          <a:p>
            <a:pPr>
              <a:lnSpc>
                <a:spcPct val="90000"/>
              </a:lnSpc>
              <a:buFont typeface="Wingdings" pitchFamily="2" charset="2"/>
              <a:buNone/>
            </a:pPr>
            <a:r>
              <a:rPr kumimoji="0" lang="zh-CN" altLang="en-US" sz="2100" i="1"/>
              <a:t>		</a:t>
            </a:r>
            <a:r>
              <a:rPr kumimoji="0" lang="zh-CN" altLang="en-US" sz="2800" b="1" i="1">
                <a:solidFill>
                  <a:srgbClr val="FFCC99"/>
                </a:solidFill>
              </a:rPr>
              <a:t>如果下雨</a:t>
            </a:r>
            <a:r>
              <a:rPr kumimoji="0" lang="en-US" altLang="zh-CN" sz="2800" b="1" i="1">
                <a:solidFill>
                  <a:srgbClr val="FFCC99"/>
                </a:solidFill>
              </a:rPr>
              <a:t>,</a:t>
            </a:r>
            <a:r>
              <a:rPr kumimoji="0" lang="zh-CN" altLang="en-US" sz="2800" b="1" i="1">
                <a:solidFill>
                  <a:srgbClr val="FFCC99"/>
                </a:solidFill>
              </a:rPr>
              <a:t>草地会湿</a:t>
            </a:r>
            <a:r>
              <a:rPr kumimoji="0" lang="zh-CN" altLang="en-US" sz="2100" i="1"/>
              <a:t>     		</a:t>
            </a:r>
            <a:r>
              <a:rPr kumimoji="0" lang="zh-CN" altLang="en-US" sz="2800"/>
              <a:t>如果</a:t>
            </a:r>
            <a:r>
              <a:rPr kumimoji="0" lang="en-US" altLang="zh-CN" sz="2800"/>
              <a:t>P,</a:t>
            </a:r>
            <a:r>
              <a:rPr kumimoji="0" lang="zh-CN" altLang="en-US" sz="2800"/>
              <a:t>则</a:t>
            </a:r>
            <a:r>
              <a:rPr kumimoji="0" lang="en-US" altLang="zh-CN" sz="2800"/>
              <a:t>Q</a:t>
            </a:r>
            <a:r>
              <a:rPr kumimoji="0" lang="en-US" altLang="zh-CN" sz="2800" i="1"/>
              <a:t> </a:t>
            </a:r>
          </a:p>
          <a:p>
            <a:pPr>
              <a:lnSpc>
                <a:spcPct val="90000"/>
              </a:lnSpc>
              <a:buFont typeface="Wingdings" pitchFamily="2" charset="2"/>
              <a:buNone/>
            </a:pPr>
            <a:r>
              <a:rPr kumimoji="0" lang="zh-CN" altLang="en-US" sz="2100" i="1"/>
              <a:t>　　	</a:t>
            </a:r>
            <a:r>
              <a:rPr kumimoji="0" lang="zh-CN" altLang="en-US" sz="2800" b="1" i="1">
                <a:solidFill>
                  <a:srgbClr val="FFCC99"/>
                </a:solidFill>
              </a:rPr>
              <a:t>不下雨</a:t>
            </a:r>
            <a:r>
              <a:rPr kumimoji="0" lang="zh-CN" altLang="en-US" i="1">
                <a:solidFill>
                  <a:srgbClr val="FFCC99"/>
                </a:solidFill>
              </a:rPr>
              <a:t> </a:t>
            </a:r>
            <a:r>
              <a:rPr kumimoji="0" lang="zh-CN" altLang="en-US" sz="2100" i="1"/>
              <a:t>  				 </a:t>
            </a:r>
            <a:r>
              <a:rPr kumimoji="0" lang="en-US" altLang="zh-CN" sz="2800"/>
              <a:t>~P</a:t>
            </a:r>
            <a:endParaRPr kumimoji="0" lang="en-US" altLang="zh-CN" sz="2800" i="1"/>
          </a:p>
          <a:p>
            <a:pPr>
              <a:lnSpc>
                <a:spcPct val="90000"/>
              </a:lnSpc>
              <a:buFont typeface="Wingdings" pitchFamily="2" charset="2"/>
              <a:buNone/>
            </a:pPr>
            <a:r>
              <a:rPr kumimoji="0" lang="zh-CN" altLang="en-US" sz="2100" i="1"/>
              <a:t>　　	</a:t>
            </a:r>
            <a:r>
              <a:rPr kumimoji="0" lang="zh-CN" altLang="en-US" sz="2400" i="1"/>
              <a:t>───────────		─────</a:t>
            </a:r>
          </a:p>
          <a:p>
            <a:pPr>
              <a:lnSpc>
                <a:spcPct val="90000"/>
              </a:lnSpc>
              <a:buFont typeface="Wingdings" pitchFamily="2" charset="2"/>
              <a:buNone/>
            </a:pPr>
            <a:r>
              <a:rPr kumimoji="0" lang="zh-CN" altLang="en-US" sz="2100" i="1"/>
              <a:t>		</a:t>
            </a:r>
            <a:r>
              <a:rPr kumimoji="0" lang="zh-CN" altLang="en-US" sz="2800" b="1" i="1">
                <a:solidFill>
                  <a:srgbClr val="FFCC99"/>
                </a:solidFill>
              </a:rPr>
              <a:t>所以</a:t>
            </a:r>
            <a:r>
              <a:rPr kumimoji="0" lang="en-US" altLang="zh-CN" sz="2800" b="1" i="1">
                <a:solidFill>
                  <a:srgbClr val="FFCC99"/>
                </a:solidFill>
              </a:rPr>
              <a:t>,</a:t>
            </a:r>
            <a:r>
              <a:rPr kumimoji="0" lang="zh-CN" altLang="en-US" sz="2800" b="1" i="1">
                <a:solidFill>
                  <a:srgbClr val="FFCC99"/>
                </a:solidFill>
              </a:rPr>
              <a:t>草地就不会湿</a:t>
            </a:r>
            <a:r>
              <a:rPr kumimoji="0" lang="zh-CN" altLang="en-US" sz="2100" i="1"/>
              <a:t>		 </a:t>
            </a:r>
            <a:r>
              <a:rPr kumimoji="0" lang="en-US" altLang="zh-CN" sz="2800"/>
              <a:t>~Q</a:t>
            </a:r>
            <a:endParaRPr kumimoji="0" lang="en-US" altLang="zh-CN" sz="2800" i="1"/>
          </a:p>
          <a:p>
            <a:pPr>
              <a:lnSpc>
                <a:spcPct val="90000"/>
              </a:lnSpc>
            </a:pPr>
            <a:endParaRPr kumimoji="0" lang="en-US" altLang="zh-CN" sz="2100"/>
          </a:p>
        </p:txBody>
      </p:sp>
      <p:sp>
        <p:nvSpPr>
          <p:cNvPr id="2" name="幻灯片编号占位符 1">
            <a:extLst>
              <a:ext uri="{FF2B5EF4-FFF2-40B4-BE49-F238E27FC236}">
                <a16:creationId xmlns:a16="http://schemas.microsoft.com/office/drawing/2014/main" id="{F058257F-ADF8-EF49-A778-4C74E847891D}"/>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74AE563C-45A6-874D-9B3D-787DCBE5A466}" type="slidenum">
              <a:rPr kumimoji="0" lang="en-US" altLang="zh-CN" sz="1200"/>
              <a:pPr/>
              <a:t>32</a:t>
            </a:fld>
            <a:endParaRPr kumimoji="0" lang="en-US" altLang="zh-CN"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E3FB520-7232-5A4A-B96E-9718C2771389}"/>
              </a:ext>
            </a:extLst>
          </p:cNvPr>
          <p:cNvSpPr>
            <a:spLocks noGrp="1" noChangeArrowheads="1"/>
          </p:cNvSpPr>
          <p:nvPr>
            <p:ph type="title" idx="4294967295"/>
          </p:nvPr>
        </p:nvSpPr>
        <p:spPr>
          <a:xfrm>
            <a:off x="457200" y="274638"/>
            <a:ext cx="8229600" cy="561975"/>
          </a:xfrm>
        </p:spPr>
        <p:txBody>
          <a:bodyPr anchor="t" anchorCtr="0"/>
          <a:lstStyle/>
          <a:p>
            <a:pPr algn="l">
              <a:defRPr/>
            </a:pPr>
            <a:r>
              <a:rPr lang="zh-CN" altLang="en-US" sz="3000" dirty="0"/>
              <a:t>五种有效的</a:t>
            </a:r>
            <a:r>
              <a:rPr lang="zh-CN" sz="3000" dirty="0"/>
              <a:t>演绎</a:t>
            </a:r>
            <a:r>
              <a:rPr lang="zh-CN" altLang="en-US" sz="3000" dirty="0"/>
              <a:t>推理形式</a:t>
            </a:r>
            <a:endParaRPr lang="en-US" altLang="zh-CN" sz="3000" dirty="0"/>
          </a:p>
        </p:txBody>
      </p:sp>
      <p:sp>
        <p:nvSpPr>
          <p:cNvPr id="28675" name="Rectangle 3">
            <a:extLst>
              <a:ext uri="{FF2B5EF4-FFF2-40B4-BE49-F238E27FC236}">
                <a16:creationId xmlns:a16="http://schemas.microsoft.com/office/drawing/2014/main" id="{EBA6DE9F-9BC3-3E4A-9BA1-3A4DCB7151DA}"/>
              </a:ext>
            </a:extLst>
          </p:cNvPr>
          <p:cNvSpPr>
            <a:spLocks noGrp="1" noChangeArrowheads="1"/>
          </p:cNvSpPr>
          <p:nvPr>
            <p:ph type="body" idx="4294967295"/>
          </p:nvPr>
        </p:nvSpPr>
        <p:spPr>
          <a:xfrm>
            <a:off x="533400" y="990600"/>
            <a:ext cx="8229600" cy="5334000"/>
          </a:xfrm>
        </p:spPr>
        <p:txBody>
          <a:bodyPr/>
          <a:lstStyle/>
          <a:p>
            <a:pPr>
              <a:lnSpc>
                <a:spcPct val="80000"/>
              </a:lnSpc>
            </a:pPr>
            <a:r>
              <a:rPr kumimoji="0" lang="zh-CN" altLang="en-US" sz="2400"/>
              <a:t>演绎推理总结了一系列有效的推理形式</a:t>
            </a:r>
            <a:r>
              <a:rPr kumimoji="0" lang="en-US" altLang="zh-CN" sz="2400"/>
              <a:t>,</a:t>
            </a:r>
            <a:r>
              <a:rPr kumimoji="0" lang="zh-CN" altLang="en-US" sz="2400"/>
              <a:t>如果推理符合这样的形式</a:t>
            </a:r>
            <a:r>
              <a:rPr kumimoji="0" lang="en-US" altLang="zh-CN" sz="2400"/>
              <a:t>,</a:t>
            </a:r>
            <a:r>
              <a:rPr kumimoji="0" lang="zh-CN" altLang="en-US" sz="2400"/>
              <a:t>那么如果它的前提真</a:t>
            </a:r>
            <a:r>
              <a:rPr kumimoji="0" lang="en-US" altLang="zh-CN" sz="2400"/>
              <a:t>,</a:t>
            </a:r>
            <a:r>
              <a:rPr kumimoji="0" lang="zh-CN" altLang="en-US" sz="2400"/>
              <a:t>推理导出的结论也一定真。</a:t>
            </a:r>
          </a:p>
          <a:p>
            <a:pPr>
              <a:lnSpc>
                <a:spcPct val="80000"/>
              </a:lnSpc>
            </a:pPr>
            <a:endParaRPr kumimoji="0" lang="zh-CN" altLang="en-US" sz="900"/>
          </a:p>
          <a:p>
            <a:pPr>
              <a:lnSpc>
                <a:spcPct val="80000"/>
              </a:lnSpc>
            </a:pPr>
            <a:endParaRPr kumimoji="0" lang="zh-CN" altLang="en-US" sz="900"/>
          </a:p>
          <a:p>
            <a:pPr>
              <a:lnSpc>
                <a:spcPct val="80000"/>
              </a:lnSpc>
            </a:pPr>
            <a:r>
              <a:rPr kumimoji="0" lang="zh-CN" altLang="en-US" sz="2800" b="1">
                <a:solidFill>
                  <a:srgbClr val="FFCC99"/>
                </a:solidFill>
                <a:latin typeface="Arial" panose="020B0604020202020204" pitchFamily="34" charset="0"/>
              </a:rPr>
              <a:t>肯定前件的推理</a:t>
            </a:r>
          </a:p>
          <a:p>
            <a:pPr>
              <a:lnSpc>
                <a:spcPct val="80000"/>
              </a:lnSpc>
            </a:pPr>
            <a:endParaRPr kumimoji="0" lang="en-US" altLang="zh-CN" sz="1200" b="1">
              <a:solidFill>
                <a:srgbClr val="FFCC99"/>
              </a:solidFill>
              <a:latin typeface="Arial" panose="020B0604020202020204" pitchFamily="34" charset="0"/>
            </a:endParaRPr>
          </a:p>
          <a:p>
            <a:pPr>
              <a:lnSpc>
                <a:spcPct val="80000"/>
              </a:lnSpc>
              <a:buFontTx/>
              <a:buNone/>
            </a:pPr>
            <a:r>
              <a:rPr kumimoji="0" lang="en-US" altLang="zh-CN" sz="2400"/>
              <a:t>	</a:t>
            </a:r>
            <a:r>
              <a:rPr kumimoji="0" lang="zh-CN" altLang="en-US" sz="2400" b="1" i="1"/>
              <a:t>如果下雨，地上会湿</a:t>
            </a:r>
            <a:r>
              <a:rPr kumimoji="0" lang="zh-CN" altLang="en-US" sz="2400" b="1"/>
              <a:t>			</a:t>
            </a:r>
            <a:r>
              <a:rPr kumimoji="0" lang="zh-CN" altLang="en-US" sz="2400" b="1">
                <a:solidFill>
                  <a:schemeClr val="folHlink"/>
                </a:solidFill>
              </a:rPr>
              <a:t>如果</a:t>
            </a:r>
            <a:r>
              <a:rPr kumimoji="0" lang="en-US" altLang="zh-CN" sz="2400" b="1">
                <a:solidFill>
                  <a:schemeClr val="folHlink"/>
                </a:solidFill>
              </a:rPr>
              <a:t>P, </a:t>
            </a:r>
            <a:r>
              <a:rPr kumimoji="0" lang="zh-CN" altLang="en-US" sz="2400" b="1">
                <a:solidFill>
                  <a:schemeClr val="folHlink"/>
                </a:solidFill>
              </a:rPr>
              <a:t>则</a:t>
            </a:r>
            <a:r>
              <a:rPr kumimoji="0" lang="en-US" altLang="zh-CN" sz="2400" b="1">
                <a:solidFill>
                  <a:schemeClr val="folHlink"/>
                </a:solidFill>
              </a:rPr>
              <a:t>Q</a:t>
            </a:r>
            <a:r>
              <a:rPr kumimoji="0" lang="en-US" altLang="zh-CN" sz="2400" b="1" i="1"/>
              <a:t> </a:t>
            </a:r>
            <a:endParaRPr kumimoji="0" lang="en-US" altLang="zh-CN" sz="2400" b="1"/>
          </a:p>
          <a:p>
            <a:pPr>
              <a:lnSpc>
                <a:spcPct val="80000"/>
              </a:lnSpc>
              <a:buFontTx/>
              <a:buNone/>
            </a:pPr>
            <a:r>
              <a:rPr kumimoji="0" lang="en-US" altLang="zh-CN" sz="2400" b="1"/>
              <a:t>	</a:t>
            </a:r>
            <a:r>
              <a:rPr kumimoji="0" lang="zh-CN" altLang="en-US" sz="2400" b="1" i="1"/>
              <a:t>现在下雨 </a:t>
            </a:r>
            <a:r>
              <a:rPr kumimoji="0" lang="zh-CN" altLang="en-US" sz="2400" b="1"/>
              <a:t> 				</a:t>
            </a:r>
            <a:r>
              <a:rPr kumimoji="0" lang="en-US" altLang="zh-CN" sz="2400" b="1">
                <a:solidFill>
                  <a:schemeClr val="folHlink"/>
                </a:solidFill>
              </a:rPr>
              <a:t>P</a:t>
            </a:r>
          </a:p>
          <a:p>
            <a:pPr>
              <a:lnSpc>
                <a:spcPct val="80000"/>
              </a:lnSpc>
              <a:buFontTx/>
              <a:buNone/>
            </a:pPr>
            <a:r>
              <a:rPr kumimoji="0" lang="zh-CN" altLang="en-US" sz="2400" b="1"/>
              <a:t>　	</a:t>
            </a:r>
            <a:r>
              <a:rPr kumimoji="0" lang="zh-CN" altLang="en-US" sz="2400" b="1" i="1"/>
              <a:t>──────────			</a:t>
            </a:r>
            <a:r>
              <a:rPr kumimoji="0" lang="zh-CN" altLang="en-US" sz="2400" b="1" i="1">
                <a:solidFill>
                  <a:schemeClr val="folHlink"/>
                </a:solidFill>
              </a:rPr>
              <a:t>──────</a:t>
            </a:r>
          </a:p>
          <a:p>
            <a:pPr>
              <a:lnSpc>
                <a:spcPct val="80000"/>
              </a:lnSpc>
              <a:buFontTx/>
              <a:buNone/>
            </a:pPr>
            <a:r>
              <a:rPr kumimoji="0" lang="zh-CN" altLang="en-US" sz="2400" b="1" i="1"/>
              <a:t>	所以</a:t>
            </a:r>
            <a:r>
              <a:rPr kumimoji="0" lang="en-US" altLang="zh-CN" sz="2400" b="1" i="1"/>
              <a:t>,</a:t>
            </a:r>
            <a:r>
              <a:rPr kumimoji="0" lang="zh-CN" altLang="en-US" sz="2400" b="1" i="1"/>
              <a:t>地上湿了</a:t>
            </a:r>
            <a:r>
              <a:rPr kumimoji="0" lang="zh-CN" altLang="en-US" sz="2400" b="1"/>
              <a:t>				</a:t>
            </a:r>
            <a:r>
              <a:rPr kumimoji="0" lang="en-US" altLang="zh-CN" sz="2400" b="1">
                <a:solidFill>
                  <a:schemeClr val="folHlink"/>
                </a:solidFill>
              </a:rPr>
              <a:t>Q</a:t>
            </a:r>
          </a:p>
          <a:p>
            <a:pPr>
              <a:lnSpc>
                <a:spcPct val="80000"/>
              </a:lnSpc>
              <a:buFontTx/>
              <a:buNone/>
            </a:pPr>
            <a:endParaRPr kumimoji="0" lang="en-US" altLang="zh-CN" sz="1000" b="1"/>
          </a:p>
          <a:p>
            <a:pPr>
              <a:lnSpc>
                <a:spcPct val="80000"/>
              </a:lnSpc>
            </a:pPr>
            <a:r>
              <a:rPr kumimoji="0" lang="zh-CN" altLang="en-US" sz="2800" b="1">
                <a:solidFill>
                  <a:srgbClr val="FFCC99"/>
                </a:solidFill>
                <a:latin typeface="Arial" panose="020B0604020202020204" pitchFamily="34" charset="0"/>
              </a:rPr>
              <a:t>否定后件推理</a:t>
            </a:r>
          </a:p>
          <a:p>
            <a:pPr>
              <a:lnSpc>
                <a:spcPct val="80000"/>
              </a:lnSpc>
            </a:pPr>
            <a:endParaRPr kumimoji="0" lang="zh-CN" altLang="en-US" sz="1200" b="1">
              <a:solidFill>
                <a:srgbClr val="FFCC99"/>
              </a:solidFill>
              <a:latin typeface="Arial" panose="020B0604020202020204" pitchFamily="34" charset="0"/>
            </a:endParaRPr>
          </a:p>
          <a:p>
            <a:pPr>
              <a:lnSpc>
                <a:spcPct val="80000"/>
              </a:lnSpc>
              <a:buFontTx/>
              <a:buNone/>
            </a:pPr>
            <a:r>
              <a:rPr kumimoji="0" lang="zh-CN" altLang="en-US" sz="2100" i="1"/>
              <a:t>	</a:t>
            </a:r>
            <a:r>
              <a:rPr kumimoji="0" lang="zh-CN" altLang="en-US" sz="2400" b="1" i="1"/>
              <a:t>如果你在爱之中</a:t>
            </a:r>
            <a:r>
              <a:rPr kumimoji="0" lang="en-US" altLang="zh-CN" sz="2400" b="1" i="1"/>
              <a:t>,</a:t>
            </a:r>
            <a:r>
              <a:rPr kumimoji="0" lang="zh-CN" altLang="en-US" sz="2400" b="1" i="1"/>
              <a:t>一切你都不会在乎	</a:t>
            </a:r>
            <a:r>
              <a:rPr kumimoji="0" lang="zh-CN" altLang="en-US" sz="2400" b="1">
                <a:solidFill>
                  <a:schemeClr val="folHlink"/>
                </a:solidFill>
              </a:rPr>
              <a:t>如果</a:t>
            </a:r>
            <a:r>
              <a:rPr kumimoji="0" lang="en-US" altLang="zh-CN" sz="2400" b="1">
                <a:solidFill>
                  <a:schemeClr val="folHlink"/>
                </a:solidFill>
              </a:rPr>
              <a:t>P,</a:t>
            </a:r>
            <a:r>
              <a:rPr kumimoji="0" lang="zh-CN" altLang="en-US" sz="2400" b="1">
                <a:solidFill>
                  <a:schemeClr val="folHlink"/>
                </a:solidFill>
              </a:rPr>
              <a:t>则</a:t>
            </a:r>
            <a:r>
              <a:rPr kumimoji="0" lang="en-US" altLang="zh-CN" sz="2400" b="1">
                <a:solidFill>
                  <a:schemeClr val="folHlink"/>
                </a:solidFill>
              </a:rPr>
              <a:t>Q</a:t>
            </a:r>
            <a:r>
              <a:rPr kumimoji="0" lang="en-US" altLang="zh-CN" sz="2400" b="1" i="1"/>
              <a:t> </a:t>
            </a:r>
          </a:p>
          <a:p>
            <a:pPr lvl="1">
              <a:lnSpc>
                <a:spcPct val="80000"/>
              </a:lnSpc>
              <a:buFontTx/>
              <a:buNone/>
            </a:pPr>
            <a:r>
              <a:rPr kumimoji="0" lang="zh-CN" altLang="en-US" sz="2400" b="1" i="1"/>
              <a:t>而你在乎这戒指				 </a:t>
            </a:r>
            <a:r>
              <a:rPr kumimoji="0" lang="en-US" altLang="zh-CN" sz="2400" b="1">
                <a:solidFill>
                  <a:schemeClr val="folHlink"/>
                </a:solidFill>
              </a:rPr>
              <a:t>~Q</a:t>
            </a:r>
          </a:p>
          <a:p>
            <a:pPr>
              <a:lnSpc>
                <a:spcPct val="80000"/>
              </a:lnSpc>
              <a:buFontTx/>
              <a:buNone/>
            </a:pPr>
            <a:r>
              <a:rPr kumimoji="0" lang="en-US" altLang="zh-CN" sz="2400" b="1" i="1"/>
              <a:t>	───────────────      	</a:t>
            </a:r>
            <a:r>
              <a:rPr kumimoji="0" lang="en-US" altLang="zh-CN" sz="2400" b="1">
                <a:solidFill>
                  <a:schemeClr val="folHlink"/>
                </a:solidFill>
              </a:rPr>
              <a:t>──────</a:t>
            </a:r>
          </a:p>
          <a:p>
            <a:pPr>
              <a:lnSpc>
                <a:spcPct val="80000"/>
              </a:lnSpc>
              <a:buFontTx/>
              <a:buNone/>
            </a:pPr>
            <a:r>
              <a:rPr kumimoji="0" lang="en-US" altLang="zh-CN" sz="2400" b="1" i="1"/>
              <a:t>	</a:t>
            </a:r>
            <a:r>
              <a:rPr kumimoji="0" lang="zh-CN" altLang="en-US" sz="2400" b="1" i="1"/>
              <a:t>所以</a:t>
            </a:r>
            <a:r>
              <a:rPr kumimoji="0" lang="en-US" altLang="zh-CN" sz="2400" b="1" i="1"/>
              <a:t>,</a:t>
            </a:r>
            <a:r>
              <a:rPr kumimoji="0" lang="zh-CN" altLang="en-US" sz="2400" b="1" i="1"/>
              <a:t>你没有恋爱			 	</a:t>
            </a:r>
            <a:r>
              <a:rPr kumimoji="0" lang="en-US" altLang="zh-CN" sz="2400" b="1">
                <a:solidFill>
                  <a:schemeClr val="folHlink"/>
                </a:solidFill>
              </a:rPr>
              <a:t>~P</a:t>
            </a:r>
          </a:p>
        </p:txBody>
      </p:sp>
      <p:sp>
        <p:nvSpPr>
          <p:cNvPr id="2" name="幻灯片编号占位符 1">
            <a:extLst>
              <a:ext uri="{FF2B5EF4-FFF2-40B4-BE49-F238E27FC236}">
                <a16:creationId xmlns:a16="http://schemas.microsoft.com/office/drawing/2014/main" id="{BA4DE52A-EA8C-1141-BDEA-3219DAAAF87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8EC95A6F-8707-3E49-842E-BFEF4D3DA5C3}" type="slidenum">
              <a:rPr kumimoji="0" lang="en-US" altLang="zh-CN" sz="1200">
                <a:latin typeface="Garamond" panose="02020404030301010803" pitchFamily="18" charset="0"/>
              </a:rPr>
              <a:pPr/>
              <a:t>33</a:t>
            </a:fld>
            <a:endParaRPr kumimoji="0" lang="en-US" altLang="zh-CN" sz="1200">
              <a:latin typeface="Garamond" panose="020204040303010108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3ABF781F-C107-4740-BCDE-CC676FEE62F8}"/>
              </a:ext>
            </a:extLst>
          </p:cNvPr>
          <p:cNvSpPr>
            <a:spLocks noGrp="1" noChangeArrowheads="1"/>
          </p:cNvSpPr>
          <p:nvPr>
            <p:ph type="body" idx="4294967295"/>
          </p:nvPr>
        </p:nvSpPr>
        <p:spPr>
          <a:xfrm>
            <a:off x="457200" y="304800"/>
            <a:ext cx="8229600" cy="6019800"/>
          </a:xfrm>
        </p:spPr>
        <p:txBody>
          <a:bodyPr/>
          <a:lstStyle/>
          <a:p>
            <a:r>
              <a:rPr kumimoji="0" lang="zh-CN" altLang="en-US" sz="2800" b="1">
                <a:solidFill>
                  <a:srgbClr val="FFCC99"/>
                </a:solidFill>
                <a:latin typeface="Arial" panose="020B0604020202020204" pitchFamily="34" charset="0"/>
              </a:rPr>
              <a:t>选言推理</a:t>
            </a:r>
          </a:p>
          <a:p>
            <a:pPr>
              <a:buFontTx/>
              <a:buNone/>
            </a:pPr>
            <a:r>
              <a:rPr kumimoji="0" lang="zh-CN" altLang="en-US" sz="3900"/>
              <a:t>	</a:t>
            </a:r>
            <a:r>
              <a:rPr kumimoji="0" lang="zh-CN" altLang="en-US" sz="2400" b="1" i="1"/>
              <a:t>老张现在要么在教室，要么在图书馆 		 </a:t>
            </a:r>
            <a:r>
              <a:rPr kumimoji="0" lang="en-US" altLang="zh-CN" sz="2400" b="1">
                <a:solidFill>
                  <a:schemeClr val="folHlink"/>
                </a:solidFill>
              </a:rPr>
              <a:t>P</a:t>
            </a:r>
            <a:r>
              <a:rPr kumimoji="0" lang="zh-CN" altLang="en-US" sz="2400" b="1">
                <a:solidFill>
                  <a:schemeClr val="folHlink"/>
                </a:solidFill>
              </a:rPr>
              <a:t>或者</a:t>
            </a:r>
            <a:r>
              <a:rPr kumimoji="0" lang="en-US" altLang="zh-CN" sz="2400" b="1">
                <a:solidFill>
                  <a:schemeClr val="folHlink"/>
                </a:solidFill>
              </a:rPr>
              <a:t>Q</a:t>
            </a:r>
            <a:r>
              <a:rPr kumimoji="0" lang="en-US" altLang="zh-CN" sz="2400" b="1" i="1"/>
              <a:t> </a:t>
            </a:r>
          </a:p>
          <a:p>
            <a:pPr>
              <a:buFontTx/>
              <a:buNone/>
            </a:pPr>
            <a:r>
              <a:rPr kumimoji="0" lang="en-US" altLang="zh-CN" sz="2400" b="1" i="1"/>
              <a:t>	</a:t>
            </a:r>
            <a:r>
              <a:rPr kumimoji="0" lang="zh-CN" altLang="en-US" sz="2400" b="1" i="1"/>
              <a:t>既然现在他不在教室里				</a:t>
            </a:r>
            <a:r>
              <a:rPr kumimoji="0" lang="en-US" altLang="zh-CN" sz="2400" b="1">
                <a:solidFill>
                  <a:schemeClr val="folHlink"/>
                </a:solidFill>
              </a:rPr>
              <a:t>~P</a:t>
            </a:r>
          </a:p>
          <a:p>
            <a:pPr>
              <a:buFontTx/>
              <a:buNone/>
            </a:pPr>
            <a:r>
              <a:rPr kumimoji="0" lang="en-US" altLang="zh-CN" sz="2400" b="1" i="1"/>
              <a:t>	───────────────       		</a:t>
            </a:r>
            <a:r>
              <a:rPr kumimoji="0" lang="en-US" altLang="zh-CN" sz="2400" b="1">
                <a:solidFill>
                  <a:schemeClr val="folHlink"/>
                </a:solidFill>
              </a:rPr>
              <a:t>────</a:t>
            </a:r>
          </a:p>
          <a:p>
            <a:pPr>
              <a:buFontTx/>
              <a:buNone/>
            </a:pPr>
            <a:r>
              <a:rPr kumimoji="0" lang="en-US" altLang="zh-CN" sz="2400" b="1" i="1"/>
              <a:t>	</a:t>
            </a:r>
            <a:r>
              <a:rPr kumimoji="0" lang="zh-CN" altLang="en-US" sz="2400" b="1" i="1"/>
              <a:t>你在图书馆肯定找得到他		</a:t>
            </a:r>
            <a:r>
              <a:rPr kumimoji="0" lang="en-US" altLang="zh-CN" sz="2400" b="1"/>
              <a:t> 	</a:t>
            </a:r>
            <a:r>
              <a:rPr kumimoji="0" lang="en-US" altLang="zh-CN" sz="2400" b="1">
                <a:solidFill>
                  <a:schemeClr val="folHlink"/>
                </a:solidFill>
              </a:rPr>
              <a:t>Q</a:t>
            </a:r>
          </a:p>
          <a:p>
            <a:pPr>
              <a:buFontTx/>
              <a:buNone/>
            </a:pPr>
            <a:endParaRPr kumimoji="0" lang="en-US" altLang="zh-CN" sz="2400" b="1"/>
          </a:p>
          <a:p>
            <a:r>
              <a:rPr kumimoji="0" lang="zh-CN" altLang="en-US" sz="2800" b="1">
                <a:solidFill>
                  <a:srgbClr val="FFCC99"/>
                </a:solidFill>
                <a:latin typeface="Arial" panose="020B0604020202020204" pitchFamily="34" charset="0"/>
              </a:rPr>
              <a:t>假言推理</a:t>
            </a:r>
          </a:p>
          <a:p>
            <a:pPr>
              <a:buFontTx/>
              <a:buNone/>
            </a:pPr>
            <a:r>
              <a:rPr kumimoji="0" lang="zh-CN" altLang="en-US" sz="4200"/>
              <a:t>		</a:t>
            </a:r>
            <a:r>
              <a:rPr kumimoji="0" lang="zh-CN" altLang="en-US" sz="2600" b="1" i="1"/>
              <a:t>如果老张比老李高</a:t>
            </a:r>
            <a:r>
              <a:rPr kumimoji="0" lang="zh-CN" altLang="en-US" sz="2600" b="1"/>
              <a:t>		 	</a:t>
            </a:r>
            <a:r>
              <a:rPr kumimoji="0" lang="zh-CN" altLang="en-US" sz="2400" b="1">
                <a:solidFill>
                  <a:schemeClr val="folHlink"/>
                </a:solidFill>
              </a:rPr>
              <a:t>如果</a:t>
            </a:r>
            <a:r>
              <a:rPr kumimoji="0" lang="en-US" altLang="zh-CN" sz="2400" b="1">
                <a:solidFill>
                  <a:schemeClr val="folHlink"/>
                </a:solidFill>
              </a:rPr>
              <a:t>  P &gt; Q</a:t>
            </a:r>
            <a:r>
              <a:rPr kumimoji="0" lang="en-US" altLang="zh-CN" sz="2600" b="1" i="1"/>
              <a:t> </a:t>
            </a:r>
            <a:endParaRPr kumimoji="0" lang="en-US" altLang="zh-CN" sz="2600" b="1"/>
          </a:p>
          <a:p>
            <a:pPr>
              <a:buFontTx/>
              <a:buNone/>
            </a:pPr>
            <a:r>
              <a:rPr kumimoji="0" lang="en-US" altLang="zh-CN" sz="2600" b="1"/>
              <a:t>		</a:t>
            </a:r>
            <a:r>
              <a:rPr kumimoji="0" lang="zh-CN" altLang="en-US" sz="2600" b="1" i="1"/>
              <a:t>如果老李比老王高</a:t>
            </a:r>
            <a:r>
              <a:rPr kumimoji="0" lang="zh-CN" altLang="en-US" sz="2600" b="1"/>
              <a:t>		 	</a:t>
            </a:r>
            <a:r>
              <a:rPr kumimoji="0" lang="zh-CN" altLang="en-US" sz="2400" b="1">
                <a:solidFill>
                  <a:schemeClr val="folHlink"/>
                </a:solidFill>
              </a:rPr>
              <a:t>如果</a:t>
            </a:r>
            <a:r>
              <a:rPr kumimoji="0" lang="en-US" altLang="zh-CN" sz="2400" b="1">
                <a:solidFill>
                  <a:schemeClr val="folHlink"/>
                </a:solidFill>
              </a:rPr>
              <a:t> Q &gt; R</a:t>
            </a:r>
            <a:r>
              <a:rPr kumimoji="0" lang="en-US" altLang="zh-CN" sz="2600" b="1" i="1"/>
              <a:t> </a:t>
            </a:r>
            <a:endParaRPr kumimoji="0" lang="en-US" altLang="zh-CN" sz="2600" b="1"/>
          </a:p>
          <a:p>
            <a:pPr>
              <a:buFontTx/>
              <a:buNone/>
            </a:pPr>
            <a:r>
              <a:rPr kumimoji="0" lang="en-US" altLang="zh-CN" sz="2600" b="1"/>
              <a:t>		</a:t>
            </a:r>
            <a:r>
              <a:rPr kumimoji="0" lang="en-US" altLang="zh-CN" sz="2600" b="1" i="1"/>
              <a:t>──────── 		 	</a:t>
            </a:r>
            <a:r>
              <a:rPr kumimoji="0" lang="en-US" altLang="zh-CN" sz="2400" b="1">
                <a:solidFill>
                  <a:schemeClr val="folHlink"/>
                </a:solidFill>
              </a:rPr>
              <a:t>─────</a:t>
            </a:r>
          </a:p>
          <a:p>
            <a:pPr>
              <a:buFontTx/>
              <a:buNone/>
            </a:pPr>
            <a:r>
              <a:rPr kumimoji="0" lang="en-US" altLang="zh-CN" sz="2600" b="1" i="1"/>
              <a:t>		</a:t>
            </a:r>
            <a:r>
              <a:rPr kumimoji="0" lang="zh-CN" altLang="en-US" sz="2600" b="1" i="1"/>
              <a:t>那么老张比老王高</a:t>
            </a:r>
            <a:r>
              <a:rPr kumimoji="0" lang="zh-CN" altLang="en-US" sz="2600" b="1"/>
              <a:t>		 	那么 </a:t>
            </a:r>
            <a:r>
              <a:rPr kumimoji="0" lang="en-US" altLang="zh-CN" sz="2400" b="1">
                <a:solidFill>
                  <a:schemeClr val="folHlink"/>
                </a:solidFill>
              </a:rPr>
              <a:t>P &gt; R</a:t>
            </a:r>
            <a:r>
              <a:rPr kumimoji="0" lang="en-US" altLang="zh-CN" sz="3000" i="1"/>
              <a:t> </a:t>
            </a:r>
            <a:endParaRPr kumimoji="0" lang="en-US" altLang="zh-CN" sz="4700"/>
          </a:p>
        </p:txBody>
      </p:sp>
      <p:sp>
        <p:nvSpPr>
          <p:cNvPr id="2" name="幻灯片编号占位符 1">
            <a:extLst>
              <a:ext uri="{FF2B5EF4-FFF2-40B4-BE49-F238E27FC236}">
                <a16:creationId xmlns:a16="http://schemas.microsoft.com/office/drawing/2014/main" id="{FD5D9825-0513-D843-A392-E1C474BA0187}"/>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6E9DAA55-1ED3-2F43-AC5E-E6861C617824}" type="slidenum">
              <a:rPr kumimoji="0" lang="en-US" altLang="zh-CN" sz="1200">
                <a:latin typeface="Garamond" panose="02020404030301010803" pitchFamily="18" charset="0"/>
              </a:rPr>
              <a:pPr/>
              <a:t>34</a:t>
            </a:fld>
            <a:endParaRPr kumimoji="0" lang="en-US" altLang="zh-CN" sz="1200">
              <a:latin typeface="Garamond" panose="020204040303010108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id="{FFBDC1B7-9BEB-CB4C-A2FF-DAC7266E747D}"/>
              </a:ext>
            </a:extLst>
          </p:cNvPr>
          <p:cNvSpPr>
            <a:spLocks noGrp="1" noChangeArrowheads="1"/>
          </p:cNvSpPr>
          <p:nvPr>
            <p:ph type="body" idx="1"/>
          </p:nvPr>
        </p:nvSpPr>
        <p:spPr>
          <a:xfrm>
            <a:off x="533400" y="533400"/>
            <a:ext cx="8229600" cy="5334000"/>
          </a:xfrm>
        </p:spPr>
        <p:txBody>
          <a:bodyPr/>
          <a:lstStyle/>
          <a:p>
            <a:pPr>
              <a:lnSpc>
                <a:spcPct val="90000"/>
              </a:lnSpc>
            </a:pPr>
            <a:r>
              <a:rPr kumimoji="0" lang="zh-CN" altLang="en-US" b="1">
                <a:solidFill>
                  <a:srgbClr val="FFCC99"/>
                </a:solidFill>
              </a:rPr>
              <a:t>三段式</a:t>
            </a:r>
          </a:p>
          <a:p>
            <a:pPr lvl="1">
              <a:lnSpc>
                <a:spcPct val="90000"/>
              </a:lnSpc>
              <a:buFontTx/>
              <a:buNone/>
            </a:pPr>
            <a:endParaRPr kumimoji="0" lang="zh-CN" altLang="en-US" sz="900"/>
          </a:p>
          <a:p>
            <a:pPr lvl="1">
              <a:lnSpc>
                <a:spcPct val="90000"/>
              </a:lnSpc>
              <a:buFontTx/>
              <a:buNone/>
            </a:pPr>
            <a:r>
              <a:rPr kumimoji="0" lang="zh-CN" altLang="en-US" sz="2400" b="1" i="1"/>
              <a:t>所有大学毕业生都能教学</a:t>
            </a:r>
            <a:r>
              <a:rPr kumimoji="0" lang="zh-CN" altLang="en-US" sz="2400" i="1"/>
              <a:t>	</a:t>
            </a:r>
            <a:r>
              <a:rPr kumimoji="0" lang="en-US" altLang="zh-CN" sz="2400" i="1"/>
              <a:t>      </a:t>
            </a:r>
            <a:r>
              <a:rPr kumimoji="0" lang="zh-CN" altLang="en-US" sz="2400" b="1">
                <a:solidFill>
                  <a:schemeClr val="folHlink"/>
                </a:solidFill>
              </a:rPr>
              <a:t>所有的Ａ是Ｂ</a:t>
            </a:r>
            <a:r>
              <a:rPr kumimoji="0" lang="zh-CN" altLang="en-US" sz="2400" i="1"/>
              <a:t>	</a:t>
            </a:r>
          </a:p>
          <a:p>
            <a:pPr lvl="1">
              <a:lnSpc>
                <a:spcPct val="90000"/>
              </a:lnSpc>
              <a:buFontTx/>
              <a:buNone/>
            </a:pPr>
            <a:r>
              <a:rPr kumimoji="0" lang="zh-CN" altLang="en-US" sz="2400" b="1" i="1"/>
              <a:t>张丽大学毕业了	</a:t>
            </a:r>
            <a:r>
              <a:rPr kumimoji="0" lang="zh-CN" altLang="en-US" sz="2400" i="1"/>
              <a:t>			</a:t>
            </a:r>
            <a:r>
              <a:rPr kumimoji="0" lang="en-US" altLang="zh-CN" sz="2400" b="1">
                <a:solidFill>
                  <a:schemeClr val="folHlink"/>
                </a:solidFill>
              </a:rPr>
              <a:t>x</a:t>
            </a:r>
            <a:r>
              <a:rPr kumimoji="0" lang="zh-CN" altLang="en-US" sz="2400" b="1">
                <a:solidFill>
                  <a:schemeClr val="folHlink"/>
                </a:solidFill>
              </a:rPr>
              <a:t>是Ａ</a:t>
            </a:r>
            <a:r>
              <a:rPr kumimoji="0" lang="zh-CN" altLang="en-US" sz="2400"/>
              <a:t>，</a:t>
            </a:r>
            <a:endParaRPr kumimoji="0" lang="zh-CN" altLang="en-US" sz="2400" i="1"/>
          </a:p>
          <a:p>
            <a:pPr lvl="1">
              <a:lnSpc>
                <a:spcPct val="90000"/>
              </a:lnSpc>
              <a:buFontTx/>
              <a:buNone/>
            </a:pPr>
            <a:r>
              <a:rPr kumimoji="0" lang="zh-CN" altLang="en-US" sz="2400" i="1"/>
              <a:t>───────────		</a:t>
            </a:r>
            <a:r>
              <a:rPr kumimoji="0" lang="zh-CN" altLang="en-US" sz="2400" b="1">
                <a:solidFill>
                  <a:schemeClr val="folHlink"/>
                </a:solidFill>
              </a:rPr>
              <a:t>────</a:t>
            </a:r>
          </a:p>
          <a:p>
            <a:pPr lvl="1">
              <a:lnSpc>
                <a:spcPct val="90000"/>
              </a:lnSpc>
              <a:buFontTx/>
              <a:buNone/>
            </a:pPr>
            <a:r>
              <a:rPr kumimoji="0" lang="zh-CN" altLang="en-US" sz="2400" b="1" i="1"/>
              <a:t>所以，张丽能胜任教学任务</a:t>
            </a:r>
            <a:r>
              <a:rPr kumimoji="0" lang="zh-CN" altLang="en-US" sz="2400" i="1"/>
              <a:t>		 </a:t>
            </a:r>
            <a:r>
              <a:rPr kumimoji="0" lang="zh-CN" altLang="en-US" sz="2400" b="1">
                <a:solidFill>
                  <a:schemeClr val="folHlink"/>
                </a:solidFill>
              </a:rPr>
              <a:t>所以，</a:t>
            </a:r>
            <a:r>
              <a:rPr kumimoji="0" lang="en-US" altLang="zh-CN" sz="2400" b="1">
                <a:solidFill>
                  <a:schemeClr val="folHlink"/>
                </a:solidFill>
              </a:rPr>
              <a:t>x</a:t>
            </a:r>
            <a:r>
              <a:rPr kumimoji="0" lang="zh-CN" altLang="en-US" sz="2400" b="1">
                <a:solidFill>
                  <a:schemeClr val="folHlink"/>
                </a:solidFill>
              </a:rPr>
              <a:t>是Ｂ</a:t>
            </a:r>
          </a:p>
          <a:p>
            <a:pPr>
              <a:lnSpc>
                <a:spcPct val="90000"/>
              </a:lnSpc>
            </a:pPr>
            <a:endParaRPr kumimoji="0" lang="zh-CN" altLang="en-US" sz="2400"/>
          </a:p>
          <a:p>
            <a:pPr>
              <a:lnSpc>
                <a:spcPct val="90000"/>
              </a:lnSpc>
            </a:pPr>
            <a:endParaRPr kumimoji="0" lang="zh-CN" altLang="en-US" sz="2000"/>
          </a:p>
          <a:p>
            <a:pPr>
              <a:lnSpc>
                <a:spcPct val="90000"/>
              </a:lnSpc>
            </a:pPr>
            <a:r>
              <a:rPr kumimoji="0" lang="zh-CN" altLang="en-US">
                <a:solidFill>
                  <a:schemeClr val="folHlink"/>
                </a:solidFill>
              </a:rPr>
              <a:t>思考：</a:t>
            </a:r>
          </a:p>
          <a:p>
            <a:pPr>
              <a:lnSpc>
                <a:spcPct val="90000"/>
              </a:lnSpc>
              <a:buFontTx/>
              <a:buNone/>
            </a:pPr>
            <a:endParaRPr kumimoji="0" lang="zh-CN" altLang="en-US" sz="2000">
              <a:solidFill>
                <a:schemeClr val="folHlink"/>
              </a:solidFill>
            </a:endParaRPr>
          </a:p>
          <a:p>
            <a:pPr>
              <a:lnSpc>
                <a:spcPct val="90000"/>
              </a:lnSpc>
              <a:buFontTx/>
              <a:buNone/>
            </a:pPr>
            <a:r>
              <a:rPr kumimoji="0" lang="zh-CN" altLang="en-US" sz="2600"/>
              <a:t>根据上面的形式：</a:t>
            </a:r>
          </a:p>
          <a:p>
            <a:pPr>
              <a:lnSpc>
                <a:spcPct val="90000"/>
              </a:lnSpc>
            </a:pPr>
            <a:r>
              <a:rPr kumimoji="0" lang="zh-CN" altLang="en-US" sz="2600"/>
              <a:t>想象一个完满的演绎推理</a:t>
            </a:r>
          </a:p>
          <a:p>
            <a:pPr>
              <a:lnSpc>
                <a:spcPct val="90000"/>
              </a:lnSpc>
            </a:pPr>
            <a:r>
              <a:rPr kumimoji="0" lang="zh-CN" altLang="en-US" sz="2600"/>
              <a:t>想象一个有效但不完满的演绎推理</a:t>
            </a:r>
          </a:p>
        </p:txBody>
      </p:sp>
      <p:sp>
        <p:nvSpPr>
          <p:cNvPr id="2" name="幻灯片编号占位符 1">
            <a:extLst>
              <a:ext uri="{FF2B5EF4-FFF2-40B4-BE49-F238E27FC236}">
                <a16:creationId xmlns:a16="http://schemas.microsoft.com/office/drawing/2014/main" id="{32D47B6A-CE98-264D-BC7A-3448C3F6F11E}"/>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392039E8-8CE3-E240-8929-8B0CDDCB2661}" type="slidenum">
              <a:rPr kumimoji="0" lang="en-US" altLang="zh-CN" sz="1200">
                <a:latin typeface="Garamond" panose="02020404030301010803" pitchFamily="18" charset="0"/>
              </a:rPr>
              <a:pPr/>
              <a:t>35</a:t>
            </a:fld>
            <a:endParaRPr kumimoji="0" lang="en-US" altLang="zh-CN" sz="1200">
              <a:latin typeface="Garamond" panose="02020404030301010803"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F0C1C5D-F1A8-934E-AAED-F58368357442}"/>
              </a:ext>
            </a:extLst>
          </p:cNvPr>
          <p:cNvSpPr>
            <a:spLocks noGrp="1" noChangeArrowheads="1"/>
          </p:cNvSpPr>
          <p:nvPr>
            <p:ph type="title" idx="4294967295"/>
          </p:nvPr>
        </p:nvSpPr>
        <p:spPr>
          <a:xfrm>
            <a:off x="457200" y="274638"/>
            <a:ext cx="8229600" cy="714375"/>
          </a:xfrm>
        </p:spPr>
        <p:txBody>
          <a:bodyPr anchor="t" anchorCtr="0"/>
          <a:lstStyle/>
          <a:p>
            <a:pPr algn="l"/>
            <a:r>
              <a:rPr lang="zh-CN" altLang="en-US" sz="3200"/>
              <a:t>两种无效的演绎推理形式</a:t>
            </a:r>
            <a:r>
              <a:rPr lang="en-US" altLang="zh-CN" sz="3200"/>
              <a:t>:</a:t>
            </a:r>
          </a:p>
        </p:txBody>
      </p:sp>
      <p:sp>
        <p:nvSpPr>
          <p:cNvPr id="30723" name="Rectangle 3">
            <a:extLst>
              <a:ext uri="{FF2B5EF4-FFF2-40B4-BE49-F238E27FC236}">
                <a16:creationId xmlns:a16="http://schemas.microsoft.com/office/drawing/2014/main" id="{70533280-ED20-7944-836F-64859A746E34}"/>
              </a:ext>
            </a:extLst>
          </p:cNvPr>
          <p:cNvSpPr>
            <a:spLocks noGrp="1" noChangeArrowheads="1"/>
          </p:cNvSpPr>
          <p:nvPr>
            <p:ph type="body" idx="4294967295"/>
          </p:nvPr>
        </p:nvSpPr>
        <p:spPr>
          <a:xfrm>
            <a:off x="457200" y="1295400"/>
            <a:ext cx="8229600" cy="5486400"/>
          </a:xfrm>
        </p:spPr>
        <p:txBody>
          <a:bodyPr/>
          <a:lstStyle/>
          <a:p>
            <a:pPr>
              <a:lnSpc>
                <a:spcPct val="90000"/>
              </a:lnSpc>
            </a:pPr>
            <a:r>
              <a:rPr kumimoji="0" lang="zh-CN" altLang="en-US" b="1">
                <a:solidFill>
                  <a:srgbClr val="FFCC99"/>
                </a:solidFill>
                <a:latin typeface="Arial" panose="020B0604020202020204" pitchFamily="34" charset="0"/>
              </a:rPr>
              <a:t>否定前件</a:t>
            </a:r>
          </a:p>
          <a:p>
            <a:pPr>
              <a:lnSpc>
                <a:spcPct val="90000"/>
              </a:lnSpc>
              <a:buFontTx/>
              <a:buNone/>
            </a:pPr>
            <a:endParaRPr kumimoji="0" lang="en-US" altLang="zh-CN" sz="1000"/>
          </a:p>
          <a:p>
            <a:pPr>
              <a:lnSpc>
                <a:spcPct val="90000"/>
              </a:lnSpc>
              <a:buFontTx/>
              <a:buNone/>
            </a:pPr>
            <a:r>
              <a:rPr kumimoji="0" lang="en-US" altLang="zh-CN" sz="1900"/>
              <a:t>	</a:t>
            </a:r>
            <a:r>
              <a:rPr kumimoji="0" lang="zh-CN" altLang="en-US" sz="2400" b="1" i="1"/>
              <a:t>如果下雨，地上会湿</a:t>
            </a:r>
            <a:r>
              <a:rPr kumimoji="0" lang="zh-CN" altLang="en-US" sz="2400" i="1"/>
              <a:t>             	</a:t>
            </a:r>
            <a:r>
              <a:rPr kumimoji="0" lang="zh-CN" altLang="en-US" sz="2400" b="1">
                <a:solidFill>
                  <a:schemeClr val="folHlink"/>
                </a:solidFill>
              </a:rPr>
              <a:t>如果</a:t>
            </a:r>
            <a:r>
              <a:rPr kumimoji="0" lang="en-US" altLang="zh-CN" sz="2400" b="1">
                <a:solidFill>
                  <a:schemeClr val="folHlink"/>
                </a:solidFill>
              </a:rPr>
              <a:t>P,</a:t>
            </a:r>
            <a:r>
              <a:rPr kumimoji="0" lang="zh-CN" altLang="en-US" sz="2400" b="1">
                <a:solidFill>
                  <a:schemeClr val="folHlink"/>
                </a:solidFill>
              </a:rPr>
              <a:t>则</a:t>
            </a:r>
            <a:r>
              <a:rPr kumimoji="0" lang="en-US" altLang="zh-CN" sz="2400" b="1">
                <a:solidFill>
                  <a:schemeClr val="folHlink"/>
                </a:solidFill>
              </a:rPr>
              <a:t>Q</a:t>
            </a:r>
            <a:r>
              <a:rPr kumimoji="0" lang="en-US" altLang="zh-CN" sz="2400" i="1"/>
              <a:t> </a:t>
            </a:r>
          </a:p>
          <a:p>
            <a:pPr>
              <a:lnSpc>
                <a:spcPct val="90000"/>
              </a:lnSpc>
              <a:buFontTx/>
              <a:buNone/>
            </a:pPr>
            <a:r>
              <a:rPr kumimoji="0" lang="zh-CN" altLang="en-US" sz="2400" i="1"/>
              <a:t>　	</a:t>
            </a:r>
            <a:r>
              <a:rPr kumimoji="0" lang="zh-CN" altLang="en-US" sz="2400" b="1" i="1"/>
              <a:t>现在没有下雨</a:t>
            </a:r>
            <a:r>
              <a:rPr kumimoji="0" lang="zh-CN" altLang="en-US" sz="2400" i="1"/>
              <a:t>  				 </a:t>
            </a:r>
            <a:r>
              <a:rPr kumimoji="0" lang="en-US" altLang="zh-CN" sz="2400" b="1">
                <a:solidFill>
                  <a:schemeClr val="folHlink"/>
                </a:solidFill>
              </a:rPr>
              <a:t>~P</a:t>
            </a:r>
          </a:p>
          <a:p>
            <a:pPr>
              <a:lnSpc>
                <a:spcPct val="90000"/>
              </a:lnSpc>
              <a:buFontTx/>
              <a:buNone/>
            </a:pPr>
            <a:r>
              <a:rPr kumimoji="0" lang="zh-CN" altLang="en-US" sz="2400" i="1"/>
              <a:t>　 </a:t>
            </a:r>
            <a:r>
              <a:rPr kumimoji="0" lang="zh-CN" altLang="en-US" sz="2400" b="1" i="1"/>
              <a:t>──────────</a:t>
            </a:r>
            <a:r>
              <a:rPr kumimoji="0" lang="zh-CN" altLang="en-US" sz="2400" i="1"/>
              <a:t>		 	</a:t>
            </a:r>
            <a:r>
              <a:rPr kumimoji="0" lang="zh-CN" altLang="en-US" sz="2400" b="1">
                <a:solidFill>
                  <a:schemeClr val="folHlink"/>
                </a:solidFill>
              </a:rPr>
              <a:t>─────</a:t>
            </a:r>
            <a:r>
              <a:rPr kumimoji="0" lang="zh-CN" altLang="en-US" sz="2400" i="1"/>
              <a:t> </a:t>
            </a:r>
          </a:p>
          <a:p>
            <a:pPr>
              <a:lnSpc>
                <a:spcPct val="90000"/>
              </a:lnSpc>
              <a:buFontTx/>
              <a:buNone/>
            </a:pPr>
            <a:r>
              <a:rPr kumimoji="0" lang="zh-CN" altLang="en-US" sz="2400" i="1"/>
              <a:t>	</a:t>
            </a:r>
            <a:r>
              <a:rPr kumimoji="0" lang="zh-CN" altLang="en-US" sz="2400" b="1" i="1"/>
              <a:t>所以地上就不会湿</a:t>
            </a:r>
            <a:r>
              <a:rPr kumimoji="0" lang="zh-CN" altLang="en-US" sz="2400" i="1"/>
              <a:t>			</a:t>
            </a:r>
            <a:r>
              <a:rPr kumimoji="0" lang="en-US" altLang="zh-CN" sz="2400" b="1">
                <a:solidFill>
                  <a:schemeClr val="folHlink"/>
                </a:solidFill>
              </a:rPr>
              <a:t>~Q</a:t>
            </a:r>
          </a:p>
          <a:p>
            <a:pPr>
              <a:lnSpc>
                <a:spcPct val="90000"/>
              </a:lnSpc>
              <a:buFontTx/>
              <a:buNone/>
            </a:pPr>
            <a:endParaRPr kumimoji="0" lang="en-US" altLang="zh-CN" sz="1000"/>
          </a:p>
          <a:p>
            <a:pPr>
              <a:lnSpc>
                <a:spcPct val="90000"/>
              </a:lnSpc>
              <a:buFontTx/>
              <a:buNone/>
            </a:pPr>
            <a:endParaRPr kumimoji="0" lang="en-US" altLang="zh-CN" sz="1000"/>
          </a:p>
          <a:p>
            <a:pPr>
              <a:lnSpc>
                <a:spcPct val="90000"/>
              </a:lnSpc>
            </a:pPr>
            <a:r>
              <a:rPr kumimoji="0" lang="zh-CN" altLang="en-US" b="1">
                <a:solidFill>
                  <a:srgbClr val="FFCC99"/>
                </a:solidFill>
                <a:latin typeface="Arial" panose="020B0604020202020204" pitchFamily="34" charset="0"/>
              </a:rPr>
              <a:t>肯定后件</a:t>
            </a:r>
          </a:p>
          <a:p>
            <a:pPr>
              <a:lnSpc>
                <a:spcPct val="90000"/>
              </a:lnSpc>
            </a:pPr>
            <a:endParaRPr kumimoji="0" lang="zh-CN" altLang="en-US" sz="1000" b="1"/>
          </a:p>
          <a:p>
            <a:pPr>
              <a:lnSpc>
                <a:spcPct val="90000"/>
              </a:lnSpc>
              <a:buFontTx/>
              <a:buNone/>
            </a:pPr>
            <a:r>
              <a:rPr kumimoji="0" lang="zh-CN" altLang="en-US" sz="1900"/>
              <a:t>	</a:t>
            </a:r>
            <a:r>
              <a:rPr kumimoji="0" lang="zh-CN" altLang="en-US" sz="2400" b="1" i="1"/>
              <a:t>如果下雨，地上会湿</a:t>
            </a:r>
            <a:r>
              <a:rPr kumimoji="0" lang="zh-CN" altLang="en-US" sz="2400"/>
              <a:t>			</a:t>
            </a:r>
            <a:r>
              <a:rPr kumimoji="0" lang="zh-CN" altLang="en-US" sz="2400" b="1">
                <a:solidFill>
                  <a:schemeClr val="folHlink"/>
                </a:solidFill>
              </a:rPr>
              <a:t>如果</a:t>
            </a:r>
            <a:r>
              <a:rPr kumimoji="0" lang="en-US" altLang="zh-CN" sz="2400" b="1">
                <a:solidFill>
                  <a:schemeClr val="folHlink"/>
                </a:solidFill>
              </a:rPr>
              <a:t>P,</a:t>
            </a:r>
            <a:r>
              <a:rPr kumimoji="0" lang="zh-CN" altLang="en-US" sz="2400" b="1">
                <a:solidFill>
                  <a:schemeClr val="folHlink"/>
                </a:solidFill>
              </a:rPr>
              <a:t>则</a:t>
            </a:r>
            <a:r>
              <a:rPr kumimoji="0" lang="en-US" altLang="zh-CN" sz="2400" b="1">
                <a:solidFill>
                  <a:schemeClr val="folHlink"/>
                </a:solidFill>
              </a:rPr>
              <a:t>Q</a:t>
            </a:r>
            <a:r>
              <a:rPr kumimoji="0" lang="en-US" altLang="zh-CN" sz="2400" i="1"/>
              <a:t> </a:t>
            </a:r>
            <a:endParaRPr kumimoji="0" lang="en-US" altLang="zh-CN" sz="2400"/>
          </a:p>
          <a:p>
            <a:pPr lvl="1">
              <a:lnSpc>
                <a:spcPct val="90000"/>
              </a:lnSpc>
              <a:buFontTx/>
              <a:buNone/>
            </a:pPr>
            <a:r>
              <a:rPr kumimoji="0" lang="zh-CN" altLang="en-US" sz="2400" b="1" i="1"/>
              <a:t>地上湿了</a:t>
            </a:r>
            <a:r>
              <a:rPr kumimoji="0" lang="zh-CN" altLang="en-US" sz="2400"/>
              <a:t> 				</a:t>
            </a:r>
            <a:r>
              <a:rPr kumimoji="0" lang="en-US" altLang="zh-CN" sz="2400" b="1">
                <a:solidFill>
                  <a:schemeClr val="folHlink"/>
                </a:solidFill>
              </a:rPr>
              <a:t>Q</a:t>
            </a:r>
          </a:p>
          <a:p>
            <a:pPr lvl="1">
              <a:lnSpc>
                <a:spcPct val="90000"/>
              </a:lnSpc>
              <a:buFontTx/>
              <a:buNone/>
            </a:pPr>
            <a:r>
              <a:rPr kumimoji="0" lang="en-US" altLang="zh-CN" sz="2400" b="1" i="1"/>
              <a:t>──────────</a:t>
            </a:r>
            <a:r>
              <a:rPr kumimoji="0" lang="en-US" altLang="zh-CN" sz="2400" i="1"/>
              <a:t>               	</a:t>
            </a:r>
            <a:r>
              <a:rPr kumimoji="0" lang="en-US" altLang="zh-CN" sz="2400" b="1">
                <a:solidFill>
                  <a:schemeClr val="folHlink"/>
                </a:solidFill>
              </a:rPr>
              <a:t>───── </a:t>
            </a:r>
          </a:p>
          <a:p>
            <a:pPr lvl="1">
              <a:lnSpc>
                <a:spcPct val="90000"/>
              </a:lnSpc>
              <a:buFontTx/>
              <a:buNone/>
            </a:pPr>
            <a:r>
              <a:rPr kumimoji="0" lang="zh-CN" altLang="en-US" sz="2400" b="1" i="1"/>
              <a:t>所以，下雨了</a:t>
            </a:r>
            <a:r>
              <a:rPr kumimoji="0" lang="zh-CN" altLang="en-US" sz="2400" i="1"/>
              <a:t>	</a:t>
            </a:r>
            <a:r>
              <a:rPr kumimoji="0" lang="zh-CN" altLang="en-US" sz="2400"/>
              <a:t>			</a:t>
            </a:r>
            <a:r>
              <a:rPr kumimoji="0" lang="zh-CN" altLang="en-US" sz="2400" b="1">
                <a:solidFill>
                  <a:schemeClr val="folHlink"/>
                </a:solidFill>
              </a:rPr>
              <a:t>所以</a:t>
            </a:r>
            <a:r>
              <a:rPr kumimoji="0" lang="en-US" altLang="zh-CN" sz="2400" b="1">
                <a:solidFill>
                  <a:schemeClr val="folHlink"/>
                </a:solidFill>
              </a:rPr>
              <a:t>, P</a:t>
            </a:r>
          </a:p>
        </p:txBody>
      </p:sp>
      <p:sp>
        <p:nvSpPr>
          <p:cNvPr id="2" name="幻灯片编号占位符 1">
            <a:extLst>
              <a:ext uri="{FF2B5EF4-FFF2-40B4-BE49-F238E27FC236}">
                <a16:creationId xmlns:a16="http://schemas.microsoft.com/office/drawing/2014/main" id="{0FDA189D-6B4F-FD4F-BED5-E258EBC25783}"/>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9D6E9B14-89BC-0442-8BB9-DB205A436F9D}" type="slidenum">
              <a:rPr kumimoji="0" lang="en-US" altLang="zh-CN" sz="1200">
                <a:latin typeface="Garamond" panose="02020404030301010803" pitchFamily="18" charset="0"/>
              </a:rPr>
              <a:pPr/>
              <a:t>36</a:t>
            </a:fld>
            <a:endParaRPr kumimoji="0" lang="en-US" altLang="zh-CN" sz="1200">
              <a:latin typeface="Garamond" panose="02020404030301010803"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2947" name="Rectangle 3">
            <a:extLst>
              <a:ext uri="{FF2B5EF4-FFF2-40B4-BE49-F238E27FC236}">
                <a16:creationId xmlns:a16="http://schemas.microsoft.com/office/drawing/2014/main" id="{1C5E2C47-6EB0-3A46-A1F2-CC65D36931D6}"/>
              </a:ext>
            </a:extLst>
          </p:cNvPr>
          <p:cNvSpPr>
            <a:spLocks noGrp="1" noChangeArrowheads="1"/>
          </p:cNvSpPr>
          <p:nvPr>
            <p:ph type="body" idx="4294967295"/>
          </p:nvPr>
        </p:nvSpPr>
        <p:spPr>
          <a:xfrm>
            <a:off x="457200" y="381000"/>
            <a:ext cx="8229600" cy="5638800"/>
          </a:xfrm>
        </p:spPr>
        <p:txBody>
          <a:bodyPr/>
          <a:lstStyle/>
          <a:p>
            <a:pPr>
              <a:buFontTx/>
              <a:buNone/>
            </a:pPr>
            <a:r>
              <a:rPr kumimoji="0" lang="zh-CN" altLang="en-US" b="1">
                <a:solidFill>
                  <a:srgbClr val="006600"/>
                </a:solidFill>
              </a:rPr>
              <a:t>思考</a:t>
            </a:r>
          </a:p>
          <a:p>
            <a:r>
              <a:rPr kumimoji="0" lang="zh-CN" altLang="en-US" sz="2600" b="1">
                <a:solidFill>
                  <a:schemeClr val="accent2"/>
                </a:solidFill>
              </a:rPr>
              <a:t>构造一个显示“肯定后件”推理无效的反例</a:t>
            </a:r>
          </a:p>
          <a:p>
            <a:pPr>
              <a:buFontTx/>
              <a:buNone/>
            </a:pPr>
            <a:endParaRPr kumimoji="0" lang="zh-CN" altLang="en-US" sz="1000" b="1">
              <a:solidFill>
                <a:schemeClr val="accent2"/>
              </a:solidFill>
            </a:endParaRPr>
          </a:p>
          <a:p>
            <a:r>
              <a:rPr kumimoji="0" lang="zh-CN" altLang="en-US" sz="2800" b="1">
                <a:solidFill>
                  <a:srgbClr val="0000FF"/>
                </a:solidFill>
              </a:rPr>
              <a:t>检验推理的形式</a:t>
            </a:r>
            <a:r>
              <a:rPr kumimoji="0" lang="en-US" altLang="zh-CN" sz="2800" b="1">
                <a:solidFill>
                  <a:srgbClr val="0000FF"/>
                </a:solidFill>
              </a:rPr>
              <a:t>:</a:t>
            </a:r>
            <a:r>
              <a:rPr kumimoji="0" lang="en-US" altLang="zh-CN" sz="1900"/>
              <a:t>	</a:t>
            </a:r>
          </a:p>
          <a:p>
            <a:pPr lvl="1"/>
            <a:endParaRPr kumimoji="0" lang="en-US" altLang="zh-CN" sz="1100"/>
          </a:p>
          <a:p>
            <a:r>
              <a:rPr kumimoji="0" lang="en-US" altLang="zh-CN" sz="2400" b="1">
                <a:solidFill>
                  <a:srgbClr val="660066"/>
                </a:solidFill>
                <a:latin typeface="汉鼎简楷体" pitchFamily="49" charset="-122"/>
                <a:ea typeface="汉鼎简楷体" pitchFamily="49" charset="-122"/>
              </a:rPr>
              <a:t>1) </a:t>
            </a:r>
            <a:r>
              <a:rPr kumimoji="0" lang="zh-CN" altLang="en-US" sz="2400" b="1">
                <a:solidFill>
                  <a:srgbClr val="660066"/>
                </a:solidFill>
                <a:latin typeface="汉鼎简楷体" pitchFamily="49" charset="-122"/>
                <a:ea typeface="汉鼎简楷体" pitchFamily="49" charset="-122"/>
              </a:rPr>
              <a:t>如果知识分子待遇好</a:t>
            </a:r>
            <a:r>
              <a:rPr kumimoji="0" lang="en-US" altLang="zh-CN" sz="2400" b="1">
                <a:solidFill>
                  <a:srgbClr val="660066"/>
                </a:solidFill>
                <a:latin typeface="汉鼎简楷体" pitchFamily="49" charset="-122"/>
                <a:ea typeface="汉鼎简楷体" pitchFamily="49" charset="-122"/>
              </a:rPr>
              <a:t>,</a:t>
            </a:r>
            <a:r>
              <a:rPr kumimoji="0" lang="zh-CN" altLang="en-US" sz="2400" b="1">
                <a:solidFill>
                  <a:srgbClr val="660066"/>
                </a:solidFill>
                <a:latin typeface="汉鼎简楷体" pitchFamily="49" charset="-122"/>
                <a:ea typeface="汉鼎简楷体" pitchFamily="49" charset="-122"/>
              </a:rPr>
              <a:t>科研会进步</a:t>
            </a:r>
            <a:r>
              <a:rPr kumimoji="0" lang="en-US" altLang="zh-CN" sz="2400" b="1">
                <a:solidFill>
                  <a:srgbClr val="660066"/>
                </a:solidFill>
                <a:latin typeface="汉鼎简楷体" pitchFamily="49" charset="-122"/>
                <a:ea typeface="汉鼎简楷体" pitchFamily="49" charset="-122"/>
              </a:rPr>
              <a:t>; </a:t>
            </a:r>
            <a:r>
              <a:rPr kumimoji="0" lang="zh-CN" altLang="en-US" sz="2400" b="1">
                <a:solidFill>
                  <a:srgbClr val="660066"/>
                </a:solidFill>
                <a:latin typeface="汉鼎简楷体" pitchFamily="49" charset="-122"/>
                <a:ea typeface="汉鼎简楷体" pitchFamily="49" charset="-122"/>
              </a:rPr>
              <a:t>现在知识分子待遇不高</a:t>
            </a:r>
            <a:r>
              <a:rPr kumimoji="0" lang="en-US" altLang="zh-CN" sz="2400" b="1">
                <a:solidFill>
                  <a:srgbClr val="660066"/>
                </a:solidFill>
                <a:latin typeface="汉鼎简楷体" pitchFamily="49" charset="-122"/>
                <a:ea typeface="汉鼎简楷体" pitchFamily="49" charset="-122"/>
              </a:rPr>
              <a:t>,</a:t>
            </a:r>
            <a:r>
              <a:rPr kumimoji="0" lang="zh-CN" altLang="en-US" sz="2400" b="1">
                <a:solidFill>
                  <a:srgbClr val="660066"/>
                </a:solidFill>
                <a:latin typeface="汉鼎简楷体" pitchFamily="49" charset="-122"/>
                <a:ea typeface="汉鼎简楷体" pitchFamily="49" charset="-122"/>
              </a:rPr>
              <a:t>这是学术落后的原因。</a:t>
            </a:r>
          </a:p>
          <a:p>
            <a:endParaRPr kumimoji="0" lang="zh-CN" altLang="en-US" sz="1000" b="1">
              <a:solidFill>
                <a:srgbClr val="FFCC99"/>
              </a:solidFill>
              <a:latin typeface="汉鼎简楷体" pitchFamily="49" charset="-122"/>
              <a:ea typeface="汉鼎简楷体" pitchFamily="49" charset="-122"/>
            </a:endParaRPr>
          </a:p>
          <a:p>
            <a:r>
              <a:rPr kumimoji="0" lang="en-US" altLang="zh-CN" sz="2400" b="1">
                <a:latin typeface="汉鼎简楷体" pitchFamily="49" charset="-122"/>
                <a:ea typeface="汉鼎简楷体" pitchFamily="49" charset="-122"/>
              </a:rPr>
              <a:t>2) </a:t>
            </a:r>
            <a:r>
              <a:rPr kumimoji="0" lang="zh-CN" altLang="en-US" sz="2400" b="1">
                <a:latin typeface="汉鼎简楷体" pitchFamily="49" charset="-122"/>
                <a:ea typeface="汉鼎简楷体" pitchFamily="49" charset="-122"/>
              </a:rPr>
              <a:t>公安部官员：对企业高管要慎用拘留逮捕措施</a:t>
            </a:r>
            <a:r>
              <a:rPr kumimoji="0" lang="zh-CN" altLang="en-US" sz="2400">
                <a:latin typeface="汉鼎简楷体" pitchFamily="49" charset="-122"/>
                <a:ea typeface="汉鼎简楷体" pitchFamily="49" charset="-122"/>
              </a:rPr>
              <a:t> </a:t>
            </a:r>
          </a:p>
          <a:p>
            <a:pPr>
              <a:buFontTx/>
              <a:buNone/>
            </a:pPr>
            <a:r>
              <a:rPr kumimoji="0" lang="zh-CN" altLang="en-US" sz="2400">
                <a:latin typeface="汉鼎简楷体" pitchFamily="49" charset="-122"/>
                <a:ea typeface="汉鼎简楷体" pitchFamily="49" charset="-122"/>
              </a:rPr>
              <a:t>	 </a:t>
            </a:r>
            <a:r>
              <a:rPr kumimoji="0" lang="zh-CN" altLang="en-US" sz="2400" b="1">
                <a:latin typeface="汉鼎简楷体" pitchFamily="49" charset="-122"/>
                <a:ea typeface="汉鼎简楷体" pitchFamily="49" charset="-122"/>
              </a:rPr>
              <a:t>网友</a:t>
            </a:r>
            <a:r>
              <a:rPr kumimoji="0" lang="en-US" altLang="zh-CN" sz="2400" b="1">
                <a:latin typeface="汉鼎简楷体" pitchFamily="49" charset="-122"/>
                <a:ea typeface="汉鼎简楷体" pitchFamily="49" charset="-122"/>
              </a:rPr>
              <a:t>: </a:t>
            </a:r>
            <a:r>
              <a:rPr kumimoji="0" lang="zh-CN" altLang="en-US" sz="2400" b="1">
                <a:latin typeface="汉鼎简楷体" pitchFamily="49" charset="-122"/>
                <a:ea typeface="汉鼎简楷体" pitchFamily="49" charset="-122"/>
              </a:rPr>
              <a:t>这样说表明对老百姓就可以任意拘留逮捕！</a:t>
            </a:r>
          </a:p>
          <a:p>
            <a:pPr lvl="2">
              <a:buFontTx/>
              <a:buNone/>
            </a:pPr>
            <a:r>
              <a:rPr kumimoji="0" lang="zh-CN" altLang="en-US" b="1">
                <a:latin typeface="汉鼎简楷体" pitchFamily="49" charset="-122"/>
                <a:ea typeface="汉鼎简楷体" pitchFamily="49" charset="-122"/>
              </a:rPr>
              <a:t>  	对普通老百姓就可以随便拘留或者逮捕了是吗</a:t>
            </a:r>
            <a:r>
              <a:rPr kumimoji="0" lang="en-US" altLang="zh-CN" b="1">
                <a:latin typeface="汉鼎简楷体" pitchFamily="49" charset="-122"/>
                <a:ea typeface="汉鼎简楷体" pitchFamily="49" charset="-122"/>
              </a:rPr>
              <a:t>?</a:t>
            </a:r>
          </a:p>
          <a:p>
            <a:pPr>
              <a:buFontTx/>
              <a:buNone/>
            </a:pPr>
            <a:r>
              <a:rPr kumimoji="0" lang="en-US" altLang="zh-CN" sz="2400" b="1">
                <a:latin typeface="汉鼎简楷体" pitchFamily="49" charset="-122"/>
                <a:ea typeface="汉鼎简楷体" pitchFamily="49" charset="-122"/>
              </a:rPr>
              <a:t>	         </a:t>
            </a:r>
            <a:r>
              <a:rPr kumimoji="0" lang="zh-CN" altLang="en-US" sz="2400" b="1">
                <a:latin typeface="汉鼎简楷体" pitchFamily="49" charset="-122"/>
                <a:ea typeface="汉鼎简楷体" pitchFamily="49" charset="-122"/>
              </a:rPr>
              <a:t>非企业高管是否可以随意拘捕</a:t>
            </a:r>
            <a:r>
              <a:rPr kumimoji="0" lang="en-US" altLang="zh-CN" sz="2400" b="1">
                <a:latin typeface="汉鼎简楷体" pitchFamily="49" charset="-122"/>
                <a:ea typeface="汉鼎简楷体" pitchFamily="49" charset="-122"/>
              </a:rPr>
              <a:t>,</a:t>
            </a:r>
            <a:r>
              <a:rPr kumimoji="0" lang="zh-CN" altLang="en-US" sz="2400" b="1">
                <a:latin typeface="汉鼎简楷体" pitchFamily="49" charset="-122"/>
                <a:ea typeface="汉鼎简楷体" pitchFamily="49" charset="-122"/>
              </a:rPr>
              <a:t>而不必慎重</a:t>
            </a:r>
            <a:r>
              <a:rPr kumimoji="0" lang="en-US" altLang="zh-CN" sz="2400" b="1">
                <a:latin typeface="汉鼎简楷体" pitchFamily="49" charset="-122"/>
                <a:ea typeface="汉鼎简楷体" pitchFamily="49" charset="-122"/>
              </a:rPr>
              <a:t>?</a:t>
            </a:r>
            <a:r>
              <a:rPr kumimoji="0" lang="zh-CN" altLang="en-US" sz="2400" b="1">
                <a:solidFill>
                  <a:schemeClr val="tx2"/>
                </a:solidFill>
                <a:latin typeface="汉鼎简楷体" pitchFamily="49" charset="-122"/>
                <a:ea typeface="汉鼎简楷体" pitchFamily="49" charset="-122"/>
              </a:rPr>
              <a:t>　</a:t>
            </a:r>
            <a:r>
              <a:rPr kumimoji="0" lang="zh-CN" altLang="en-US" sz="1900">
                <a:solidFill>
                  <a:schemeClr val="tx2"/>
                </a:solidFill>
                <a:latin typeface="汉鼎简楷体" pitchFamily="49" charset="-122"/>
                <a:ea typeface="汉鼎简楷体" pitchFamily="49" charset="-122"/>
              </a:rPr>
              <a:t>　</a:t>
            </a:r>
          </a:p>
          <a:p>
            <a:pPr>
              <a:buFontTx/>
              <a:buNone/>
            </a:pPr>
            <a:endParaRPr kumimoji="0" lang="en-US" altLang="zh-CN" sz="1000">
              <a:solidFill>
                <a:schemeClr val="tx2"/>
              </a:solidFill>
              <a:latin typeface="汉鼎简楷体" pitchFamily="49" charset="-122"/>
              <a:ea typeface="汉鼎简楷体" pitchFamily="49" charset="-122"/>
            </a:endParaRPr>
          </a:p>
          <a:p>
            <a:r>
              <a:rPr kumimoji="0" lang="en-US" altLang="zh-CN" sz="2400" b="1">
                <a:solidFill>
                  <a:srgbClr val="006666"/>
                </a:solidFill>
                <a:latin typeface="汉鼎简楷体" pitchFamily="49" charset="-122"/>
                <a:ea typeface="汉鼎简楷体" pitchFamily="49" charset="-122"/>
              </a:rPr>
              <a:t>3) </a:t>
            </a:r>
            <a:r>
              <a:rPr kumimoji="0" lang="zh-CN" altLang="en-US" sz="2400" b="1">
                <a:solidFill>
                  <a:srgbClr val="006666"/>
                </a:solidFill>
                <a:latin typeface="汉鼎简楷体" pitchFamily="49" charset="-122"/>
                <a:ea typeface="汉鼎简楷体" pitchFamily="49" charset="-122"/>
              </a:rPr>
              <a:t>我们知道，球体可以产生圆形的阴影。地球在月食时在月亮上的阴影是圆形的，这证明地球是球体。</a:t>
            </a:r>
            <a:r>
              <a:rPr kumimoji="0" lang="zh-CN" altLang="en-US" sz="2600" b="1">
                <a:solidFill>
                  <a:srgbClr val="006666"/>
                </a:solidFill>
              </a:rPr>
              <a:t> </a:t>
            </a:r>
          </a:p>
        </p:txBody>
      </p:sp>
      <p:sp>
        <p:nvSpPr>
          <p:cNvPr id="2" name="幻灯片编号占位符 1">
            <a:extLst>
              <a:ext uri="{FF2B5EF4-FFF2-40B4-BE49-F238E27FC236}">
                <a16:creationId xmlns:a16="http://schemas.microsoft.com/office/drawing/2014/main" id="{1A5828D3-5E54-CF44-AC1D-185712F5629E}"/>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09997D79-ECFA-DD44-A5D3-F5D72F5DDE79}" type="slidenum">
              <a:rPr kumimoji="0" lang="en-US" altLang="zh-CN" sz="1400"/>
              <a:pPr/>
              <a:t>37</a:t>
            </a:fld>
            <a:endParaRPr kumimoji="0" lang="en-US" altLang="zh-CN"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236F970-2C97-D449-9D91-61DD23E9C297}"/>
              </a:ext>
            </a:extLst>
          </p:cNvPr>
          <p:cNvSpPr>
            <a:spLocks noGrp="1" noChangeArrowheads="1"/>
          </p:cNvSpPr>
          <p:nvPr>
            <p:ph type="title" idx="4294967295"/>
          </p:nvPr>
        </p:nvSpPr>
        <p:spPr>
          <a:xfrm>
            <a:off x="457200" y="274638"/>
            <a:ext cx="8229600" cy="638175"/>
          </a:xfrm>
        </p:spPr>
        <p:txBody>
          <a:bodyPr anchor="t"/>
          <a:lstStyle/>
          <a:p>
            <a:pPr algn="l">
              <a:defRPr/>
            </a:pPr>
            <a:r>
              <a:rPr kumimoji="0" lang="zh-CN" altLang="en-US" sz="3400" b="1">
                <a:solidFill>
                  <a:srgbClr val="006600"/>
                </a:solidFill>
              </a:rPr>
              <a:t>分析推理的类型或形式，并评价充分性</a:t>
            </a:r>
          </a:p>
        </p:txBody>
      </p:sp>
      <p:sp>
        <p:nvSpPr>
          <p:cNvPr id="41987" name="Rectangle 3">
            <a:extLst>
              <a:ext uri="{FF2B5EF4-FFF2-40B4-BE49-F238E27FC236}">
                <a16:creationId xmlns:a16="http://schemas.microsoft.com/office/drawing/2014/main" id="{5E36FF46-309D-444F-9E8F-8524D5BBEA1B}"/>
              </a:ext>
            </a:extLst>
          </p:cNvPr>
          <p:cNvSpPr>
            <a:spLocks noGrp="1" noChangeArrowheads="1"/>
          </p:cNvSpPr>
          <p:nvPr>
            <p:ph type="body" idx="4294967295"/>
          </p:nvPr>
        </p:nvSpPr>
        <p:spPr>
          <a:xfrm>
            <a:off x="533400" y="914400"/>
            <a:ext cx="8229600" cy="5562600"/>
          </a:xfrm>
        </p:spPr>
        <p:txBody>
          <a:bodyPr/>
          <a:lstStyle/>
          <a:p>
            <a:pPr>
              <a:lnSpc>
                <a:spcPct val="80000"/>
              </a:lnSpc>
              <a:buFontTx/>
              <a:buNone/>
            </a:pPr>
            <a:r>
              <a:rPr kumimoji="0" lang="en-US" altLang="zh-CN" sz="2200" b="1">
                <a:solidFill>
                  <a:srgbClr val="333399"/>
                </a:solidFill>
              </a:rPr>
              <a:t>1) </a:t>
            </a:r>
            <a:r>
              <a:rPr kumimoji="0" lang="zh-CN" altLang="en-US" sz="2200" b="1">
                <a:solidFill>
                  <a:srgbClr val="333399"/>
                </a:solidFill>
                <a:latin typeface="汉鼎简楷体" pitchFamily="49" charset="-122"/>
                <a:ea typeface="汉鼎简楷体" pitchFamily="49" charset="-122"/>
              </a:rPr>
              <a:t>工资是你的学习成绩单。</a:t>
            </a:r>
          </a:p>
          <a:p>
            <a:pPr>
              <a:lnSpc>
                <a:spcPct val="80000"/>
              </a:lnSpc>
            </a:pPr>
            <a:endParaRPr kumimoji="0" lang="zh-CN" altLang="en-US" sz="800" b="1">
              <a:solidFill>
                <a:srgbClr val="333399"/>
              </a:solidFill>
              <a:latin typeface="汉鼎简楷体" pitchFamily="49" charset="-122"/>
              <a:ea typeface="汉鼎简楷体" pitchFamily="49" charset="-122"/>
            </a:endParaRPr>
          </a:p>
          <a:p>
            <a:pPr>
              <a:lnSpc>
                <a:spcPct val="80000"/>
              </a:lnSpc>
              <a:buFontTx/>
              <a:buNone/>
            </a:pPr>
            <a:r>
              <a:rPr kumimoji="0" lang="en-US" altLang="zh-CN" sz="2200" b="1">
                <a:solidFill>
                  <a:srgbClr val="333399"/>
                </a:solidFill>
                <a:latin typeface="汉鼎简楷体" pitchFamily="49" charset="-122"/>
                <a:ea typeface="汉鼎简楷体" pitchFamily="49" charset="-122"/>
              </a:rPr>
              <a:t>2) </a:t>
            </a:r>
            <a:r>
              <a:rPr kumimoji="0" lang="zh-CN" altLang="en-US" sz="2200" b="1">
                <a:solidFill>
                  <a:srgbClr val="333399"/>
                </a:solidFill>
                <a:latin typeface="汉鼎简楷体" pitchFamily="49" charset="-122"/>
                <a:ea typeface="汉鼎简楷体" pitchFamily="49" charset="-122"/>
              </a:rPr>
              <a:t>美国，要么爱它，要么离开它！</a:t>
            </a:r>
          </a:p>
          <a:p>
            <a:pPr>
              <a:lnSpc>
                <a:spcPct val="80000"/>
              </a:lnSpc>
            </a:pPr>
            <a:endParaRPr kumimoji="0" lang="zh-CN" altLang="en-US" sz="600" b="1">
              <a:solidFill>
                <a:srgbClr val="333399"/>
              </a:solidFill>
              <a:latin typeface="汉鼎简楷体" pitchFamily="49" charset="-122"/>
              <a:ea typeface="汉鼎简楷体" pitchFamily="49" charset="-122"/>
            </a:endParaRPr>
          </a:p>
          <a:p>
            <a:pPr>
              <a:lnSpc>
                <a:spcPct val="80000"/>
              </a:lnSpc>
              <a:buFontTx/>
              <a:buNone/>
            </a:pPr>
            <a:r>
              <a:rPr kumimoji="0" lang="en-US" altLang="zh-CN" sz="2200" b="1">
                <a:solidFill>
                  <a:srgbClr val="333399"/>
                </a:solidFill>
                <a:latin typeface="汉鼎简楷体" pitchFamily="49" charset="-122"/>
                <a:ea typeface="汉鼎简楷体" pitchFamily="49" charset="-122"/>
              </a:rPr>
              <a:t>3) </a:t>
            </a:r>
            <a:r>
              <a:rPr kumimoji="0" lang="zh-CN" altLang="en-US" sz="2200" b="1">
                <a:solidFill>
                  <a:srgbClr val="333399"/>
                </a:solidFill>
                <a:latin typeface="汉鼎简楷体" pitchFamily="49" charset="-122"/>
                <a:ea typeface="汉鼎简楷体" pitchFamily="49" charset="-122"/>
              </a:rPr>
              <a:t>建议国家停止大学扩招：从这几年扩招产生的结果看，社会上的大学生数量是急剧增多了，但其质量却严重缩水，社会评价明显贬值。</a:t>
            </a:r>
          </a:p>
          <a:p>
            <a:pPr>
              <a:lnSpc>
                <a:spcPct val="80000"/>
              </a:lnSpc>
              <a:buFontTx/>
              <a:buNone/>
            </a:pPr>
            <a:endParaRPr kumimoji="0" lang="en-US" altLang="zh-CN" sz="900" b="1">
              <a:solidFill>
                <a:srgbClr val="333399"/>
              </a:solidFill>
              <a:latin typeface="汉鼎简楷体" pitchFamily="49" charset="-122"/>
              <a:ea typeface="汉鼎简楷体" pitchFamily="49" charset="-122"/>
            </a:endParaRPr>
          </a:p>
          <a:p>
            <a:pPr>
              <a:lnSpc>
                <a:spcPct val="80000"/>
              </a:lnSpc>
              <a:buFontTx/>
              <a:buNone/>
            </a:pPr>
            <a:r>
              <a:rPr kumimoji="0" lang="en-US" altLang="zh-CN" sz="2200" b="1">
                <a:solidFill>
                  <a:srgbClr val="333399"/>
                </a:solidFill>
                <a:latin typeface="汉鼎简楷体" pitchFamily="49" charset="-122"/>
                <a:ea typeface="汉鼎简楷体" pitchFamily="49" charset="-122"/>
              </a:rPr>
              <a:t>4) </a:t>
            </a:r>
            <a:r>
              <a:rPr kumimoji="0" lang="zh-CN" altLang="en-US" sz="2200" b="1">
                <a:solidFill>
                  <a:srgbClr val="333399"/>
                </a:solidFill>
                <a:latin typeface="汉鼎简楷体" pitchFamily="49" charset="-122"/>
                <a:ea typeface="汉鼎简楷体" pitchFamily="49" charset="-122"/>
              </a:rPr>
              <a:t>如果没有上帝，生活没有意义；而生活并非没有意义，所以，这意味着上帝存在。</a:t>
            </a:r>
          </a:p>
          <a:p>
            <a:pPr>
              <a:lnSpc>
                <a:spcPct val="80000"/>
              </a:lnSpc>
            </a:pPr>
            <a:endParaRPr kumimoji="0" lang="zh-CN" altLang="en-US" sz="1000" b="1">
              <a:solidFill>
                <a:srgbClr val="333399"/>
              </a:solidFill>
              <a:latin typeface="汉鼎简楷体" pitchFamily="49" charset="-122"/>
              <a:ea typeface="汉鼎简楷体" pitchFamily="49" charset="-122"/>
            </a:endParaRPr>
          </a:p>
          <a:p>
            <a:pPr>
              <a:lnSpc>
                <a:spcPct val="80000"/>
              </a:lnSpc>
              <a:buFontTx/>
              <a:buNone/>
            </a:pPr>
            <a:r>
              <a:rPr kumimoji="0" lang="en-US" altLang="zh-CN" sz="2200" b="1">
                <a:solidFill>
                  <a:srgbClr val="333399"/>
                </a:solidFill>
                <a:latin typeface="汉鼎简楷体" pitchFamily="49" charset="-122"/>
                <a:ea typeface="汉鼎简楷体" pitchFamily="49" charset="-122"/>
              </a:rPr>
              <a:t>5) IBM</a:t>
            </a:r>
            <a:r>
              <a:rPr kumimoji="0" lang="zh-CN" altLang="en-US" sz="2200" b="1">
                <a:solidFill>
                  <a:srgbClr val="333399"/>
                </a:solidFill>
                <a:latin typeface="汉鼎简楷体" pitchFamily="49" charset="-122"/>
                <a:ea typeface="汉鼎简楷体" pitchFamily="49" charset="-122"/>
              </a:rPr>
              <a:t>的总裁当然是有影响力的人，但他无法让他的女儿上哈佛大学，所以，这否定了一些人说的只有有影响力的人才能让他们的孩子上哈佛大学的意思。</a:t>
            </a:r>
          </a:p>
          <a:p>
            <a:pPr>
              <a:lnSpc>
                <a:spcPct val="80000"/>
              </a:lnSpc>
            </a:pPr>
            <a:endParaRPr kumimoji="0" lang="zh-CN" altLang="en-US" sz="1000" b="1">
              <a:solidFill>
                <a:srgbClr val="333399"/>
              </a:solidFill>
              <a:latin typeface="汉鼎简楷体" pitchFamily="49" charset="-122"/>
              <a:ea typeface="汉鼎简楷体" pitchFamily="49" charset="-122"/>
            </a:endParaRPr>
          </a:p>
          <a:p>
            <a:pPr>
              <a:lnSpc>
                <a:spcPct val="80000"/>
              </a:lnSpc>
              <a:buFontTx/>
              <a:buNone/>
            </a:pPr>
            <a:r>
              <a:rPr kumimoji="0" lang="en-US" altLang="zh-CN" sz="2200" b="1">
                <a:solidFill>
                  <a:srgbClr val="333399"/>
                </a:solidFill>
                <a:latin typeface="汉鼎简楷体" pitchFamily="49" charset="-122"/>
                <a:ea typeface="汉鼎简楷体" pitchFamily="49" charset="-122"/>
              </a:rPr>
              <a:t>6) </a:t>
            </a:r>
            <a:r>
              <a:rPr kumimoji="0" lang="zh-CN" altLang="en-US" sz="2200" b="1">
                <a:solidFill>
                  <a:srgbClr val="333399"/>
                </a:solidFill>
                <a:latin typeface="汉鼎简楷体" pitchFamily="49" charset="-122"/>
                <a:ea typeface="汉鼎简楷体" pitchFamily="49" charset="-122"/>
              </a:rPr>
              <a:t>当一个城市自有住宅率超过</a:t>
            </a:r>
            <a:r>
              <a:rPr kumimoji="0" lang="en-US" altLang="zh-CN" sz="2200" b="1">
                <a:solidFill>
                  <a:srgbClr val="333399"/>
                </a:solidFill>
                <a:latin typeface="汉鼎简楷体" pitchFamily="49" charset="-122"/>
                <a:ea typeface="汉鼎简楷体" pitchFamily="49" charset="-122"/>
              </a:rPr>
              <a:t>50%</a:t>
            </a:r>
            <a:r>
              <a:rPr kumimoji="0" lang="zh-CN" altLang="en-US" sz="2200" b="1">
                <a:solidFill>
                  <a:srgbClr val="333399"/>
                </a:solidFill>
                <a:latin typeface="汉鼎简楷体" pitchFamily="49" charset="-122"/>
                <a:ea typeface="汉鼎简楷体" pitchFamily="49" charset="-122"/>
              </a:rPr>
              <a:t>，城市就会死亡。</a:t>
            </a:r>
            <a:r>
              <a:rPr kumimoji="0" lang="zh-CN" altLang="en-US" sz="2200" b="1">
                <a:solidFill>
                  <a:srgbClr val="333399"/>
                </a:solidFill>
                <a:ea typeface="汉鼎简楷体" pitchFamily="49" charset="-122"/>
              </a:rPr>
              <a:t>“</a:t>
            </a:r>
            <a:r>
              <a:rPr kumimoji="0" lang="zh-CN" altLang="en-US" sz="2200" b="1">
                <a:solidFill>
                  <a:srgbClr val="333399"/>
                </a:solidFill>
                <a:latin typeface="汉鼎简楷体" pitchFamily="49" charset="-122"/>
                <a:ea typeface="汉鼎简楷体" pitchFamily="49" charset="-122"/>
              </a:rPr>
              <a:t>安得广厦千万间，大庇天下寒士俱欢颜</a:t>
            </a:r>
            <a:r>
              <a:rPr kumimoji="0" lang="zh-CN" altLang="en-US" sz="2200" b="1">
                <a:solidFill>
                  <a:srgbClr val="333399"/>
                </a:solidFill>
                <a:ea typeface="汉鼎简楷体" pitchFamily="49" charset="-122"/>
              </a:rPr>
              <a:t>”</a:t>
            </a:r>
            <a:r>
              <a:rPr kumimoji="0" lang="zh-CN" altLang="en-US" sz="2200" b="1">
                <a:solidFill>
                  <a:srgbClr val="333399"/>
                </a:solidFill>
                <a:latin typeface="汉鼎简楷体" pitchFamily="49" charset="-122"/>
                <a:ea typeface="汉鼎简楷体" pitchFamily="49" charset="-122"/>
              </a:rPr>
              <a:t>，想要居者有其屋，那是杜甫喝醉时说的话，你们如果相信这会实现，不是真傻就是装傻。如果刚毕业的大学生和涌入城市的打工者一进城就能买房的话，谁愿意走？没人走了，这个城市就不会有流动性。一个城市没有流动性，就像一个人的血液停止循环，就意味着死亡。</a:t>
            </a:r>
            <a:endParaRPr kumimoji="0" lang="en-US" altLang="zh-CN" sz="2200" b="1">
              <a:solidFill>
                <a:srgbClr val="333399"/>
              </a:solidFill>
              <a:latin typeface="汉鼎简楷体" pitchFamily="49" charset="-122"/>
              <a:ea typeface="汉鼎简楷体" pitchFamily="49" charset="-122"/>
            </a:endParaRPr>
          </a:p>
          <a:p>
            <a:pPr algn="r">
              <a:lnSpc>
                <a:spcPct val="80000"/>
              </a:lnSpc>
              <a:buFontTx/>
              <a:buNone/>
            </a:pPr>
            <a:r>
              <a:rPr kumimoji="0" lang="en-US" altLang="zh-CN" sz="1200"/>
              <a:t>http://forum.home.news.cn/detail/77604520/1.html</a:t>
            </a:r>
            <a:endParaRPr kumimoji="0" lang="zh-CN" altLang="en-US" sz="1200"/>
          </a:p>
        </p:txBody>
      </p:sp>
      <p:sp>
        <p:nvSpPr>
          <p:cNvPr id="2" name="幻灯片编号占位符 1">
            <a:extLst>
              <a:ext uri="{FF2B5EF4-FFF2-40B4-BE49-F238E27FC236}">
                <a16:creationId xmlns:a16="http://schemas.microsoft.com/office/drawing/2014/main" id="{B4AFD20E-DE8D-E247-9ECF-89DF5880A6CE}"/>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9AE6E80A-46D4-5D49-9FBF-CD254D512DAC}" type="slidenum">
              <a:rPr kumimoji="0" lang="en-US" altLang="zh-CN" sz="1400"/>
              <a:pPr/>
              <a:t>38</a:t>
            </a:fld>
            <a:endParaRPr kumimoji="0" lang="en-US" altLang="zh-CN"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F1E29FCD-51FF-0742-89C8-CAF3C2F634DC}"/>
              </a:ext>
            </a:extLst>
          </p:cNvPr>
          <p:cNvSpPr>
            <a:spLocks noGrp="1" noChangeArrowheads="1"/>
          </p:cNvSpPr>
          <p:nvPr>
            <p:ph type="body" idx="4294967295"/>
          </p:nvPr>
        </p:nvSpPr>
        <p:spPr>
          <a:xfrm>
            <a:off x="381000" y="152400"/>
            <a:ext cx="8534400" cy="6019800"/>
          </a:xfrm>
        </p:spPr>
        <p:txBody>
          <a:bodyPr/>
          <a:lstStyle/>
          <a:p>
            <a:pPr>
              <a:lnSpc>
                <a:spcPct val="90000"/>
              </a:lnSpc>
              <a:buFontTx/>
              <a:buNone/>
            </a:pPr>
            <a:endParaRPr kumimoji="0" lang="en-US" altLang="zh-CN" sz="1000"/>
          </a:p>
          <a:p>
            <a:pPr>
              <a:lnSpc>
                <a:spcPct val="90000"/>
              </a:lnSpc>
              <a:buFontTx/>
              <a:buNone/>
            </a:pPr>
            <a:r>
              <a:rPr kumimoji="0" lang="en-US" altLang="zh-CN" sz="3000" b="1">
                <a:solidFill>
                  <a:srgbClr val="FF6600"/>
                </a:solidFill>
                <a:latin typeface="宋体" panose="02010600030101010101" pitchFamily="2" charset="-122"/>
              </a:rPr>
              <a:t>4.</a:t>
            </a:r>
            <a:r>
              <a:rPr kumimoji="0" lang="zh-CN" altLang="en-US" sz="3000" b="1">
                <a:solidFill>
                  <a:srgbClr val="FF6600"/>
                </a:solidFill>
              </a:rPr>
              <a:t>归纳统计推理及其评价</a:t>
            </a:r>
            <a:r>
              <a:rPr kumimoji="0" lang="zh-CN" altLang="en-US" sz="3000" b="1"/>
              <a:t>：归纳推理</a:t>
            </a:r>
            <a:endParaRPr kumimoji="0" lang="en-US" altLang="zh-CN" sz="3000" b="1"/>
          </a:p>
          <a:p>
            <a:pPr>
              <a:lnSpc>
                <a:spcPct val="90000"/>
              </a:lnSpc>
              <a:buFontTx/>
              <a:buNone/>
            </a:pPr>
            <a:endParaRPr kumimoji="0" lang="zh-CN" altLang="en-US" sz="1000" b="1" i="1">
              <a:solidFill>
                <a:srgbClr val="FFCCFF"/>
              </a:solidFill>
            </a:endParaRPr>
          </a:p>
          <a:p>
            <a:pPr>
              <a:lnSpc>
                <a:spcPct val="90000"/>
              </a:lnSpc>
              <a:buFontTx/>
              <a:buNone/>
            </a:pPr>
            <a:r>
              <a:rPr kumimoji="0" lang="zh-CN" altLang="en-US" sz="2800"/>
              <a:t>最直观的一种归纳是归纳概括</a:t>
            </a:r>
            <a:r>
              <a:rPr kumimoji="0" lang="en-US" altLang="zh-CN" sz="2800"/>
              <a:t>. </a:t>
            </a:r>
            <a:r>
              <a:rPr kumimoji="0" lang="zh-CN" altLang="en-US" sz="2800" b="1">
                <a:solidFill>
                  <a:srgbClr val="FFFF99"/>
                </a:solidFill>
              </a:rPr>
              <a:t>它的一般模式是</a:t>
            </a:r>
            <a:r>
              <a:rPr kumimoji="0" lang="en-US" altLang="zh-CN" sz="2800" b="1">
                <a:solidFill>
                  <a:srgbClr val="FFFF99"/>
                </a:solidFill>
              </a:rPr>
              <a:t>:</a:t>
            </a:r>
          </a:p>
          <a:p>
            <a:pPr>
              <a:lnSpc>
                <a:spcPct val="90000"/>
              </a:lnSpc>
            </a:pPr>
            <a:endParaRPr kumimoji="0" lang="en-US" altLang="zh-CN" sz="2800" b="1">
              <a:solidFill>
                <a:srgbClr val="FFFF99"/>
              </a:solidFill>
            </a:endParaRPr>
          </a:p>
          <a:p>
            <a:pPr>
              <a:lnSpc>
                <a:spcPct val="90000"/>
              </a:lnSpc>
              <a:buFontTx/>
              <a:buNone/>
            </a:pPr>
            <a:r>
              <a:rPr kumimoji="0" lang="en-US" altLang="zh-CN" sz="2800"/>
              <a:t>		</a:t>
            </a:r>
            <a:r>
              <a:rPr kumimoji="0" lang="zh-CN" altLang="en-US" sz="2800" b="1">
                <a:solidFill>
                  <a:srgbClr val="66CCFF"/>
                </a:solidFill>
              </a:rPr>
              <a:t>观察到事物Ａ</a:t>
            </a:r>
            <a:r>
              <a:rPr kumimoji="0" lang="en-US" altLang="zh-CN" sz="2800" b="1">
                <a:solidFill>
                  <a:srgbClr val="66CCFF"/>
                </a:solidFill>
              </a:rPr>
              <a:t>1</a:t>
            </a:r>
            <a:r>
              <a:rPr kumimoji="0" lang="zh-CN" altLang="en-US" sz="2800" b="1">
                <a:solidFill>
                  <a:srgbClr val="66CCFF"/>
                </a:solidFill>
              </a:rPr>
              <a:t>具有性质Ｂ，</a:t>
            </a:r>
          </a:p>
          <a:p>
            <a:pPr>
              <a:lnSpc>
                <a:spcPct val="90000"/>
              </a:lnSpc>
              <a:buFontTx/>
              <a:buNone/>
            </a:pPr>
            <a:r>
              <a:rPr kumimoji="0" lang="zh-CN" altLang="en-US" sz="2800" b="1">
                <a:solidFill>
                  <a:srgbClr val="66CCFF"/>
                </a:solidFill>
              </a:rPr>
              <a:t>		观察到事物Ａ</a:t>
            </a:r>
            <a:r>
              <a:rPr kumimoji="0" lang="en-US" altLang="zh-CN" sz="2800" b="1">
                <a:solidFill>
                  <a:srgbClr val="66CCFF"/>
                </a:solidFill>
              </a:rPr>
              <a:t>2</a:t>
            </a:r>
            <a:r>
              <a:rPr kumimoji="0" lang="zh-CN" altLang="en-US" sz="2800" b="1">
                <a:solidFill>
                  <a:srgbClr val="66CCFF"/>
                </a:solidFill>
              </a:rPr>
              <a:t>具有性质Ｂ，</a:t>
            </a:r>
          </a:p>
          <a:p>
            <a:pPr>
              <a:lnSpc>
                <a:spcPct val="90000"/>
              </a:lnSpc>
              <a:buFontTx/>
              <a:buNone/>
            </a:pPr>
            <a:r>
              <a:rPr kumimoji="0" lang="zh-CN" altLang="en-US" sz="2800" b="1">
                <a:solidFill>
                  <a:srgbClr val="66CCFF"/>
                </a:solidFill>
              </a:rPr>
              <a:t>		</a:t>
            </a:r>
            <a:r>
              <a:rPr kumimoji="0" lang="en-US" altLang="zh-CN" sz="2800" b="1">
                <a:solidFill>
                  <a:srgbClr val="66CCFF"/>
                </a:solidFill>
              </a:rPr>
              <a:t>……</a:t>
            </a:r>
          </a:p>
          <a:p>
            <a:pPr>
              <a:lnSpc>
                <a:spcPct val="90000"/>
              </a:lnSpc>
              <a:buFontTx/>
              <a:buNone/>
            </a:pPr>
            <a:r>
              <a:rPr kumimoji="0" lang="en-US" altLang="zh-CN" sz="2800" b="1">
                <a:solidFill>
                  <a:srgbClr val="66CCFF"/>
                </a:solidFill>
              </a:rPr>
              <a:t>		</a:t>
            </a:r>
            <a:r>
              <a:rPr kumimoji="0" lang="zh-CN" altLang="en-US" sz="2800" b="1">
                <a:solidFill>
                  <a:srgbClr val="66CCFF"/>
                </a:solidFill>
              </a:rPr>
              <a:t>观察到事物Ａｎ具有性质Ｂ，</a:t>
            </a:r>
          </a:p>
          <a:p>
            <a:pPr>
              <a:lnSpc>
                <a:spcPct val="90000"/>
              </a:lnSpc>
              <a:buFontTx/>
              <a:buNone/>
            </a:pPr>
            <a:r>
              <a:rPr kumimoji="0" lang="zh-CN" altLang="en-US" sz="2800" b="1">
                <a:solidFill>
                  <a:srgbClr val="66CCFF"/>
                </a:solidFill>
              </a:rPr>
              <a:t>		</a:t>
            </a:r>
            <a:r>
              <a:rPr kumimoji="0" lang="en-US" altLang="zh-CN" sz="2800" b="1">
                <a:solidFill>
                  <a:srgbClr val="66CCFF"/>
                </a:solidFill>
              </a:rPr>
              <a:t>______________________________</a:t>
            </a:r>
          </a:p>
          <a:p>
            <a:pPr>
              <a:lnSpc>
                <a:spcPct val="90000"/>
              </a:lnSpc>
              <a:buFontTx/>
              <a:buNone/>
            </a:pPr>
            <a:r>
              <a:rPr kumimoji="0" lang="en-US" altLang="zh-CN" sz="2800" b="1">
                <a:solidFill>
                  <a:srgbClr val="66CCFF"/>
                </a:solidFill>
              </a:rPr>
              <a:t>		</a:t>
            </a:r>
            <a:r>
              <a:rPr kumimoji="0" lang="zh-CN" altLang="en-US" sz="2800" b="1">
                <a:solidFill>
                  <a:srgbClr val="66CCFF"/>
                </a:solidFill>
              </a:rPr>
              <a:t>那么，所有的Ａ类事物都具有Ｂ性质。</a:t>
            </a:r>
          </a:p>
          <a:p>
            <a:pPr>
              <a:lnSpc>
                <a:spcPct val="90000"/>
              </a:lnSpc>
              <a:buFontTx/>
              <a:buNone/>
            </a:pPr>
            <a:r>
              <a:rPr kumimoji="0" lang="zh-CN" altLang="en-US" sz="2800" b="1">
                <a:solidFill>
                  <a:srgbClr val="66CCFF"/>
                </a:solidFill>
              </a:rPr>
              <a:t>		（或者：第</a:t>
            </a:r>
            <a:r>
              <a:rPr kumimoji="0" lang="en-US" altLang="zh-CN" sz="2800" b="1">
                <a:solidFill>
                  <a:srgbClr val="66CCFF"/>
                </a:solidFill>
              </a:rPr>
              <a:t>An+1</a:t>
            </a:r>
            <a:r>
              <a:rPr kumimoji="0" lang="zh-CN" altLang="en-US" sz="2800" b="1">
                <a:solidFill>
                  <a:srgbClr val="66CCFF"/>
                </a:solidFill>
              </a:rPr>
              <a:t>个事物也具有</a:t>
            </a:r>
            <a:r>
              <a:rPr kumimoji="0" lang="en-US" altLang="zh-CN" sz="2800" b="1">
                <a:solidFill>
                  <a:srgbClr val="66CCFF"/>
                </a:solidFill>
              </a:rPr>
              <a:t>B</a:t>
            </a:r>
            <a:r>
              <a:rPr kumimoji="0" lang="zh-CN" altLang="en-US" sz="2800" b="1">
                <a:solidFill>
                  <a:srgbClr val="66CCFF"/>
                </a:solidFill>
              </a:rPr>
              <a:t>性质）</a:t>
            </a:r>
          </a:p>
          <a:p>
            <a:pPr>
              <a:lnSpc>
                <a:spcPct val="90000"/>
              </a:lnSpc>
              <a:buFontTx/>
              <a:buNone/>
            </a:pPr>
            <a:endParaRPr kumimoji="0" lang="zh-CN" altLang="en-US" sz="1200" b="1">
              <a:solidFill>
                <a:srgbClr val="333399"/>
              </a:solidFill>
            </a:endParaRPr>
          </a:p>
        </p:txBody>
      </p:sp>
      <p:sp>
        <p:nvSpPr>
          <p:cNvPr id="2" name="幻灯片编号占位符 1">
            <a:extLst>
              <a:ext uri="{FF2B5EF4-FFF2-40B4-BE49-F238E27FC236}">
                <a16:creationId xmlns:a16="http://schemas.microsoft.com/office/drawing/2014/main" id="{BC4D82D8-39F9-A84F-B09A-F6E62FEA2CE5}"/>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139F72FE-278A-E441-BB84-CB5F7796F46A}" type="slidenum">
              <a:rPr kumimoji="0" lang="en-US" altLang="zh-CN" sz="1200">
                <a:latin typeface="Garamond" panose="02020404030301010803" pitchFamily="18" charset="0"/>
              </a:rPr>
              <a:pPr/>
              <a:t>39</a:t>
            </a:fld>
            <a:endParaRPr kumimoji="0" lang="en-US" altLang="zh-CN"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77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35" descr="Chretien_Ad">
            <a:extLst>
              <a:ext uri="{FF2B5EF4-FFF2-40B4-BE49-F238E27FC236}">
                <a16:creationId xmlns:a16="http://schemas.microsoft.com/office/drawing/2014/main" id="{EECF6BD7-1D4F-D347-AC9D-120DB1782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857250"/>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4" name="Rectangle 38">
            <a:extLst>
              <a:ext uri="{FF2B5EF4-FFF2-40B4-BE49-F238E27FC236}">
                <a16:creationId xmlns:a16="http://schemas.microsoft.com/office/drawing/2014/main" id="{78C8ACE6-9653-4648-8510-9AC858943521}"/>
              </a:ext>
            </a:extLst>
          </p:cNvPr>
          <p:cNvSpPr>
            <a:spLocks noChangeArrowheads="1"/>
          </p:cNvSpPr>
          <p:nvPr/>
        </p:nvSpPr>
        <p:spPr bwMode="auto">
          <a:xfrm>
            <a:off x="685800" y="990600"/>
            <a:ext cx="3276600"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600">
                <a:latin typeface="汉鼎简楷体" pitchFamily="49" charset="-122"/>
                <a:ea typeface="汉鼎简楷体" pitchFamily="49" charset="-122"/>
              </a:rPr>
              <a:t>一九九三年加拿大联邦政府大选，要下台的保守党政府情急用展示自由党魁克利蒂安的歪嘴和蹩脚英语的广告来竞选。</a:t>
            </a:r>
          </a:p>
          <a:p>
            <a:pPr>
              <a:buFont typeface="Wingdings" pitchFamily="2" charset="2"/>
              <a:buNone/>
            </a:pPr>
            <a:r>
              <a:rPr kumimoji="0" lang="zh-CN" altLang="en-US" sz="2600">
                <a:latin typeface="汉鼎简楷体" pitchFamily="49" charset="-122"/>
                <a:ea typeface="汉鼎简楷体" pitchFamily="49" charset="-122"/>
              </a:rPr>
              <a:t>这电视广告立刻引起激烈抗议</a:t>
            </a:r>
            <a:r>
              <a:rPr kumimoji="0" lang="en-US" altLang="zh-CN" sz="2600">
                <a:latin typeface="汉鼎简楷体" pitchFamily="49" charset="-122"/>
                <a:ea typeface="汉鼎简楷体" pitchFamily="49" charset="-122"/>
              </a:rPr>
              <a:t>, </a:t>
            </a:r>
            <a:r>
              <a:rPr kumimoji="0" lang="zh-CN" altLang="en-US" sz="2600">
                <a:latin typeface="汉鼎简楷体" pitchFamily="49" charset="-122"/>
                <a:ea typeface="汉鼎简楷体" pitchFamily="49" charset="-122"/>
              </a:rPr>
              <a:t>全国炸开了。</a:t>
            </a:r>
          </a:p>
        </p:txBody>
      </p:sp>
      <p:sp>
        <p:nvSpPr>
          <p:cNvPr id="10245" name="Rectangle 5">
            <a:extLst>
              <a:ext uri="{FF2B5EF4-FFF2-40B4-BE49-F238E27FC236}">
                <a16:creationId xmlns:a16="http://schemas.microsoft.com/office/drawing/2014/main" id="{30308364-E37C-8B43-947A-744766BDF807}"/>
              </a:ext>
            </a:extLst>
          </p:cNvPr>
          <p:cNvSpPr>
            <a:spLocks noChangeArrowheads="1"/>
          </p:cNvSpPr>
          <p:nvPr/>
        </p:nvSpPr>
        <p:spPr bwMode="auto">
          <a:xfrm>
            <a:off x="381000" y="152400"/>
            <a:ext cx="6172200" cy="544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buFont typeface="Wingdings" charset="0"/>
              <a:buNone/>
              <a:defRPr/>
            </a:pPr>
            <a:r>
              <a:rPr lang="en-US" altLang="zh-CN" sz="3200" dirty="0">
                <a:solidFill>
                  <a:srgbClr val="FF6600"/>
                </a:solidFill>
                <a:latin typeface="Arial" charset="0"/>
                <a:ea typeface="宋体" charset="0"/>
                <a:cs typeface="宋体" charset="0"/>
              </a:rPr>
              <a:t>1. </a:t>
            </a:r>
            <a:r>
              <a:rPr lang="zh-CN" altLang="en-US" sz="3200" dirty="0">
                <a:solidFill>
                  <a:srgbClr val="FF6600"/>
                </a:solidFill>
                <a:latin typeface="Arial" charset="0"/>
                <a:ea typeface="宋体" charset="0"/>
                <a:cs typeface="宋体" charset="0"/>
              </a:rPr>
              <a:t>六种论证出错的方式</a:t>
            </a:r>
            <a:endParaRPr lang="zh-CN" altLang="en-US" sz="3200" b="1" dirty="0">
              <a:solidFill>
                <a:srgbClr val="FF9900"/>
              </a:solidFill>
              <a:latin typeface="Arial" charset="0"/>
              <a:ea typeface="宋体" charset="0"/>
              <a:cs typeface="宋体" charset="0"/>
            </a:endParaRPr>
          </a:p>
        </p:txBody>
      </p:sp>
      <p:sp>
        <p:nvSpPr>
          <p:cNvPr id="10246" name="Rectangle 6">
            <a:extLst>
              <a:ext uri="{FF2B5EF4-FFF2-40B4-BE49-F238E27FC236}">
                <a16:creationId xmlns:a16="http://schemas.microsoft.com/office/drawing/2014/main" id="{967AAA8E-37BF-7D4E-BA35-8A63802F0CEB}"/>
              </a:ext>
            </a:extLst>
          </p:cNvPr>
          <p:cNvSpPr>
            <a:spLocks noChangeArrowheads="1"/>
          </p:cNvSpPr>
          <p:nvPr/>
        </p:nvSpPr>
        <p:spPr bwMode="auto">
          <a:xfrm>
            <a:off x="685800" y="4495800"/>
            <a:ext cx="7924800" cy="209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600">
                <a:latin typeface="汉鼎简楷体" pitchFamily="49" charset="-122"/>
                <a:ea typeface="汉鼎简楷体" pitchFamily="49" charset="-122"/>
              </a:rPr>
              <a:t>人们对这种不是攻击对手的政策而是攻击对手的人身的</a:t>
            </a:r>
            <a:r>
              <a:rPr kumimoji="0" lang="zh-CN" altLang="en-US" sz="2600">
                <a:ea typeface="汉鼎简楷体" pitchFamily="49" charset="-122"/>
              </a:rPr>
              <a:t>“</a:t>
            </a:r>
            <a:r>
              <a:rPr kumimoji="0" lang="zh-CN" altLang="en-US" sz="2600">
                <a:latin typeface="汉鼎简楷体" pitchFamily="49" charset="-122"/>
                <a:ea typeface="汉鼎简楷体" pitchFamily="49" charset="-122"/>
              </a:rPr>
              <a:t>史无前例的下作</a:t>
            </a:r>
            <a:r>
              <a:rPr kumimoji="0" lang="zh-CN" altLang="en-US" sz="2600">
                <a:ea typeface="汉鼎简楷体" pitchFamily="49" charset="-122"/>
              </a:rPr>
              <a:t>”</a:t>
            </a:r>
            <a:r>
              <a:rPr kumimoji="0" lang="zh-CN" altLang="en-US" sz="2600">
                <a:latin typeface="汉鼎简楷体" pitchFamily="49" charset="-122"/>
                <a:ea typeface="汉鼎简楷体" pitchFamily="49" charset="-122"/>
              </a:rPr>
              <a:t>表示震惊。</a:t>
            </a:r>
            <a:endParaRPr kumimoji="0" lang="en-US" altLang="zh-CN" sz="2600">
              <a:latin typeface="汉鼎简楷体" pitchFamily="49" charset="-122"/>
              <a:ea typeface="汉鼎简楷体" pitchFamily="49" charset="-122"/>
            </a:endParaRPr>
          </a:p>
          <a:p>
            <a:pPr>
              <a:buFont typeface="Wingdings" pitchFamily="2" charset="2"/>
              <a:buNone/>
            </a:pPr>
            <a:r>
              <a:rPr kumimoji="0" lang="zh-CN" altLang="en-US" sz="2600">
                <a:latin typeface="汉鼎简楷体" pitchFamily="49" charset="-122"/>
                <a:ea typeface="汉鼎简楷体" pitchFamily="49" charset="-122"/>
              </a:rPr>
              <a:t>大选后，保守党在</a:t>
            </a:r>
            <a:r>
              <a:rPr kumimoji="0" lang="en-US" altLang="zh-CN" sz="2600">
                <a:latin typeface="汉鼎简楷体" pitchFamily="49" charset="-122"/>
                <a:ea typeface="汉鼎简楷体" pitchFamily="49" charset="-122"/>
              </a:rPr>
              <a:t>295</a:t>
            </a:r>
            <a:r>
              <a:rPr kumimoji="0" lang="zh-CN" altLang="en-US" sz="2600">
                <a:latin typeface="汉鼎简楷体" pitchFamily="49" charset="-122"/>
                <a:ea typeface="汉鼎简楷体" pitchFamily="49" charset="-122"/>
              </a:rPr>
              <a:t>的国会里，三个大党中，它从原来执政时的</a:t>
            </a:r>
            <a:r>
              <a:rPr kumimoji="0" lang="en-US" altLang="zh-CN" sz="2600">
                <a:solidFill>
                  <a:srgbClr val="FF9900"/>
                </a:solidFill>
                <a:latin typeface="汉鼎简楷体" pitchFamily="49" charset="-122"/>
                <a:ea typeface="汉鼎简楷体" pitchFamily="49" charset="-122"/>
              </a:rPr>
              <a:t>151</a:t>
            </a:r>
            <a:r>
              <a:rPr kumimoji="0" lang="zh-CN" altLang="en-US" sz="2600">
                <a:solidFill>
                  <a:srgbClr val="FF9900"/>
                </a:solidFill>
                <a:latin typeface="汉鼎简楷体" pitchFamily="49" charset="-122"/>
                <a:ea typeface="汉鼎简楷体" pitchFamily="49" charset="-122"/>
              </a:rPr>
              <a:t>减到</a:t>
            </a:r>
            <a:r>
              <a:rPr kumimoji="0" lang="en-US" altLang="zh-CN" sz="2600">
                <a:solidFill>
                  <a:srgbClr val="FF9900"/>
                </a:solidFill>
                <a:ea typeface="汉鼎简楷体" pitchFamily="49" charset="-122"/>
              </a:rPr>
              <a:t>…</a:t>
            </a:r>
            <a:r>
              <a:rPr kumimoji="0" lang="en-US" altLang="zh-CN" sz="2600">
                <a:solidFill>
                  <a:srgbClr val="FF9900"/>
                </a:solidFill>
                <a:latin typeface="汉鼎简楷体" pitchFamily="49" charset="-122"/>
                <a:ea typeface="汉鼎简楷体" pitchFamily="49" charset="-122"/>
              </a:rPr>
              <a:t>2</a:t>
            </a:r>
            <a:r>
              <a:rPr kumimoji="0" lang="zh-CN" altLang="en-US" sz="2600">
                <a:solidFill>
                  <a:srgbClr val="FF9900"/>
                </a:solidFill>
                <a:latin typeface="汉鼎简楷体" pitchFamily="49" charset="-122"/>
                <a:ea typeface="汉鼎简楷体" pitchFamily="49" charset="-122"/>
              </a:rPr>
              <a:t>个</a:t>
            </a:r>
            <a:r>
              <a:rPr kumimoji="0" lang="zh-CN" altLang="en-US" sz="2600">
                <a:latin typeface="汉鼎简楷体" pitchFamily="49" charset="-122"/>
                <a:ea typeface="汉鼎简楷体" pitchFamily="49" charset="-122"/>
              </a:rPr>
              <a:t>。</a:t>
            </a:r>
            <a:endParaRPr kumimoji="0" lang="en-US" altLang="zh-CN" sz="2600">
              <a:latin typeface="汉鼎简楷体" pitchFamily="49" charset="-122"/>
              <a:ea typeface="汉鼎简楷体" pitchFamily="49" charset="-122"/>
            </a:endParaRPr>
          </a:p>
          <a:p>
            <a:pPr>
              <a:buFont typeface="Wingdings" pitchFamily="2" charset="2"/>
              <a:buNone/>
            </a:pPr>
            <a:r>
              <a:rPr kumimoji="0" lang="en-US" altLang="zh-CN" sz="2800"/>
              <a:t>                  </a:t>
            </a:r>
            <a:endParaRPr kumimoji="0" lang="zh-CN" altLang="en-US" sz="2800">
              <a:solidFill>
                <a:srgbClr val="FFFF00"/>
              </a:solidFill>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00D6FF61-B6EA-C64F-BBCB-77DAC192B58A}"/>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1BEA925D-56E1-FA4A-8882-8E1BB39FACFB}" type="slidenum">
              <a:rPr kumimoji="0" lang="en-US" altLang="zh-CN" sz="1200"/>
              <a:pPr/>
              <a:t>4</a:t>
            </a:fld>
            <a:endParaRPr kumimoji="0" lang="en-US" altLang="zh-CN" sz="1200"/>
          </a:p>
        </p:txBody>
      </p:sp>
    </p:spTree>
  </p:cSld>
  <p:clrMapOvr>
    <a:masterClrMapping/>
  </p:clrMapOvr>
  <p:transition>
    <p:cover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C4303DB2-9A62-E34E-B2C4-7A8B5AD35C34}"/>
              </a:ext>
            </a:extLst>
          </p:cNvPr>
          <p:cNvSpPr>
            <a:spLocks noChangeArrowheads="1"/>
          </p:cNvSpPr>
          <p:nvPr/>
        </p:nvSpPr>
        <p:spPr bwMode="auto">
          <a:xfrm>
            <a:off x="609600" y="304800"/>
            <a:ext cx="8077200" cy="601980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1800"/>
              <a:t>  </a:t>
            </a:r>
            <a:r>
              <a:rPr kumimoji="0" lang="zh-CN" altLang="en-US" sz="3200" b="1">
                <a:solidFill>
                  <a:srgbClr val="CCCCFF"/>
                </a:solidFill>
              </a:rPr>
              <a:t>归纳推理的或然性</a:t>
            </a:r>
            <a:r>
              <a:rPr kumimoji="0" lang="en-US" altLang="zh-CN" sz="3200" b="1">
                <a:solidFill>
                  <a:srgbClr val="CCCCFF"/>
                </a:solidFill>
              </a:rPr>
              <a:t>: </a:t>
            </a:r>
            <a:r>
              <a:rPr kumimoji="0" lang="zh-CN" altLang="en-US" sz="3200" b="1">
                <a:solidFill>
                  <a:srgbClr val="CCCCFF"/>
                </a:solidFill>
              </a:rPr>
              <a:t>高概率和内容的增长</a:t>
            </a:r>
          </a:p>
          <a:p>
            <a:pPr>
              <a:buFont typeface="Wingdings" pitchFamily="2" charset="2"/>
              <a:buNone/>
            </a:pPr>
            <a:endParaRPr kumimoji="0" lang="zh-CN" altLang="en-US" sz="1000">
              <a:solidFill>
                <a:srgbClr val="CCCCFF"/>
              </a:solidFill>
            </a:endParaRPr>
          </a:p>
          <a:p>
            <a:pPr>
              <a:lnSpc>
                <a:spcPct val="100000"/>
              </a:lnSpc>
              <a:buFont typeface="Wingdings" pitchFamily="2" charset="2"/>
              <a:buChar char="Ø"/>
            </a:pPr>
            <a:r>
              <a:rPr kumimoji="0" lang="zh-CN" altLang="en-US" sz="2800"/>
              <a:t> </a:t>
            </a:r>
            <a:r>
              <a:rPr kumimoji="0" lang="zh-CN" altLang="en-US" sz="2800" b="1">
                <a:solidFill>
                  <a:srgbClr val="CCECFF"/>
                </a:solidFill>
              </a:rPr>
              <a:t>高概率和内容的反比关系</a:t>
            </a:r>
            <a:endParaRPr kumimoji="0" lang="en-US" altLang="zh-CN" sz="2800" b="1">
              <a:solidFill>
                <a:srgbClr val="CCECFF"/>
              </a:solidFill>
            </a:endParaRPr>
          </a:p>
          <a:p>
            <a:pPr>
              <a:lnSpc>
                <a:spcPct val="100000"/>
              </a:lnSpc>
              <a:buFont typeface="Wingdings" pitchFamily="2" charset="2"/>
              <a:buNone/>
            </a:pPr>
            <a:r>
              <a:rPr kumimoji="0" lang="zh-CN" altLang="en-US" sz="2800" b="1">
                <a:solidFill>
                  <a:srgbClr val="FFCC99"/>
                </a:solidFill>
              </a:rPr>
              <a:t>令 </a:t>
            </a:r>
            <a:r>
              <a:rPr kumimoji="0" lang="en-US" altLang="zh-CN" sz="2800" b="1">
                <a:solidFill>
                  <a:srgbClr val="FFCC99"/>
                </a:solidFill>
              </a:rPr>
              <a:t>a</a:t>
            </a:r>
            <a:r>
              <a:rPr kumimoji="0" lang="zh-CN" altLang="en-US" sz="2800" b="1">
                <a:solidFill>
                  <a:srgbClr val="FFCC99"/>
                </a:solidFill>
              </a:rPr>
              <a:t>为陈述“星期五要下雨”，</a:t>
            </a:r>
            <a:r>
              <a:rPr kumimoji="0" lang="en-US" altLang="zh-CN" sz="2800" b="1">
                <a:solidFill>
                  <a:srgbClr val="FFCC99"/>
                </a:solidFill>
              </a:rPr>
              <a:t>b</a:t>
            </a:r>
            <a:r>
              <a:rPr kumimoji="0" lang="zh-CN" altLang="en-US" sz="2800" b="1">
                <a:solidFill>
                  <a:srgbClr val="FFCC99"/>
                </a:solidFill>
              </a:rPr>
              <a:t>为陈述“星期六将是好天气”，</a:t>
            </a:r>
            <a:r>
              <a:rPr kumimoji="0" lang="en-US" altLang="zh-CN" sz="2800" b="1">
                <a:solidFill>
                  <a:srgbClr val="FFCC99"/>
                </a:solidFill>
              </a:rPr>
              <a:t>ab</a:t>
            </a:r>
            <a:r>
              <a:rPr kumimoji="0" lang="zh-CN" altLang="en-US" sz="2800" b="1">
                <a:solidFill>
                  <a:srgbClr val="FFCC99"/>
                </a:solidFill>
              </a:rPr>
              <a:t>为陈述“星期五要下雨而且星期六将是好天气”，那么：</a:t>
            </a:r>
            <a:r>
              <a:rPr kumimoji="0" lang="en-US" altLang="zh-CN" sz="2800" b="1">
                <a:solidFill>
                  <a:srgbClr val="FFCC99"/>
                </a:solidFill>
              </a:rPr>
              <a:t>  ab</a:t>
            </a:r>
            <a:r>
              <a:rPr kumimoji="0" lang="zh-CN" altLang="en-US" sz="2800" b="1">
                <a:solidFill>
                  <a:srgbClr val="FFCC99"/>
                </a:solidFill>
              </a:rPr>
              <a:t>的信息内容</a:t>
            </a:r>
            <a:r>
              <a:rPr kumimoji="0" lang="en-US" altLang="zh-CN" sz="2800" b="1">
                <a:solidFill>
                  <a:srgbClr val="FFCC99"/>
                </a:solidFill>
              </a:rPr>
              <a:t>C(ab)</a:t>
            </a:r>
            <a:r>
              <a:rPr kumimoji="0" lang="zh-CN" altLang="en-US" sz="2800" b="1">
                <a:solidFill>
                  <a:srgbClr val="FFCC99"/>
                </a:solidFill>
              </a:rPr>
              <a:t>将超过</a:t>
            </a:r>
            <a:r>
              <a:rPr kumimoji="0" lang="en-US" altLang="zh-CN" sz="2800" b="1">
                <a:solidFill>
                  <a:srgbClr val="FFCC99"/>
                </a:solidFill>
              </a:rPr>
              <a:t>a</a:t>
            </a:r>
            <a:r>
              <a:rPr kumimoji="0" lang="zh-CN" altLang="en-US" sz="2800" b="1">
                <a:solidFill>
                  <a:srgbClr val="FFCC99"/>
                </a:solidFill>
              </a:rPr>
              <a:t>或</a:t>
            </a:r>
            <a:r>
              <a:rPr kumimoji="0" lang="en-US" altLang="zh-CN" sz="2800" b="1">
                <a:solidFill>
                  <a:srgbClr val="FFCC99"/>
                </a:solidFill>
              </a:rPr>
              <a:t>b</a:t>
            </a:r>
            <a:r>
              <a:rPr kumimoji="0" lang="zh-CN" altLang="en-US" sz="2800" b="1">
                <a:solidFill>
                  <a:srgbClr val="FFCC99"/>
                </a:solidFill>
              </a:rPr>
              <a:t>的信息内容</a:t>
            </a:r>
            <a:r>
              <a:rPr kumimoji="0" lang="en-US" altLang="zh-CN" sz="2800" b="1">
                <a:solidFill>
                  <a:srgbClr val="FFCC99"/>
                </a:solidFill>
              </a:rPr>
              <a:t>:</a:t>
            </a:r>
            <a:r>
              <a:rPr kumimoji="0" lang="en-US" altLang="zh-CN" sz="2800" b="1"/>
              <a:t> </a:t>
            </a:r>
          </a:p>
          <a:p>
            <a:pPr>
              <a:lnSpc>
                <a:spcPct val="100000"/>
              </a:lnSpc>
              <a:buFont typeface="Wingdings" pitchFamily="2" charset="2"/>
              <a:buNone/>
            </a:pPr>
            <a:r>
              <a:rPr kumimoji="0" lang="en-US" altLang="zh-CN" sz="2800"/>
              <a:t>	C(a) &lt; C(ab) &gt; C(b)</a:t>
            </a:r>
            <a:r>
              <a:rPr kumimoji="0" lang="zh-CN" altLang="en-US" sz="2800"/>
              <a:t>  </a:t>
            </a:r>
            <a:endParaRPr kumimoji="0" lang="en-US" altLang="zh-CN" sz="2800"/>
          </a:p>
          <a:p>
            <a:pPr>
              <a:lnSpc>
                <a:spcPct val="100000"/>
              </a:lnSpc>
              <a:buFont typeface="Wingdings" pitchFamily="2" charset="2"/>
              <a:buNone/>
            </a:pPr>
            <a:r>
              <a:rPr kumimoji="0" lang="en-US" altLang="zh-CN" sz="2800"/>
              <a:t> </a:t>
            </a:r>
            <a:r>
              <a:rPr kumimoji="0" lang="en-US" altLang="zh-CN" sz="2800">
                <a:solidFill>
                  <a:srgbClr val="FFCC99"/>
                </a:solidFill>
              </a:rPr>
              <a:t>ab</a:t>
            </a:r>
            <a:r>
              <a:rPr kumimoji="0" lang="zh-CN" altLang="en-US" sz="2800">
                <a:solidFill>
                  <a:srgbClr val="FFCC99"/>
                </a:solidFill>
              </a:rPr>
              <a:t>为真的概率 </a:t>
            </a:r>
            <a:r>
              <a:rPr kumimoji="0" lang="en-US" altLang="zh-CN" sz="2800">
                <a:solidFill>
                  <a:srgbClr val="FFCC99"/>
                </a:solidFill>
              </a:rPr>
              <a:t>P(ab) </a:t>
            </a:r>
            <a:r>
              <a:rPr kumimoji="0" lang="zh-CN" altLang="en-US" sz="2800">
                <a:solidFill>
                  <a:srgbClr val="FFCC99"/>
                </a:solidFill>
              </a:rPr>
              <a:t>将小于</a:t>
            </a:r>
            <a:r>
              <a:rPr kumimoji="0" lang="en-US" altLang="zh-CN" sz="2800">
                <a:solidFill>
                  <a:srgbClr val="FFCC99"/>
                </a:solidFill>
              </a:rPr>
              <a:t>a</a:t>
            </a:r>
            <a:r>
              <a:rPr kumimoji="0" lang="zh-CN" altLang="en-US" sz="2800">
                <a:solidFill>
                  <a:srgbClr val="FFCC99"/>
                </a:solidFill>
              </a:rPr>
              <a:t>或</a:t>
            </a:r>
            <a:r>
              <a:rPr kumimoji="0" lang="en-US" altLang="zh-CN" sz="2800">
                <a:solidFill>
                  <a:srgbClr val="FFCC99"/>
                </a:solidFill>
              </a:rPr>
              <a:t>b:</a:t>
            </a:r>
            <a:r>
              <a:rPr kumimoji="0" lang="en-US" altLang="zh-CN" sz="2800"/>
              <a:t> </a:t>
            </a:r>
          </a:p>
          <a:p>
            <a:pPr>
              <a:lnSpc>
                <a:spcPct val="100000"/>
              </a:lnSpc>
              <a:buFont typeface="Wingdings" pitchFamily="2" charset="2"/>
              <a:buNone/>
            </a:pPr>
            <a:r>
              <a:rPr kumimoji="0" lang="en-US" altLang="zh-CN" sz="2800"/>
              <a:t>	P(a) &gt; P(ab) &lt; P(b)</a:t>
            </a:r>
          </a:p>
          <a:p>
            <a:pPr>
              <a:lnSpc>
                <a:spcPct val="100000"/>
              </a:lnSpc>
              <a:buFont typeface="Wingdings" pitchFamily="2" charset="2"/>
              <a:buNone/>
            </a:pPr>
            <a:endParaRPr kumimoji="0" lang="en-US" altLang="zh-CN" sz="2800"/>
          </a:p>
          <a:p>
            <a:pPr>
              <a:buFont typeface="Wingdings" pitchFamily="2" charset="2"/>
              <a:buChar char="Ø"/>
            </a:pPr>
            <a:r>
              <a:rPr kumimoji="0" lang="zh-CN" altLang="en-US" sz="2800" b="1">
                <a:solidFill>
                  <a:srgbClr val="FFCC99"/>
                </a:solidFill>
              </a:rPr>
              <a:t>令 </a:t>
            </a:r>
            <a:r>
              <a:rPr kumimoji="0" lang="en-US" altLang="zh-CN" sz="2800" b="1">
                <a:solidFill>
                  <a:srgbClr val="FFCC99"/>
                </a:solidFill>
              </a:rPr>
              <a:t>d</a:t>
            </a:r>
            <a:r>
              <a:rPr kumimoji="0" lang="zh-CN" altLang="en-US" sz="2800" b="1">
                <a:solidFill>
                  <a:srgbClr val="FFCC99"/>
                </a:solidFill>
              </a:rPr>
              <a:t>为陈述“星期五下午要下暴雨”</a:t>
            </a:r>
            <a:endParaRPr kumimoji="0" lang="en-US" altLang="zh-CN" sz="2800" b="1">
              <a:solidFill>
                <a:srgbClr val="FFCC99"/>
              </a:solidFill>
            </a:endParaRPr>
          </a:p>
          <a:p>
            <a:pPr>
              <a:buFont typeface="Wingdings" pitchFamily="2" charset="2"/>
              <a:buChar char="Ø"/>
            </a:pPr>
            <a:r>
              <a:rPr kumimoji="0" lang="en-US" altLang="zh-CN" sz="2800"/>
              <a:t>         C(a) &lt; C(d) </a:t>
            </a:r>
            <a:r>
              <a:rPr kumimoji="0" lang="zh-CN" altLang="en-US" sz="2800"/>
              <a:t>，</a:t>
            </a:r>
            <a:r>
              <a:rPr kumimoji="0" lang="en-US" altLang="zh-CN" sz="2800"/>
              <a:t>P(a) &gt; P(d)   </a:t>
            </a:r>
            <a:endParaRPr kumimoji="0" lang="en-US" altLang="zh-CN" sz="2800" b="1">
              <a:solidFill>
                <a:srgbClr val="FFCC99"/>
              </a:solidFill>
            </a:endParaRPr>
          </a:p>
        </p:txBody>
      </p:sp>
      <p:sp>
        <p:nvSpPr>
          <p:cNvPr id="2" name="幻灯片编号占位符 1">
            <a:extLst>
              <a:ext uri="{FF2B5EF4-FFF2-40B4-BE49-F238E27FC236}">
                <a16:creationId xmlns:a16="http://schemas.microsoft.com/office/drawing/2014/main" id="{C38FC96A-5833-6F41-9679-033855A979B4}"/>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48223B58-E9F8-A54A-B857-F68A10452185}" type="slidenum">
              <a:rPr kumimoji="0" lang="en-US" altLang="zh-CN" sz="1200"/>
              <a:pPr/>
              <a:t>40</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1506">
                                            <p:txEl>
                                              <p:pRg st="2" end="2"/>
                                            </p:txEl>
                                          </p:spTgt>
                                        </p:tgtEl>
                                      </p:cBhvr>
                                    </p:animEffect>
                                    <p:animScale>
                                      <p:cBhvr>
                                        <p:cTn id="7" dur="250" autoRev="1" fill="hold"/>
                                        <p:tgtEl>
                                          <p:spTgt spid="21506">
                                            <p:txEl>
                                              <p:pRg st="2" end="2"/>
                                            </p:txEl>
                                          </p:spTgt>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21506">
                                            <p:txEl>
                                              <p:pRg st="8" end="8"/>
                                            </p:txEl>
                                          </p:spTgt>
                                        </p:tgtEl>
                                      </p:cBhvr>
                                    </p:animEffect>
                                    <p:animScale>
                                      <p:cBhvr>
                                        <p:cTn id="12" dur="250" autoRev="1" fill="hold"/>
                                        <p:tgtEl>
                                          <p:spTgt spid="21506">
                                            <p:txEl>
                                              <p:pRg st="8" end="8"/>
                                            </p:txEl>
                                          </p:spTgt>
                                        </p:tgtEl>
                                      </p:cBhvr>
                                      <p:by x="105000" y="105000"/>
                                    </p:animScale>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21506">
                                            <p:txEl>
                                              <p:pRg st="9" end="9"/>
                                            </p:txEl>
                                          </p:spTgt>
                                        </p:tgtEl>
                                      </p:cBhvr>
                                    </p:animEffect>
                                    <p:animScale>
                                      <p:cBhvr>
                                        <p:cTn id="17" dur="250" autoRev="1" fill="hold"/>
                                        <p:tgtEl>
                                          <p:spTgt spid="21506">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B1DAA057-5165-C645-80B2-B25DAE25C532}"/>
              </a:ext>
            </a:extLst>
          </p:cNvPr>
          <p:cNvSpPr>
            <a:spLocks noChangeArrowheads="1"/>
          </p:cNvSpPr>
          <p:nvPr/>
        </p:nvSpPr>
        <p:spPr bwMode="auto">
          <a:xfrm>
            <a:off x="0" y="304800"/>
            <a:ext cx="8991600" cy="640080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1800"/>
              <a:t>  </a:t>
            </a:r>
            <a:r>
              <a:rPr kumimoji="0" lang="zh-CN" altLang="en-US" sz="3200" b="1">
                <a:solidFill>
                  <a:srgbClr val="CCCCFF"/>
                </a:solidFill>
              </a:rPr>
              <a:t>归纳推理的或然性</a:t>
            </a:r>
            <a:r>
              <a:rPr kumimoji="0" lang="en-US" altLang="zh-CN" sz="3200" b="1">
                <a:solidFill>
                  <a:srgbClr val="CCCCFF"/>
                </a:solidFill>
              </a:rPr>
              <a:t>: </a:t>
            </a:r>
            <a:r>
              <a:rPr kumimoji="0" lang="zh-CN" altLang="en-US" sz="3200" b="1">
                <a:solidFill>
                  <a:srgbClr val="CCCCFF"/>
                </a:solidFill>
              </a:rPr>
              <a:t>高概率和内容的增长</a:t>
            </a:r>
          </a:p>
          <a:p>
            <a:pPr>
              <a:buFont typeface="Wingdings" pitchFamily="2" charset="2"/>
              <a:buNone/>
            </a:pPr>
            <a:endParaRPr kumimoji="0" lang="zh-CN" altLang="en-US" sz="1000">
              <a:solidFill>
                <a:srgbClr val="CCCCFF"/>
              </a:solidFill>
            </a:endParaRPr>
          </a:p>
          <a:p>
            <a:pPr>
              <a:lnSpc>
                <a:spcPct val="100000"/>
              </a:lnSpc>
              <a:buFont typeface="Wingdings" pitchFamily="2" charset="2"/>
              <a:buNone/>
            </a:pPr>
            <a:endParaRPr kumimoji="0" lang="en-US" altLang="zh-CN" sz="1000"/>
          </a:p>
          <a:p>
            <a:pPr>
              <a:buFont typeface="Wingdings" pitchFamily="2" charset="2"/>
              <a:buNone/>
            </a:pPr>
            <a:r>
              <a:rPr kumimoji="0" lang="zh-CN" altLang="en-US" sz="2800" b="1">
                <a:solidFill>
                  <a:srgbClr val="CCECFF"/>
                </a:solidFill>
              </a:rPr>
              <a:t>科学是追求知识的增长：内容和概率的共同进步</a:t>
            </a:r>
            <a:endParaRPr kumimoji="0" lang="en-US" altLang="zh-CN" sz="2800" b="1">
              <a:solidFill>
                <a:srgbClr val="CCECFF"/>
              </a:solidFill>
            </a:endParaRPr>
          </a:p>
          <a:p>
            <a:pPr>
              <a:buFont typeface="Wingdings" pitchFamily="2" charset="2"/>
              <a:buChar char="q"/>
            </a:pPr>
            <a:r>
              <a:rPr kumimoji="0" lang="zh-CN" altLang="en-US" sz="2800"/>
              <a:t> </a:t>
            </a:r>
            <a:endParaRPr kumimoji="0" lang="en-US" altLang="zh-CN" sz="2800"/>
          </a:p>
          <a:p>
            <a:pPr>
              <a:buFont typeface="Wingdings" pitchFamily="2" charset="2"/>
              <a:buChar char="q"/>
            </a:pPr>
            <a:r>
              <a:rPr kumimoji="0" lang="zh-CN" altLang="en-US" sz="2800" b="1">
                <a:solidFill>
                  <a:srgbClr val="FFCC99"/>
                </a:solidFill>
              </a:rPr>
              <a:t>好的科学不应该为了高概率而放弃内容，像算命先生那样为了一贯正确而放弃明确</a:t>
            </a:r>
            <a:r>
              <a:rPr kumimoji="0" lang="en-US" altLang="zh-CN" sz="2800" b="1">
                <a:solidFill>
                  <a:srgbClr val="FFCC99"/>
                </a:solidFill>
              </a:rPr>
              <a:t>/</a:t>
            </a:r>
            <a:r>
              <a:rPr kumimoji="0" lang="zh-CN" altLang="en-US" sz="2800" b="1">
                <a:solidFill>
                  <a:srgbClr val="FFCC99"/>
                </a:solidFill>
              </a:rPr>
              <a:t>准确预测；也不应该为了内容而牺牲为真的要求。目前还没有找到既能获得新知识，又能保证绝对可靠的科学方法。唯一的办法是“大胆假设，小心求证”，“猜测</a:t>
            </a:r>
            <a:r>
              <a:rPr kumimoji="0" lang="en-US" altLang="zh-CN" sz="2800" b="1">
                <a:solidFill>
                  <a:srgbClr val="FFCC99"/>
                </a:solidFill>
              </a:rPr>
              <a:t>-</a:t>
            </a:r>
            <a:r>
              <a:rPr kumimoji="0" lang="zh-CN" altLang="en-US" sz="2800" b="1">
                <a:solidFill>
                  <a:srgbClr val="FFCC99"/>
                </a:solidFill>
              </a:rPr>
              <a:t>反驳”循环往复。</a:t>
            </a:r>
            <a:endParaRPr kumimoji="0" lang="en-US" altLang="zh-CN" sz="2800" b="1">
              <a:solidFill>
                <a:srgbClr val="FFCC99"/>
              </a:solidFill>
            </a:endParaRPr>
          </a:p>
          <a:p>
            <a:pPr>
              <a:buFont typeface="Wingdings" pitchFamily="2" charset="2"/>
              <a:buChar char="q"/>
            </a:pPr>
            <a:endParaRPr kumimoji="0" lang="en-US" altLang="zh-CN" sz="2800"/>
          </a:p>
          <a:p>
            <a:pPr>
              <a:buFont typeface="Wingdings" pitchFamily="2" charset="2"/>
              <a:buChar char="q"/>
            </a:pPr>
            <a:r>
              <a:rPr kumimoji="0" lang="zh-CN" altLang="en-US" sz="2800" b="1">
                <a:solidFill>
                  <a:srgbClr val="FFCC99"/>
                </a:solidFill>
              </a:rPr>
              <a:t>“苏格兰的羊都是黑的”是物理学家的“职业本能”，是大胆假设，但是还有待于小心求证。 </a:t>
            </a:r>
            <a:endParaRPr kumimoji="0" lang="en-US" altLang="zh-CN" sz="2800" b="1">
              <a:solidFill>
                <a:srgbClr val="FFCC99"/>
              </a:solidFill>
            </a:endParaRPr>
          </a:p>
          <a:p>
            <a:pPr>
              <a:buFont typeface="Wingdings" pitchFamily="2" charset="2"/>
              <a:buChar char="q"/>
            </a:pPr>
            <a:endParaRPr kumimoji="0" lang="zh-CN" altLang="en-US" sz="2800" b="1">
              <a:solidFill>
                <a:srgbClr val="FFCC99"/>
              </a:solidFill>
            </a:endParaRPr>
          </a:p>
          <a:p>
            <a:pPr>
              <a:buFont typeface="Wingdings" pitchFamily="2" charset="2"/>
              <a:buChar char="q"/>
            </a:pPr>
            <a:r>
              <a:rPr kumimoji="0" lang="zh-CN" altLang="en-US" sz="2800" b="1">
                <a:solidFill>
                  <a:srgbClr val="FFCC99"/>
                </a:solidFill>
              </a:rPr>
              <a:t>归纳论证需要一种建设性的批判，必须内容和概率兼顾。</a:t>
            </a:r>
            <a:endParaRPr kumimoji="0" lang="en-US" altLang="zh-CN" sz="2800" b="1">
              <a:solidFill>
                <a:srgbClr val="FFCC99"/>
              </a:solidFill>
            </a:endParaRPr>
          </a:p>
        </p:txBody>
      </p:sp>
      <p:sp>
        <p:nvSpPr>
          <p:cNvPr id="2" name="幻灯片编号占位符 1">
            <a:extLst>
              <a:ext uri="{FF2B5EF4-FFF2-40B4-BE49-F238E27FC236}">
                <a16:creationId xmlns:a16="http://schemas.microsoft.com/office/drawing/2014/main" id="{E6B09DD9-DA07-8F40-8407-6DBC4B62465B}"/>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97C0303D-40B5-5B44-A2D7-9DD4DC7E826A}" type="slidenum">
              <a:rPr kumimoji="0" lang="en-US" altLang="zh-CN" sz="1200"/>
              <a:pPr/>
              <a:t>41</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1506">
                                            <p:txEl>
                                              <p:pRg st="3" end="3"/>
                                            </p:txEl>
                                          </p:spTgt>
                                        </p:tgtEl>
                                      </p:cBhvr>
                                    </p:animEffect>
                                    <p:animScale>
                                      <p:cBhvr>
                                        <p:cTn id="7" dur="250" autoRev="1" fill="hold"/>
                                        <p:tgtEl>
                                          <p:spTgt spid="21506">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F1F0F384-AC98-354A-9BA1-4C3318C9FB81}"/>
              </a:ext>
            </a:extLst>
          </p:cNvPr>
          <p:cNvSpPr>
            <a:spLocks noGrp="1" noChangeArrowheads="1"/>
          </p:cNvSpPr>
          <p:nvPr>
            <p:ph type="body" idx="4294967295"/>
          </p:nvPr>
        </p:nvSpPr>
        <p:spPr>
          <a:xfrm>
            <a:off x="152400" y="381000"/>
            <a:ext cx="8839200" cy="6019800"/>
          </a:xfrm>
        </p:spPr>
        <p:txBody>
          <a:bodyPr/>
          <a:lstStyle/>
          <a:p>
            <a:pPr>
              <a:lnSpc>
                <a:spcPct val="90000"/>
              </a:lnSpc>
              <a:buFontTx/>
              <a:buNone/>
              <a:defRPr/>
            </a:pPr>
            <a:r>
              <a:rPr kumimoji="0" lang="zh-CN" altLang="en-US" b="1" dirty="0">
                <a:solidFill>
                  <a:schemeClr val="tx2"/>
                </a:solidFill>
                <a:latin typeface="Arial" charset="0"/>
              </a:rPr>
              <a:t>归纳论证的评价</a:t>
            </a:r>
          </a:p>
          <a:p>
            <a:pPr marL="0" indent="0">
              <a:lnSpc>
                <a:spcPct val="90000"/>
              </a:lnSpc>
              <a:buFontTx/>
              <a:buNone/>
              <a:defRPr/>
            </a:pPr>
            <a:endParaRPr kumimoji="0" lang="en-US" altLang="zh-CN" sz="1200" dirty="0">
              <a:solidFill>
                <a:srgbClr val="66CCFF"/>
              </a:solidFill>
            </a:endParaRPr>
          </a:p>
          <a:p>
            <a:pPr marL="0" indent="0">
              <a:lnSpc>
                <a:spcPct val="90000"/>
              </a:lnSpc>
              <a:buFontTx/>
              <a:buNone/>
              <a:defRPr/>
            </a:pPr>
            <a:r>
              <a:rPr kumimoji="0" lang="en-US" altLang="zh-CN" sz="2800" dirty="0">
                <a:latin typeface="Arial Unicode MS" charset="0"/>
                <a:cs typeface="Arial Unicode MS" charset="0"/>
              </a:rPr>
              <a:t>(1)</a:t>
            </a:r>
            <a:r>
              <a:rPr kumimoji="0" lang="zh-CN" altLang="en-US" sz="2800" dirty="0">
                <a:latin typeface="Arial Unicode MS" charset="0"/>
                <a:cs typeface="Arial Unicode MS" charset="0"/>
              </a:rPr>
              <a:t>前提</a:t>
            </a:r>
            <a:r>
              <a:rPr kumimoji="0" lang="zh-CN" altLang="en-US" sz="2800" dirty="0">
                <a:solidFill>
                  <a:srgbClr val="FFFF00"/>
                </a:solidFill>
                <a:latin typeface="Arial Unicode MS" charset="0"/>
                <a:cs typeface="Arial Unicode MS" charset="0"/>
              </a:rPr>
              <a:t>可靠</a:t>
            </a:r>
            <a:r>
              <a:rPr kumimoji="0" lang="zh-CN" altLang="en-US" sz="2800" dirty="0">
                <a:latin typeface="Arial Unicode MS" charset="0"/>
                <a:cs typeface="Arial Unicode MS" charset="0"/>
              </a:rPr>
              <a:t>的标准</a:t>
            </a:r>
          </a:p>
          <a:p>
            <a:pPr>
              <a:lnSpc>
                <a:spcPct val="90000"/>
              </a:lnSpc>
              <a:buFontTx/>
              <a:buNone/>
              <a:defRPr/>
            </a:pPr>
            <a:r>
              <a:rPr kumimoji="0" lang="zh-CN" altLang="en-US" sz="2800" b="1" dirty="0"/>
              <a:t>	</a:t>
            </a:r>
            <a:r>
              <a:rPr kumimoji="0" lang="zh-CN" altLang="en-US" sz="2800" dirty="0"/>
              <a:t>列举的每个例子是否为</a:t>
            </a:r>
            <a:r>
              <a:rPr kumimoji="0" lang="zh-CN" altLang="en-US" sz="2800" dirty="0">
                <a:solidFill>
                  <a:srgbClr val="FF0000"/>
                </a:solidFill>
              </a:rPr>
              <a:t>真</a:t>
            </a:r>
            <a:r>
              <a:rPr kumimoji="0" lang="en-US" altLang="zh-CN" sz="2800" dirty="0"/>
              <a:t>: </a:t>
            </a:r>
            <a:r>
              <a:rPr kumimoji="0" lang="zh-CN" altLang="en-US" sz="2800" dirty="0">
                <a:solidFill>
                  <a:srgbClr val="FFFF00"/>
                </a:solidFill>
              </a:rPr>
              <a:t>真</a:t>
            </a:r>
            <a:r>
              <a:rPr kumimoji="0" lang="zh-CN" altLang="en-US" sz="2800" dirty="0"/>
              <a:t>盲人而且</a:t>
            </a:r>
            <a:r>
              <a:rPr kumimoji="0" lang="zh-CN" altLang="en-US" sz="2800" dirty="0">
                <a:solidFill>
                  <a:srgbClr val="FFFF00"/>
                </a:solidFill>
              </a:rPr>
              <a:t>很</a:t>
            </a:r>
            <a:r>
              <a:rPr kumimoji="0" lang="zh-CN" altLang="en-US" sz="2800" dirty="0"/>
              <a:t>有音乐才能。</a:t>
            </a:r>
            <a:endParaRPr kumimoji="0" lang="en-US" altLang="zh-CN" sz="2800" dirty="0"/>
          </a:p>
          <a:p>
            <a:pPr>
              <a:lnSpc>
                <a:spcPct val="90000"/>
              </a:lnSpc>
              <a:buFontTx/>
              <a:buNone/>
              <a:defRPr/>
            </a:pPr>
            <a:endParaRPr kumimoji="0" lang="en-US" altLang="zh-CN" sz="2800" dirty="0">
              <a:solidFill>
                <a:srgbClr val="D60093"/>
              </a:solidFill>
            </a:endParaRPr>
          </a:p>
          <a:p>
            <a:pPr>
              <a:lnSpc>
                <a:spcPct val="90000"/>
              </a:lnSpc>
              <a:buFontTx/>
              <a:buNone/>
              <a:defRPr/>
            </a:pPr>
            <a:r>
              <a:rPr kumimoji="0" lang="en-US" altLang="zh-CN" sz="2800" dirty="0">
                <a:latin typeface="Arial Unicode MS" charset="0"/>
                <a:cs typeface="Arial Unicode MS" charset="0"/>
              </a:rPr>
              <a:t>(2) </a:t>
            </a:r>
            <a:r>
              <a:rPr kumimoji="0" lang="zh-CN" altLang="en-US" sz="2800" dirty="0">
                <a:latin typeface="Arial Unicode MS" charset="0"/>
                <a:cs typeface="Arial Unicode MS" charset="0"/>
              </a:rPr>
              <a:t>前提对结论的</a:t>
            </a:r>
            <a:r>
              <a:rPr kumimoji="0" lang="zh-CN" altLang="en-US" sz="2800" dirty="0">
                <a:solidFill>
                  <a:srgbClr val="FFFF00"/>
                </a:solidFill>
                <a:latin typeface="Arial Unicode MS" charset="0"/>
                <a:cs typeface="Arial Unicode MS" charset="0"/>
              </a:rPr>
              <a:t>充足支持</a:t>
            </a:r>
            <a:r>
              <a:rPr kumimoji="0" lang="zh-CN" altLang="en-US" sz="2800" dirty="0">
                <a:latin typeface="Arial Unicode MS" charset="0"/>
                <a:cs typeface="Arial Unicode MS" charset="0"/>
              </a:rPr>
              <a:t>的标准</a:t>
            </a:r>
          </a:p>
          <a:p>
            <a:pPr>
              <a:lnSpc>
                <a:spcPct val="90000"/>
              </a:lnSpc>
              <a:defRPr/>
            </a:pPr>
            <a:r>
              <a:rPr kumimoji="0" lang="zh-CN" altLang="en-US" sz="2800" b="1" dirty="0">
                <a:solidFill>
                  <a:srgbClr val="CCFFFF"/>
                </a:solidFill>
              </a:rPr>
              <a:t>充足支持的标准首先是</a:t>
            </a:r>
            <a:r>
              <a:rPr kumimoji="0" lang="zh-CN" altLang="en-US" sz="2800" b="1" dirty="0">
                <a:solidFill>
                  <a:srgbClr val="FFFF00"/>
                </a:solidFill>
              </a:rPr>
              <a:t>相关性</a:t>
            </a:r>
          </a:p>
          <a:p>
            <a:pPr>
              <a:lnSpc>
                <a:spcPct val="90000"/>
              </a:lnSpc>
              <a:buFontTx/>
              <a:buNone/>
              <a:defRPr/>
            </a:pPr>
            <a:r>
              <a:rPr kumimoji="0" lang="zh-CN" altLang="en-US" sz="2800" dirty="0"/>
              <a:t>	结论中Ａ代表的事物，要和前提中的Ａ代表的事物属于一个种族；结论中Ｂ代表的性质，要和前提中的Ｂ代表的性质一样。</a:t>
            </a:r>
          </a:p>
          <a:p>
            <a:pPr>
              <a:lnSpc>
                <a:spcPct val="90000"/>
              </a:lnSpc>
              <a:buFontTx/>
              <a:buNone/>
              <a:defRPr/>
            </a:pPr>
            <a:endParaRPr kumimoji="0" lang="en-US" altLang="zh-CN" sz="1000" dirty="0"/>
          </a:p>
        </p:txBody>
      </p:sp>
      <p:sp>
        <p:nvSpPr>
          <p:cNvPr id="2" name="幻灯片编号占位符 1">
            <a:extLst>
              <a:ext uri="{FF2B5EF4-FFF2-40B4-BE49-F238E27FC236}">
                <a16:creationId xmlns:a16="http://schemas.microsoft.com/office/drawing/2014/main" id="{4C76909F-2544-5745-ACD1-6F4F21579DEC}"/>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F1088716-EF76-8F42-9805-19DE081A4BEE}" type="slidenum">
              <a:rPr kumimoji="0" lang="en-US" altLang="zh-CN" sz="1200">
                <a:latin typeface="Garamond" panose="02020404030301010803" pitchFamily="18" charset="0"/>
              </a:rPr>
              <a:pPr/>
              <a:t>42</a:t>
            </a:fld>
            <a:endParaRPr kumimoji="0" lang="en-US" altLang="zh-CN" sz="1200">
              <a:latin typeface="Garamond" panose="02020404030301010803"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CD77AD08-64D6-6A45-94EB-AC5601F21403}"/>
              </a:ext>
            </a:extLst>
          </p:cNvPr>
          <p:cNvSpPr>
            <a:spLocks noGrp="1" noChangeArrowheads="1"/>
          </p:cNvSpPr>
          <p:nvPr>
            <p:ph type="body" idx="4294967295"/>
          </p:nvPr>
        </p:nvSpPr>
        <p:spPr>
          <a:xfrm>
            <a:off x="228600" y="381000"/>
            <a:ext cx="8686800" cy="6019800"/>
          </a:xfrm>
        </p:spPr>
        <p:txBody>
          <a:bodyPr/>
          <a:lstStyle/>
          <a:p>
            <a:pPr>
              <a:lnSpc>
                <a:spcPct val="90000"/>
              </a:lnSpc>
              <a:buFontTx/>
              <a:buNone/>
            </a:pPr>
            <a:r>
              <a:rPr kumimoji="0" lang="zh-CN" altLang="en-US" b="1">
                <a:solidFill>
                  <a:schemeClr val="tx2"/>
                </a:solidFill>
                <a:latin typeface="Arial" panose="020B0604020202020204" pitchFamily="34" charset="0"/>
              </a:rPr>
              <a:t>归纳论证的评价</a:t>
            </a:r>
          </a:p>
          <a:p>
            <a:pPr>
              <a:lnSpc>
                <a:spcPct val="90000"/>
              </a:lnSpc>
              <a:buFontTx/>
              <a:buNone/>
            </a:pPr>
            <a:endParaRPr kumimoji="0" lang="zh-CN" altLang="en-US" sz="1200">
              <a:solidFill>
                <a:srgbClr val="66CCFF"/>
              </a:solidFill>
            </a:endParaRPr>
          </a:p>
          <a:p>
            <a:pPr>
              <a:lnSpc>
                <a:spcPct val="90000"/>
              </a:lnSpc>
              <a:buFontTx/>
              <a:buNone/>
            </a:pPr>
            <a:endParaRPr kumimoji="0" lang="en-US" altLang="zh-CN" sz="1000"/>
          </a:p>
          <a:p>
            <a:pPr>
              <a:lnSpc>
                <a:spcPct val="90000"/>
              </a:lnSpc>
            </a:pPr>
            <a:r>
              <a:rPr kumimoji="0" lang="zh-CN" altLang="en-US" sz="2800" b="1">
                <a:solidFill>
                  <a:srgbClr val="CCFFFF"/>
                </a:solidFill>
              </a:rPr>
              <a:t>充足支持在于证据的</a:t>
            </a:r>
            <a:r>
              <a:rPr kumimoji="0" lang="zh-CN" altLang="en-US" sz="2800" b="1">
                <a:solidFill>
                  <a:srgbClr val="FFFF00"/>
                </a:solidFill>
              </a:rPr>
              <a:t>数量</a:t>
            </a:r>
            <a:r>
              <a:rPr kumimoji="0" lang="en-US" altLang="zh-CN" sz="2800" b="1">
                <a:solidFill>
                  <a:srgbClr val="FFFF00"/>
                </a:solidFill>
              </a:rPr>
              <a:t>,</a:t>
            </a:r>
            <a:r>
              <a:rPr kumimoji="0" lang="zh-CN" altLang="en-US" sz="2800" b="1">
                <a:solidFill>
                  <a:srgbClr val="FFFF00"/>
                </a:solidFill>
              </a:rPr>
              <a:t>种类</a:t>
            </a:r>
            <a:r>
              <a:rPr kumimoji="0" lang="en-US" altLang="zh-CN" sz="2800" b="1">
                <a:solidFill>
                  <a:srgbClr val="FFFF00"/>
                </a:solidFill>
              </a:rPr>
              <a:t>,</a:t>
            </a:r>
            <a:r>
              <a:rPr kumimoji="0" lang="zh-CN" altLang="en-US" sz="2800" b="1">
                <a:solidFill>
                  <a:srgbClr val="FFFF00"/>
                </a:solidFill>
              </a:rPr>
              <a:t>质量</a:t>
            </a:r>
            <a:r>
              <a:rPr kumimoji="0" lang="en-US" altLang="zh-CN" sz="2800" b="1">
                <a:solidFill>
                  <a:srgbClr val="CCFFFF"/>
                </a:solidFill>
              </a:rPr>
              <a:t>,</a:t>
            </a:r>
            <a:r>
              <a:rPr kumimoji="0" lang="zh-CN" altLang="en-US" sz="2800" b="1">
                <a:solidFill>
                  <a:srgbClr val="CCFFFF"/>
                </a:solidFill>
              </a:rPr>
              <a:t>和结论的</a:t>
            </a:r>
            <a:r>
              <a:rPr kumimoji="0" lang="zh-CN" altLang="en-US" sz="2800" b="1">
                <a:solidFill>
                  <a:srgbClr val="FFFF00"/>
                </a:solidFill>
              </a:rPr>
              <a:t>强度。</a:t>
            </a:r>
          </a:p>
          <a:p>
            <a:pPr>
              <a:lnSpc>
                <a:spcPct val="90000"/>
              </a:lnSpc>
              <a:buFontTx/>
              <a:buNone/>
            </a:pPr>
            <a:r>
              <a:rPr kumimoji="0" lang="zh-CN" altLang="en-US" sz="2800"/>
              <a:t>	案例</a:t>
            </a:r>
            <a:r>
              <a:rPr kumimoji="0" lang="zh-CN" altLang="en-US" sz="2800">
                <a:solidFill>
                  <a:srgbClr val="FFFF00"/>
                </a:solidFill>
              </a:rPr>
              <a:t>数量</a:t>
            </a:r>
            <a:r>
              <a:rPr kumimoji="0" lang="zh-CN" altLang="en-US" sz="2800"/>
              <a:t>太少，即使那个盲人音乐家有音乐天能，普遍结论没有得到充分的支持。</a:t>
            </a:r>
            <a:endParaRPr kumimoji="0" lang="en-US" altLang="zh-CN" sz="2800"/>
          </a:p>
          <a:p>
            <a:pPr>
              <a:lnSpc>
                <a:spcPct val="90000"/>
              </a:lnSpc>
              <a:buFontTx/>
              <a:buNone/>
            </a:pPr>
            <a:r>
              <a:rPr kumimoji="0" lang="en-US" altLang="zh-CN" sz="2800"/>
              <a:t>    </a:t>
            </a:r>
            <a:r>
              <a:rPr kumimoji="0" lang="zh-CN" altLang="en-US" sz="2800"/>
              <a:t>案例</a:t>
            </a:r>
            <a:r>
              <a:rPr kumimoji="0" lang="zh-CN" altLang="en-US" sz="2800">
                <a:solidFill>
                  <a:srgbClr val="FFFF00"/>
                </a:solidFill>
              </a:rPr>
              <a:t>种类</a:t>
            </a:r>
            <a:r>
              <a:rPr kumimoji="0" lang="zh-CN" altLang="en-US" sz="2800"/>
              <a:t>多样化，避免同质化。男</a:t>
            </a:r>
            <a:r>
              <a:rPr kumimoji="0" lang="en-US" altLang="zh-CN" sz="2800"/>
              <a:t>/</a:t>
            </a:r>
            <a:r>
              <a:rPr kumimoji="0" lang="zh-CN" altLang="en-US" sz="2800"/>
              <a:t>女</a:t>
            </a:r>
            <a:r>
              <a:rPr kumimoji="0" lang="en-US" altLang="zh-CN" sz="2800"/>
              <a:t>,</a:t>
            </a:r>
            <a:r>
              <a:rPr kumimoji="0" lang="zh-CN" altLang="en-US" sz="2800"/>
              <a:t>老</a:t>
            </a:r>
            <a:r>
              <a:rPr kumimoji="0" lang="en-US" altLang="zh-CN" sz="2800"/>
              <a:t>/</a:t>
            </a:r>
            <a:r>
              <a:rPr kumimoji="0" lang="zh-CN" altLang="en-US" sz="2800"/>
              <a:t>幼</a:t>
            </a:r>
            <a:r>
              <a:rPr kumimoji="0" lang="en-US" altLang="zh-CN" sz="2800"/>
              <a:t>,</a:t>
            </a:r>
            <a:r>
              <a:rPr kumimoji="0" lang="zh-CN" altLang="en-US" sz="2800"/>
              <a:t>古</a:t>
            </a:r>
            <a:r>
              <a:rPr kumimoji="0" lang="en-US" altLang="zh-CN" sz="2800"/>
              <a:t>/</a:t>
            </a:r>
            <a:r>
              <a:rPr kumimoji="0" lang="zh-CN" altLang="en-US" sz="2800"/>
              <a:t>今</a:t>
            </a:r>
            <a:r>
              <a:rPr kumimoji="0" lang="zh-CN" altLang="zh-CN" sz="2800"/>
              <a:t>。</a:t>
            </a:r>
            <a:endParaRPr kumimoji="0" lang="en-US" altLang="zh-CN" sz="2800"/>
          </a:p>
          <a:p>
            <a:pPr>
              <a:lnSpc>
                <a:spcPct val="90000"/>
              </a:lnSpc>
              <a:buFontTx/>
              <a:buNone/>
            </a:pPr>
            <a:r>
              <a:rPr kumimoji="0" lang="en-US" altLang="zh-CN" sz="2800"/>
              <a:t>    </a:t>
            </a:r>
            <a:r>
              <a:rPr kumimoji="0" lang="zh-CN" altLang="en-US" sz="2800"/>
              <a:t>案例的</a:t>
            </a:r>
            <a:r>
              <a:rPr kumimoji="0" lang="zh-CN" altLang="en-US" sz="2800">
                <a:solidFill>
                  <a:srgbClr val="FFFF00"/>
                </a:solidFill>
              </a:rPr>
              <a:t>质量</a:t>
            </a:r>
            <a:r>
              <a:rPr kumimoji="0" lang="zh-CN" altLang="en-US" sz="2800"/>
              <a:t>：有多大的音乐才能，从小就是盲人。</a:t>
            </a:r>
            <a:endParaRPr kumimoji="0" lang="en-US" altLang="zh-CN" sz="2800"/>
          </a:p>
          <a:p>
            <a:pPr>
              <a:lnSpc>
                <a:spcPct val="90000"/>
              </a:lnSpc>
              <a:buFontTx/>
              <a:buNone/>
            </a:pPr>
            <a:r>
              <a:rPr kumimoji="0" lang="en-US" altLang="zh-CN" sz="2800"/>
              <a:t>    </a:t>
            </a:r>
            <a:r>
              <a:rPr kumimoji="0" lang="zh-CN" altLang="en-US" sz="2800"/>
              <a:t>结论的</a:t>
            </a:r>
            <a:r>
              <a:rPr kumimoji="0" lang="zh-CN" altLang="en-US" sz="2800">
                <a:solidFill>
                  <a:srgbClr val="FFFF00"/>
                </a:solidFill>
              </a:rPr>
              <a:t>强度</a:t>
            </a:r>
            <a:r>
              <a:rPr kumimoji="0" lang="zh-CN" altLang="en-US" sz="2800"/>
              <a:t>：都有</a:t>
            </a:r>
            <a:r>
              <a:rPr kumimoji="0" lang="en-US" altLang="zh-CN" sz="2800"/>
              <a:t>/</a:t>
            </a:r>
            <a:r>
              <a:rPr kumimoji="0" lang="zh-CN" altLang="en-US" sz="2800"/>
              <a:t>大部分有</a:t>
            </a:r>
            <a:r>
              <a:rPr kumimoji="0" lang="en-US" altLang="zh-CN" sz="2800"/>
              <a:t> </a:t>
            </a:r>
            <a:r>
              <a:rPr kumimoji="0" lang="zh-CN" altLang="en-US" sz="2800"/>
              <a:t>音乐才能。</a:t>
            </a:r>
          </a:p>
          <a:p>
            <a:pPr>
              <a:lnSpc>
                <a:spcPct val="90000"/>
              </a:lnSpc>
              <a:buFontTx/>
              <a:buNone/>
            </a:pPr>
            <a:endParaRPr kumimoji="0" lang="zh-CN" altLang="en-US" sz="2800"/>
          </a:p>
          <a:p>
            <a:pPr>
              <a:lnSpc>
                <a:spcPct val="90000"/>
              </a:lnSpc>
            </a:pPr>
            <a:r>
              <a:rPr kumimoji="0" lang="zh-CN" altLang="en-US" sz="2800" b="1">
                <a:solidFill>
                  <a:srgbClr val="CCFFFF"/>
                </a:solidFill>
              </a:rPr>
              <a:t>调整结论的</a:t>
            </a:r>
            <a:r>
              <a:rPr kumimoji="0" lang="zh-CN" altLang="en-US" sz="2800" b="1">
                <a:solidFill>
                  <a:srgbClr val="FFFF00"/>
                </a:solidFill>
              </a:rPr>
              <a:t>范围</a:t>
            </a:r>
            <a:r>
              <a:rPr kumimoji="0" lang="zh-CN" altLang="en-US" sz="2800" b="1">
                <a:solidFill>
                  <a:srgbClr val="CCFFFF"/>
                </a:solidFill>
              </a:rPr>
              <a:t>和</a:t>
            </a:r>
            <a:r>
              <a:rPr kumimoji="0" lang="zh-CN" altLang="en-US" sz="2800" b="1">
                <a:solidFill>
                  <a:srgbClr val="FFFF00"/>
                </a:solidFill>
              </a:rPr>
              <a:t>强度</a:t>
            </a:r>
            <a:r>
              <a:rPr kumimoji="0" lang="zh-CN" altLang="en-US" sz="2800" b="1">
                <a:solidFill>
                  <a:srgbClr val="CCFFFF"/>
                </a:solidFill>
              </a:rPr>
              <a:t>可以增加归纳推理的</a:t>
            </a:r>
            <a:r>
              <a:rPr kumimoji="0" lang="zh-CN" altLang="en-US" sz="2800" b="1">
                <a:solidFill>
                  <a:srgbClr val="FFFF00"/>
                </a:solidFill>
              </a:rPr>
              <a:t>恰当性</a:t>
            </a:r>
            <a:endParaRPr kumimoji="0" lang="en-US" altLang="zh-CN" sz="2800" b="1">
              <a:solidFill>
                <a:srgbClr val="FFFF00"/>
              </a:solidFill>
            </a:endParaRPr>
          </a:p>
          <a:p>
            <a:pPr>
              <a:lnSpc>
                <a:spcPct val="90000"/>
              </a:lnSpc>
            </a:pPr>
            <a:r>
              <a:rPr kumimoji="0" lang="zh-CN" altLang="en-US" sz="2800" b="1">
                <a:solidFill>
                  <a:srgbClr val="CCFFFF"/>
                </a:solidFill>
              </a:rPr>
              <a:t>比如：“</a:t>
            </a:r>
            <a:r>
              <a:rPr kumimoji="0" lang="zh-CN" altLang="en-US" sz="2800" b="1">
                <a:solidFill>
                  <a:srgbClr val="FFFF00"/>
                </a:solidFill>
              </a:rPr>
              <a:t>古代</a:t>
            </a:r>
            <a:r>
              <a:rPr kumimoji="0" lang="zh-CN" altLang="en-US" sz="2800" b="1">
                <a:solidFill>
                  <a:srgbClr val="CCFFFF"/>
                </a:solidFill>
              </a:rPr>
              <a:t>的盲人</a:t>
            </a:r>
            <a:r>
              <a:rPr kumimoji="0" lang="zh-CN" altLang="en-US" sz="2800" b="1">
                <a:solidFill>
                  <a:srgbClr val="FFFF00"/>
                </a:solidFill>
              </a:rPr>
              <a:t>大部分</a:t>
            </a:r>
            <a:r>
              <a:rPr kumimoji="0" lang="zh-CN" altLang="en-US" sz="2800" b="1">
                <a:solidFill>
                  <a:srgbClr val="CCFFFF"/>
                </a:solidFill>
              </a:rPr>
              <a:t>有音乐才能”，</a:t>
            </a:r>
            <a:endParaRPr kumimoji="0" lang="en-US" altLang="zh-CN" sz="2800" b="1">
              <a:solidFill>
                <a:srgbClr val="CCFFFF"/>
              </a:solidFill>
            </a:endParaRPr>
          </a:p>
          <a:p>
            <a:pPr>
              <a:lnSpc>
                <a:spcPct val="90000"/>
              </a:lnSpc>
            </a:pPr>
            <a:r>
              <a:rPr kumimoji="0" lang="zh-CN" altLang="en-US" sz="2800" b="1">
                <a:solidFill>
                  <a:srgbClr val="CCFFFF"/>
                </a:solidFill>
              </a:rPr>
              <a:t>因为现代的广播和电子音乐播放器发达。</a:t>
            </a:r>
          </a:p>
          <a:p>
            <a:pPr>
              <a:lnSpc>
                <a:spcPct val="90000"/>
              </a:lnSpc>
              <a:buFontTx/>
              <a:buNone/>
            </a:pPr>
            <a:r>
              <a:rPr kumimoji="0" lang="zh-CN" altLang="en-US" sz="2800"/>
              <a:t>	</a:t>
            </a:r>
          </a:p>
        </p:txBody>
      </p:sp>
      <p:sp>
        <p:nvSpPr>
          <p:cNvPr id="2" name="幻灯片编号占位符 1">
            <a:extLst>
              <a:ext uri="{FF2B5EF4-FFF2-40B4-BE49-F238E27FC236}">
                <a16:creationId xmlns:a16="http://schemas.microsoft.com/office/drawing/2014/main" id="{ABC6A2FE-A78B-9140-A0AA-936DB658BA24}"/>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9DAB093A-96A0-C64F-8441-147692F0B203}" type="slidenum">
              <a:rPr kumimoji="0" lang="en-US" altLang="zh-CN" sz="1200">
                <a:latin typeface="Garamond" panose="02020404030301010803" pitchFamily="18" charset="0"/>
              </a:rPr>
              <a:pPr/>
              <a:t>43</a:t>
            </a:fld>
            <a:endParaRPr kumimoji="0" lang="en-US" altLang="zh-CN" sz="1200">
              <a:latin typeface="Garamond" panose="02020404030301010803"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a:extLst>
              <a:ext uri="{FF2B5EF4-FFF2-40B4-BE49-F238E27FC236}">
                <a16:creationId xmlns:a16="http://schemas.microsoft.com/office/drawing/2014/main" id="{D9564567-8C5E-B94B-A978-41C06E0AB1BE}"/>
              </a:ext>
            </a:extLst>
          </p:cNvPr>
          <p:cNvSpPr>
            <a:spLocks noGrp="1" noChangeArrowheads="1"/>
          </p:cNvSpPr>
          <p:nvPr>
            <p:ph type="body" idx="4294967295"/>
          </p:nvPr>
        </p:nvSpPr>
        <p:spPr>
          <a:xfrm>
            <a:off x="152400" y="228600"/>
            <a:ext cx="8991600" cy="6019800"/>
          </a:xfrm>
        </p:spPr>
        <p:txBody>
          <a:bodyPr/>
          <a:lstStyle/>
          <a:p>
            <a:pPr marL="0" indent="0">
              <a:lnSpc>
                <a:spcPct val="90000"/>
              </a:lnSpc>
              <a:buFont typeface="Wingdings" pitchFamily="2" charset="2"/>
              <a:buNone/>
            </a:pPr>
            <a:r>
              <a:rPr kumimoji="0" lang="zh-CN" altLang="en-US" sz="3600" b="1"/>
              <a:t>统计推理</a:t>
            </a:r>
            <a:endParaRPr kumimoji="0" lang="en-US" altLang="zh-CN" sz="3600" b="1"/>
          </a:p>
          <a:p>
            <a:pPr marL="0" indent="0">
              <a:lnSpc>
                <a:spcPct val="90000"/>
              </a:lnSpc>
              <a:buFont typeface="Wingdings" pitchFamily="2" charset="2"/>
              <a:buNone/>
            </a:pPr>
            <a:endParaRPr kumimoji="0" lang="zh-CN" altLang="en-US" sz="2800" b="1"/>
          </a:p>
          <a:p>
            <a:pPr marL="0" indent="0">
              <a:lnSpc>
                <a:spcPct val="90000"/>
              </a:lnSpc>
            </a:pPr>
            <a:r>
              <a:rPr kumimoji="0" lang="zh-CN" altLang="en-US" sz="2800" b="1" i="1">
                <a:solidFill>
                  <a:srgbClr val="FFCCFF"/>
                </a:solidFill>
                <a:latin typeface="汉鼎简楷体" pitchFamily="49" charset="-122"/>
                <a:ea typeface="汉鼎简楷体" pitchFamily="49" charset="-122"/>
              </a:rPr>
              <a:t>根据约克大学的抽样调查，在</a:t>
            </a:r>
            <a:r>
              <a:rPr kumimoji="0" lang="en-US" altLang="zh-CN" sz="2800" b="1" i="1">
                <a:solidFill>
                  <a:srgbClr val="FFCCFF"/>
                </a:solidFill>
                <a:latin typeface="汉鼎简楷体" pitchFamily="49" charset="-122"/>
                <a:ea typeface="汉鼎简楷体" pitchFamily="49" charset="-122"/>
              </a:rPr>
              <a:t>500</a:t>
            </a:r>
            <a:r>
              <a:rPr kumimoji="0" lang="zh-CN" altLang="en-US" sz="2800" b="1" i="1">
                <a:solidFill>
                  <a:srgbClr val="FFCCFF"/>
                </a:solidFill>
                <a:latin typeface="汉鼎简楷体" pitchFamily="49" charset="-122"/>
                <a:ea typeface="汉鼎简楷体" pitchFamily="49" charset="-122"/>
              </a:rPr>
              <a:t>人中，有</a:t>
            </a:r>
            <a:r>
              <a:rPr kumimoji="0" lang="en-US" altLang="zh-CN" sz="2800" b="1" i="1">
                <a:solidFill>
                  <a:srgbClr val="FFCCFF"/>
                </a:solidFill>
                <a:latin typeface="汉鼎简楷体" pitchFamily="49" charset="-122"/>
                <a:ea typeface="汉鼎简楷体" pitchFamily="49" charset="-122"/>
              </a:rPr>
              <a:t>70</a:t>
            </a:r>
            <a:r>
              <a:rPr kumimoji="0" lang="zh-CN" altLang="en-US" sz="2800" b="1" i="1">
                <a:solidFill>
                  <a:srgbClr val="FFCCFF"/>
                </a:solidFill>
                <a:latin typeface="汉鼎简楷体" pitchFamily="49" charset="-122"/>
                <a:ea typeface="汉鼎简楷体" pitchFamily="49" charset="-122"/>
              </a:rPr>
              <a:t>％的学生有异性朋友，但不打算结婚。这一代青年大部分对性和婚姻的态度更加自由了。</a:t>
            </a:r>
            <a:endParaRPr kumimoji="0" lang="en-US" altLang="zh-CN" sz="2800" b="1" i="1">
              <a:solidFill>
                <a:srgbClr val="FFCCFF"/>
              </a:solidFill>
              <a:latin typeface="汉鼎简楷体" pitchFamily="49" charset="-122"/>
              <a:ea typeface="汉鼎简楷体" pitchFamily="49" charset="-122"/>
            </a:endParaRPr>
          </a:p>
          <a:p>
            <a:pPr marL="0" indent="0">
              <a:lnSpc>
                <a:spcPct val="90000"/>
              </a:lnSpc>
              <a:buFont typeface="Wingdings" pitchFamily="2" charset="2"/>
              <a:buNone/>
            </a:pPr>
            <a:endParaRPr kumimoji="0" lang="zh-CN" altLang="en-US" sz="2800"/>
          </a:p>
          <a:p>
            <a:pPr marL="0" indent="0">
              <a:lnSpc>
                <a:spcPct val="90000"/>
              </a:lnSpc>
            </a:pPr>
            <a:r>
              <a:rPr kumimoji="0" lang="zh-CN" altLang="en-US" sz="2800"/>
              <a:t>统计归纳是在</a:t>
            </a:r>
            <a:r>
              <a:rPr kumimoji="0" lang="zh-CN" altLang="en-US" sz="2800">
                <a:solidFill>
                  <a:srgbClr val="FFFF00"/>
                </a:solidFill>
              </a:rPr>
              <a:t>一定数量</a:t>
            </a:r>
            <a:r>
              <a:rPr kumimoji="0" lang="zh-CN" altLang="en-US" sz="2800"/>
              <a:t>的例子中发现有</a:t>
            </a:r>
            <a:r>
              <a:rPr kumimoji="0" lang="zh-CN" altLang="en-US" sz="2800">
                <a:solidFill>
                  <a:srgbClr val="FFFF00"/>
                </a:solidFill>
              </a:rPr>
              <a:t>若干百分比</a:t>
            </a:r>
            <a:r>
              <a:rPr kumimoji="0" lang="zh-CN" altLang="en-US" sz="2800"/>
              <a:t>的Ａ有属性Ｂ，然后归纳为在</a:t>
            </a:r>
            <a:r>
              <a:rPr kumimoji="0" lang="zh-CN" altLang="en-US" sz="2800">
                <a:solidFill>
                  <a:srgbClr val="FFFF00"/>
                </a:solidFill>
              </a:rPr>
              <a:t>所有</a:t>
            </a:r>
            <a:r>
              <a:rPr kumimoji="0" lang="zh-CN" altLang="en-US" sz="2800"/>
              <a:t>的Ａ中有</a:t>
            </a:r>
            <a:r>
              <a:rPr kumimoji="0" lang="zh-CN" altLang="en-US" sz="2800">
                <a:solidFill>
                  <a:srgbClr val="FFFF00"/>
                </a:solidFill>
              </a:rPr>
              <a:t>同样百分比的</a:t>
            </a:r>
            <a:r>
              <a:rPr kumimoji="0" lang="zh-CN" altLang="en-US" sz="2800"/>
              <a:t>Ａ有属性Ｂ。</a:t>
            </a:r>
            <a:r>
              <a:rPr kumimoji="0" lang="zh-CN" altLang="en-US" sz="2800">
                <a:solidFill>
                  <a:srgbClr val="FFFFFF"/>
                </a:solidFill>
              </a:rPr>
              <a:t>它的格式是</a:t>
            </a:r>
            <a:r>
              <a:rPr kumimoji="0" lang="zh-CN" altLang="en-US" sz="2800">
                <a:solidFill>
                  <a:srgbClr val="CCFFFF"/>
                </a:solidFill>
              </a:rPr>
              <a:t>：</a:t>
            </a:r>
          </a:p>
          <a:p>
            <a:pPr marL="0" indent="0">
              <a:lnSpc>
                <a:spcPct val="90000"/>
              </a:lnSpc>
            </a:pPr>
            <a:endParaRPr kumimoji="0" lang="zh-CN" altLang="en-US" sz="2800"/>
          </a:p>
          <a:p>
            <a:pPr marL="0" indent="0">
              <a:lnSpc>
                <a:spcPct val="90000"/>
              </a:lnSpc>
              <a:buFont typeface="Wingdings" pitchFamily="2" charset="2"/>
              <a:buNone/>
            </a:pPr>
            <a:r>
              <a:rPr kumimoji="0" lang="zh-CN" altLang="en-US" sz="2800"/>
              <a:t>	</a:t>
            </a:r>
            <a:r>
              <a:rPr kumimoji="0" lang="zh-CN" altLang="en-US" sz="2800" b="1">
                <a:solidFill>
                  <a:srgbClr val="66CCFF"/>
                </a:solidFill>
                <a:latin typeface="Garamond" panose="02020404030301010803" pitchFamily="18" charset="0"/>
              </a:rPr>
              <a:t>在</a:t>
            </a:r>
            <a:r>
              <a:rPr kumimoji="0" lang="zh-CN" altLang="en-US" sz="2800" b="1">
                <a:solidFill>
                  <a:srgbClr val="FFFF00"/>
                </a:solidFill>
                <a:latin typeface="Garamond" panose="02020404030301010803" pitchFamily="18" charset="0"/>
              </a:rPr>
              <a:t>若干</a:t>
            </a:r>
            <a:r>
              <a:rPr kumimoji="0" lang="zh-CN" altLang="en-US" sz="2800" b="1">
                <a:solidFill>
                  <a:srgbClr val="66CCFF"/>
                </a:solidFill>
                <a:latin typeface="Garamond" panose="02020404030301010803" pitchFamily="18" charset="0"/>
              </a:rPr>
              <a:t>个Ａ的样品中观察到有</a:t>
            </a:r>
            <a:r>
              <a:rPr kumimoji="0" lang="zh-CN" altLang="en-US" sz="2800" b="1">
                <a:solidFill>
                  <a:srgbClr val="FFFF00"/>
                </a:solidFill>
                <a:latin typeface="Garamond" panose="02020404030301010803" pitchFamily="18" charset="0"/>
              </a:rPr>
              <a:t>Ｘ百分比的</a:t>
            </a:r>
            <a:r>
              <a:rPr kumimoji="0" lang="zh-CN" altLang="en-US" sz="2800" b="1">
                <a:solidFill>
                  <a:srgbClr val="66CCFF"/>
                </a:solidFill>
                <a:latin typeface="Garamond" panose="02020404030301010803" pitchFamily="18" charset="0"/>
              </a:rPr>
              <a:t>Ａ有属性Ｂ───────────────────── </a:t>
            </a:r>
          </a:p>
          <a:p>
            <a:pPr marL="0" indent="0">
              <a:lnSpc>
                <a:spcPct val="90000"/>
              </a:lnSpc>
              <a:buFont typeface="Wingdings" pitchFamily="2" charset="2"/>
              <a:buNone/>
            </a:pPr>
            <a:r>
              <a:rPr kumimoji="0" lang="zh-CN" altLang="en-US" sz="2800" b="1">
                <a:solidFill>
                  <a:srgbClr val="66CCFF"/>
                </a:solidFill>
                <a:latin typeface="Garamond" panose="02020404030301010803" pitchFamily="18" charset="0"/>
              </a:rPr>
              <a:t>	</a:t>
            </a:r>
            <a:r>
              <a:rPr kumimoji="0" lang="zh-CN" altLang="en-US" sz="2800" b="1">
                <a:solidFill>
                  <a:srgbClr val="FFFF00"/>
                </a:solidFill>
                <a:latin typeface="Garamond" panose="02020404030301010803" pitchFamily="18" charset="0"/>
              </a:rPr>
              <a:t>所有</a:t>
            </a:r>
            <a:r>
              <a:rPr kumimoji="0" lang="zh-CN" altLang="en-US" sz="2800" b="1">
                <a:solidFill>
                  <a:srgbClr val="66CCFF"/>
                </a:solidFill>
                <a:latin typeface="Garamond" panose="02020404030301010803" pitchFamily="18" charset="0"/>
              </a:rPr>
              <a:t>的Ａ中有</a:t>
            </a:r>
            <a:r>
              <a:rPr kumimoji="0" lang="zh-CN" altLang="en-US" sz="2800" b="1">
                <a:solidFill>
                  <a:srgbClr val="FFFF00"/>
                </a:solidFill>
                <a:latin typeface="Garamond" panose="02020404030301010803" pitchFamily="18" charset="0"/>
              </a:rPr>
              <a:t>Ｘ百分比的</a:t>
            </a:r>
            <a:r>
              <a:rPr kumimoji="0" lang="zh-CN" altLang="en-US" sz="2800" b="1">
                <a:solidFill>
                  <a:srgbClr val="66CCFF"/>
                </a:solidFill>
                <a:latin typeface="Garamond" panose="02020404030301010803" pitchFamily="18" charset="0"/>
              </a:rPr>
              <a:t>Ａ有属性Ｂ</a:t>
            </a:r>
          </a:p>
          <a:p>
            <a:pPr marL="0" indent="0">
              <a:lnSpc>
                <a:spcPct val="90000"/>
              </a:lnSpc>
              <a:buFont typeface="Wingdings" pitchFamily="2" charset="2"/>
              <a:buNone/>
            </a:pPr>
            <a:endParaRPr kumimoji="0" lang="zh-CN" altLang="en-US" sz="2600" b="1">
              <a:solidFill>
                <a:srgbClr val="66CCFF"/>
              </a:solidFill>
              <a:latin typeface="Garamond" panose="02020404030301010803" pitchFamily="18" charset="0"/>
            </a:endParaRPr>
          </a:p>
        </p:txBody>
      </p:sp>
      <p:sp>
        <p:nvSpPr>
          <p:cNvPr id="2" name="幻灯片编号占位符 1">
            <a:extLst>
              <a:ext uri="{FF2B5EF4-FFF2-40B4-BE49-F238E27FC236}">
                <a16:creationId xmlns:a16="http://schemas.microsoft.com/office/drawing/2014/main" id="{854AF64B-6177-204F-AF15-0FD1EC3EB81D}"/>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7B384616-51D9-6441-975F-7F1362839D74}" type="slidenum">
              <a:rPr kumimoji="0" lang="en-US" altLang="zh-CN" sz="1200"/>
              <a:pPr/>
              <a:t>44</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43086B94-2C77-664E-A723-22F271030B94}"/>
              </a:ext>
            </a:extLst>
          </p:cNvPr>
          <p:cNvSpPr>
            <a:spLocks noGrp="1" noChangeArrowheads="1"/>
          </p:cNvSpPr>
          <p:nvPr>
            <p:ph type="body" idx="4294967295"/>
          </p:nvPr>
        </p:nvSpPr>
        <p:spPr>
          <a:xfrm>
            <a:off x="0" y="381000"/>
            <a:ext cx="8991600" cy="5867400"/>
          </a:xfrm>
        </p:spPr>
        <p:txBody>
          <a:bodyPr/>
          <a:lstStyle/>
          <a:p>
            <a:pPr marL="609600" indent="-609600">
              <a:lnSpc>
                <a:spcPct val="80000"/>
              </a:lnSpc>
              <a:buFontTx/>
              <a:buNone/>
            </a:pPr>
            <a:r>
              <a:rPr kumimoji="0" lang="zh-CN" altLang="en-US" b="1">
                <a:solidFill>
                  <a:srgbClr val="66CCFF"/>
                </a:solidFill>
              </a:rPr>
              <a:t>统计推理的评价</a:t>
            </a:r>
            <a:endParaRPr kumimoji="0" lang="en-US" altLang="zh-CN" b="1">
              <a:solidFill>
                <a:srgbClr val="66CCFF"/>
              </a:solidFill>
            </a:endParaRPr>
          </a:p>
          <a:p>
            <a:pPr marL="609600" indent="-609600">
              <a:lnSpc>
                <a:spcPct val="80000"/>
              </a:lnSpc>
              <a:buFontTx/>
              <a:buNone/>
            </a:pPr>
            <a:endParaRPr kumimoji="0" lang="en-US" altLang="zh-CN" sz="1200" b="1">
              <a:solidFill>
                <a:srgbClr val="66CCFF"/>
              </a:solidFill>
            </a:endParaRPr>
          </a:p>
          <a:p>
            <a:pPr marL="609600" indent="-609600">
              <a:lnSpc>
                <a:spcPct val="80000"/>
              </a:lnSpc>
              <a:buFontTx/>
              <a:buAutoNum type="arabicParenBoth"/>
            </a:pPr>
            <a:r>
              <a:rPr kumimoji="0" lang="zh-CN" altLang="en-US" sz="2800">
                <a:solidFill>
                  <a:srgbClr val="FFFF00"/>
                </a:solidFill>
                <a:latin typeface="Arial Unicode MS" panose="020B0604020202020204" pitchFamily="34" charset="-128"/>
              </a:rPr>
              <a:t>样本的大小</a:t>
            </a:r>
            <a:endParaRPr kumimoji="0" lang="en-US" altLang="zh-CN" sz="2800">
              <a:solidFill>
                <a:srgbClr val="FFFF00"/>
              </a:solidFill>
              <a:latin typeface="Arial Unicode MS" panose="020B0604020202020204" pitchFamily="34" charset="-128"/>
            </a:endParaRPr>
          </a:p>
          <a:p>
            <a:pPr marL="609600" indent="-609600">
              <a:lnSpc>
                <a:spcPct val="80000"/>
              </a:lnSpc>
              <a:buFontTx/>
              <a:buNone/>
            </a:pPr>
            <a:r>
              <a:rPr kumimoji="0" lang="zh-CN" altLang="en-US" sz="2800"/>
              <a:t>	例子的多少</a:t>
            </a:r>
            <a:r>
              <a:rPr kumimoji="0" lang="en-US" altLang="zh-CN" sz="2800"/>
              <a:t>, </a:t>
            </a:r>
            <a:r>
              <a:rPr kumimoji="0" lang="zh-CN" altLang="en-US" sz="2800"/>
              <a:t>是形成可靠的前提基础的重要条件。</a:t>
            </a:r>
          </a:p>
          <a:p>
            <a:pPr marL="609600" indent="-609600">
              <a:lnSpc>
                <a:spcPct val="80000"/>
              </a:lnSpc>
              <a:buFontTx/>
              <a:buNone/>
            </a:pPr>
            <a:r>
              <a:rPr kumimoji="0" lang="zh-CN" altLang="en-US" sz="2800"/>
              <a:t>	一千到一千五百人左右为较安全的数字。这样的大小样本可以保证最低限度的误差（百分之三左右）</a:t>
            </a:r>
          </a:p>
          <a:p>
            <a:pPr marL="609600" indent="-609600">
              <a:lnSpc>
                <a:spcPct val="80000"/>
              </a:lnSpc>
              <a:buFontTx/>
              <a:buNone/>
            </a:pPr>
            <a:r>
              <a:rPr kumimoji="0" lang="en-US" altLang="zh-CN" sz="2800">
                <a:latin typeface="Arial Unicode MS" panose="020B0604020202020204" pitchFamily="34" charset="-128"/>
              </a:rPr>
              <a:t>(2) </a:t>
            </a:r>
            <a:r>
              <a:rPr kumimoji="0" lang="zh-CN" altLang="en-US" sz="2800">
                <a:solidFill>
                  <a:srgbClr val="FFFF00"/>
                </a:solidFill>
                <a:latin typeface="Arial Unicode MS" panose="020B0604020202020204" pitchFamily="34" charset="-128"/>
              </a:rPr>
              <a:t>样本的代表性</a:t>
            </a:r>
            <a:r>
              <a:rPr kumimoji="0" lang="en-US" altLang="zh-CN" sz="2800" b="1">
                <a:solidFill>
                  <a:srgbClr val="FFFF00"/>
                </a:solidFill>
              </a:rPr>
              <a:t> </a:t>
            </a:r>
          </a:p>
          <a:p>
            <a:pPr marL="609600" indent="-609600">
              <a:lnSpc>
                <a:spcPct val="80000"/>
              </a:lnSpc>
              <a:buFontTx/>
              <a:buNone/>
            </a:pPr>
            <a:r>
              <a:rPr kumimoji="0" lang="zh-CN" altLang="en-US" sz="2800"/>
              <a:t>	证据的代表性比证据的数量更重要。</a:t>
            </a:r>
          </a:p>
          <a:p>
            <a:pPr marL="609600" indent="-609600">
              <a:lnSpc>
                <a:spcPct val="80000"/>
              </a:lnSpc>
              <a:buFontTx/>
              <a:buNone/>
            </a:pPr>
            <a:r>
              <a:rPr kumimoji="0" lang="zh-CN" altLang="en-US" sz="2800"/>
              <a:t>	在理工科为主的大学搞调查，不能全选文科生。总体中包括什么类型</a:t>
            </a:r>
            <a:r>
              <a:rPr kumimoji="0" lang="en-US" altLang="zh-CN" sz="2800"/>
              <a:t>, </a:t>
            </a:r>
            <a:r>
              <a:rPr kumimoji="0" lang="zh-CN" altLang="en-US" sz="2800"/>
              <a:t>样本中也应该包括</a:t>
            </a:r>
            <a:r>
              <a:rPr kumimoji="0" lang="en-US" altLang="zh-CN" sz="2800"/>
              <a:t>, </a:t>
            </a:r>
            <a:r>
              <a:rPr kumimoji="0" lang="zh-CN" altLang="en-US" sz="2800"/>
              <a:t>而且比例要相当。</a:t>
            </a:r>
          </a:p>
          <a:p>
            <a:pPr marL="609600" indent="-609600">
              <a:lnSpc>
                <a:spcPct val="80000"/>
              </a:lnSpc>
              <a:buFontTx/>
              <a:buNone/>
            </a:pPr>
            <a:r>
              <a:rPr kumimoji="0" lang="en-US" altLang="zh-CN" sz="2800">
                <a:latin typeface="Arial Unicode MS" panose="020B0604020202020204" pitchFamily="34" charset="-128"/>
              </a:rPr>
              <a:t>(3) </a:t>
            </a:r>
            <a:r>
              <a:rPr kumimoji="0" lang="zh-CN" altLang="en-US" sz="2800">
                <a:solidFill>
                  <a:srgbClr val="FFFF00"/>
                </a:solidFill>
                <a:latin typeface="Arial Unicode MS" panose="020B0604020202020204" pitchFamily="34" charset="-128"/>
              </a:rPr>
              <a:t>调查方式</a:t>
            </a:r>
            <a:endParaRPr kumimoji="0" lang="zh-CN" altLang="en-US" sz="2800"/>
          </a:p>
          <a:p>
            <a:pPr marL="609600" indent="-609600">
              <a:lnSpc>
                <a:spcPct val="80000"/>
              </a:lnSpc>
              <a:buFontTx/>
              <a:buNone/>
            </a:pPr>
            <a:r>
              <a:rPr kumimoji="0" lang="zh-CN" altLang="en-US" sz="2800"/>
              <a:t>	问卷设计恰当。例如</a:t>
            </a:r>
            <a:r>
              <a:rPr kumimoji="0" lang="zh-CN" altLang="en-US" sz="2800">
                <a:latin typeface="Arial" panose="020B0604020202020204" pitchFamily="34" charset="0"/>
              </a:rPr>
              <a:t>“</a:t>
            </a:r>
            <a:r>
              <a:rPr kumimoji="0" lang="zh-CN" altLang="en-US" sz="2800"/>
              <a:t>你有多少</a:t>
            </a:r>
            <a:r>
              <a:rPr kumimoji="0" lang="zh-CN" altLang="en-US" sz="2800">
                <a:solidFill>
                  <a:srgbClr val="FFFF00"/>
                </a:solidFill>
              </a:rPr>
              <a:t>异性夥伴？</a:t>
            </a:r>
            <a:r>
              <a:rPr kumimoji="0" lang="zh-CN" altLang="en-US" sz="2800">
                <a:latin typeface="Arial" panose="020B0604020202020204" pitchFamily="34" charset="0"/>
              </a:rPr>
              <a:t>”</a:t>
            </a:r>
            <a:endParaRPr kumimoji="0" lang="en-US" altLang="zh-CN" sz="2800"/>
          </a:p>
          <a:p>
            <a:pPr marL="609600" indent="-609600">
              <a:lnSpc>
                <a:spcPct val="80000"/>
              </a:lnSpc>
              <a:buFontTx/>
              <a:buNone/>
            </a:pPr>
            <a:r>
              <a:rPr kumimoji="0" lang="en-US" altLang="zh-CN" sz="2800"/>
              <a:t>       </a:t>
            </a:r>
            <a:r>
              <a:rPr kumimoji="0" lang="zh-CN" altLang="en-US" sz="2800"/>
              <a:t>意义含糊，得出来的答案就不准确。</a:t>
            </a:r>
          </a:p>
        </p:txBody>
      </p:sp>
      <p:sp>
        <p:nvSpPr>
          <p:cNvPr id="2" name="幻灯片编号占位符 1">
            <a:extLst>
              <a:ext uri="{FF2B5EF4-FFF2-40B4-BE49-F238E27FC236}">
                <a16:creationId xmlns:a16="http://schemas.microsoft.com/office/drawing/2014/main" id="{46136A35-F895-D946-AD03-52DFD8614BF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55B0C945-CAF5-EA43-8E9E-63BDB469C136}" type="slidenum">
              <a:rPr kumimoji="0" lang="en-US" altLang="zh-CN" sz="1200">
                <a:latin typeface="Garamond" panose="02020404030301010803" pitchFamily="18" charset="0"/>
              </a:rPr>
              <a:pPr/>
              <a:t>45</a:t>
            </a:fld>
            <a:endParaRPr kumimoji="0" lang="en-US" altLang="zh-CN" sz="1200">
              <a:latin typeface="Garamond" panose="02020404030301010803"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0">
          <a:gsLst>
            <a:gs pos="0">
              <a:srgbClr val="CEF1F4"/>
            </a:gs>
            <a:gs pos="50000">
              <a:srgbClr val="E0F6F8"/>
            </a:gs>
            <a:gs pos="100000">
              <a:srgbClr val="EFFAFB"/>
            </a:gs>
          </a:gsLst>
          <a:lin ang="5400000"/>
        </a:gra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92C77B3-24C5-FC48-8967-E55954D2EEE8}"/>
              </a:ext>
            </a:extLst>
          </p:cNvPr>
          <p:cNvSpPr>
            <a:spLocks noGrp="1" noChangeArrowheads="1"/>
          </p:cNvSpPr>
          <p:nvPr>
            <p:ph type="title" idx="4294967295"/>
          </p:nvPr>
        </p:nvSpPr>
        <p:spPr>
          <a:xfrm>
            <a:off x="457200" y="274638"/>
            <a:ext cx="8229600" cy="561975"/>
          </a:xfrm>
        </p:spPr>
        <p:txBody>
          <a:bodyPr anchor="t"/>
          <a:lstStyle/>
          <a:p>
            <a:pPr>
              <a:defRPr/>
            </a:pPr>
            <a:r>
              <a:rPr kumimoji="0" lang="zh-CN" sz="3200" b="1">
                <a:solidFill>
                  <a:srgbClr val="6600CC"/>
                </a:solidFill>
              </a:rPr>
              <a:t>全球选美大调查</a:t>
            </a:r>
            <a:r>
              <a:rPr kumimoji="0" lang="en-US" altLang="zh-CN" sz="3200" b="1">
                <a:solidFill>
                  <a:srgbClr val="6600CC"/>
                </a:solidFill>
              </a:rPr>
              <a:t>: </a:t>
            </a:r>
            <a:r>
              <a:rPr kumimoji="0" lang="zh-CN" sz="3200" b="1">
                <a:solidFill>
                  <a:srgbClr val="6600CC"/>
                </a:solidFill>
              </a:rPr>
              <a:t>英国人最丑 挪威女人最美</a:t>
            </a:r>
          </a:p>
        </p:txBody>
      </p:sp>
      <p:sp>
        <p:nvSpPr>
          <p:cNvPr id="38915" name="Rectangle 3">
            <a:extLst>
              <a:ext uri="{FF2B5EF4-FFF2-40B4-BE49-F238E27FC236}">
                <a16:creationId xmlns:a16="http://schemas.microsoft.com/office/drawing/2014/main" id="{BE9EBBF5-7C69-BE43-8C26-80CEB1BF1DA4}"/>
              </a:ext>
            </a:extLst>
          </p:cNvPr>
          <p:cNvSpPr>
            <a:spLocks noGrp="1" noChangeArrowheads="1"/>
          </p:cNvSpPr>
          <p:nvPr>
            <p:ph type="body" idx="4294967295"/>
          </p:nvPr>
        </p:nvSpPr>
        <p:spPr>
          <a:xfrm>
            <a:off x="304800" y="1066800"/>
            <a:ext cx="8382000" cy="5334000"/>
          </a:xfrm>
        </p:spPr>
        <p:txBody>
          <a:bodyPr/>
          <a:lstStyle/>
          <a:p>
            <a:pPr>
              <a:buFontTx/>
              <a:buNone/>
            </a:pPr>
            <a:r>
              <a:rPr kumimoji="0" lang="zh-CN" altLang="en-US" sz="1900"/>
              <a:t>　</a:t>
            </a:r>
            <a:r>
              <a:rPr kumimoji="0" lang="en-US" altLang="zh-CN" sz="1900"/>
              <a:t>	     </a:t>
            </a:r>
            <a:r>
              <a:rPr kumimoji="0" lang="zh-CN" altLang="en-US" sz="2200" b="1">
                <a:solidFill>
                  <a:srgbClr val="800080"/>
                </a:solidFill>
                <a:latin typeface="汉鼎简楷体" pitchFamily="49" charset="-122"/>
                <a:ea typeface="汉鼎简楷体" pitchFamily="49" charset="-122"/>
              </a:rPr>
              <a:t>全球知名的丹麦交友网站</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美丽的人</a:t>
            </a:r>
            <a:r>
              <a:rPr kumimoji="0" lang="zh-CN" altLang="en-US" sz="2200" b="1">
                <a:solidFill>
                  <a:srgbClr val="800080"/>
                </a:solidFill>
                <a:ea typeface="汉鼎简楷体" pitchFamily="49" charset="-122"/>
              </a:rPr>
              <a:t>”</a:t>
            </a:r>
            <a:r>
              <a:rPr kumimoji="0" lang="en-US" altLang="zh-CN" sz="2200" b="1">
                <a:solidFill>
                  <a:srgbClr val="800080"/>
                </a:solidFill>
                <a:latin typeface="汉鼎简楷体" pitchFamily="49" charset="-122"/>
                <a:ea typeface="汉鼎简楷体" pitchFamily="49" charset="-122"/>
              </a:rPr>
              <a:t> (Beautiful People)</a:t>
            </a:r>
            <a:r>
              <a:rPr kumimoji="0" lang="zh-CN" altLang="en-US" sz="2200" b="1">
                <a:solidFill>
                  <a:srgbClr val="800080"/>
                </a:solidFill>
                <a:latin typeface="汉鼎简楷体" pitchFamily="49" charset="-122"/>
                <a:ea typeface="汉鼎简楷体" pitchFamily="49" charset="-122"/>
              </a:rPr>
              <a:t>近日一项评选显示，英国人位于</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世界最丑的人</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之列，而瑞典男性被认为是世界上最英俊的男人，挪威女性最漂亮。</a:t>
            </a:r>
            <a:endParaRPr kumimoji="0" lang="zh-CN" altLang="zh-CN" sz="2200" b="1">
              <a:solidFill>
                <a:srgbClr val="800080"/>
              </a:solidFill>
              <a:latin typeface="汉鼎简楷体" pitchFamily="49" charset="-122"/>
              <a:ea typeface="汉鼎简楷体" pitchFamily="49" charset="-122"/>
            </a:endParaRPr>
          </a:p>
          <a:p>
            <a:pPr>
              <a:buFontTx/>
              <a:buNone/>
            </a:pPr>
            <a:r>
              <a:rPr kumimoji="0" lang="en-US" altLang="zh-CN" sz="2200" b="1">
                <a:solidFill>
                  <a:srgbClr val="800080"/>
                </a:solidFill>
                <a:latin typeface="汉鼎简楷体" pitchFamily="49" charset="-122"/>
                <a:ea typeface="汉鼎简楷体" pitchFamily="49" charset="-122"/>
              </a:rPr>
              <a:t>      </a:t>
            </a:r>
            <a:r>
              <a:rPr kumimoji="0" lang="zh-CN" altLang="en-US" sz="2200" b="1">
                <a:solidFill>
                  <a:srgbClr val="800080"/>
                </a:solidFill>
                <a:latin typeface="汉鼎简楷体" pitchFamily="49" charset="-122"/>
                <a:ea typeface="汉鼎简楷体" pitchFamily="49" charset="-122"/>
              </a:rPr>
              <a:t>这项评选结果主要基于各国申请加入该网站的总人数和成功获得会员身份人数的比例。网站数据显示，在所有申请成为该网站的英国网民中，仅有</a:t>
            </a:r>
            <a:r>
              <a:rPr kumimoji="0" lang="en-US" altLang="zh-CN" sz="2200" b="1">
                <a:solidFill>
                  <a:srgbClr val="800080"/>
                </a:solidFill>
                <a:latin typeface="汉鼎简楷体" pitchFamily="49" charset="-122"/>
                <a:ea typeface="汉鼎简楷体" pitchFamily="49" charset="-122"/>
              </a:rPr>
              <a:t>12%</a:t>
            </a:r>
            <a:r>
              <a:rPr kumimoji="0" lang="zh-CN" altLang="en-US" sz="2200" b="1">
                <a:solidFill>
                  <a:srgbClr val="800080"/>
                </a:solidFill>
                <a:latin typeface="汉鼎简楷体" pitchFamily="49" charset="-122"/>
                <a:ea typeface="汉鼎简楷体" pitchFamily="49" charset="-122"/>
              </a:rPr>
              <a:t>的男性和</a:t>
            </a:r>
            <a:r>
              <a:rPr kumimoji="0" lang="en-US" altLang="zh-CN" sz="2200" b="1">
                <a:solidFill>
                  <a:srgbClr val="800080"/>
                </a:solidFill>
                <a:latin typeface="汉鼎简楷体" pitchFamily="49" charset="-122"/>
                <a:ea typeface="汉鼎简楷体" pitchFamily="49" charset="-122"/>
              </a:rPr>
              <a:t>15%</a:t>
            </a:r>
            <a:r>
              <a:rPr kumimoji="0" lang="zh-CN" altLang="en-US" sz="2200" b="1">
                <a:solidFill>
                  <a:srgbClr val="800080"/>
                </a:solidFill>
                <a:latin typeface="汉鼎简楷体" pitchFamily="49" charset="-122"/>
                <a:ea typeface="汉鼎简楷体" pitchFamily="49" charset="-122"/>
              </a:rPr>
              <a:t>的女性能够注册成功。英国申请人有</a:t>
            </a:r>
            <a:r>
              <a:rPr kumimoji="0" lang="en-US" altLang="zh-CN" sz="2200" b="1">
                <a:solidFill>
                  <a:srgbClr val="800080"/>
                </a:solidFill>
                <a:latin typeface="汉鼎简楷体" pitchFamily="49" charset="-122"/>
                <a:ea typeface="汉鼎简楷体" pitchFamily="49" charset="-122"/>
              </a:rPr>
              <a:t>295000</a:t>
            </a:r>
            <a:r>
              <a:rPr kumimoji="0" lang="zh-CN" altLang="en-US" sz="2200" b="1">
                <a:solidFill>
                  <a:srgbClr val="800080"/>
                </a:solidFill>
                <a:latin typeface="汉鼎简楷体" pitchFamily="49" charset="-122"/>
                <a:ea typeface="汉鼎简楷体" pitchFamily="49" charset="-122"/>
              </a:rPr>
              <a:t>人，但只有</a:t>
            </a:r>
            <a:r>
              <a:rPr kumimoji="0" lang="en-US" altLang="zh-CN" sz="2200" b="1">
                <a:solidFill>
                  <a:srgbClr val="800080"/>
                </a:solidFill>
                <a:latin typeface="汉鼎简楷体" pitchFamily="49" charset="-122"/>
                <a:ea typeface="汉鼎简楷体" pitchFamily="49" charset="-122"/>
              </a:rPr>
              <a:t>35000</a:t>
            </a:r>
            <a:r>
              <a:rPr kumimoji="0" lang="zh-CN" altLang="en-US" sz="2200" b="1">
                <a:solidFill>
                  <a:srgbClr val="800080"/>
                </a:solidFill>
                <a:latin typeface="汉鼎简楷体" pitchFamily="49" charset="-122"/>
                <a:ea typeface="汉鼎简楷体" pitchFamily="49" charset="-122"/>
              </a:rPr>
              <a:t>通过。</a:t>
            </a:r>
            <a:endParaRPr kumimoji="0" lang="zh-CN" altLang="zh-CN" sz="2200" b="1">
              <a:solidFill>
                <a:srgbClr val="800080"/>
              </a:solidFill>
              <a:latin typeface="汉鼎简楷体" pitchFamily="49" charset="-122"/>
              <a:ea typeface="汉鼎简楷体" pitchFamily="49" charset="-122"/>
            </a:endParaRPr>
          </a:p>
          <a:p>
            <a:pPr>
              <a:buFontTx/>
              <a:buNone/>
            </a:pPr>
            <a:r>
              <a:rPr kumimoji="0" lang="en-US" altLang="zh-CN" sz="2200">
                <a:solidFill>
                  <a:srgbClr val="800080"/>
                </a:solidFill>
                <a:latin typeface="汉鼎简楷体" pitchFamily="49" charset="-122"/>
                <a:ea typeface="汉鼎简楷体" pitchFamily="49" charset="-122"/>
              </a:rPr>
              <a:t>     	</a:t>
            </a:r>
            <a:r>
              <a:rPr kumimoji="0" lang="zh-CN" altLang="en-US" sz="2200" b="1">
                <a:solidFill>
                  <a:srgbClr val="800080"/>
                </a:solidFill>
                <a:latin typeface="汉鼎简楷体" pitchFamily="49" charset="-122"/>
                <a:ea typeface="汉鼎简楷体" pitchFamily="49" charset="-122"/>
              </a:rPr>
              <a:t>相比较，瑞典男性的通过率高达</a:t>
            </a:r>
            <a:r>
              <a:rPr kumimoji="0" lang="en-US" altLang="zh-CN" sz="2200" b="1">
                <a:solidFill>
                  <a:srgbClr val="800080"/>
                </a:solidFill>
                <a:latin typeface="汉鼎简楷体" pitchFamily="49" charset="-122"/>
                <a:ea typeface="汉鼎简楷体" pitchFamily="49" charset="-122"/>
              </a:rPr>
              <a:t>65%</a:t>
            </a:r>
            <a:r>
              <a:rPr kumimoji="0" lang="zh-CN" altLang="en-US" sz="2200" b="1">
                <a:solidFill>
                  <a:srgbClr val="800080"/>
                </a:solidFill>
                <a:latin typeface="汉鼎简楷体" pitchFamily="49" charset="-122"/>
                <a:ea typeface="汉鼎简楷体" pitchFamily="49" charset="-122"/>
              </a:rPr>
              <a:t>，挪威女性的通过率则达到</a:t>
            </a:r>
            <a:r>
              <a:rPr kumimoji="0" lang="en-US" altLang="zh-CN" sz="2200" b="1">
                <a:solidFill>
                  <a:srgbClr val="800080"/>
                </a:solidFill>
                <a:latin typeface="汉鼎简楷体" pitchFamily="49" charset="-122"/>
                <a:ea typeface="汉鼎简楷体" pitchFamily="49" charset="-122"/>
              </a:rPr>
              <a:t>76%</a:t>
            </a:r>
            <a:r>
              <a:rPr kumimoji="0" lang="zh-CN" altLang="en-US" sz="2200" b="1">
                <a:solidFill>
                  <a:srgbClr val="800080"/>
                </a:solidFill>
                <a:latin typeface="汉鼎简楷体" pitchFamily="49" charset="-122"/>
                <a:ea typeface="汉鼎简楷体" pitchFamily="49" charset="-122"/>
              </a:rPr>
              <a:t>。德国和英国，是网民申请成功率最低的两个国家。</a:t>
            </a:r>
            <a:endParaRPr kumimoji="0" lang="zh-CN" altLang="zh-CN" sz="2200" b="1">
              <a:solidFill>
                <a:srgbClr val="800080"/>
              </a:solidFill>
              <a:latin typeface="汉鼎简楷体" pitchFamily="49" charset="-122"/>
              <a:ea typeface="汉鼎简楷体" pitchFamily="49" charset="-122"/>
            </a:endParaRPr>
          </a:p>
          <a:p>
            <a:pPr>
              <a:buFontTx/>
              <a:buNone/>
            </a:pPr>
            <a:r>
              <a:rPr kumimoji="0" lang="en-US" altLang="zh-CN" sz="2200">
                <a:solidFill>
                  <a:srgbClr val="800080"/>
                </a:solidFill>
                <a:latin typeface="汉鼎简楷体" pitchFamily="49" charset="-122"/>
                <a:ea typeface="汉鼎简楷体" pitchFamily="49" charset="-122"/>
              </a:rPr>
              <a:t>    	</a:t>
            </a:r>
            <a:r>
              <a:rPr kumimoji="0" lang="zh-CN" altLang="en-US" sz="2200" b="1">
                <a:solidFill>
                  <a:srgbClr val="800080"/>
                </a:solidFill>
                <a:latin typeface="汉鼎简楷体" pitchFamily="49" charset="-122"/>
                <a:ea typeface="汉鼎简楷体" pitchFamily="49" charset="-122"/>
              </a:rPr>
              <a:t>该交友网站宣称</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只为俊男美女服务</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，想成功加入该网站需通过网站会员投票评审。申请者要上传近期个人照片和一段简短的个人介绍。之后在长达</a:t>
            </a:r>
            <a:r>
              <a:rPr kumimoji="0" lang="en-US" altLang="zh-CN" sz="2200" b="1">
                <a:solidFill>
                  <a:srgbClr val="800080"/>
                </a:solidFill>
                <a:latin typeface="汉鼎简楷体" pitchFamily="49" charset="-122"/>
                <a:ea typeface="汉鼎简楷体" pitchFamily="49" charset="-122"/>
              </a:rPr>
              <a:t>48</a:t>
            </a:r>
            <a:r>
              <a:rPr kumimoji="0" lang="zh-CN" altLang="en-US" sz="2200" b="1">
                <a:solidFill>
                  <a:srgbClr val="800080"/>
                </a:solidFill>
                <a:latin typeface="汉鼎简楷体" pitchFamily="49" charset="-122"/>
                <a:ea typeface="汉鼎简楷体" pitchFamily="49" charset="-122"/>
              </a:rPr>
              <a:t>小时的异性评审中，有四种等级来描述他们对申请者的看法：</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很漂亮</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还可以</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不是很漂亮</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根本不漂亮</a:t>
            </a:r>
            <a:r>
              <a:rPr kumimoji="0" lang="zh-CN" altLang="en-US" sz="2200" b="1">
                <a:solidFill>
                  <a:srgbClr val="800080"/>
                </a:solidFill>
                <a:ea typeface="汉鼎简楷体" pitchFamily="49" charset="-122"/>
              </a:rPr>
              <a:t>”</a:t>
            </a:r>
            <a:r>
              <a:rPr kumimoji="0" lang="zh-CN" altLang="en-US" sz="2200" b="1">
                <a:solidFill>
                  <a:srgbClr val="800080"/>
                </a:solidFill>
                <a:latin typeface="汉鼎简楷体" pitchFamily="49" charset="-122"/>
                <a:ea typeface="汉鼎简楷体" pitchFamily="49" charset="-122"/>
              </a:rPr>
              <a:t>。</a:t>
            </a:r>
            <a:endParaRPr kumimoji="0" lang="en-US" altLang="zh-CN" sz="2200" b="1">
              <a:solidFill>
                <a:srgbClr val="800080"/>
              </a:solidFill>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12E6DD34-690E-A340-BAE6-8387F8C9476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32EED9DD-ED05-5445-980F-97A5D7D7E70F}" type="slidenum">
              <a:rPr kumimoji="0" lang="en-US" altLang="zh-CN" sz="1400"/>
              <a:pPr/>
              <a:t>46</a:t>
            </a:fld>
            <a:endParaRPr kumimoji="0" lang="en-US" altLang="zh-CN" sz="1400"/>
          </a:p>
        </p:txBody>
      </p:sp>
    </p:spTree>
  </p:cSld>
  <p:clrMapOvr>
    <a:masterClrMapping/>
  </p:clrMapOvr>
  <p:transition>
    <p:newsflash/>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B47A30B5-4619-3B4B-91EC-AB8B61893BDC}"/>
              </a:ext>
            </a:extLst>
          </p:cNvPr>
          <p:cNvSpPr>
            <a:spLocks noGrp="1" noChangeArrowheads="1"/>
          </p:cNvSpPr>
          <p:nvPr>
            <p:ph type="body" idx="4294967295"/>
          </p:nvPr>
        </p:nvSpPr>
        <p:spPr>
          <a:xfrm>
            <a:off x="457200" y="457200"/>
            <a:ext cx="8229600" cy="6248400"/>
          </a:xfrm>
        </p:spPr>
        <p:txBody>
          <a:bodyPr/>
          <a:lstStyle/>
          <a:p>
            <a:pPr>
              <a:lnSpc>
                <a:spcPct val="80000"/>
              </a:lnSpc>
            </a:pPr>
            <a:r>
              <a:rPr kumimoji="0" lang="zh-CN" altLang="zh-CN" sz="2800" i="1">
                <a:solidFill>
                  <a:srgbClr val="660066"/>
                </a:solidFill>
              </a:rPr>
              <a:t>The following appeared in the editorial section of a health and fitness magazine.</a:t>
            </a:r>
          </a:p>
          <a:p>
            <a:pPr>
              <a:lnSpc>
                <a:spcPct val="80000"/>
              </a:lnSpc>
            </a:pPr>
            <a:endParaRPr kumimoji="0" lang="zh-CN" altLang="zh-CN" sz="1000" i="1">
              <a:solidFill>
                <a:srgbClr val="660066"/>
              </a:solidFill>
            </a:endParaRPr>
          </a:p>
          <a:p>
            <a:pPr>
              <a:lnSpc>
                <a:spcPct val="80000"/>
              </a:lnSpc>
              <a:buFontTx/>
              <a:buNone/>
            </a:pPr>
            <a:r>
              <a:rPr kumimoji="0" lang="zh-CN" altLang="zh-CN" sz="2500" i="1">
                <a:solidFill>
                  <a:srgbClr val="660066"/>
                </a:solidFill>
              </a:rPr>
              <a:t>	"In a study of the effects of exercise on longevity, medical researchers tracked 500 middle-aged men over a 20-year period. The subjects represented a variety of occupations in several different parts of the country and responded to an annual survey in which they were asked: How often and how strenuously do you exercise? Of those who responded, the men who reported that they engaged in vigorous outdoor exercise nearly every day lived longer than the men who reported that they exercised mildly only once or twice a week. Given the clear link that this study establishes between longevity and exercise, doctors should not recommend moderate exercise to their patients but should instead encourage vigorous outdoor exercise on a daily basis."</a:t>
            </a:r>
            <a:endParaRPr kumimoji="0" lang="en-US" altLang="zh-CN" sz="2500">
              <a:solidFill>
                <a:srgbClr val="660066"/>
              </a:solidFill>
            </a:endParaRPr>
          </a:p>
        </p:txBody>
      </p:sp>
      <p:sp>
        <p:nvSpPr>
          <p:cNvPr id="2" name="幻灯片编号占位符 1">
            <a:extLst>
              <a:ext uri="{FF2B5EF4-FFF2-40B4-BE49-F238E27FC236}">
                <a16:creationId xmlns:a16="http://schemas.microsoft.com/office/drawing/2014/main" id="{C0A852F7-F311-8140-8A4A-5755B43CCEF5}"/>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6EF60F1C-CB86-2349-8EB0-ADD040737B8A}" type="slidenum">
              <a:rPr kumimoji="0" lang="en-US" altLang="zh-CN" sz="1400"/>
              <a:pPr/>
              <a:t>47</a:t>
            </a:fld>
            <a:endParaRPr kumimoji="0" lang="en-US" altLang="zh-CN"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a:extLst>
              <a:ext uri="{FF2B5EF4-FFF2-40B4-BE49-F238E27FC236}">
                <a16:creationId xmlns:a16="http://schemas.microsoft.com/office/drawing/2014/main" id="{957332D8-EE1C-244C-9530-2BA85DCB4D34}"/>
              </a:ext>
            </a:extLst>
          </p:cNvPr>
          <p:cNvSpPr>
            <a:spLocks noGrp="1" noChangeArrowheads="1"/>
          </p:cNvSpPr>
          <p:nvPr>
            <p:ph type="body" idx="4294967295"/>
          </p:nvPr>
        </p:nvSpPr>
        <p:spPr>
          <a:xfrm>
            <a:off x="0" y="152400"/>
            <a:ext cx="8991600" cy="6553200"/>
          </a:xfrm>
        </p:spPr>
        <p:txBody>
          <a:bodyPr/>
          <a:lstStyle/>
          <a:p>
            <a:pPr>
              <a:lnSpc>
                <a:spcPct val="80000"/>
              </a:lnSpc>
              <a:buFont typeface="Wingdings" pitchFamily="2" charset="2"/>
              <a:buNone/>
            </a:pPr>
            <a:r>
              <a:rPr kumimoji="0" lang="en-US" altLang="zh-CN" b="1">
                <a:solidFill>
                  <a:srgbClr val="FF6600"/>
                </a:solidFill>
              </a:rPr>
              <a:t>5. </a:t>
            </a:r>
            <a:r>
              <a:rPr kumimoji="0" lang="zh-CN" altLang="en-US" b="1">
                <a:solidFill>
                  <a:srgbClr val="FF6600"/>
                </a:solidFill>
              </a:rPr>
              <a:t>其它推理形式及其评价：</a:t>
            </a:r>
            <a:r>
              <a:rPr kumimoji="0" lang="zh-CN" altLang="en-US" b="1"/>
              <a:t>类比推理</a:t>
            </a:r>
            <a:endParaRPr kumimoji="0" lang="en-US" altLang="zh-CN" b="1"/>
          </a:p>
          <a:p>
            <a:pPr>
              <a:lnSpc>
                <a:spcPct val="80000"/>
              </a:lnSpc>
              <a:buFont typeface="Wingdings" pitchFamily="2" charset="2"/>
              <a:buNone/>
            </a:pPr>
            <a:endParaRPr kumimoji="0" lang="en-US" altLang="zh-CN" sz="2800" b="1" i="1">
              <a:solidFill>
                <a:srgbClr val="CCFFFF"/>
              </a:solidFill>
              <a:latin typeface="Garamond" panose="02020404030301010803" pitchFamily="18" charset="0"/>
            </a:endParaRPr>
          </a:p>
          <a:p>
            <a:pPr>
              <a:lnSpc>
                <a:spcPct val="80000"/>
              </a:lnSpc>
              <a:buFont typeface="Wingdings" pitchFamily="2" charset="2"/>
              <a:buNone/>
            </a:pPr>
            <a:r>
              <a:rPr kumimoji="0" lang="zh-CN" altLang="en-US" sz="2800" b="1" i="1">
                <a:solidFill>
                  <a:srgbClr val="CCFFFF"/>
                </a:solidFill>
                <a:latin typeface="Garamond" panose="02020404030301010803" pitchFamily="18" charset="0"/>
              </a:rPr>
              <a:t>一个打算买车的人看到一辆车这样想：</a:t>
            </a:r>
            <a:endParaRPr kumimoji="0" lang="zh-CN" altLang="en-US" sz="2800" b="1" i="1">
              <a:solidFill>
                <a:srgbClr val="FFCCFF"/>
              </a:solidFill>
              <a:latin typeface="Garamond" panose="02020404030301010803" pitchFamily="18" charset="0"/>
            </a:endParaRPr>
          </a:p>
          <a:p>
            <a:pPr>
              <a:lnSpc>
                <a:spcPct val="80000"/>
              </a:lnSpc>
              <a:buFont typeface="Wingdings" pitchFamily="2" charset="2"/>
              <a:buNone/>
            </a:pPr>
            <a:r>
              <a:rPr kumimoji="0" lang="zh-CN" altLang="en-US" sz="2800" b="1" i="1">
                <a:solidFill>
                  <a:srgbClr val="FFCCFF"/>
                </a:solidFill>
                <a:latin typeface="Garamond" panose="02020404030301010803" pitchFamily="18" charset="0"/>
              </a:rPr>
              <a:t>	</a:t>
            </a:r>
            <a:r>
              <a:rPr kumimoji="0" lang="zh-CN" altLang="en-US" sz="2800" b="1" i="1">
                <a:solidFill>
                  <a:srgbClr val="FFCCFF"/>
                </a:solidFill>
                <a:latin typeface="Garamond" panose="02020404030301010803" pitchFamily="18" charset="0"/>
                <a:ea typeface="汉鼎简楷体" pitchFamily="49" charset="-122"/>
              </a:rPr>
              <a:t>这辆车和我以前那辆丰田车一样，都是四门，银灰色，手动，仪表板都很紧凑醒目，车重也差不多，嗯，不错，这车也应该很省油。</a:t>
            </a:r>
            <a:r>
              <a:rPr kumimoji="0" lang="zh-CN" altLang="en-US" sz="2800" b="1" i="1">
                <a:solidFill>
                  <a:srgbClr val="FFCCFF"/>
                </a:solidFill>
                <a:latin typeface="Garamond" panose="02020404030301010803" pitchFamily="18" charset="0"/>
              </a:rPr>
              <a:t>　</a:t>
            </a:r>
            <a:endParaRPr kumimoji="0" lang="zh-CN" altLang="en-US" sz="2800"/>
          </a:p>
          <a:p>
            <a:pPr>
              <a:lnSpc>
                <a:spcPct val="80000"/>
              </a:lnSpc>
              <a:buFont typeface="Wingdings" pitchFamily="2" charset="2"/>
              <a:buNone/>
            </a:pPr>
            <a:r>
              <a:rPr kumimoji="0" lang="zh-CN" altLang="en-US" sz="2800"/>
              <a:t>　</a:t>
            </a:r>
            <a:endParaRPr kumimoji="0" lang="zh-CN" altLang="en-US" sz="2800" b="1"/>
          </a:p>
          <a:p>
            <a:pPr>
              <a:lnSpc>
                <a:spcPct val="80000"/>
              </a:lnSpc>
              <a:buFont typeface="Wingdings" pitchFamily="2" charset="2"/>
              <a:buNone/>
            </a:pPr>
            <a:r>
              <a:rPr kumimoji="0" lang="zh-CN" altLang="en-US" sz="2800"/>
              <a:t>	</a:t>
            </a:r>
            <a:r>
              <a:rPr kumimoji="0" lang="zh-CN" altLang="en-US" sz="2800" b="1">
                <a:solidFill>
                  <a:srgbClr val="FFCC99"/>
                </a:solidFill>
              </a:rPr>
              <a:t>从两个事物一些方面的相似</a:t>
            </a:r>
            <a:r>
              <a:rPr kumimoji="0" lang="en-US" altLang="zh-CN" sz="2800" b="1">
                <a:solidFill>
                  <a:srgbClr val="FFCC99"/>
                </a:solidFill>
              </a:rPr>
              <a:t>, </a:t>
            </a:r>
            <a:r>
              <a:rPr kumimoji="0" lang="zh-CN" altLang="en-US" sz="2800" b="1">
                <a:solidFill>
                  <a:srgbClr val="FFCC99"/>
                </a:solidFill>
              </a:rPr>
              <a:t>推导它们在别的方面的相似</a:t>
            </a:r>
            <a:r>
              <a:rPr kumimoji="0" lang="zh-CN" altLang="en-US" sz="2800" b="1"/>
              <a:t>。</a:t>
            </a:r>
            <a:r>
              <a:rPr kumimoji="0" lang="zh-CN" altLang="en-US" sz="2800" b="1">
                <a:solidFill>
                  <a:srgbClr val="FFFF66"/>
                </a:solidFill>
              </a:rPr>
              <a:t>它的格式 </a:t>
            </a:r>
            <a:r>
              <a:rPr kumimoji="0" lang="en-US" altLang="zh-CN" sz="2800" b="1">
                <a:solidFill>
                  <a:srgbClr val="FFFF66"/>
                </a:solidFill>
              </a:rPr>
              <a:t>:</a:t>
            </a:r>
          </a:p>
          <a:p>
            <a:pPr>
              <a:lnSpc>
                <a:spcPct val="80000"/>
              </a:lnSpc>
            </a:pPr>
            <a:endParaRPr kumimoji="0" lang="zh-CN" altLang="en-US" sz="2800" b="1">
              <a:solidFill>
                <a:srgbClr val="FFFF66"/>
              </a:solidFill>
            </a:endParaRPr>
          </a:p>
          <a:p>
            <a:pPr>
              <a:lnSpc>
                <a:spcPct val="80000"/>
              </a:lnSpc>
              <a:buFont typeface="Wingdings" pitchFamily="2" charset="2"/>
              <a:buNone/>
            </a:pPr>
            <a:r>
              <a:rPr kumimoji="0" lang="zh-CN" altLang="en-US" sz="2800"/>
              <a:t>		</a:t>
            </a:r>
            <a:r>
              <a:rPr kumimoji="0" lang="zh-CN" altLang="en-US" sz="2800" b="1">
                <a:solidFill>
                  <a:srgbClr val="66CCFF"/>
                </a:solidFill>
                <a:latin typeface="Garamond" panose="02020404030301010803" pitchFamily="18" charset="0"/>
              </a:rPr>
              <a:t>事物Ａ和事物Ｂ之间有相似性Ｘ</a:t>
            </a:r>
            <a:r>
              <a:rPr kumimoji="0" lang="en-US" altLang="zh-CN" sz="2800" b="1">
                <a:solidFill>
                  <a:srgbClr val="66CCFF"/>
                </a:solidFill>
                <a:latin typeface="Garamond" panose="02020404030301010803" pitchFamily="18" charset="0"/>
              </a:rPr>
              <a:t>1</a:t>
            </a:r>
          </a:p>
          <a:p>
            <a:pPr>
              <a:lnSpc>
                <a:spcPct val="80000"/>
              </a:lnSpc>
              <a:buFont typeface="Wingdings" pitchFamily="2" charset="2"/>
              <a:buNone/>
            </a:pPr>
            <a:r>
              <a:rPr kumimoji="0" lang="en-US" altLang="zh-CN" sz="2800" b="1">
                <a:solidFill>
                  <a:srgbClr val="66CCFF"/>
                </a:solidFill>
                <a:latin typeface="Garamond" panose="02020404030301010803" pitchFamily="18" charset="0"/>
              </a:rPr>
              <a:t>		</a:t>
            </a:r>
            <a:r>
              <a:rPr kumimoji="0" lang="zh-CN" altLang="en-US" sz="2800" b="1">
                <a:solidFill>
                  <a:srgbClr val="66CCFF"/>
                </a:solidFill>
                <a:latin typeface="Garamond" panose="02020404030301010803" pitchFamily="18" charset="0"/>
              </a:rPr>
              <a:t>事物Ａ和事物Ｂ之间有相似性Ｘ</a:t>
            </a:r>
            <a:r>
              <a:rPr kumimoji="0" lang="en-US" altLang="zh-CN" sz="2800" b="1">
                <a:solidFill>
                  <a:srgbClr val="66CCFF"/>
                </a:solidFill>
                <a:latin typeface="Garamond" panose="02020404030301010803" pitchFamily="18" charset="0"/>
              </a:rPr>
              <a:t>2</a:t>
            </a:r>
          </a:p>
          <a:p>
            <a:pPr>
              <a:lnSpc>
                <a:spcPct val="80000"/>
              </a:lnSpc>
              <a:buFont typeface="Wingdings" pitchFamily="2" charset="2"/>
              <a:buNone/>
            </a:pPr>
            <a:r>
              <a:rPr kumimoji="0" lang="en-US" altLang="zh-CN" sz="2800" b="1">
                <a:solidFill>
                  <a:srgbClr val="66CCFF"/>
                </a:solidFill>
                <a:latin typeface="Garamond" panose="02020404030301010803" pitchFamily="18" charset="0"/>
              </a:rPr>
              <a:t>		……</a:t>
            </a:r>
          </a:p>
          <a:p>
            <a:pPr>
              <a:lnSpc>
                <a:spcPct val="80000"/>
              </a:lnSpc>
              <a:buFont typeface="Wingdings" pitchFamily="2" charset="2"/>
              <a:buNone/>
            </a:pPr>
            <a:r>
              <a:rPr kumimoji="0" lang="en-US" altLang="zh-CN" sz="2800" b="1">
                <a:solidFill>
                  <a:srgbClr val="66CCFF"/>
                </a:solidFill>
                <a:latin typeface="Garamond" panose="02020404030301010803" pitchFamily="18" charset="0"/>
              </a:rPr>
              <a:t>		</a:t>
            </a:r>
            <a:r>
              <a:rPr kumimoji="0" lang="zh-CN" altLang="en-US" sz="2800" b="1">
                <a:solidFill>
                  <a:srgbClr val="66CCFF"/>
                </a:solidFill>
                <a:latin typeface="Garamond" panose="02020404030301010803" pitchFamily="18" charset="0"/>
              </a:rPr>
              <a:t>事物Ａ和事物Ｂ之间有相似性Ｘ</a:t>
            </a:r>
            <a:r>
              <a:rPr kumimoji="0" lang="en-US" altLang="zh-CN" sz="2800" b="1">
                <a:solidFill>
                  <a:srgbClr val="66CCFF"/>
                </a:solidFill>
                <a:latin typeface="Garamond" panose="02020404030301010803" pitchFamily="18" charset="0"/>
              </a:rPr>
              <a:t>n</a:t>
            </a:r>
          </a:p>
          <a:p>
            <a:pPr>
              <a:lnSpc>
                <a:spcPct val="80000"/>
              </a:lnSpc>
              <a:buFont typeface="Wingdings" pitchFamily="2" charset="2"/>
              <a:buNone/>
            </a:pPr>
            <a:r>
              <a:rPr kumimoji="0" lang="en-US" altLang="zh-CN" sz="2800" b="1">
                <a:solidFill>
                  <a:srgbClr val="66CCFF"/>
                </a:solidFill>
                <a:latin typeface="Garamond" panose="02020404030301010803" pitchFamily="18" charset="0"/>
              </a:rPr>
              <a:t>	       </a:t>
            </a:r>
            <a:r>
              <a:rPr kumimoji="0" lang="zh-CN" altLang="en-US" sz="2800" b="1">
                <a:solidFill>
                  <a:srgbClr val="66CCFF"/>
                </a:solidFill>
                <a:latin typeface="Garamond" panose="02020404030301010803" pitchFamily="18" charset="0"/>
              </a:rPr>
              <a:t>──────────────────</a:t>
            </a:r>
          </a:p>
          <a:p>
            <a:pPr>
              <a:lnSpc>
                <a:spcPct val="80000"/>
              </a:lnSpc>
              <a:buFont typeface="Wingdings" pitchFamily="2" charset="2"/>
              <a:buNone/>
            </a:pPr>
            <a:r>
              <a:rPr kumimoji="0" lang="en-US" altLang="zh-CN" sz="2800" b="1">
                <a:solidFill>
                  <a:srgbClr val="66CCFF"/>
                </a:solidFill>
                <a:latin typeface="Garamond" panose="02020404030301010803" pitchFamily="18" charset="0"/>
              </a:rPr>
              <a:t>		</a:t>
            </a:r>
            <a:r>
              <a:rPr kumimoji="0" lang="zh-CN" altLang="en-US" sz="2800" b="1">
                <a:solidFill>
                  <a:srgbClr val="66CCFF"/>
                </a:solidFill>
                <a:latin typeface="Garamond" panose="02020404030301010803" pitchFamily="18" charset="0"/>
              </a:rPr>
              <a:t>所以，事物Ａ和事物Ｂ之间有相似性Ｘ</a:t>
            </a:r>
            <a:r>
              <a:rPr kumimoji="0" lang="en-US" altLang="zh-CN" sz="2800" b="1">
                <a:solidFill>
                  <a:srgbClr val="66CCFF"/>
                </a:solidFill>
                <a:latin typeface="Garamond" panose="02020404030301010803" pitchFamily="18" charset="0"/>
              </a:rPr>
              <a:t>n+1</a:t>
            </a:r>
          </a:p>
        </p:txBody>
      </p:sp>
      <p:sp>
        <p:nvSpPr>
          <p:cNvPr id="2" name="幻灯片编号占位符 1">
            <a:extLst>
              <a:ext uri="{FF2B5EF4-FFF2-40B4-BE49-F238E27FC236}">
                <a16:creationId xmlns:a16="http://schemas.microsoft.com/office/drawing/2014/main" id="{D23BCBFF-3DFA-0C44-B3A9-5A2539DA44A7}"/>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F3F83544-D806-434B-BF90-8F867EE2FA1A}" type="slidenum">
              <a:rPr kumimoji="0" lang="en-US" altLang="zh-CN" sz="1200"/>
              <a:pPr/>
              <a:t>48</a:t>
            </a:fld>
            <a:endParaRPr kumimoji="0"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40">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40">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40">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0">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40">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89EDC5AD-74C4-CA48-B11C-D6D563682EBA}"/>
              </a:ext>
            </a:extLst>
          </p:cNvPr>
          <p:cNvSpPr>
            <a:spLocks noGrp="1" noChangeArrowheads="1"/>
          </p:cNvSpPr>
          <p:nvPr>
            <p:ph type="body" idx="4294967295"/>
          </p:nvPr>
        </p:nvSpPr>
        <p:spPr>
          <a:xfrm>
            <a:off x="457200" y="457200"/>
            <a:ext cx="8229600" cy="5791200"/>
          </a:xfrm>
        </p:spPr>
        <p:txBody>
          <a:bodyPr/>
          <a:lstStyle/>
          <a:p>
            <a:pPr>
              <a:lnSpc>
                <a:spcPct val="80000"/>
              </a:lnSpc>
              <a:buFontTx/>
              <a:buNone/>
            </a:pPr>
            <a:r>
              <a:rPr kumimoji="0" lang="zh-CN" altLang="en-US" b="1">
                <a:solidFill>
                  <a:srgbClr val="FFCC99"/>
                </a:solidFill>
              </a:rPr>
              <a:t>类比推理的评价</a:t>
            </a:r>
            <a:endParaRPr kumimoji="0" lang="zh-CN" altLang="en-US" sz="1400" b="1">
              <a:solidFill>
                <a:srgbClr val="FFCC99"/>
              </a:solidFill>
            </a:endParaRPr>
          </a:p>
          <a:p>
            <a:pPr>
              <a:lnSpc>
                <a:spcPct val="80000"/>
              </a:lnSpc>
            </a:pPr>
            <a:endParaRPr kumimoji="0" lang="zh-CN" altLang="en-US" sz="1400" b="1"/>
          </a:p>
          <a:p>
            <a:pPr>
              <a:lnSpc>
                <a:spcPct val="80000"/>
              </a:lnSpc>
            </a:pPr>
            <a:r>
              <a:rPr kumimoji="0" lang="en-US" altLang="zh-CN" sz="2800">
                <a:latin typeface="Arial Unicode MS" panose="020B0604020202020204" pitchFamily="34" charset="-128"/>
              </a:rPr>
              <a:t>(1)</a:t>
            </a:r>
            <a:r>
              <a:rPr kumimoji="0" lang="zh-CN" altLang="en-US" sz="2800">
                <a:latin typeface="Arial Unicode MS" panose="020B0604020202020204" pitchFamily="34" charset="-128"/>
              </a:rPr>
              <a:t>前提的真假</a:t>
            </a:r>
            <a:endParaRPr kumimoji="0" lang="en-US" altLang="zh-CN" sz="2800">
              <a:latin typeface="Arial Unicode MS" panose="020B0604020202020204" pitchFamily="34" charset="-128"/>
            </a:endParaRPr>
          </a:p>
          <a:p>
            <a:pPr>
              <a:lnSpc>
                <a:spcPct val="80000"/>
              </a:lnSpc>
              <a:buFontTx/>
              <a:buNone/>
            </a:pPr>
            <a:r>
              <a:rPr kumimoji="0" lang="zh-CN" altLang="en-US" sz="2400"/>
              <a:t>	事物</a:t>
            </a:r>
            <a:r>
              <a:rPr kumimoji="0" lang="en-US" altLang="zh-CN" sz="2400" b="1"/>
              <a:t>A</a:t>
            </a:r>
            <a:r>
              <a:rPr kumimoji="0" lang="zh-CN" altLang="en-US" sz="2400"/>
              <a:t>和事物</a:t>
            </a:r>
            <a:r>
              <a:rPr kumimoji="0" lang="en-US" altLang="zh-CN" sz="2400" b="1"/>
              <a:t>B</a:t>
            </a:r>
            <a:r>
              <a:rPr kumimoji="0" lang="zh-CN" altLang="en-US" sz="2400"/>
              <a:t>到底是不是在</a:t>
            </a:r>
            <a:r>
              <a:rPr kumimoji="0" lang="en-US" altLang="zh-CN" sz="2400" b="1"/>
              <a:t>X</a:t>
            </a:r>
            <a:r>
              <a:rPr kumimoji="0" lang="en-US" altLang="zh-CN" sz="2000" b="1" baseline="-25000">
                <a:latin typeface="Arial Unicode MS" panose="020B0604020202020204" pitchFamily="34" charset="-128"/>
              </a:rPr>
              <a:t>1</a:t>
            </a:r>
            <a:r>
              <a:rPr kumimoji="0" lang="zh-CN" altLang="en-US" sz="2400" b="1"/>
              <a:t>、</a:t>
            </a:r>
            <a:r>
              <a:rPr kumimoji="0" lang="en-US" altLang="zh-CN" sz="2400" b="1"/>
              <a:t>X</a:t>
            </a:r>
            <a:r>
              <a:rPr kumimoji="0" lang="en-US" altLang="zh-CN" sz="2000" b="1" baseline="-25000">
                <a:latin typeface="Arial Unicode MS" panose="020B0604020202020204" pitchFamily="34" charset="-128"/>
              </a:rPr>
              <a:t>2</a:t>
            </a:r>
            <a:r>
              <a:rPr kumimoji="0" lang="en-US" altLang="zh-CN" sz="2400" b="1"/>
              <a:t>… X</a:t>
            </a:r>
            <a:r>
              <a:rPr kumimoji="0" lang="en-US" altLang="zh-CN" sz="2000" b="1" baseline="-25000">
                <a:latin typeface="Arial Unicode MS" panose="020B0604020202020204" pitchFamily="34" charset="-128"/>
              </a:rPr>
              <a:t>n</a:t>
            </a:r>
            <a:r>
              <a:rPr kumimoji="0" lang="zh-CN" altLang="en-US" sz="2400"/>
              <a:t>方面相似</a:t>
            </a:r>
            <a:r>
              <a:rPr kumimoji="0" lang="en-US" altLang="zh-CN" sz="2400"/>
              <a:t>?</a:t>
            </a:r>
          </a:p>
          <a:p>
            <a:pPr>
              <a:lnSpc>
                <a:spcPct val="80000"/>
              </a:lnSpc>
            </a:pPr>
            <a:endParaRPr kumimoji="0" lang="en-US" altLang="zh-CN" sz="1000"/>
          </a:p>
          <a:p>
            <a:pPr>
              <a:lnSpc>
                <a:spcPct val="80000"/>
              </a:lnSpc>
            </a:pPr>
            <a:r>
              <a:rPr kumimoji="0" lang="en-US" altLang="zh-CN" sz="2800">
                <a:latin typeface="Arial Unicode MS" panose="020B0604020202020204" pitchFamily="34" charset="-128"/>
              </a:rPr>
              <a:t>(2)A</a:t>
            </a:r>
            <a:r>
              <a:rPr kumimoji="0" lang="zh-CN" altLang="en-US" sz="2800">
                <a:latin typeface="Arial Unicode MS" panose="020B0604020202020204" pitchFamily="34" charset="-128"/>
              </a:rPr>
              <a:t>和</a:t>
            </a:r>
            <a:r>
              <a:rPr kumimoji="0" lang="en-US" altLang="zh-CN" sz="2800">
                <a:latin typeface="Arial Unicode MS" panose="020B0604020202020204" pitchFamily="34" charset="-128"/>
              </a:rPr>
              <a:t>B</a:t>
            </a:r>
            <a:r>
              <a:rPr kumimoji="0" lang="zh-CN" altLang="en-US" sz="2800">
                <a:latin typeface="Arial Unicode MS" panose="020B0604020202020204" pitchFamily="34" charset="-128"/>
              </a:rPr>
              <a:t>之间这些相似性的性质</a:t>
            </a:r>
            <a:r>
              <a:rPr kumimoji="0" lang="en-US" altLang="zh-CN" sz="2600" b="1">
                <a:solidFill>
                  <a:srgbClr val="FFFF99"/>
                </a:solidFill>
              </a:rPr>
              <a:t> </a:t>
            </a:r>
          </a:p>
          <a:p>
            <a:pPr>
              <a:lnSpc>
                <a:spcPct val="80000"/>
              </a:lnSpc>
              <a:buFontTx/>
              <a:buNone/>
            </a:pPr>
            <a:r>
              <a:rPr kumimoji="0" lang="zh-CN" altLang="en-US" sz="2400"/>
              <a:t>	这些相似性重要吗？有代表性吗？是真的</a:t>
            </a:r>
            <a:r>
              <a:rPr kumimoji="0" lang="zh-CN" altLang="en-US" sz="2400" b="1"/>
              <a:t>Ａ</a:t>
            </a:r>
            <a:r>
              <a:rPr kumimoji="0" lang="zh-CN" altLang="en-US" sz="2400"/>
              <a:t>或者</a:t>
            </a:r>
            <a:r>
              <a:rPr kumimoji="0" lang="zh-CN" altLang="en-US" sz="2400" b="1"/>
              <a:t>Ｂ</a:t>
            </a:r>
            <a:r>
              <a:rPr kumimoji="0" lang="zh-CN" altLang="en-US" sz="2400"/>
              <a:t>的重要特徵吗？</a:t>
            </a:r>
          </a:p>
          <a:p>
            <a:pPr>
              <a:lnSpc>
                <a:spcPct val="80000"/>
              </a:lnSpc>
            </a:pPr>
            <a:endParaRPr kumimoji="0" lang="zh-CN" altLang="en-US" sz="1000"/>
          </a:p>
          <a:p>
            <a:pPr>
              <a:lnSpc>
                <a:spcPct val="80000"/>
              </a:lnSpc>
            </a:pPr>
            <a:r>
              <a:rPr kumimoji="0" lang="en-US" altLang="zh-CN" sz="2800">
                <a:latin typeface="Arial Unicode MS" panose="020B0604020202020204" pitchFamily="34" charset="-128"/>
              </a:rPr>
              <a:t>(3) </a:t>
            </a:r>
            <a:r>
              <a:rPr kumimoji="0" lang="zh-CN" altLang="en-US" sz="2800">
                <a:latin typeface="Arial Unicode MS" panose="020B0604020202020204" pitchFamily="34" charset="-128"/>
              </a:rPr>
              <a:t>反例</a:t>
            </a:r>
            <a:r>
              <a:rPr kumimoji="0" lang="en-US" altLang="zh-CN" sz="2800">
                <a:latin typeface="Arial Unicode MS" panose="020B0604020202020204" pitchFamily="34" charset="-128"/>
              </a:rPr>
              <a:t>:</a:t>
            </a:r>
            <a:r>
              <a:rPr kumimoji="0" lang="zh-CN" altLang="en-US" sz="2800">
                <a:latin typeface="Arial Unicode MS" panose="020B0604020202020204" pitchFamily="34" charset="-128"/>
              </a:rPr>
              <a:t>不相似的方面</a:t>
            </a:r>
          </a:p>
          <a:p>
            <a:pPr>
              <a:lnSpc>
                <a:spcPct val="80000"/>
              </a:lnSpc>
              <a:buFontTx/>
              <a:buNone/>
            </a:pPr>
            <a:r>
              <a:rPr kumimoji="0" lang="en-US" altLang="zh-CN" sz="1900" b="1"/>
              <a:t>	 </a:t>
            </a:r>
            <a:r>
              <a:rPr kumimoji="0" lang="en-US" altLang="zh-CN" sz="2400"/>
              <a:t>A</a:t>
            </a:r>
            <a:r>
              <a:rPr kumimoji="0" lang="zh-CN" altLang="en-US" sz="2400"/>
              <a:t>和</a:t>
            </a:r>
            <a:r>
              <a:rPr kumimoji="0" lang="en-US" altLang="zh-CN" sz="2400"/>
              <a:t>B</a:t>
            </a:r>
            <a:r>
              <a:rPr kumimoji="0" lang="zh-CN" altLang="en-US" sz="2400"/>
              <a:t>之间有没有更多更重要的不相似的地方？</a:t>
            </a:r>
          </a:p>
          <a:p>
            <a:pPr>
              <a:lnSpc>
                <a:spcPct val="80000"/>
              </a:lnSpc>
            </a:pPr>
            <a:endParaRPr kumimoji="0" lang="zh-CN" altLang="en-US" sz="1000"/>
          </a:p>
          <a:p>
            <a:pPr>
              <a:lnSpc>
                <a:spcPct val="80000"/>
              </a:lnSpc>
            </a:pPr>
            <a:r>
              <a:rPr kumimoji="0" lang="en-US" altLang="zh-CN" sz="2800">
                <a:latin typeface="Arial Unicode MS" panose="020B0604020202020204" pitchFamily="34" charset="-128"/>
              </a:rPr>
              <a:t>(4) </a:t>
            </a:r>
            <a:r>
              <a:rPr kumimoji="0" lang="zh-CN" altLang="en-US" sz="2800">
                <a:latin typeface="Arial Unicode MS" panose="020B0604020202020204" pitchFamily="34" charset="-128"/>
              </a:rPr>
              <a:t>相似性和不相似性各自与Ｘ</a:t>
            </a:r>
            <a:r>
              <a:rPr kumimoji="0" lang="en-US" altLang="zh-CN" sz="2000" b="1" baseline="-25000">
                <a:latin typeface="Arial Unicode MS" panose="020B0604020202020204" pitchFamily="34" charset="-128"/>
              </a:rPr>
              <a:t>n+1</a:t>
            </a:r>
            <a:r>
              <a:rPr kumimoji="0" lang="zh-CN" altLang="en-US" sz="2800">
                <a:latin typeface="Arial Unicode MS" panose="020B0604020202020204" pitchFamily="34" charset="-128"/>
              </a:rPr>
              <a:t>属性的联系</a:t>
            </a:r>
          </a:p>
          <a:p>
            <a:pPr>
              <a:lnSpc>
                <a:spcPct val="80000"/>
              </a:lnSpc>
              <a:buFontTx/>
              <a:buNone/>
            </a:pPr>
            <a:r>
              <a:rPr kumimoji="0" lang="en-US" altLang="zh-CN" sz="2400"/>
              <a:t>	</a:t>
            </a:r>
            <a:r>
              <a:rPr kumimoji="0" lang="en-US" altLang="zh-CN" sz="2400" b="1"/>
              <a:t>X</a:t>
            </a:r>
            <a:r>
              <a:rPr kumimoji="0" lang="en-US" altLang="zh-CN" sz="2000" b="1" baseline="-25000">
                <a:latin typeface="Arial Unicode MS" panose="020B0604020202020204" pitchFamily="34" charset="-128"/>
              </a:rPr>
              <a:t>1</a:t>
            </a:r>
            <a:r>
              <a:rPr kumimoji="0" lang="zh-CN" altLang="en-US" sz="2400" b="1"/>
              <a:t>到</a:t>
            </a:r>
            <a:r>
              <a:rPr kumimoji="0" lang="en-US" altLang="zh-CN" sz="2400" b="1"/>
              <a:t>X</a:t>
            </a:r>
            <a:r>
              <a:rPr kumimoji="0" lang="en-US" altLang="zh-CN" sz="2000" b="1" baseline="-25000">
                <a:latin typeface="Arial Unicode MS" panose="020B0604020202020204" pitchFamily="34" charset="-128"/>
              </a:rPr>
              <a:t>n</a:t>
            </a:r>
            <a:r>
              <a:rPr kumimoji="0" lang="zh-CN" altLang="en-US" sz="2400"/>
              <a:t>个相似性和推出来的</a:t>
            </a:r>
            <a:r>
              <a:rPr kumimoji="0" lang="zh-CN" altLang="en-US" sz="2400" b="1"/>
              <a:t>Ｘ</a:t>
            </a:r>
            <a:r>
              <a:rPr kumimoji="0" lang="en-US" altLang="zh-CN" sz="2000" b="1" baseline="-25000">
                <a:latin typeface="Arial Unicode MS" panose="020B0604020202020204" pitchFamily="34" charset="-128"/>
              </a:rPr>
              <a:t>n+1</a:t>
            </a:r>
            <a:r>
              <a:rPr kumimoji="0" lang="zh-CN" altLang="en-US" sz="2400"/>
              <a:t>属性有什么关系？</a:t>
            </a:r>
          </a:p>
          <a:p>
            <a:pPr>
              <a:lnSpc>
                <a:spcPct val="80000"/>
              </a:lnSpc>
            </a:pPr>
            <a:endParaRPr kumimoji="0" lang="zh-CN" altLang="en-US" sz="1000"/>
          </a:p>
          <a:p>
            <a:pPr>
              <a:lnSpc>
                <a:spcPct val="80000"/>
              </a:lnSpc>
            </a:pPr>
            <a:r>
              <a:rPr kumimoji="0" lang="zh-CN" altLang="en-US" sz="2800">
                <a:latin typeface="Arial Unicode MS" panose="020B0604020202020204" pitchFamily="34" charset="-128"/>
              </a:rPr>
              <a:t>全面衡量相似方面</a:t>
            </a:r>
            <a:r>
              <a:rPr kumimoji="0" lang="en-US" altLang="zh-CN" sz="2800">
                <a:latin typeface="Arial Unicode MS" panose="020B0604020202020204" pitchFamily="34" charset="-128"/>
              </a:rPr>
              <a:t>,</a:t>
            </a:r>
            <a:r>
              <a:rPr kumimoji="0" lang="zh-CN" altLang="en-US" sz="2800">
                <a:latin typeface="Arial Unicode MS" panose="020B0604020202020204" pitchFamily="34" charset="-128"/>
              </a:rPr>
              <a:t>不相似方面</a:t>
            </a:r>
            <a:r>
              <a:rPr kumimoji="0" lang="en-US" altLang="zh-CN" sz="2800">
                <a:latin typeface="Arial Unicode MS" panose="020B0604020202020204" pitchFamily="34" charset="-128"/>
              </a:rPr>
              <a:t>,</a:t>
            </a:r>
            <a:r>
              <a:rPr kumimoji="0" lang="zh-CN" altLang="en-US" sz="2800">
                <a:latin typeface="Arial Unicode MS" panose="020B0604020202020204" pitchFamily="34" charset="-128"/>
              </a:rPr>
              <a:t>它们相对的重要性</a:t>
            </a:r>
            <a:r>
              <a:rPr kumimoji="0" lang="en-US" altLang="zh-CN" sz="2800">
                <a:latin typeface="Arial Unicode MS" panose="020B0604020202020204" pitchFamily="34" charset="-128"/>
              </a:rPr>
              <a:t>, </a:t>
            </a:r>
            <a:r>
              <a:rPr kumimoji="0" lang="zh-CN" altLang="en-US" sz="2800">
                <a:latin typeface="Arial Unicode MS" panose="020B0604020202020204" pitchFamily="34" charset="-128"/>
              </a:rPr>
              <a:t>以及它们和结论的关系</a:t>
            </a:r>
          </a:p>
        </p:txBody>
      </p:sp>
      <p:sp>
        <p:nvSpPr>
          <p:cNvPr id="2" name="幻灯片编号占位符 1">
            <a:extLst>
              <a:ext uri="{FF2B5EF4-FFF2-40B4-BE49-F238E27FC236}">
                <a16:creationId xmlns:a16="http://schemas.microsoft.com/office/drawing/2014/main" id="{F7E26A1E-FE09-474B-A787-9D1BD7CFF7A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CCA2BC51-9A86-E349-B249-274153BE2D09}" type="slidenum">
              <a:rPr kumimoji="0" lang="en-US" altLang="zh-CN" sz="1200">
                <a:latin typeface="Garamond" panose="02020404030301010803" pitchFamily="18" charset="0"/>
              </a:rPr>
              <a:pPr/>
              <a:t>49</a:t>
            </a:fld>
            <a:endParaRPr kumimoji="0" lang="en-US" altLang="zh-CN" sz="1200">
              <a:latin typeface="Garamond" panose="020204040303010108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38">
            <a:extLst>
              <a:ext uri="{FF2B5EF4-FFF2-40B4-BE49-F238E27FC236}">
                <a16:creationId xmlns:a16="http://schemas.microsoft.com/office/drawing/2014/main" id="{E2BB123D-3B3D-7942-A6A8-8122DF6FF68B}"/>
              </a:ext>
            </a:extLst>
          </p:cNvPr>
          <p:cNvSpPr>
            <a:spLocks noChangeArrowheads="1"/>
          </p:cNvSpPr>
          <p:nvPr/>
        </p:nvSpPr>
        <p:spPr bwMode="auto">
          <a:xfrm>
            <a:off x="304800" y="990600"/>
            <a:ext cx="8382000" cy="560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marL="0" lvl="1">
              <a:lnSpc>
                <a:spcPct val="100000"/>
              </a:lnSpc>
              <a:buSzTx/>
              <a:buFont typeface="Wingdings" pitchFamily="2" charset="2"/>
              <a:buNone/>
            </a:pPr>
            <a:r>
              <a:rPr kumimoji="0" lang="en-US" altLang="zh-CN" sz="3200" b="1" i="1">
                <a:solidFill>
                  <a:srgbClr val="FFFF66"/>
                </a:solidFill>
                <a:ea typeface="汉鼎简楷体" pitchFamily="49" charset="-122"/>
              </a:rPr>
              <a:t>“</a:t>
            </a:r>
            <a:r>
              <a:rPr kumimoji="0" lang="zh-CN" altLang="en-US" sz="3200" b="1" i="1">
                <a:solidFill>
                  <a:srgbClr val="FFFF66"/>
                </a:solidFill>
                <a:ea typeface="汉鼎简楷体" pitchFamily="49" charset="-122"/>
              </a:rPr>
              <a:t>大卫这学期的电脑课一定会得Ａ。因为他父母为了他上大学做出了很多</a:t>
            </a:r>
            <a:r>
              <a:rPr kumimoji="0" lang="zh-CN" altLang="en-US" sz="3200" b="1" i="1">
                <a:solidFill>
                  <a:srgbClr val="FF6600"/>
                </a:solidFill>
                <a:ea typeface="汉鼎简楷体" pitchFamily="49" charset="-122"/>
              </a:rPr>
              <a:t>牺牲</a:t>
            </a:r>
            <a:r>
              <a:rPr kumimoji="0" lang="zh-CN" altLang="en-US" sz="3200" b="1" i="1">
                <a:solidFill>
                  <a:srgbClr val="FFFF66"/>
                </a:solidFill>
                <a:ea typeface="汉鼎简楷体" pitchFamily="49" charset="-122"/>
              </a:rPr>
              <a:t>，而且他自己也学得</a:t>
            </a:r>
            <a:r>
              <a:rPr kumimoji="0" lang="zh-CN" altLang="en-US" sz="3200" b="1" i="1">
                <a:solidFill>
                  <a:srgbClr val="FF6600"/>
                </a:solidFill>
                <a:ea typeface="汉鼎简楷体" pitchFamily="49" charset="-122"/>
              </a:rPr>
              <a:t>很不容易</a:t>
            </a:r>
            <a:r>
              <a:rPr kumimoji="0" lang="zh-CN" altLang="en-US" sz="3200" b="1" i="1">
                <a:solidFill>
                  <a:srgbClr val="FFFF66"/>
                </a:solidFill>
                <a:ea typeface="汉鼎简楷体" pitchFamily="49" charset="-122"/>
              </a:rPr>
              <a:t>。”</a:t>
            </a:r>
            <a:endParaRPr kumimoji="0" lang="en-US" altLang="zh-CN" sz="3200" b="1">
              <a:solidFill>
                <a:srgbClr val="FF9900"/>
              </a:solidFill>
            </a:endParaRPr>
          </a:p>
          <a:p>
            <a:pPr>
              <a:lnSpc>
                <a:spcPct val="100000"/>
              </a:lnSpc>
              <a:buSzTx/>
              <a:buFont typeface="Wingdings" pitchFamily="2" charset="2"/>
              <a:buNone/>
            </a:pPr>
            <a:endParaRPr kumimoji="0" lang="en-US" altLang="zh-CN" sz="3200" b="1">
              <a:solidFill>
                <a:srgbClr val="FF9900"/>
              </a:solidFill>
            </a:endParaRPr>
          </a:p>
          <a:p>
            <a:pPr>
              <a:lnSpc>
                <a:spcPct val="100000"/>
              </a:lnSpc>
              <a:buSzTx/>
              <a:buFont typeface="Wingdings" pitchFamily="2" charset="2"/>
              <a:buNone/>
            </a:pPr>
            <a:r>
              <a:rPr kumimoji="0" lang="en-US" altLang="zh-CN" sz="3200" b="1">
                <a:solidFill>
                  <a:srgbClr val="FF9900"/>
                </a:solidFill>
              </a:rPr>
              <a:t>1.1 </a:t>
            </a:r>
            <a:r>
              <a:rPr kumimoji="0" lang="zh-CN" altLang="en-US" sz="3200" b="1">
                <a:solidFill>
                  <a:srgbClr val="FF9900"/>
                </a:solidFill>
              </a:rPr>
              <a:t>第一种错误：无关谬误</a:t>
            </a:r>
            <a:endParaRPr kumimoji="0" lang="en-US" altLang="zh-CN" sz="3200" b="1">
              <a:solidFill>
                <a:srgbClr val="FF9900"/>
              </a:solidFill>
            </a:endParaRPr>
          </a:p>
          <a:p>
            <a:pPr>
              <a:lnSpc>
                <a:spcPct val="100000"/>
              </a:lnSpc>
              <a:buSzTx/>
              <a:buFont typeface="Wingdings" pitchFamily="2" charset="2"/>
              <a:buNone/>
            </a:pPr>
            <a:endParaRPr kumimoji="0" lang="en-US" altLang="zh-CN" sz="3200" b="1">
              <a:solidFill>
                <a:srgbClr val="FF9900"/>
              </a:solidFill>
            </a:endParaRPr>
          </a:p>
          <a:p>
            <a:pPr>
              <a:lnSpc>
                <a:spcPct val="100000"/>
              </a:lnSpc>
              <a:buSzTx/>
              <a:buFont typeface="Wingdings" pitchFamily="2" charset="2"/>
              <a:buNone/>
            </a:pPr>
            <a:r>
              <a:rPr kumimoji="0" lang="zh-CN" altLang="en-US" sz="3200" b="1">
                <a:solidFill>
                  <a:srgbClr val="FFCC00"/>
                </a:solidFill>
              </a:rPr>
              <a:t>诉诸情感、传统、权威、威胁、人身攻击、无知</a:t>
            </a:r>
            <a:r>
              <a:rPr kumimoji="0" lang="en-US" altLang="zh-CN" sz="3200" b="1">
                <a:solidFill>
                  <a:srgbClr val="FFCC00"/>
                </a:solidFill>
              </a:rPr>
              <a:t>…</a:t>
            </a:r>
          </a:p>
          <a:p>
            <a:pPr>
              <a:lnSpc>
                <a:spcPct val="100000"/>
              </a:lnSpc>
              <a:buSzTx/>
              <a:buFont typeface="Wingdings" pitchFamily="2" charset="2"/>
              <a:buNone/>
            </a:pPr>
            <a:r>
              <a:rPr kumimoji="0" lang="zh-CN" altLang="en-US" sz="3200"/>
              <a:t>无关谬误有时候（加拿大保守党）是</a:t>
            </a:r>
            <a:r>
              <a:rPr kumimoji="0" lang="zh-CN" altLang="en-US" sz="3200">
                <a:solidFill>
                  <a:srgbClr val="FFFF00"/>
                </a:solidFill>
              </a:rPr>
              <a:t>灾难性的。</a:t>
            </a:r>
            <a:endParaRPr kumimoji="0" lang="en-US" altLang="zh-CN" sz="3200" b="1">
              <a:solidFill>
                <a:srgbClr val="FFCC00"/>
              </a:solidFill>
            </a:endParaRPr>
          </a:p>
          <a:p>
            <a:pPr marL="0" lvl="1">
              <a:lnSpc>
                <a:spcPct val="100000"/>
              </a:lnSpc>
              <a:buClr>
                <a:schemeClr val="accent2"/>
              </a:buClr>
              <a:buSzPct val="60000"/>
              <a:buFont typeface="Wingdings" pitchFamily="2" charset="2"/>
              <a:buNone/>
            </a:pPr>
            <a:endParaRPr kumimoji="0" lang="en-US" altLang="zh-CN" sz="3200" b="1">
              <a:solidFill>
                <a:srgbClr val="FFCC00"/>
              </a:solidFill>
            </a:endParaRPr>
          </a:p>
        </p:txBody>
      </p:sp>
      <p:sp>
        <p:nvSpPr>
          <p:cNvPr id="10245" name="Rectangle 5">
            <a:extLst>
              <a:ext uri="{FF2B5EF4-FFF2-40B4-BE49-F238E27FC236}">
                <a16:creationId xmlns:a16="http://schemas.microsoft.com/office/drawing/2014/main" id="{EC46A6B6-3896-4F4F-BC1F-32D82C2E6CC1}"/>
              </a:ext>
            </a:extLst>
          </p:cNvPr>
          <p:cNvSpPr>
            <a:spLocks noChangeArrowheads="1"/>
          </p:cNvSpPr>
          <p:nvPr/>
        </p:nvSpPr>
        <p:spPr bwMode="auto">
          <a:xfrm>
            <a:off x="381000" y="123825"/>
            <a:ext cx="6172200" cy="60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buFont typeface="Wingdings" charset="0"/>
              <a:buNone/>
              <a:defRPr/>
            </a:pPr>
            <a:r>
              <a:rPr lang="en-US" altLang="zh-CN" sz="3600" dirty="0">
                <a:solidFill>
                  <a:srgbClr val="FF6600"/>
                </a:solidFill>
                <a:latin typeface="Arial" charset="0"/>
                <a:ea typeface="宋体" charset="0"/>
                <a:cs typeface="宋体" charset="0"/>
              </a:rPr>
              <a:t>1. </a:t>
            </a:r>
            <a:r>
              <a:rPr lang="zh-CN" altLang="en-US" sz="3600" dirty="0">
                <a:solidFill>
                  <a:srgbClr val="FF6600"/>
                </a:solidFill>
                <a:latin typeface="Arial" charset="0"/>
                <a:ea typeface="宋体" charset="0"/>
                <a:cs typeface="宋体" charset="0"/>
              </a:rPr>
              <a:t>六种论证出错的方式</a:t>
            </a:r>
            <a:endParaRPr lang="zh-CN" altLang="en-US" sz="3600" b="1" dirty="0">
              <a:solidFill>
                <a:srgbClr val="FF9900"/>
              </a:solidFill>
              <a:latin typeface="Arial" charset="0"/>
              <a:ea typeface="宋体" charset="0"/>
              <a:cs typeface="宋体" charset="0"/>
            </a:endParaRPr>
          </a:p>
        </p:txBody>
      </p:sp>
      <p:sp>
        <p:nvSpPr>
          <p:cNvPr id="2" name="幻灯片编号占位符 1">
            <a:extLst>
              <a:ext uri="{FF2B5EF4-FFF2-40B4-BE49-F238E27FC236}">
                <a16:creationId xmlns:a16="http://schemas.microsoft.com/office/drawing/2014/main" id="{C85F4296-C1E7-FE45-8722-BD2D346049F2}"/>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4A01E3F1-9684-6344-AE3B-6149C614BC06}" type="slidenum">
              <a:rPr kumimoji="0" lang="en-US" altLang="zh-CN" sz="1200"/>
              <a:pPr/>
              <a:t>5</a:t>
            </a:fld>
            <a:endParaRPr kumimoji="0" lang="en-US" altLang="zh-CN" sz="1200"/>
          </a:p>
        </p:txBody>
      </p:sp>
    </p:spTree>
  </p:cSld>
  <p:clrMapOvr>
    <a:masterClrMapping/>
  </p:clrMapOvr>
  <p:transition>
    <p:cover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5">
            <a:extLst>
              <a:ext uri="{FF2B5EF4-FFF2-40B4-BE49-F238E27FC236}">
                <a16:creationId xmlns:a16="http://schemas.microsoft.com/office/drawing/2014/main" id="{A87DE379-840E-3740-8193-C28BAF1523A9}"/>
              </a:ext>
            </a:extLst>
          </p:cNvPr>
          <p:cNvSpPr>
            <a:spLocks noChangeArrowheads="1"/>
          </p:cNvSpPr>
          <p:nvPr/>
        </p:nvSpPr>
        <p:spPr bwMode="auto">
          <a:xfrm>
            <a:off x="457200" y="381000"/>
            <a:ext cx="8077200" cy="609600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344488">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buFont typeface="Wingdings" pitchFamily="2" charset="2"/>
              <a:buNone/>
            </a:pPr>
            <a:r>
              <a:rPr kumimoji="0" lang="en-US" altLang="zh-CN" sz="3200"/>
              <a:t>5. </a:t>
            </a:r>
            <a:r>
              <a:rPr kumimoji="0" lang="zh-CN" altLang="en-US" sz="3200"/>
              <a:t>其它推理及其评价：</a:t>
            </a:r>
            <a:r>
              <a:rPr kumimoji="0" lang="zh-CN" altLang="en-US" sz="3200" b="1">
                <a:solidFill>
                  <a:srgbClr val="CCCCFF"/>
                </a:solidFill>
              </a:rPr>
              <a:t>最佳解释推理</a:t>
            </a:r>
          </a:p>
          <a:p>
            <a:pPr>
              <a:lnSpc>
                <a:spcPct val="100000"/>
              </a:lnSpc>
              <a:buFont typeface="Wingdings" pitchFamily="2" charset="2"/>
              <a:buNone/>
            </a:pPr>
            <a:endParaRPr kumimoji="0" lang="zh-CN" altLang="en-US" sz="1000" b="1">
              <a:solidFill>
                <a:srgbClr val="66FFFF"/>
              </a:solidFill>
            </a:endParaRPr>
          </a:p>
          <a:p>
            <a:pPr>
              <a:lnSpc>
                <a:spcPct val="100000"/>
              </a:lnSpc>
            </a:pPr>
            <a:r>
              <a:rPr kumimoji="0" lang="zh-CN" altLang="en-US" sz="1800"/>
              <a:t> </a:t>
            </a:r>
            <a:r>
              <a:rPr kumimoji="0" lang="zh-CN" altLang="en-US" sz="2400"/>
              <a:t>根据综合最佳的标准来判断是否足够充分，是“达到最佳解释推理”，是一种实际的决策推理。</a:t>
            </a:r>
          </a:p>
          <a:p>
            <a:pPr>
              <a:lnSpc>
                <a:spcPct val="100000"/>
              </a:lnSpc>
              <a:buFont typeface="Wingdings" pitchFamily="2" charset="2"/>
              <a:buNone/>
            </a:pPr>
            <a:endParaRPr kumimoji="0" lang="zh-CN" altLang="en-US" sz="1000"/>
          </a:p>
          <a:p>
            <a:pPr>
              <a:lnSpc>
                <a:spcPct val="100000"/>
              </a:lnSpc>
            </a:pPr>
            <a:r>
              <a:rPr kumimoji="0" lang="zh-CN" altLang="en-US" sz="1800"/>
              <a:t> </a:t>
            </a:r>
            <a:r>
              <a:rPr kumimoji="0" lang="zh-CN" altLang="en-US" sz="2600"/>
              <a:t>我们常常要根据规则，政策，期望或者目的来论证行动方案或计划。比如，这样的推理</a:t>
            </a:r>
            <a:r>
              <a:rPr kumimoji="0" lang="en-US" altLang="zh-CN" sz="2600"/>
              <a:t>:</a:t>
            </a:r>
          </a:p>
          <a:p>
            <a:pPr>
              <a:lnSpc>
                <a:spcPct val="100000"/>
              </a:lnSpc>
              <a:buFont typeface="Wingdings" pitchFamily="2" charset="2"/>
              <a:buNone/>
            </a:pPr>
            <a:endParaRPr kumimoji="0" lang="en-US" altLang="zh-CN" sz="1000"/>
          </a:p>
          <a:p>
            <a:pPr lvl="1">
              <a:lnSpc>
                <a:spcPct val="100000"/>
              </a:lnSpc>
              <a:buClr>
                <a:schemeClr val="accent2"/>
              </a:buClr>
              <a:buSzPct val="60000"/>
              <a:buFont typeface="Wingdings" pitchFamily="2" charset="2"/>
              <a:buNone/>
            </a:pPr>
            <a:r>
              <a:rPr kumimoji="0" lang="zh-CN" altLang="en-US" sz="1800" i="1"/>
              <a:t>　</a:t>
            </a:r>
            <a:r>
              <a:rPr kumimoji="0" lang="zh-CN" altLang="en-US" sz="2600" i="1">
                <a:solidFill>
                  <a:srgbClr val="FFFF66"/>
                </a:solidFill>
              </a:rPr>
              <a:t>如果我经常提问</a:t>
            </a:r>
            <a:r>
              <a:rPr kumimoji="0" lang="en-US" altLang="zh-CN" sz="2600" i="1">
                <a:solidFill>
                  <a:srgbClr val="FFFF66"/>
                </a:solidFill>
              </a:rPr>
              <a:t>,</a:t>
            </a:r>
            <a:r>
              <a:rPr kumimoji="0" lang="zh-CN" altLang="en-US" sz="2600" i="1">
                <a:solidFill>
                  <a:srgbClr val="FFFF66"/>
                </a:solidFill>
              </a:rPr>
              <a:t>坐在前面的那个姑娘会注意到我</a:t>
            </a:r>
          </a:p>
          <a:p>
            <a:pPr lvl="1">
              <a:lnSpc>
                <a:spcPct val="100000"/>
              </a:lnSpc>
              <a:buClr>
                <a:schemeClr val="accent2"/>
              </a:buClr>
              <a:buSzPct val="60000"/>
              <a:buFont typeface="Wingdings" pitchFamily="2" charset="2"/>
              <a:buNone/>
            </a:pPr>
            <a:r>
              <a:rPr kumimoji="0" lang="zh-CN" altLang="en-US" sz="2400" i="1">
                <a:solidFill>
                  <a:srgbClr val="FFFF66"/>
                </a:solidFill>
              </a:rPr>
              <a:t>　</a:t>
            </a:r>
            <a:r>
              <a:rPr kumimoji="0" lang="zh-CN" altLang="en-US" sz="2600" i="1">
                <a:solidFill>
                  <a:srgbClr val="FFFF66"/>
                </a:solidFill>
              </a:rPr>
              <a:t>我</a:t>
            </a:r>
            <a:r>
              <a:rPr kumimoji="0" lang="zh-CN" altLang="en-US" sz="2600" i="1">
                <a:solidFill>
                  <a:srgbClr val="FF0000"/>
                </a:solidFill>
              </a:rPr>
              <a:t>希望</a:t>
            </a:r>
            <a:r>
              <a:rPr kumimoji="0" lang="zh-CN" altLang="en-US" sz="2600" i="1">
                <a:solidFill>
                  <a:srgbClr val="FFFF66"/>
                </a:solidFill>
              </a:rPr>
              <a:t>她注意到我（目的）</a:t>
            </a:r>
          </a:p>
          <a:p>
            <a:pPr lvl="1">
              <a:lnSpc>
                <a:spcPct val="100000"/>
              </a:lnSpc>
              <a:buClr>
                <a:schemeClr val="accent2"/>
              </a:buClr>
              <a:buSzPct val="60000"/>
              <a:buFont typeface="Wingdings" pitchFamily="2" charset="2"/>
              <a:buNone/>
            </a:pPr>
            <a:r>
              <a:rPr kumimoji="0" lang="zh-CN" altLang="en-US" sz="2400" i="1">
                <a:solidFill>
                  <a:srgbClr val="FFFF66"/>
                </a:solidFill>
              </a:rPr>
              <a:t>   ───────────────────── </a:t>
            </a:r>
          </a:p>
          <a:p>
            <a:pPr lvl="1">
              <a:lnSpc>
                <a:spcPct val="100000"/>
              </a:lnSpc>
              <a:buClr>
                <a:schemeClr val="accent2"/>
              </a:buClr>
              <a:buSzPct val="60000"/>
              <a:buFont typeface="Wingdings" pitchFamily="2" charset="2"/>
              <a:buNone/>
            </a:pPr>
            <a:r>
              <a:rPr kumimoji="0" lang="zh-CN" altLang="en-US" sz="2600" i="1">
                <a:solidFill>
                  <a:srgbClr val="FFFF66"/>
                </a:solidFill>
              </a:rPr>
              <a:t>  因此</a:t>
            </a:r>
            <a:r>
              <a:rPr kumimoji="0" lang="en-US" altLang="zh-CN" sz="2600" i="1">
                <a:solidFill>
                  <a:srgbClr val="FFFF66"/>
                </a:solidFill>
              </a:rPr>
              <a:t>,</a:t>
            </a:r>
            <a:r>
              <a:rPr kumimoji="0" lang="zh-CN" altLang="en-US" sz="2600" i="1">
                <a:solidFill>
                  <a:srgbClr val="FFFF66"/>
                </a:solidFill>
              </a:rPr>
              <a:t>我</a:t>
            </a:r>
            <a:r>
              <a:rPr kumimoji="0" lang="zh-CN" altLang="en-US" sz="2600" i="1">
                <a:solidFill>
                  <a:srgbClr val="FF0000"/>
                </a:solidFill>
              </a:rPr>
              <a:t>应该</a:t>
            </a:r>
            <a:r>
              <a:rPr kumimoji="0" lang="zh-CN" altLang="en-US" sz="2600" i="1">
                <a:solidFill>
                  <a:srgbClr val="FFFF66"/>
                </a:solidFill>
              </a:rPr>
              <a:t>经常提问（策略）</a:t>
            </a:r>
          </a:p>
          <a:p>
            <a:pPr>
              <a:lnSpc>
                <a:spcPct val="100000"/>
              </a:lnSpc>
              <a:buFont typeface="Wingdings" pitchFamily="2" charset="2"/>
              <a:buNone/>
            </a:pPr>
            <a:endParaRPr kumimoji="0" lang="zh-CN" altLang="en-US" b="1" i="1">
              <a:solidFill>
                <a:srgbClr val="FFFF66"/>
              </a:solidFill>
            </a:endParaRPr>
          </a:p>
          <a:p>
            <a:pPr>
              <a:lnSpc>
                <a:spcPct val="100000"/>
              </a:lnSpc>
            </a:pPr>
            <a:r>
              <a:rPr kumimoji="0" lang="zh-CN" altLang="en-US" sz="1800"/>
              <a:t> </a:t>
            </a:r>
            <a:r>
              <a:rPr kumimoji="0" lang="zh-CN" altLang="en-US" sz="2400"/>
              <a:t>这样论证的</a:t>
            </a:r>
            <a:r>
              <a:rPr kumimoji="0" lang="zh-CN" altLang="en-US" sz="2400">
                <a:solidFill>
                  <a:srgbClr val="FF0000"/>
                </a:solidFill>
              </a:rPr>
              <a:t>充分性</a:t>
            </a:r>
            <a:r>
              <a:rPr kumimoji="0" lang="en-US" altLang="zh-CN" sz="2400"/>
              <a:t>, </a:t>
            </a:r>
            <a:r>
              <a:rPr kumimoji="0" lang="zh-CN" altLang="en-US" sz="2400"/>
              <a:t>在于给定</a:t>
            </a:r>
            <a:r>
              <a:rPr kumimoji="0" lang="zh-CN" altLang="en-US" sz="2400">
                <a:solidFill>
                  <a:srgbClr val="FF0000"/>
                </a:solidFill>
              </a:rPr>
              <a:t>目的</a:t>
            </a:r>
            <a:r>
              <a:rPr kumimoji="0" lang="zh-CN" altLang="en-US" sz="2400"/>
              <a:t>，原则，标准下</a:t>
            </a:r>
            <a:r>
              <a:rPr kumimoji="0" lang="en-US" altLang="zh-CN" sz="2400"/>
              <a:t>, </a:t>
            </a:r>
            <a:r>
              <a:rPr kumimoji="0" lang="zh-CN" altLang="en-US" sz="2400"/>
              <a:t>和其他竞争的假说、方案比较，</a:t>
            </a:r>
            <a:r>
              <a:rPr kumimoji="0" lang="zh-CN" altLang="en-US" sz="2400">
                <a:solidFill>
                  <a:srgbClr val="FFCC99"/>
                </a:solidFill>
              </a:rPr>
              <a:t>这个</a:t>
            </a:r>
            <a:r>
              <a:rPr kumimoji="0" lang="zh-CN" altLang="en-US" sz="2400">
                <a:solidFill>
                  <a:srgbClr val="FF0000"/>
                </a:solidFill>
              </a:rPr>
              <a:t>策略</a:t>
            </a:r>
            <a:r>
              <a:rPr kumimoji="0" lang="zh-CN" altLang="en-US" sz="2400">
                <a:solidFill>
                  <a:srgbClr val="FFCC99"/>
                </a:solidFill>
              </a:rPr>
              <a:t>是最合适的</a:t>
            </a:r>
            <a:r>
              <a:rPr kumimoji="0" lang="zh-CN" altLang="en-US" sz="2400"/>
              <a:t>。</a:t>
            </a:r>
            <a:endParaRPr kumimoji="0" lang="zh-CN" altLang="en-US" sz="1800"/>
          </a:p>
        </p:txBody>
      </p:sp>
      <p:sp>
        <p:nvSpPr>
          <p:cNvPr id="2" name="幻灯片编号占位符 1">
            <a:extLst>
              <a:ext uri="{FF2B5EF4-FFF2-40B4-BE49-F238E27FC236}">
                <a16:creationId xmlns:a16="http://schemas.microsoft.com/office/drawing/2014/main" id="{44C31DCF-7DD3-9A46-9E59-C3A9C3136F3A}"/>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EDA745B5-2BC6-FE46-9EA6-0BB9614DF6EE}" type="slidenum">
              <a:rPr kumimoji="0" lang="en-US" altLang="zh-CN" sz="1200"/>
              <a:pPr/>
              <a:t>50</a:t>
            </a:fld>
            <a:endParaRPr kumimoji="0" lang="en-US" altLang="zh-CN"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5">
            <a:extLst>
              <a:ext uri="{FF2B5EF4-FFF2-40B4-BE49-F238E27FC236}">
                <a16:creationId xmlns:a16="http://schemas.microsoft.com/office/drawing/2014/main" id="{EC9F067D-4DD9-7542-90AF-031CC9C5ED9A}"/>
              </a:ext>
            </a:extLst>
          </p:cNvPr>
          <p:cNvSpPr>
            <a:spLocks noChangeArrowheads="1"/>
          </p:cNvSpPr>
          <p:nvPr/>
        </p:nvSpPr>
        <p:spPr bwMode="auto">
          <a:xfrm>
            <a:off x="152400" y="152400"/>
            <a:ext cx="8839200" cy="670560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buFont typeface="Wingdings" pitchFamily="2" charset="2"/>
              <a:buNone/>
            </a:pPr>
            <a:r>
              <a:rPr kumimoji="0" lang="en-US" altLang="zh-CN" sz="3200"/>
              <a:t>5. </a:t>
            </a:r>
            <a:r>
              <a:rPr kumimoji="0" lang="zh-CN" altLang="en-US" sz="3200"/>
              <a:t>其它推理及其评价</a:t>
            </a:r>
            <a:r>
              <a:rPr kumimoji="0" lang="zh-CN" altLang="en-US" sz="3200" b="1">
                <a:solidFill>
                  <a:srgbClr val="CCCCFF"/>
                </a:solidFill>
              </a:rPr>
              <a:t>：实践推理</a:t>
            </a:r>
            <a:endParaRPr kumimoji="0" lang="en-US" altLang="zh-CN" sz="3200" b="1">
              <a:solidFill>
                <a:srgbClr val="CCCCFF"/>
              </a:solidFill>
            </a:endParaRPr>
          </a:p>
          <a:p>
            <a:pPr>
              <a:lnSpc>
                <a:spcPct val="100000"/>
              </a:lnSpc>
              <a:buFont typeface="Wingdings" pitchFamily="2" charset="2"/>
              <a:buNone/>
            </a:pPr>
            <a:r>
              <a:rPr kumimoji="0" lang="en-US" altLang="zh-CN" sz="3200" b="1">
                <a:solidFill>
                  <a:srgbClr val="CCCCFF"/>
                </a:solidFill>
              </a:rPr>
              <a:t>              </a:t>
            </a:r>
            <a:r>
              <a:rPr kumimoji="0" lang="zh-CN" altLang="en-US" sz="3200" b="1">
                <a:solidFill>
                  <a:srgbClr val="CCCCFF"/>
                </a:solidFill>
              </a:rPr>
              <a:t>应用性学科的主要推理模式。</a:t>
            </a:r>
            <a:endParaRPr kumimoji="0" lang="en-US" altLang="zh-CN" sz="2800"/>
          </a:p>
          <a:p>
            <a:pPr>
              <a:lnSpc>
                <a:spcPct val="100000"/>
              </a:lnSpc>
            </a:pPr>
            <a:r>
              <a:rPr kumimoji="0" lang="zh-CN" altLang="en-US" sz="2800"/>
              <a:t>朋友来电话：汽车打不着火了。</a:t>
            </a:r>
            <a:endParaRPr kumimoji="0" lang="en-US" altLang="zh-CN" sz="2800"/>
          </a:p>
          <a:p>
            <a:pPr>
              <a:lnSpc>
                <a:spcPct val="100000"/>
              </a:lnSpc>
            </a:pPr>
            <a:r>
              <a:rPr kumimoji="0" lang="zh-CN" altLang="en-US" sz="2800"/>
              <a:t>我们的判断：电池没电了。加拿大冬天电池能力降低</a:t>
            </a:r>
            <a:endParaRPr kumimoji="0" lang="en-US" altLang="zh-CN" sz="2800"/>
          </a:p>
          <a:p>
            <a:pPr>
              <a:lnSpc>
                <a:spcPct val="100000"/>
              </a:lnSpc>
            </a:pPr>
            <a:r>
              <a:rPr kumimoji="0" lang="zh-CN" altLang="en-US" sz="2800"/>
              <a:t>对策：用我的车给他的车充电、同时打火。然后让他的车跑一圈，把他的电池充满电。</a:t>
            </a:r>
          </a:p>
          <a:p>
            <a:pPr>
              <a:lnSpc>
                <a:spcPct val="100000"/>
              </a:lnSpc>
            </a:pPr>
            <a:r>
              <a:rPr kumimoji="0" lang="zh-CN" altLang="en-US" sz="2800"/>
              <a:t>朋友又来电话：汽车半路上熄火了！</a:t>
            </a:r>
            <a:endParaRPr kumimoji="0" lang="en-US" altLang="zh-CN" sz="2800"/>
          </a:p>
          <a:p>
            <a:pPr>
              <a:lnSpc>
                <a:spcPct val="100000"/>
              </a:lnSpc>
            </a:pPr>
            <a:endParaRPr kumimoji="0" lang="en-US" altLang="zh-CN" sz="2800"/>
          </a:p>
          <a:p>
            <a:pPr>
              <a:lnSpc>
                <a:spcPct val="100000"/>
              </a:lnSpc>
            </a:pPr>
            <a:r>
              <a:rPr kumimoji="0" lang="zh-CN" altLang="en-US" sz="2800"/>
              <a:t>关于原因的争论：</a:t>
            </a:r>
            <a:r>
              <a:rPr kumimoji="0" lang="en-US" altLang="zh-CN" sz="2800"/>
              <a:t>1</a:t>
            </a:r>
            <a:r>
              <a:rPr kumimoji="0" lang="zh-CN" altLang="en-US" sz="2800"/>
              <a:t>）电池坏了，</a:t>
            </a:r>
            <a:r>
              <a:rPr kumimoji="0" lang="en-US" altLang="zh-CN" sz="2800"/>
              <a:t>2</a:t>
            </a:r>
            <a:r>
              <a:rPr kumimoji="0" lang="zh-CN" altLang="en-US" sz="2800"/>
              <a:t>）发电机坏了</a:t>
            </a:r>
            <a:endParaRPr kumimoji="0" lang="en-US" altLang="zh-CN" sz="2800"/>
          </a:p>
          <a:p>
            <a:pPr>
              <a:lnSpc>
                <a:spcPct val="100000"/>
              </a:lnSpc>
            </a:pPr>
            <a:endParaRPr kumimoji="0" lang="en-US" altLang="zh-CN" sz="2800"/>
          </a:p>
          <a:p>
            <a:pPr>
              <a:lnSpc>
                <a:spcPct val="100000"/>
              </a:lnSpc>
            </a:pPr>
            <a:r>
              <a:rPr kumimoji="0" lang="zh-CN" altLang="en-US" sz="2800"/>
              <a:t>如果你不假思索，可能认为还是电池坏了，这毕竟是加拿大冬天常见的故障。但是，如果你仔细思索，就会发现问题不那么简单。</a:t>
            </a:r>
            <a:endParaRPr kumimoji="0" lang="en-US" altLang="zh-CN" sz="2800"/>
          </a:p>
        </p:txBody>
      </p:sp>
      <p:sp>
        <p:nvSpPr>
          <p:cNvPr id="2" name="幻灯片编号占位符 1">
            <a:extLst>
              <a:ext uri="{FF2B5EF4-FFF2-40B4-BE49-F238E27FC236}">
                <a16:creationId xmlns:a16="http://schemas.microsoft.com/office/drawing/2014/main" id="{38A3F81A-B6A4-DF43-8644-7D3148BE88C8}"/>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6915202D-BDA2-8E4F-AE1A-C78717DC8165}" type="slidenum">
              <a:rPr kumimoji="0" lang="en-US" altLang="zh-CN" sz="1200"/>
              <a:pPr/>
              <a:t>51</a:t>
            </a:fld>
            <a:endParaRPr kumimoji="0" lang="en-US" altLang="zh-CN"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5">
            <a:extLst>
              <a:ext uri="{FF2B5EF4-FFF2-40B4-BE49-F238E27FC236}">
                <a16:creationId xmlns:a16="http://schemas.microsoft.com/office/drawing/2014/main" id="{F19288DB-DE7D-D84D-A956-A91F1B0D26B1}"/>
              </a:ext>
            </a:extLst>
          </p:cNvPr>
          <p:cNvSpPr>
            <a:spLocks noChangeArrowheads="1"/>
          </p:cNvSpPr>
          <p:nvPr/>
        </p:nvSpPr>
        <p:spPr bwMode="auto">
          <a:xfrm>
            <a:off x="0" y="152400"/>
            <a:ext cx="8991600" cy="6477000"/>
          </a:xfrm>
          <a:prstGeom prst="rect">
            <a:avLst/>
          </a:prstGeom>
          <a:solidFill>
            <a:srgbClr val="0033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0000"/>
              </a:lnSpc>
              <a:buFont typeface="Wingdings" charset="0"/>
              <a:buNone/>
              <a:defRPr/>
            </a:pPr>
            <a:r>
              <a:rPr lang="en-US" altLang="zh-CN" sz="1050" dirty="0">
                <a:latin typeface="Arial" charset="0"/>
                <a:ea typeface="宋体" charset="0"/>
                <a:cs typeface="宋体" charset="0"/>
              </a:rPr>
              <a:t> </a:t>
            </a:r>
            <a:r>
              <a:rPr lang="zh-CN" altLang="en-US" sz="2800" b="1" dirty="0">
                <a:solidFill>
                  <a:srgbClr val="CCCCFF"/>
                </a:solidFill>
                <a:latin typeface="Arial" charset="0"/>
                <a:ea typeface="宋体" charset="0"/>
                <a:cs typeface="宋体" charset="0"/>
              </a:rPr>
              <a:t>实践推理：应用性学科的主要推理模式。</a:t>
            </a:r>
            <a:endParaRPr lang="en-US" altLang="zh-CN" sz="2800" b="1" dirty="0">
              <a:solidFill>
                <a:srgbClr val="CCCCFF"/>
              </a:solidFill>
              <a:latin typeface="Arial" charset="0"/>
              <a:ea typeface="宋体" charset="0"/>
              <a:cs typeface="宋体" charset="0"/>
            </a:endParaRPr>
          </a:p>
          <a:p>
            <a:pPr>
              <a:lnSpc>
                <a:spcPct val="100000"/>
              </a:lnSpc>
              <a:buFont typeface="Wingdings" charset="0"/>
              <a:buChar char="n"/>
              <a:defRPr/>
            </a:pPr>
            <a:r>
              <a:rPr lang="zh-CN" altLang="en-US" sz="2800" dirty="0">
                <a:latin typeface="Arial" charset="0"/>
                <a:ea typeface="宋体" charset="0"/>
                <a:cs typeface="宋体" charset="0"/>
              </a:rPr>
              <a:t>实践推理需要</a:t>
            </a:r>
            <a:r>
              <a:rPr lang="zh-CN" altLang="en-US" sz="2800" dirty="0">
                <a:solidFill>
                  <a:srgbClr val="FF0000"/>
                </a:solidFill>
                <a:latin typeface="Arial" charset="0"/>
                <a:ea typeface="宋体" charset="0"/>
                <a:cs typeface="宋体" charset="0"/>
              </a:rPr>
              <a:t>基本</a:t>
            </a:r>
            <a:r>
              <a:rPr lang="zh-CN" altLang="en-US" sz="2800" dirty="0">
                <a:latin typeface="Arial" charset="0"/>
                <a:ea typeface="宋体" charset="0"/>
                <a:cs typeface="宋体" charset="0"/>
              </a:rPr>
              <a:t>的专业知识：</a:t>
            </a:r>
            <a:endParaRPr lang="en-US" altLang="zh-CN" sz="2800" dirty="0">
              <a:latin typeface="Arial" charset="0"/>
              <a:ea typeface="宋体" charset="0"/>
              <a:cs typeface="宋体" charset="0"/>
            </a:endParaRPr>
          </a:p>
          <a:p>
            <a:pPr>
              <a:lnSpc>
                <a:spcPct val="100000"/>
              </a:lnSpc>
              <a:buFont typeface="Wingdings" charset="0"/>
              <a:buChar char="n"/>
              <a:defRPr/>
            </a:pPr>
            <a:r>
              <a:rPr lang="zh-CN" altLang="en-US" sz="2800" dirty="0">
                <a:latin typeface="Arial" charset="0"/>
                <a:ea typeface="宋体" charset="0"/>
                <a:cs typeface="宋体" charset="0"/>
              </a:rPr>
              <a:t>这里涉及到汽车的</a:t>
            </a:r>
            <a:r>
              <a:rPr lang="zh-CN" altLang="en-US" sz="2800" dirty="0">
                <a:solidFill>
                  <a:srgbClr val="FFFF00"/>
                </a:solidFill>
                <a:latin typeface="Arial" charset="0"/>
                <a:ea typeface="宋体" charset="0"/>
                <a:cs typeface="宋体" charset="0"/>
              </a:rPr>
              <a:t>发电机</a:t>
            </a:r>
            <a:r>
              <a:rPr lang="zh-CN" altLang="en-US" sz="2800" dirty="0">
                <a:latin typeface="Arial" charset="0"/>
                <a:ea typeface="宋体" charset="0"/>
                <a:cs typeface="宋体" charset="0"/>
              </a:rPr>
              <a:t>、</a:t>
            </a:r>
            <a:r>
              <a:rPr lang="zh-CN" altLang="en-US" sz="2800" dirty="0">
                <a:solidFill>
                  <a:srgbClr val="FFFF00"/>
                </a:solidFill>
                <a:latin typeface="Arial" charset="0"/>
                <a:ea typeface="宋体" charset="0"/>
                <a:cs typeface="宋体" charset="0"/>
              </a:rPr>
              <a:t>启动机</a:t>
            </a:r>
            <a:r>
              <a:rPr lang="zh-CN" altLang="en-US" sz="2800" dirty="0">
                <a:latin typeface="Arial" charset="0"/>
                <a:ea typeface="宋体" charset="0"/>
                <a:cs typeface="宋体" charset="0"/>
              </a:rPr>
              <a:t>、</a:t>
            </a:r>
            <a:r>
              <a:rPr lang="zh-CN" altLang="en-US" sz="2800" dirty="0">
                <a:solidFill>
                  <a:srgbClr val="FFFF00"/>
                </a:solidFill>
                <a:latin typeface="Arial" charset="0"/>
                <a:ea typeface="宋体" charset="0"/>
                <a:cs typeface="宋体" charset="0"/>
              </a:rPr>
              <a:t>蓄电池</a:t>
            </a:r>
            <a:r>
              <a:rPr lang="zh-CN" altLang="en-US" sz="2800" dirty="0">
                <a:latin typeface="Arial" charset="0"/>
                <a:ea typeface="宋体" charset="0"/>
                <a:cs typeface="宋体" charset="0"/>
              </a:rPr>
              <a:t>。</a:t>
            </a:r>
            <a:endParaRPr lang="en-US" altLang="zh-CN" sz="2800" dirty="0">
              <a:latin typeface="Arial" charset="0"/>
              <a:ea typeface="宋体" charset="0"/>
              <a:cs typeface="宋体" charset="0"/>
            </a:endParaRPr>
          </a:p>
          <a:p>
            <a:pPr>
              <a:lnSpc>
                <a:spcPct val="100000"/>
              </a:lnSpc>
              <a:buFont typeface="Wingdings" charset="0"/>
              <a:buChar char="n"/>
              <a:defRPr/>
            </a:pPr>
            <a:r>
              <a:rPr lang="zh-CN" altLang="en-US" sz="2800" dirty="0">
                <a:solidFill>
                  <a:srgbClr val="FFFF00"/>
                </a:solidFill>
                <a:latin typeface="Arial" charset="0"/>
                <a:ea typeface="宋体" charset="0"/>
                <a:cs typeface="宋体" charset="0"/>
              </a:rPr>
              <a:t>发电机</a:t>
            </a:r>
            <a:r>
              <a:rPr lang="zh-CN" altLang="en-US" sz="2800" dirty="0">
                <a:latin typeface="Arial" charset="0"/>
                <a:ea typeface="宋体" charset="0"/>
                <a:cs typeface="宋体" charset="0"/>
              </a:rPr>
              <a:t>是由内燃机驱动发电给蓄电池充电和供全车用电。</a:t>
            </a:r>
          </a:p>
          <a:p>
            <a:pPr>
              <a:lnSpc>
                <a:spcPct val="100000"/>
              </a:lnSpc>
              <a:buFont typeface="Wingdings" charset="0"/>
              <a:buNone/>
              <a:defRPr/>
            </a:pPr>
            <a:endParaRPr lang="en-US" altLang="zh-CN" sz="2800" dirty="0">
              <a:latin typeface="Arial" charset="0"/>
              <a:ea typeface="宋体" charset="0"/>
              <a:cs typeface="宋体" charset="0"/>
            </a:endParaRPr>
          </a:p>
        </p:txBody>
      </p:sp>
      <p:sp>
        <p:nvSpPr>
          <p:cNvPr id="2" name="幻灯片编号占位符 1">
            <a:extLst>
              <a:ext uri="{FF2B5EF4-FFF2-40B4-BE49-F238E27FC236}">
                <a16:creationId xmlns:a16="http://schemas.microsoft.com/office/drawing/2014/main" id="{602CC726-7B3B-5640-B1DE-B1D47E523155}"/>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89F3D715-5B94-1349-AF93-809AD9EE336E}" type="slidenum">
              <a:rPr kumimoji="0" lang="en-US" altLang="zh-CN" sz="1200"/>
              <a:pPr/>
              <a:t>52</a:t>
            </a:fld>
            <a:endParaRPr kumimoji="0" lang="en-US" altLang="zh-CN" sz="1200"/>
          </a:p>
        </p:txBody>
      </p:sp>
      <p:pic>
        <p:nvPicPr>
          <p:cNvPr id="130051" name="图片 2" descr="汽车启动机电瓶2.jpg">
            <a:extLst>
              <a:ext uri="{FF2B5EF4-FFF2-40B4-BE49-F238E27FC236}">
                <a16:creationId xmlns:a16="http://schemas.microsoft.com/office/drawing/2014/main" id="{7BA4145F-9437-514C-A397-1FC97F3A7C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2362200"/>
            <a:ext cx="6700837"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5">
            <a:extLst>
              <a:ext uri="{FF2B5EF4-FFF2-40B4-BE49-F238E27FC236}">
                <a16:creationId xmlns:a16="http://schemas.microsoft.com/office/drawing/2014/main" id="{DCA9DF58-B94C-4647-89C7-EA461BC0BD65}"/>
              </a:ext>
            </a:extLst>
          </p:cNvPr>
          <p:cNvSpPr>
            <a:spLocks noChangeArrowheads="1"/>
          </p:cNvSpPr>
          <p:nvPr/>
        </p:nvSpPr>
        <p:spPr bwMode="auto">
          <a:xfrm>
            <a:off x="152400" y="0"/>
            <a:ext cx="8839200" cy="6858000"/>
          </a:xfrm>
          <a:prstGeom prst="rect">
            <a:avLst/>
          </a:prstGeom>
          <a:solidFill>
            <a:srgbClr val="0033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0000"/>
              </a:lnSpc>
              <a:buFont typeface="Wingdings" charset="0"/>
              <a:buNone/>
              <a:defRPr/>
            </a:pPr>
            <a:r>
              <a:rPr lang="en-US" altLang="zh-CN" sz="1800" dirty="0">
                <a:latin typeface="Arial" charset="0"/>
                <a:ea typeface="宋体" charset="0"/>
                <a:cs typeface="宋体" charset="0"/>
              </a:rPr>
              <a:t> </a:t>
            </a:r>
            <a:r>
              <a:rPr lang="zh-CN" altLang="en-US" sz="3600" b="1" dirty="0">
                <a:solidFill>
                  <a:srgbClr val="CCCCFF"/>
                </a:solidFill>
                <a:latin typeface="Arial" charset="0"/>
                <a:ea typeface="宋体" charset="0"/>
                <a:cs typeface="宋体" charset="0"/>
              </a:rPr>
              <a:t>实践推理：</a:t>
            </a:r>
            <a:r>
              <a:rPr lang="zh-CN" altLang="en-US" sz="3200" b="1" dirty="0">
                <a:solidFill>
                  <a:srgbClr val="CCCCFF"/>
                </a:solidFill>
                <a:latin typeface="Arial" charset="0"/>
                <a:ea typeface="宋体" charset="0"/>
                <a:cs typeface="宋体" charset="0"/>
              </a:rPr>
              <a:t>应用性学科的主要推理模式。</a:t>
            </a:r>
            <a:endParaRPr lang="zh-CN" altLang="en-US" sz="1050" b="1" dirty="0">
              <a:solidFill>
                <a:srgbClr val="66FFFF"/>
              </a:solidFill>
              <a:latin typeface="Arial" charset="0"/>
              <a:ea typeface="宋体" charset="0"/>
              <a:cs typeface="宋体" charset="0"/>
            </a:endParaRPr>
          </a:p>
          <a:p>
            <a:pPr>
              <a:lnSpc>
                <a:spcPct val="100000"/>
              </a:lnSpc>
              <a:buFont typeface="Wingdings" charset="0"/>
              <a:buNone/>
              <a:defRPr/>
            </a:pPr>
            <a:r>
              <a:rPr lang="zh-CN" altLang="en-US" sz="2800" dirty="0">
                <a:solidFill>
                  <a:srgbClr val="FFFF00"/>
                </a:solidFill>
                <a:latin typeface="Arial" charset="0"/>
                <a:ea typeface="宋体" charset="0"/>
                <a:cs typeface="宋体" charset="0"/>
              </a:rPr>
              <a:t>启动机</a:t>
            </a:r>
            <a:r>
              <a:rPr lang="zh-CN" altLang="en-US" sz="2800" dirty="0">
                <a:latin typeface="Arial" charset="0"/>
                <a:ea typeface="宋体" charset="0"/>
                <a:cs typeface="宋体" charset="0"/>
              </a:rPr>
              <a:t>是靠蓄电池启动发动机的大功率低压电动机。</a:t>
            </a:r>
            <a:endParaRPr lang="en-US" altLang="zh-CN" sz="2800" dirty="0">
              <a:latin typeface="Arial" charset="0"/>
              <a:ea typeface="宋体" charset="0"/>
              <a:cs typeface="宋体" charset="0"/>
            </a:endParaRPr>
          </a:p>
          <a:p>
            <a:pPr>
              <a:lnSpc>
                <a:spcPct val="100000"/>
              </a:lnSpc>
              <a:buFont typeface="Wingdings" charset="0"/>
              <a:buNone/>
              <a:defRPr/>
            </a:pPr>
            <a:r>
              <a:rPr lang="zh-CN" altLang="en-US" sz="2800" dirty="0">
                <a:solidFill>
                  <a:srgbClr val="FFFF00"/>
                </a:solidFill>
                <a:latin typeface="Arial" charset="0"/>
                <a:ea typeface="宋体" charset="0"/>
                <a:cs typeface="宋体" charset="0"/>
              </a:rPr>
              <a:t>蓄电池</a:t>
            </a:r>
            <a:r>
              <a:rPr lang="zh-CN" altLang="en-US" sz="2800" dirty="0">
                <a:latin typeface="Arial" charset="0"/>
                <a:ea typeface="宋体" charset="0"/>
                <a:cs typeface="宋体" charset="0"/>
              </a:rPr>
              <a:t>是汽车运转时被充电，打火时为启动机和火花塞供电。</a:t>
            </a:r>
            <a:endParaRPr lang="en-US" altLang="zh-CN" sz="2800" dirty="0">
              <a:latin typeface="Arial" charset="0"/>
              <a:ea typeface="宋体" charset="0"/>
              <a:cs typeface="宋体" charset="0"/>
            </a:endParaRPr>
          </a:p>
          <a:p>
            <a:pPr>
              <a:lnSpc>
                <a:spcPct val="100000"/>
              </a:lnSpc>
              <a:buFont typeface="Wingdings" charset="0"/>
              <a:buNone/>
              <a:defRPr/>
            </a:pPr>
            <a:r>
              <a:rPr lang="zh-CN" altLang="en-US" sz="2800" dirty="0">
                <a:latin typeface="Arial" charset="0"/>
                <a:ea typeface="宋体" charset="0"/>
                <a:cs typeface="宋体" charset="0"/>
              </a:rPr>
              <a:t>推理过程：</a:t>
            </a:r>
            <a:endParaRPr lang="en-US" altLang="zh-CN" sz="2800" dirty="0">
              <a:latin typeface="Arial" charset="0"/>
              <a:ea typeface="宋体" charset="0"/>
              <a:cs typeface="宋体" charset="0"/>
            </a:endParaRPr>
          </a:p>
          <a:p>
            <a:pPr>
              <a:lnSpc>
                <a:spcPct val="100000"/>
              </a:lnSpc>
              <a:buFont typeface="Wingdings" charset="0"/>
              <a:buNone/>
              <a:defRPr/>
            </a:pPr>
            <a:r>
              <a:rPr lang="zh-CN" altLang="en-US" sz="2800" dirty="0">
                <a:latin typeface="Arial" charset="0"/>
                <a:ea typeface="宋体" charset="0"/>
                <a:cs typeface="宋体" charset="0"/>
              </a:rPr>
              <a:t>如果</a:t>
            </a:r>
            <a:r>
              <a:rPr lang="zh-CN" altLang="en-US" sz="2800" dirty="0">
                <a:solidFill>
                  <a:srgbClr val="FFFF00"/>
                </a:solidFill>
                <a:latin typeface="Arial" charset="0"/>
                <a:ea typeface="宋体" charset="0"/>
                <a:cs typeface="宋体" charset="0"/>
              </a:rPr>
              <a:t>启动机</a:t>
            </a:r>
            <a:r>
              <a:rPr lang="zh-CN" altLang="en-US" sz="2800" dirty="0">
                <a:latin typeface="Arial" charset="0"/>
                <a:ea typeface="宋体" charset="0"/>
                <a:cs typeface="宋体" charset="0"/>
              </a:rPr>
              <a:t>坏了，根本无法打火；所以没坏。</a:t>
            </a:r>
            <a:endParaRPr lang="en-US" altLang="zh-CN" sz="2800" dirty="0">
              <a:latin typeface="Arial" charset="0"/>
              <a:ea typeface="宋体" charset="0"/>
              <a:cs typeface="宋体" charset="0"/>
            </a:endParaRPr>
          </a:p>
          <a:p>
            <a:pPr>
              <a:lnSpc>
                <a:spcPct val="100000"/>
              </a:lnSpc>
              <a:buFont typeface="Wingdings" charset="0"/>
              <a:buNone/>
              <a:defRPr/>
            </a:pPr>
            <a:r>
              <a:rPr lang="zh-CN" altLang="en-US" sz="2800" dirty="0">
                <a:latin typeface="Arial" charset="0"/>
                <a:ea typeface="宋体" charset="0"/>
                <a:cs typeface="宋体" charset="0"/>
              </a:rPr>
              <a:t>如果</a:t>
            </a:r>
            <a:r>
              <a:rPr lang="zh-CN" altLang="en-US" sz="2800" dirty="0">
                <a:solidFill>
                  <a:srgbClr val="FFFF00"/>
                </a:solidFill>
                <a:latin typeface="Arial" charset="0"/>
                <a:ea typeface="宋体" charset="0"/>
                <a:cs typeface="宋体" charset="0"/>
              </a:rPr>
              <a:t>蓄电池</a:t>
            </a:r>
            <a:r>
              <a:rPr lang="zh-CN" altLang="en-US" sz="2800" dirty="0">
                <a:latin typeface="Arial" charset="0"/>
                <a:ea typeface="宋体" charset="0"/>
                <a:cs typeface="宋体" charset="0"/>
              </a:rPr>
              <a:t>坏了，</a:t>
            </a:r>
            <a:r>
              <a:rPr lang="zh-CN" altLang="en-US" sz="2800" dirty="0">
                <a:solidFill>
                  <a:srgbClr val="FFFF00"/>
                </a:solidFill>
                <a:latin typeface="Arial" charset="0"/>
                <a:ea typeface="宋体" charset="0"/>
                <a:cs typeface="宋体" charset="0"/>
              </a:rPr>
              <a:t>发电机</a:t>
            </a:r>
            <a:r>
              <a:rPr lang="zh-CN" altLang="en-US" sz="2800" dirty="0">
                <a:latin typeface="Arial" charset="0"/>
                <a:ea typeface="宋体" charset="0"/>
                <a:cs typeface="宋体" charset="0"/>
              </a:rPr>
              <a:t>没坏，不会中途熄火，停下来后无法打火；</a:t>
            </a:r>
            <a:endParaRPr lang="en-US" altLang="zh-CN" sz="2800" dirty="0">
              <a:latin typeface="Arial" charset="0"/>
              <a:ea typeface="宋体" charset="0"/>
              <a:cs typeface="宋体" charset="0"/>
            </a:endParaRPr>
          </a:p>
          <a:p>
            <a:pPr>
              <a:lnSpc>
                <a:spcPct val="100000"/>
              </a:lnSpc>
              <a:buFont typeface="Wingdings" charset="0"/>
              <a:buNone/>
              <a:defRPr/>
            </a:pPr>
            <a:r>
              <a:rPr lang="zh-CN" altLang="en-US" sz="2800" dirty="0">
                <a:latin typeface="Arial" charset="0"/>
                <a:ea typeface="宋体" charset="0"/>
                <a:cs typeface="宋体" charset="0"/>
              </a:rPr>
              <a:t>如果</a:t>
            </a:r>
            <a:r>
              <a:rPr lang="zh-CN" altLang="en-US" sz="2800" dirty="0">
                <a:solidFill>
                  <a:srgbClr val="FFFF00"/>
                </a:solidFill>
                <a:latin typeface="Arial" charset="0"/>
                <a:ea typeface="宋体" charset="0"/>
                <a:cs typeface="宋体" charset="0"/>
              </a:rPr>
              <a:t>发电机</a:t>
            </a:r>
            <a:r>
              <a:rPr lang="zh-CN" altLang="en-US" sz="2800" dirty="0">
                <a:latin typeface="Arial" charset="0"/>
                <a:ea typeface="宋体" charset="0"/>
                <a:cs typeface="宋体" charset="0"/>
              </a:rPr>
              <a:t>坏了，</a:t>
            </a:r>
            <a:r>
              <a:rPr lang="zh-CN" altLang="en-US" sz="2800" dirty="0">
                <a:solidFill>
                  <a:srgbClr val="FFFF00"/>
                </a:solidFill>
                <a:latin typeface="Arial" charset="0"/>
                <a:ea typeface="宋体" charset="0"/>
                <a:cs typeface="宋体" charset="0"/>
              </a:rPr>
              <a:t>蓄电池</a:t>
            </a:r>
            <a:r>
              <a:rPr lang="zh-CN" altLang="en-US" sz="2800" dirty="0">
                <a:latin typeface="Arial" charset="0"/>
                <a:ea typeface="宋体" charset="0"/>
                <a:cs typeface="宋体" charset="0"/>
              </a:rPr>
              <a:t>没坏，汽车可以先跑一会儿，电池耗完后汽车熄火。</a:t>
            </a:r>
            <a:endParaRPr lang="en-US" altLang="zh-CN" sz="2800" dirty="0">
              <a:latin typeface="Arial" charset="0"/>
              <a:ea typeface="宋体" charset="0"/>
              <a:cs typeface="宋体" charset="0"/>
            </a:endParaRPr>
          </a:p>
          <a:p>
            <a:pPr>
              <a:lnSpc>
                <a:spcPct val="100000"/>
              </a:lnSpc>
              <a:buFont typeface="Wingdings" charset="0"/>
              <a:buNone/>
              <a:defRPr/>
            </a:pPr>
            <a:r>
              <a:rPr lang="zh-CN" altLang="en-US" sz="2800" dirty="0">
                <a:latin typeface="Arial" charset="0"/>
                <a:ea typeface="宋体" charset="0"/>
                <a:cs typeface="宋体" charset="0"/>
              </a:rPr>
              <a:t>所以，是发电机坏了。</a:t>
            </a:r>
            <a:endParaRPr lang="en-US" altLang="zh-CN" sz="2800" dirty="0">
              <a:latin typeface="Arial" charset="0"/>
              <a:ea typeface="宋体" charset="0"/>
              <a:cs typeface="宋体" charset="0"/>
            </a:endParaRPr>
          </a:p>
          <a:p>
            <a:pPr>
              <a:lnSpc>
                <a:spcPct val="100000"/>
              </a:lnSpc>
              <a:buFont typeface="Wingdings" charset="0"/>
              <a:buNone/>
              <a:defRPr/>
            </a:pPr>
            <a:r>
              <a:rPr lang="en-US" altLang="zh-CN" sz="2800" dirty="0">
                <a:latin typeface="Arial" charset="0"/>
                <a:ea typeface="宋体" charset="0"/>
                <a:cs typeface="宋体" charset="0"/>
              </a:rPr>
              <a:t>       </a:t>
            </a:r>
            <a:r>
              <a:rPr lang="zh-CN" altLang="en-US" sz="2800" dirty="0">
                <a:latin typeface="Arial" charset="0"/>
                <a:ea typeface="宋体" charset="0"/>
                <a:cs typeface="宋体" charset="0"/>
              </a:rPr>
              <a:t>实践推理以</a:t>
            </a:r>
            <a:r>
              <a:rPr lang="zh-CN" altLang="en-US" sz="2800" dirty="0">
                <a:solidFill>
                  <a:srgbClr val="FFFF00"/>
                </a:solidFill>
                <a:latin typeface="Arial" charset="0"/>
                <a:ea typeface="宋体" charset="0"/>
                <a:cs typeface="宋体" charset="0"/>
              </a:rPr>
              <a:t>蕴含在事实中的逻辑</a:t>
            </a:r>
            <a:r>
              <a:rPr lang="zh-CN" altLang="en-US" sz="2800" dirty="0">
                <a:latin typeface="Arial" charset="0"/>
                <a:ea typeface="宋体" charset="0"/>
                <a:cs typeface="宋体" charset="0"/>
              </a:rPr>
              <a:t>为依据，是应用性学科的主要推理模式，在各门专业性课程的教学，应用性科学和即使工程研究中</a:t>
            </a:r>
            <a:r>
              <a:rPr lang="zh-CN" altLang="en-US" sz="2800">
                <a:latin typeface="Arial" charset="0"/>
                <a:ea typeface="宋体" charset="0"/>
                <a:cs typeface="宋体" charset="0"/>
              </a:rPr>
              <a:t>具有广泛的应用价值。</a:t>
            </a:r>
            <a:endParaRPr lang="en-US" altLang="zh-CN" sz="2800" dirty="0">
              <a:latin typeface="Arial" charset="0"/>
              <a:ea typeface="宋体" charset="0"/>
              <a:cs typeface="宋体" charset="0"/>
            </a:endParaRPr>
          </a:p>
        </p:txBody>
      </p:sp>
      <p:sp>
        <p:nvSpPr>
          <p:cNvPr id="2" name="幻灯片编号占位符 1">
            <a:extLst>
              <a:ext uri="{FF2B5EF4-FFF2-40B4-BE49-F238E27FC236}">
                <a16:creationId xmlns:a16="http://schemas.microsoft.com/office/drawing/2014/main" id="{1BD1EA2B-6C6B-A349-9CCE-A039F1DE183F}"/>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43D20711-F38B-934D-B3BE-8DB211D0E97D}" type="slidenum">
              <a:rPr kumimoji="0" lang="en-US" altLang="zh-CN" sz="1200"/>
              <a:pPr/>
              <a:t>53</a:t>
            </a:fld>
            <a:endParaRPr kumimoji="0" lang="en-US" altLang="zh-CN"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78D9CA7-0389-2641-99F4-52212A22BE69}"/>
              </a:ext>
            </a:extLst>
          </p:cNvPr>
          <p:cNvSpPr>
            <a:spLocks noGrp="1" noChangeArrowheads="1"/>
          </p:cNvSpPr>
          <p:nvPr>
            <p:ph type="body" idx="1"/>
          </p:nvPr>
        </p:nvSpPr>
        <p:spPr>
          <a:xfrm>
            <a:off x="533400" y="381000"/>
            <a:ext cx="8229600" cy="5715000"/>
          </a:xfrm>
        </p:spPr>
        <p:txBody>
          <a:bodyPr/>
          <a:lstStyle/>
          <a:p>
            <a:r>
              <a:rPr kumimoji="0" lang="zh-CN" altLang="en-US" b="1"/>
              <a:t>福尔摩斯怎么推理？</a:t>
            </a:r>
            <a:r>
              <a:rPr kumimoji="0" lang="zh-CN" altLang="en-US" sz="1700" b="1"/>
              <a:t>──</a:t>
            </a:r>
            <a:r>
              <a:rPr kumimoji="0" lang="zh-CN" altLang="en-US" sz="2800" i="1"/>
              <a:t>找出推理形式和类型</a:t>
            </a:r>
            <a:endParaRPr kumimoji="0" lang="zh-CN" altLang="en-US" sz="2800" i="1">
              <a:solidFill>
                <a:srgbClr val="000066"/>
              </a:solidFill>
              <a:effectLst>
                <a:outerShdw blurRad="38100" dist="38100" dir="2700000" algn="tl">
                  <a:srgbClr val="FFFFFF"/>
                </a:outerShdw>
              </a:effectLst>
            </a:endParaRPr>
          </a:p>
          <a:p>
            <a:endParaRPr kumimoji="0" lang="zh-CN" altLang="en-US" sz="1000" b="1"/>
          </a:p>
          <a:p>
            <a:pPr>
              <a:buFont typeface="Wingdings" pitchFamily="2" charset="2"/>
              <a:buNone/>
            </a:pPr>
            <a:r>
              <a:rPr kumimoji="0" lang="zh-CN" altLang="en-US" sz="1000"/>
              <a:t>    </a:t>
            </a:r>
            <a:r>
              <a:rPr kumimoji="0" lang="zh-CN" altLang="en-US" sz="2400" i="1">
                <a:solidFill>
                  <a:srgbClr val="FFFFFF"/>
                </a:solidFill>
                <a:latin typeface="汉鼎简楷体" pitchFamily="49" charset="-122"/>
                <a:ea typeface="汉鼎简楷体" pitchFamily="49" charset="-122"/>
              </a:rPr>
              <a:t>一天，福尔摩斯对他的助手，医生华生说：</a:t>
            </a:r>
            <a:r>
              <a:rPr kumimoji="0" lang="zh-CN" altLang="en-US" sz="2400" i="1">
                <a:solidFill>
                  <a:srgbClr val="FFFFFF"/>
                </a:solidFill>
                <a:ea typeface="汉鼎简楷体" pitchFamily="49" charset="-122"/>
              </a:rPr>
              <a:t>“</a:t>
            </a:r>
            <a:r>
              <a:rPr kumimoji="0" lang="zh-CN" altLang="en-US" sz="2400" i="1">
                <a:solidFill>
                  <a:srgbClr val="FFFFFF"/>
                </a:solidFill>
                <a:latin typeface="汉鼎简楷体" pitchFamily="49" charset="-122"/>
                <a:ea typeface="汉鼎简楷体" pitchFamily="49" charset="-122"/>
              </a:rPr>
              <a:t>你今天早上去邮局发了封电报。</a:t>
            </a:r>
            <a:r>
              <a:rPr kumimoji="0" lang="zh-CN" altLang="en-US" sz="2400" i="1">
                <a:solidFill>
                  <a:srgbClr val="FFFFFF"/>
                </a:solidFill>
                <a:ea typeface="汉鼎简楷体" pitchFamily="49" charset="-122"/>
              </a:rPr>
              <a:t>”</a:t>
            </a:r>
            <a:r>
              <a:rPr kumimoji="0" lang="en-US" altLang="zh-CN" sz="2400" i="1">
                <a:solidFill>
                  <a:srgbClr val="FFFFFF"/>
                </a:solidFill>
                <a:ea typeface="汉鼎简楷体" pitchFamily="49" charset="-122"/>
              </a:rPr>
              <a:t> </a:t>
            </a:r>
            <a:r>
              <a:rPr kumimoji="0" lang="zh-CN" altLang="en-US" sz="2400" i="1">
                <a:solidFill>
                  <a:srgbClr val="FFFFFF"/>
                </a:solidFill>
                <a:latin typeface="汉鼎简楷体" pitchFamily="49" charset="-122"/>
                <a:ea typeface="汉鼎简楷体" pitchFamily="49" charset="-122"/>
              </a:rPr>
              <a:t>华生惊讶地回答：</a:t>
            </a:r>
            <a:r>
              <a:rPr kumimoji="0" lang="zh-CN" altLang="en-US" sz="2400" i="1">
                <a:solidFill>
                  <a:srgbClr val="FFFFFF"/>
                </a:solidFill>
                <a:ea typeface="汉鼎简楷体" pitchFamily="49" charset="-122"/>
              </a:rPr>
              <a:t>“</a:t>
            </a:r>
            <a:r>
              <a:rPr kumimoji="0" lang="zh-CN" altLang="en-US" sz="2400" i="1">
                <a:solidFill>
                  <a:srgbClr val="FFFFFF"/>
                </a:solidFill>
                <a:latin typeface="汉鼎简楷体" pitchFamily="49" charset="-122"/>
                <a:ea typeface="汉鼎简楷体" pitchFamily="49" charset="-122"/>
              </a:rPr>
              <a:t>对，不过，我承认我不懂你是怎么得到这个结论的。</a:t>
            </a:r>
            <a:r>
              <a:rPr kumimoji="0" lang="zh-CN" altLang="en-US" sz="2400" i="1">
                <a:solidFill>
                  <a:srgbClr val="FFFFFF"/>
                </a:solidFill>
                <a:ea typeface="汉鼎简楷体" pitchFamily="49" charset="-122"/>
              </a:rPr>
              <a:t>”</a:t>
            </a:r>
            <a:r>
              <a:rPr kumimoji="0" lang="en-US" altLang="zh-CN" sz="2400" i="1">
                <a:solidFill>
                  <a:srgbClr val="FFFFFF"/>
                </a:solidFill>
                <a:ea typeface="汉鼎简楷体" pitchFamily="49" charset="-122"/>
              </a:rPr>
              <a:t> </a:t>
            </a:r>
            <a:r>
              <a:rPr kumimoji="0" lang="zh-CN" altLang="en-US" sz="2400" i="1">
                <a:solidFill>
                  <a:srgbClr val="FFFFFF"/>
                </a:solidFill>
                <a:latin typeface="汉鼎简楷体" pitchFamily="49" charset="-122"/>
                <a:ea typeface="汉鼎简楷体" pitchFamily="49" charset="-122"/>
              </a:rPr>
              <a:t>福尔摩斯说：</a:t>
            </a:r>
            <a:r>
              <a:rPr kumimoji="0" lang="zh-CN" altLang="en-US" sz="2400" i="1">
                <a:solidFill>
                  <a:srgbClr val="FFFFFF"/>
                </a:solidFill>
                <a:ea typeface="汉鼎简楷体" pitchFamily="49" charset="-122"/>
              </a:rPr>
              <a:t>“</a:t>
            </a:r>
            <a:r>
              <a:rPr kumimoji="0" lang="zh-CN" altLang="en-US" sz="2400" i="1">
                <a:solidFill>
                  <a:srgbClr val="FFFFFF"/>
                </a:solidFill>
                <a:latin typeface="汉鼎简楷体" pitchFamily="49" charset="-122"/>
                <a:ea typeface="汉鼎简楷体" pitchFamily="49" charset="-122"/>
              </a:rPr>
              <a:t>这很简单，观察告诉我，你鞋面上沾了一点红粘土。威格英尔街邮局对面人们正在翻路面，铲出了一些红粘土，抛在对面，使去邮局的人很难不踩上。这种特别的红土，至少我知道在附近没有。这是观察部份。其它是推理。</a:t>
            </a:r>
            <a:r>
              <a:rPr kumimoji="0" lang="zh-CN" altLang="en-US" sz="2400" i="1">
                <a:solidFill>
                  <a:srgbClr val="FFFFFF"/>
                </a:solidFill>
                <a:ea typeface="汉鼎简楷体" pitchFamily="49" charset="-122"/>
              </a:rPr>
              <a:t>”</a:t>
            </a:r>
            <a:endParaRPr kumimoji="0" lang="zh-CN" altLang="en-US" sz="2400" i="1">
              <a:solidFill>
                <a:srgbClr val="FFFFFF"/>
              </a:solidFill>
              <a:latin typeface="汉鼎简楷体" pitchFamily="49" charset="-122"/>
              <a:ea typeface="汉鼎简楷体" pitchFamily="49" charset="-122"/>
            </a:endParaRPr>
          </a:p>
          <a:p>
            <a:pPr>
              <a:buFont typeface="Wingdings" pitchFamily="2" charset="2"/>
              <a:buNone/>
            </a:pPr>
            <a:r>
              <a:rPr kumimoji="0" lang="zh-CN" altLang="en-US" sz="2400" i="1">
                <a:solidFill>
                  <a:srgbClr val="FFFFFF"/>
                </a:solidFill>
                <a:latin typeface="汉鼎简楷体" pitchFamily="49" charset="-122"/>
                <a:ea typeface="汉鼎简楷体" pitchFamily="49" charset="-122"/>
              </a:rPr>
              <a:t>	华生：</a:t>
            </a:r>
            <a:r>
              <a:rPr kumimoji="0" lang="zh-CN" altLang="en-US" sz="2400" i="1">
                <a:solidFill>
                  <a:srgbClr val="FFFFFF"/>
                </a:solidFill>
                <a:ea typeface="汉鼎简楷体" pitchFamily="49" charset="-122"/>
              </a:rPr>
              <a:t>“</a:t>
            </a:r>
            <a:r>
              <a:rPr kumimoji="0" lang="zh-CN" altLang="en-US" sz="2400" i="1">
                <a:solidFill>
                  <a:srgbClr val="FFFFFF"/>
                </a:solidFill>
                <a:latin typeface="汉鼎简楷体" pitchFamily="49" charset="-122"/>
                <a:ea typeface="汉鼎简楷体" pitchFamily="49" charset="-122"/>
              </a:rPr>
              <a:t>那你怎么推断是发电报？</a:t>
            </a:r>
            <a:r>
              <a:rPr kumimoji="0" lang="zh-CN" altLang="en-US" sz="2400" i="1">
                <a:solidFill>
                  <a:srgbClr val="FFFFFF"/>
                </a:solidFill>
                <a:ea typeface="汉鼎简楷体" pitchFamily="49" charset="-122"/>
              </a:rPr>
              <a:t>”</a:t>
            </a:r>
            <a:r>
              <a:rPr kumimoji="0" lang="zh-CN" altLang="en-US" sz="2400" i="1">
                <a:solidFill>
                  <a:srgbClr val="FFFFFF"/>
                </a:solidFill>
                <a:latin typeface="汉鼎简楷体" pitchFamily="49" charset="-122"/>
                <a:ea typeface="汉鼎简楷体" pitchFamily="49" charset="-122"/>
              </a:rPr>
              <a:t>，福尔摩斯说：</a:t>
            </a:r>
            <a:r>
              <a:rPr kumimoji="0" lang="zh-CN" altLang="en-US" sz="2400" i="1">
                <a:solidFill>
                  <a:srgbClr val="FFFFFF"/>
                </a:solidFill>
                <a:ea typeface="汉鼎简楷体" pitchFamily="49" charset="-122"/>
              </a:rPr>
              <a:t>“</a:t>
            </a:r>
            <a:r>
              <a:rPr kumimoji="0" lang="zh-CN" altLang="en-US" sz="2400" i="1">
                <a:solidFill>
                  <a:srgbClr val="FFFFFF"/>
                </a:solidFill>
                <a:latin typeface="汉鼎简楷体" pitchFamily="49" charset="-122"/>
                <a:ea typeface="汉鼎简楷体" pitchFamily="49" charset="-122"/>
              </a:rPr>
              <a:t>推理。我当然知道你没有写信，因为整个早上我都坐在你对面。我还看到你抽屉开着，里面有一版邮花和一大堆明信片。所以你去邮局不是发电报还能做什么？排除别的因素，剩下的是真理。</a:t>
            </a:r>
            <a:r>
              <a:rPr kumimoji="0" lang="zh-CN" altLang="en-US" sz="2400" i="1">
                <a:solidFill>
                  <a:srgbClr val="FFFFFF"/>
                </a:solidFill>
                <a:ea typeface="汉鼎简楷体" pitchFamily="49" charset="-122"/>
              </a:rPr>
              <a:t>”</a:t>
            </a:r>
            <a:endParaRPr kumimoji="0" lang="zh-CN" altLang="en-US" sz="2400" i="1">
              <a:solidFill>
                <a:srgbClr val="FFFFFF"/>
              </a:solidFill>
              <a:latin typeface="汉鼎简楷体" pitchFamily="49" charset="-122"/>
              <a:ea typeface="汉鼎简楷体" pitchFamily="49" charset="-122"/>
            </a:endParaRPr>
          </a:p>
          <a:p>
            <a:pPr>
              <a:buFont typeface="Wingdings" pitchFamily="2" charset="2"/>
              <a:buNone/>
            </a:pPr>
            <a:endParaRPr kumimoji="0" lang="zh-CN" altLang="en-US" sz="1000" i="1">
              <a:solidFill>
                <a:srgbClr val="000066"/>
              </a:solidFill>
              <a:effectLst>
                <a:outerShdw blurRad="38100" dist="38100" dir="2700000" algn="tl">
                  <a:srgbClr val="FFFFFF"/>
                </a:outerShdw>
              </a:effectLst>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5BC7B23D-A48E-564E-964E-785CD792BEC7}"/>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43FD8369-69EE-8A47-B09E-628D9B076DE6}" type="slidenum">
              <a:rPr kumimoji="0" lang="en-US" altLang="zh-CN" sz="1000"/>
              <a:pPr/>
              <a:t>54</a:t>
            </a:fld>
            <a:endParaRPr kumimoji="0" lang="en-US" altLang="zh-CN" sz="1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DBCB3E17-AC9F-8D42-8E1F-2DBE2462D28B}"/>
              </a:ext>
            </a:extLst>
          </p:cNvPr>
          <p:cNvSpPr>
            <a:spLocks noGrp="1" noChangeArrowheads="1"/>
          </p:cNvSpPr>
          <p:nvPr>
            <p:ph type="title"/>
          </p:nvPr>
        </p:nvSpPr>
        <p:spPr>
          <a:xfrm>
            <a:off x="457200" y="304800"/>
            <a:ext cx="8305800" cy="1905000"/>
          </a:xfrm>
        </p:spPr>
        <p:txBody>
          <a:bodyPr/>
          <a:lstStyle/>
          <a:p>
            <a:pPr>
              <a:defRPr/>
            </a:pPr>
            <a:r>
              <a:rPr kumimoji="0" lang="zh-CN" altLang="en-US">
                <a:solidFill>
                  <a:srgbClr val="FF99FF"/>
                </a:solidFill>
              </a:rPr>
              <a:t>回顾和总结</a:t>
            </a:r>
            <a:br>
              <a:rPr kumimoji="0" lang="zh-CN" altLang="en-US" sz="4000">
                <a:solidFill>
                  <a:srgbClr val="FF99FF"/>
                </a:solidFill>
              </a:rPr>
            </a:br>
            <a:br>
              <a:rPr kumimoji="0" lang="zh-CN" altLang="en-US" sz="2400"/>
            </a:br>
            <a:r>
              <a:rPr kumimoji="0" lang="zh-CN" altLang="en-US" sz="4000"/>
              <a:t> </a:t>
            </a:r>
            <a:r>
              <a:rPr kumimoji="0" lang="zh-CN" altLang="en-US" sz="3600">
                <a:solidFill>
                  <a:schemeClr val="folHlink"/>
                </a:solidFill>
              </a:rPr>
              <a:t>在这一章里，我们讨论和练习了什么</a:t>
            </a:r>
          </a:p>
        </p:txBody>
      </p:sp>
      <p:sp>
        <p:nvSpPr>
          <p:cNvPr id="120835" name="Rectangle 3">
            <a:extLst>
              <a:ext uri="{FF2B5EF4-FFF2-40B4-BE49-F238E27FC236}">
                <a16:creationId xmlns:a16="http://schemas.microsoft.com/office/drawing/2014/main" id="{BFEA3819-192B-7F45-A796-4F780FF40C4B}"/>
              </a:ext>
            </a:extLst>
          </p:cNvPr>
          <p:cNvSpPr>
            <a:spLocks noGrp="1" noChangeArrowheads="1"/>
          </p:cNvSpPr>
          <p:nvPr>
            <p:ph type="body" idx="1"/>
          </p:nvPr>
        </p:nvSpPr>
        <p:spPr>
          <a:xfrm>
            <a:off x="2057400" y="2514600"/>
            <a:ext cx="5943600" cy="3505200"/>
          </a:xfrm>
        </p:spPr>
        <p:txBody>
          <a:bodyPr/>
          <a:lstStyle/>
          <a:p>
            <a:pPr>
              <a:buClr>
                <a:schemeClr val="folHlink"/>
              </a:buClr>
              <a:buFont typeface="Wingdings" charset="0"/>
              <a:buChar char="v"/>
              <a:defRPr/>
            </a:pPr>
            <a:r>
              <a:rPr kumimoji="0" lang="zh-CN" altLang="en-US" dirty="0"/>
              <a:t>六种论证出错的方式</a:t>
            </a:r>
            <a:endParaRPr kumimoji="0" lang="en-US" altLang="zh-CN" dirty="0"/>
          </a:p>
          <a:p>
            <a:pPr>
              <a:buClr>
                <a:schemeClr val="folHlink"/>
              </a:buClr>
              <a:buFont typeface="Wingdings" charset="0"/>
              <a:buChar char="v"/>
              <a:defRPr/>
            </a:pPr>
            <a:r>
              <a:rPr kumimoji="0" lang="zh-CN" altLang="en-US" dirty="0"/>
              <a:t>推理的类型和有效性</a:t>
            </a:r>
          </a:p>
          <a:p>
            <a:pPr>
              <a:buClr>
                <a:schemeClr val="folHlink"/>
              </a:buClr>
              <a:buFont typeface="Wingdings" charset="0"/>
              <a:buChar char="v"/>
              <a:defRPr/>
            </a:pPr>
            <a:r>
              <a:rPr kumimoji="0" lang="zh-CN" altLang="en-US" dirty="0"/>
              <a:t>演绎推理的正确格式</a:t>
            </a:r>
          </a:p>
          <a:p>
            <a:pPr>
              <a:buClr>
                <a:schemeClr val="folHlink"/>
              </a:buClr>
              <a:buFont typeface="Wingdings" charset="0"/>
              <a:buChar char="v"/>
              <a:defRPr/>
            </a:pPr>
            <a:r>
              <a:rPr kumimoji="0" lang="zh-CN" altLang="en-US" dirty="0"/>
              <a:t>归纳统计推理及其评价</a:t>
            </a:r>
          </a:p>
          <a:p>
            <a:pPr>
              <a:buClr>
                <a:schemeClr val="folHlink"/>
              </a:buClr>
              <a:buFont typeface="Wingdings" charset="0"/>
              <a:buChar char="v"/>
              <a:defRPr/>
            </a:pPr>
            <a:r>
              <a:rPr kumimoji="0" lang="zh-CN" altLang="en-US" dirty="0"/>
              <a:t>其它推理形式及其评价</a:t>
            </a:r>
          </a:p>
        </p:txBody>
      </p:sp>
      <p:sp>
        <p:nvSpPr>
          <p:cNvPr id="2" name="幻灯片编号占位符 1">
            <a:extLst>
              <a:ext uri="{FF2B5EF4-FFF2-40B4-BE49-F238E27FC236}">
                <a16:creationId xmlns:a16="http://schemas.microsoft.com/office/drawing/2014/main" id="{D5C0AD95-DB7C-0B4F-97C4-8C7494B0003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F83A60A2-769A-0D4F-A820-EE23A201BAA7}" type="slidenum">
              <a:rPr kumimoji="0" lang="en-US" altLang="zh-CN" sz="1000"/>
              <a:pPr/>
              <a:t>55</a:t>
            </a:fld>
            <a:endParaRPr kumimoji="0"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anim calcmode="lin" valueType="num">
                                      <p:cBhvr additive="base">
                                        <p:cTn id="19"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0835">
                                            <p:txEl>
                                              <p:pRg st="3" end="3"/>
                                            </p:txEl>
                                          </p:spTgt>
                                        </p:tgtEl>
                                        <p:attrNameLst>
                                          <p:attrName>style.visibility</p:attrName>
                                        </p:attrNameLst>
                                      </p:cBhvr>
                                      <p:to>
                                        <p:strVal val="visible"/>
                                      </p:to>
                                    </p:set>
                                    <p:anim calcmode="lin" valueType="num">
                                      <p:cBhvr additive="base">
                                        <p:cTn id="25"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0835">
                                            <p:txEl>
                                              <p:pRg st="4" end="4"/>
                                            </p:txEl>
                                          </p:spTgt>
                                        </p:tgtEl>
                                        <p:attrNameLst>
                                          <p:attrName>style.visibility</p:attrName>
                                        </p:attrNameLst>
                                      </p:cBhvr>
                                      <p:to>
                                        <p:strVal val="visible"/>
                                      </p:to>
                                    </p:set>
                                    <p:anim calcmode="lin" valueType="num">
                                      <p:cBhvr additive="base">
                                        <p:cTn id="31"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767676"/>
            </a:gs>
          </a:gsLst>
          <a:lin ang="0" scaled="1"/>
        </a:gradFill>
        <a:effectLst/>
      </p:bgPr>
    </p:bg>
    <p:spTree>
      <p:nvGrpSpPr>
        <p:cNvPr id="1" name=""/>
        <p:cNvGrpSpPr/>
        <p:nvPr/>
      </p:nvGrpSpPr>
      <p:grpSpPr>
        <a:xfrm>
          <a:off x="0" y="0"/>
          <a:ext cx="0" cy="0"/>
          <a:chOff x="0" y="0"/>
          <a:chExt cx="0" cy="0"/>
        </a:xfrm>
      </p:grpSpPr>
      <p:sp>
        <p:nvSpPr>
          <p:cNvPr id="81922" name="AutoShape 4">
            <a:extLst>
              <a:ext uri="{FF2B5EF4-FFF2-40B4-BE49-F238E27FC236}">
                <a16:creationId xmlns:a16="http://schemas.microsoft.com/office/drawing/2014/main" id="{C9E61EC7-5694-4A4F-A58A-C195F30B8DCB}"/>
              </a:ext>
            </a:extLst>
          </p:cNvPr>
          <p:cNvSpPr>
            <a:spLocks noChangeArrowheads="1"/>
          </p:cNvSpPr>
          <p:nvPr/>
        </p:nvSpPr>
        <p:spPr bwMode="auto">
          <a:xfrm rot="226073">
            <a:off x="3175000" y="0"/>
            <a:ext cx="5969000" cy="1219200"/>
          </a:xfrm>
          <a:prstGeom prst="irregularSeal2">
            <a:avLst/>
          </a:prstGeom>
          <a:solidFill>
            <a:srgbClr val="800080"/>
          </a:solidFill>
          <a:ln w="9525">
            <a:solidFill>
              <a:srgbClr val="800080"/>
            </a:solidFill>
            <a:miter lim="800000"/>
            <a:headEnd/>
            <a:tailEnd/>
          </a:ln>
        </p:spPr>
        <p:txBody>
          <a:bodyPr wrap="none"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9219" name="Rectangle 3">
            <a:extLst>
              <a:ext uri="{FF2B5EF4-FFF2-40B4-BE49-F238E27FC236}">
                <a16:creationId xmlns:a16="http://schemas.microsoft.com/office/drawing/2014/main" id="{FFEDFCAB-75B2-E442-84F9-F609A1387D9F}"/>
              </a:ext>
            </a:extLst>
          </p:cNvPr>
          <p:cNvSpPr>
            <a:spLocks noGrp="1" noChangeArrowheads="1"/>
          </p:cNvSpPr>
          <p:nvPr>
            <p:ph type="body" idx="4294967295"/>
          </p:nvPr>
        </p:nvSpPr>
        <p:spPr>
          <a:xfrm>
            <a:off x="381000" y="304800"/>
            <a:ext cx="8534400" cy="6172200"/>
          </a:xfrm>
        </p:spPr>
        <p:txBody>
          <a:bodyPr/>
          <a:lstStyle/>
          <a:p>
            <a:pPr>
              <a:buClr>
                <a:srgbClr val="FF3300"/>
              </a:buClr>
              <a:buFont typeface="Wingdings" pitchFamily="2" charset="2"/>
              <a:buChar char="¯"/>
            </a:pPr>
            <a:r>
              <a:rPr kumimoji="0" lang="zh-CN" altLang="en-US" sz="1700" b="1">
                <a:solidFill>
                  <a:srgbClr val="C0C0C0"/>
                </a:solidFill>
              </a:rPr>
              <a:t>看病难是体制问题 </a:t>
            </a:r>
            <a:r>
              <a:rPr kumimoji="0" lang="en-US" altLang="zh-CN" sz="1700" b="1">
                <a:solidFill>
                  <a:srgbClr val="C0C0C0"/>
                </a:solidFill>
              </a:rPr>
              <a:t>!</a:t>
            </a:r>
            <a:r>
              <a:rPr kumimoji="0" lang="en-US" altLang="zh-CN" sz="1300"/>
              <a:t>		</a:t>
            </a:r>
            <a:endParaRPr kumimoji="0" lang="en-US" altLang="zh-CN" sz="3600" b="1">
              <a:solidFill>
                <a:srgbClr val="FFCCFF"/>
              </a:solidFill>
            </a:endParaRPr>
          </a:p>
          <a:p>
            <a:pPr>
              <a:buClr>
                <a:srgbClr val="FF3300"/>
              </a:buClr>
              <a:buFont typeface="Wingdings" pitchFamily="2" charset="2"/>
              <a:buChar char="¯"/>
            </a:pPr>
            <a:r>
              <a:rPr kumimoji="0" lang="zh-CN" altLang="en-US" sz="1700" b="1">
                <a:solidFill>
                  <a:srgbClr val="B2B2B2"/>
                </a:solidFill>
              </a:rPr>
              <a:t>注水猪肉是体制问题 </a:t>
            </a:r>
            <a:r>
              <a:rPr kumimoji="0" lang="en-US" altLang="zh-CN" sz="1700" b="1">
                <a:solidFill>
                  <a:srgbClr val="B2B2B2"/>
                </a:solidFill>
              </a:rPr>
              <a:t>!</a:t>
            </a:r>
          </a:p>
          <a:p>
            <a:pPr>
              <a:buClr>
                <a:srgbClr val="FF3300"/>
              </a:buClr>
              <a:buFont typeface="Wingdings" pitchFamily="2" charset="2"/>
              <a:buChar char="¯"/>
            </a:pPr>
            <a:r>
              <a:rPr kumimoji="0" lang="zh-CN" altLang="en-US" sz="1900" b="1">
                <a:solidFill>
                  <a:srgbClr val="969696"/>
                </a:solidFill>
              </a:rPr>
              <a:t>中国足球是体制问题 </a:t>
            </a:r>
            <a:r>
              <a:rPr kumimoji="0" lang="en-US" altLang="zh-CN" sz="1900" b="1">
                <a:solidFill>
                  <a:srgbClr val="969696"/>
                </a:solidFill>
              </a:rPr>
              <a:t>!</a:t>
            </a:r>
          </a:p>
          <a:p>
            <a:pPr>
              <a:buClr>
                <a:srgbClr val="FF3300"/>
              </a:buClr>
              <a:buFont typeface="Wingdings" pitchFamily="2" charset="2"/>
              <a:buChar char="¯"/>
            </a:pPr>
            <a:r>
              <a:rPr kumimoji="0" lang="zh-CN" altLang="en-US" sz="1900" b="1">
                <a:solidFill>
                  <a:srgbClr val="808080"/>
                </a:solidFill>
              </a:rPr>
              <a:t>医德滑坡实是体制问题 </a:t>
            </a:r>
            <a:r>
              <a:rPr kumimoji="0" lang="en-US" altLang="zh-CN" sz="1900" b="1">
                <a:solidFill>
                  <a:srgbClr val="808080"/>
                </a:solidFill>
              </a:rPr>
              <a:t>!</a:t>
            </a:r>
            <a:endParaRPr kumimoji="0" lang="en-US" altLang="zh-CN" sz="1700" b="1">
              <a:solidFill>
                <a:srgbClr val="808080"/>
              </a:solidFill>
            </a:endParaRPr>
          </a:p>
          <a:p>
            <a:pPr>
              <a:buClr>
                <a:srgbClr val="FF3300"/>
              </a:buClr>
              <a:buFont typeface="Wingdings" pitchFamily="2" charset="2"/>
              <a:buChar char="¯"/>
            </a:pPr>
            <a:r>
              <a:rPr kumimoji="0" lang="zh-CN" altLang="en-US" sz="1900" b="1">
                <a:solidFill>
                  <a:srgbClr val="808080"/>
                </a:solidFill>
              </a:rPr>
              <a:t>官场“窝里斗”是体制问题 </a:t>
            </a:r>
            <a:r>
              <a:rPr kumimoji="0" lang="en-US" altLang="zh-CN" sz="1700" b="1">
                <a:solidFill>
                  <a:srgbClr val="808080"/>
                </a:solidFill>
              </a:rPr>
              <a:t>!</a:t>
            </a:r>
            <a:endParaRPr kumimoji="0" lang="en-US" altLang="zh-CN" sz="1900" b="1">
              <a:solidFill>
                <a:srgbClr val="808080"/>
              </a:solidFill>
            </a:endParaRPr>
          </a:p>
          <a:p>
            <a:pPr>
              <a:buClr>
                <a:srgbClr val="FF3300"/>
              </a:buClr>
              <a:buFont typeface="Wingdings" pitchFamily="2" charset="2"/>
              <a:buChar char="¯"/>
            </a:pPr>
            <a:r>
              <a:rPr kumimoji="0" lang="zh-CN" altLang="en-US" sz="2000" b="1">
                <a:solidFill>
                  <a:srgbClr val="777777"/>
                </a:solidFill>
              </a:rPr>
              <a:t>节能照明主要是体制问题 </a:t>
            </a:r>
            <a:r>
              <a:rPr kumimoji="0" lang="en-US" altLang="zh-CN" sz="2000" b="1">
                <a:solidFill>
                  <a:srgbClr val="777777"/>
                </a:solidFill>
              </a:rPr>
              <a:t>!</a:t>
            </a:r>
          </a:p>
          <a:p>
            <a:pPr>
              <a:buClr>
                <a:srgbClr val="FF3300"/>
              </a:buClr>
              <a:buFont typeface="Wingdings" pitchFamily="2" charset="2"/>
              <a:buChar char="¯"/>
            </a:pPr>
            <a:r>
              <a:rPr kumimoji="0" lang="zh-CN" altLang="en-US" sz="2200" b="1">
                <a:solidFill>
                  <a:srgbClr val="777777"/>
                </a:solidFill>
              </a:rPr>
              <a:t>水价问题实际是体制问题 </a:t>
            </a:r>
            <a:r>
              <a:rPr kumimoji="0" lang="en-US" altLang="zh-CN" sz="2200" b="1">
                <a:solidFill>
                  <a:srgbClr val="777777"/>
                </a:solidFill>
              </a:rPr>
              <a:t>! </a:t>
            </a:r>
          </a:p>
          <a:p>
            <a:pPr>
              <a:buClr>
                <a:srgbClr val="FF3300"/>
              </a:buClr>
              <a:buFont typeface="Wingdings" pitchFamily="2" charset="2"/>
              <a:buChar char="¯"/>
            </a:pPr>
            <a:r>
              <a:rPr kumimoji="0" lang="zh-CN" altLang="en-US" sz="2300" b="1">
                <a:solidFill>
                  <a:srgbClr val="5F5F5F"/>
                </a:solidFill>
              </a:rPr>
              <a:t>房地产泡沫是一个体制问题 </a:t>
            </a:r>
            <a:r>
              <a:rPr kumimoji="0" lang="en-US" altLang="zh-CN" sz="2300" b="1">
                <a:solidFill>
                  <a:srgbClr val="5F5F5F"/>
                </a:solidFill>
              </a:rPr>
              <a:t>!</a:t>
            </a:r>
          </a:p>
          <a:p>
            <a:pPr>
              <a:buClr>
                <a:srgbClr val="FF3300"/>
              </a:buClr>
              <a:buFont typeface="Wingdings" pitchFamily="2" charset="2"/>
              <a:buChar char="¯"/>
            </a:pPr>
            <a:r>
              <a:rPr kumimoji="0" lang="zh-CN" altLang="en-US" sz="2600" b="1">
                <a:solidFill>
                  <a:srgbClr val="5F5F5F"/>
                </a:solidFill>
              </a:rPr>
              <a:t>中国暴风雪暴露的体制问题 </a:t>
            </a:r>
            <a:r>
              <a:rPr kumimoji="0" lang="en-US" altLang="zh-CN" sz="2600" b="1">
                <a:solidFill>
                  <a:srgbClr val="5F5F5F"/>
                </a:solidFill>
              </a:rPr>
              <a:t>!</a:t>
            </a:r>
            <a:endParaRPr kumimoji="0" lang="en-US" altLang="zh-CN" sz="2200" b="1">
              <a:solidFill>
                <a:srgbClr val="5F5F5F"/>
              </a:solidFill>
            </a:endParaRPr>
          </a:p>
          <a:p>
            <a:pPr>
              <a:buClr>
                <a:srgbClr val="FF3300"/>
              </a:buClr>
              <a:buFont typeface="Wingdings" pitchFamily="2" charset="2"/>
              <a:buChar char="¯"/>
            </a:pPr>
            <a:r>
              <a:rPr kumimoji="0" lang="zh-CN" altLang="en-US" sz="2600" b="1">
                <a:solidFill>
                  <a:srgbClr val="4D4D4D"/>
                </a:solidFill>
              </a:rPr>
              <a:t>分户供暖好听不好干是体制问题 </a:t>
            </a:r>
            <a:r>
              <a:rPr kumimoji="0" lang="en-US" altLang="zh-CN" sz="2600" b="1">
                <a:solidFill>
                  <a:srgbClr val="4D4D4D"/>
                </a:solidFill>
              </a:rPr>
              <a:t>!</a:t>
            </a:r>
          </a:p>
          <a:p>
            <a:pPr>
              <a:buClr>
                <a:srgbClr val="FF3300"/>
              </a:buClr>
              <a:buFont typeface="Wingdings" pitchFamily="2" charset="2"/>
              <a:buChar char="¯"/>
            </a:pPr>
            <a:r>
              <a:rPr kumimoji="0" lang="zh-CN" altLang="en-US" sz="2700" b="1">
                <a:solidFill>
                  <a:srgbClr val="4D4D4D"/>
                </a:solidFill>
              </a:rPr>
              <a:t>黑社会和地下经济本质是体制问题 </a:t>
            </a:r>
            <a:r>
              <a:rPr kumimoji="0" lang="en-US" altLang="zh-CN" sz="2700" b="1">
                <a:solidFill>
                  <a:srgbClr val="4D4D4D"/>
                </a:solidFill>
              </a:rPr>
              <a:t>!</a:t>
            </a:r>
            <a:r>
              <a:rPr kumimoji="0" lang="en-US" altLang="zh-CN" sz="2900" b="1">
                <a:solidFill>
                  <a:srgbClr val="4D4D4D"/>
                </a:solidFill>
              </a:rPr>
              <a:t> </a:t>
            </a:r>
          </a:p>
          <a:p>
            <a:pPr>
              <a:buClr>
                <a:srgbClr val="FF3300"/>
              </a:buClr>
              <a:buFont typeface="Wingdings" pitchFamily="2" charset="2"/>
              <a:buChar char="¯"/>
            </a:pPr>
            <a:r>
              <a:rPr kumimoji="0" lang="en-US" altLang="zh-CN" sz="3000" b="1">
                <a:solidFill>
                  <a:srgbClr val="333333"/>
                </a:solidFill>
              </a:rPr>
              <a:t>A</a:t>
            </a:r>
            <a:r>
              <a:rPr kumimoji="0" lang="zh-CN" altLang="en-US" sz="3000" b="1">
                <a:solidFill>
                  <a:srgbClr val="333333"/>
                </a:solidFill>
              </a:rPr>
              <a:t>股快速回落根本原因是体制问题 </a:t>
            </a:r>
            <a:r>
              <a:rPr kumimoji="0" lang="en-US" altLang="zh-CN" sz="3000" b="1">
                <a:solidFill>
                  <a:srgbClr val="333333"/>
                </a:solidFill>
              </a:rPr>
              <a:t>!</a:t>
            </a:r>
          </a:p>
          <a:p>
            <a:pPr>
              <a:buClr>
                <a:srgbClr val="FF3300"/>
              </a:buClr>
              <a:buFont typeface="Wingdings" pitchFamily="2" charset="2"/>
              <a:buChar char="¯"/>
            </a:pPr>
            <a:r>
              <a:rPr kumimoji="0" lang="zh-CN" altLang="en-US" sz="3000" b="1">
                <a:solidFill>
                  <a:srgbClr val="292929"/>
                </a:solidFill>
              </a:rPr>
              <a:t>学术腐败看似品德问题实际是体制问题 </a:t>
            </a:r>
            <a:r>
              <a:rPr kumimoji="0" lang="en-US" altLang="zh-CN" sz="3000" b="1">
                <a:solidFill>
                  <a:srgbClr val="292929"/>
                </a:solidFill>
              </a:rPr>
              <a:t>!</a:t>
            </a:r>
          </a:p>
          <a:p>
            <a:pPr>
              <a:buClr>
                <a:srgbClr val="FF3300"/>
              </a:buClr>
              <a:buFont typeface="Wingdings" pitchFamily="2" charset="2"/>
              <a:buChar char="¯"/>
            </a:pPr>
            <a:r>
              <a:rPr kumimoji="0" lang="zh-CN" altLang="en-US" sz="3400" b="1">
                <a:solidFill>
                  <a:srgbClr val="080808"/>
                </a:solidFill>
              </a:rPr>
              <a:t>教育、市场、拆迁</a:t>
            </a:r>
            <a:r>
              <a:rPr kumimoji="0" lang="en-US" altLang="zh-CN" sz="3400" b="1">
                <a:solidFill>
                  <a:srgbClr val="080808"/>
                </a:solidFill>
              </a:rPr>
              <a:t>...</a:t>
            </a:r>
            <a:r>
              <a:rPr kumimoji="0" lang="zh-CN" altLang="en-US" sz="3400" b="1">
                <a:solidFill>
                  <a:srgbClr val="080808"/>
                </a:solidFill>
              </a:rPr>
              <a:t>一切都是体制问题</a:t>
            </a:r>
            <a:r>
              <a:rPr kumimoji="0" lang="en-US" altLang="zh-CN" sz="3400" b="1">
                <a:solidFill>
                  <a:srgbClr val="080808"/>
                </a:solidFill>
              </a:rPr>
              <a:t>!</a:t>
            </a:r>
            <a:r>
              <a:rPr kumimoji="0" lang="en-US" altLang="zh-CN"/>
              <a:t> </a:t>
            </a:r>
          </a:p>
        </p:txBody>
      </p:sp>
      <p:pic>
        <p:nvPicPr>
          <p:cNvPr id="9220" name="Picture 16" descr="gargoyle">
            <a:extLst>
              <a:ext uri="{FF2B5EF4-FFF2-40B4-BE49-F238E27FC236}">
                <a16:creationId xmlns:a16="http://schemas.microsoft.com/office/drawing/2014/main" id="{3F412B15-F148-B745-973E-392890176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371600"/>
            <a:ext cx="22018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5">
            <a:extLst>
              <a:ext uri="{FF2B5EF4-FFF2-40B4-BE49-F238E27FC236}">
                <a16:creationId xmlns:a16="http://schemas.microsoft.com/office/drawing/2014/main" id="{B4EF61E1-39B8-7847-A483-36302836454C}"/>
              </a:ext>
            </a:extLst>
          </p:cNvPr>
          <p:cNvSpPr>
            <a:spLocks noChangeArrowheads="1"/>
          </p:cNvSpPr>
          <p:nvPr/>
        </p:nvSpPr>
        <p:spPr bwMode="auto">
          <a:xfrm>
            <a:off x="4267200" y="381000"/>
            <a:ext cx="3200400" cy="53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r>
              <a:rPr lang="zh-CN" altLang="en-US" sz="3200" b="1">
                <a:solidFill>
                  <a:srgbClr val="FFCCFF"/>
                </a:solidFill>
                <a:latin typeface="Arial" charset="0"/>
                <a:ea typeface="宋体" charset="0"/>
                <a:cs typeface="宋体" charset="0"/>
              </a:rPr>
              <a:t>关键是体制问题</a:t>
            </a:r>
            <a:r>
              <a:rPr lang="en-US" altLang="zh-CN" sz="3200" b="1">
                <a:solidFill>
                  <a:srgbClr val="FFCCFF"/>
                </a:solidFill>
                <a:latin typeface="Arial" charset="0"/>
                <a:ea typeface="宋体" charset="0"/>
                <a:cs typeface="宋体" charset="0"/>
              </a:rPr>
              <a:t>!</a:t>
            </a:r>
          </a:p>
        </p:txBody>
      </p:sp>
      <p:sp>
        <p:nvSpPr>
          <p:cNvPr id="2" name="幻灯片编号占位符 1">
            <a:extLst>
              <a:ext uri="{FF2B5EF4-FFF2-40B4-BE49-F238E27FC236}">
                <a16:creationId xmlns:a16="http://schemas.microsoft.com/office/drawing/2014/main" id="{5CC7D7A9-3497-4B44-96CE-09492018B5EB}"/>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4B42D0AF-E11C-C54F-B22C-DCF78E88C998}" type="slidenum">
              <a:rPr kumimoji="0" lang="en-US" altLang="zh-CN" sz="1400"/>
              <a:pPr/>
              <a:t>6</a:t>
            </a:fld>
            <a:endParaRPr kumimoji="0" lang="en-US" altLang="zh-CN" sz="14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4" fill="hold" nodeType="after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 calcmode="lin" valueType="num">
                                      <p:cBhvr additive="base">
                                        <p:cTn id="1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2000"/>
                            </p:stCondLst>
                            <p:childTnLst>
                              <p:par>
                                <p:cTn id="15" presetID="2" presetClass="entr" presetSubtype="4" fill="hold" nodeType="after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3000"/>
                            </p:stCondLst>
                            <p:childTnLst>
                              <p:par>
                                <p:cTn id="20" presetID="2" presetClass="entr" presetSubtype="4" fill="hold" nodeType="after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 calcmode="lin" valueType="num">
                                      <p:cBhvr additive="base">
                                        <p:cTn id="22"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4000"/>
                            </p:stCondLst>
                            <p:childTnLst>
                              <p:par>
                                <p:cTn id="25" presetID="2" presetClass="entr" presetSubtype="4" fill="hold" nodeType="after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 calcmode="lin" valueType="num">
                                      <p:cBhvr additive="base">
                                        <p:cTn id="27"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0"/>
                            </p:stCondLst>
                            <p:childTnLst>
                              <p:par>
                                <p:cTn id="30" presetID="2" presetClass="entr" presetSubtype="4" fill="hold" nodeType="after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 calcmode="lin" valueType="num">
                                      <p:cBhvr additive="base">
                                        <p:cTn id="32"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6000"/>
                            </p:stCondLst>
                            <p:childTnLst>
                              <p:par>
                                <p:cTn id="35" presetID="2" presetClass="entr" presetSubtype="4" fill="hold" nodeType="after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 calcmode="lin" valueType="num">
                                      <p:cBhvr additive="base">
                                        <p:cTn id="37"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7000"/>
                            </p:stCondLst>
                            <p:childTnLst>
                              <p:par>
                                <p:cTn id="40" presetID="2" presetClass="entr" presetSubtype="4" fill="hold" nodeType="after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 calcmode="lin" valueType="num">
                                      <p:cBhvr additive="base">
                                        <p:cTn id="42"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8000"/>
                            </p:stCondLst>
                            <p:childTnLst>
                              <p:par>
                                <p:cTn id="45" presetID="2" presetClass="entr" presetSubtype="4" fill="hold" nodeType="after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 calcmode="lin" valueType="num">
                                      <p:cBhvr additive="base">
                                        <p:cTn id="47"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9000"/>
                            </p:stCondLst>
                            <p:childTnLst>
                              <p:par>
                                <p:cTn id="50" presetID="2" presetClass="entr" presetSubtype="4" fill="hold" nodeType="afterEffect">
                                  <p:stCondLst>
                                    <p:cond delay="0"/>
                                  </p:stCondLst>
                                  <p:childTnLst>
                                    <p:set>
                                      <p:cBhvr>
                                        <p:cTn id="51" dur="1" fill="hold">
                                          <p:stCondLst>
                                            <p:cond delay="0"/>
                                          </p:stCondLst>
                                        </p:cTn>
                                        <p:tgtEl>
                                          <p:spTgt spid="9219">
                                            <p:txEl>
                                              <p:pRg st="9" end="9"/>
                                            </p:txEl>
                                          </p:spTgt>
                                        </p:tgtEl>
                                        <p:attrNameLst>
                                          <p:attrName>style.visibility</p:attrName>
                                        </p:attrNameLst>
                                      </p:cBhvr>
                                      <p:to>
                                        <p:strVal val="visible"/>
                                      </p:to>
                                    </p:set>
                                    <p:anim calcmode="lin" valueType="num">
                                      <p:cBhvr additive="base">
                                        <p:cTn id="52"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additive="base">
                                        <p:cTn id="53" dur="1000" fill="hold"/>
                                        <p:tgtEl>
                                          <p:spTgt spid="9219">
                                            <p:txEl>
                                              <p:pRg st="9" end="9"/>
                                            </p:txEl>
                                          </p:spTgt>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10000"/>
                            </p:stCondLst>
                            <p:childTnLst>
                              <p:par>
                                <p:cTn id="55" presetID="2" presetClass="entr" presetSubtype="4" fill="hold" nodeType="afterEffect">
                                  <p:stCondLst>
                                    <p:cond delay="0"/>
                                  </p:stCondLst>
                                  <p:childTnLst>
                                    <p:set>
                                      <p:cBhvr>
                                        <p:cTn id="56" dur="1" fill="hold">
                                          <p:stCondLst>
                                            <p:cond delay="0"/>
                                          </p:stCondLst>
                                        </p:cTn>
                                        <p:tgtEl>
                                          <p:spTgt spid="9219">
                                            <p:txEl>
                                              <p:pRg st="10" end="10"/>
                                            </p:txEl>
                                          </p:spTgt>
                                        </p:tgtEl>
                                        <p:attrNameLst>
                                          <p:attrName>style.visibility</p:attrName>
                                        </p:attrNameLst>
                                      </p:cBhvr>
                                      <p:to>
                                        <p:strVal val="visible"/>
                                      </p:to>
                                    </p:set>
                                    <p:anim calcmode="lin" valueType="num">
                                      <p:cBhvr additive="base">
                                        <p:cTn id="57"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additive="base">
                                        <p:cTn id="58" dur="1000" fill="hold"/>
                                        <p:tgtEl>
                                          <p:spTgt spid="9219">
                                            <p:txEl>
                                              <p:pRg st="10" end="10"/>
                                            </p:txEl>
                                          </p:spTgt>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11000"/>
                            </p:stCondLst>
                            <p:childTnLst>
                              <p:par>
                                <p:cTn id="60" presetID="2" presetClass="entr" presetSubtype="4" fill="hold" nodeType="afterEffect">
                                  <p:stCondLst>
                                    <p:cond delay="0"/>
                                  </p:stCondLst>
                                  <p:childTnLst>
                                    <p:set>
                                      <p:cBhvr>
                                        <p:cTn id="61" dur="1" fill="hold">
                                          <p:stCondLst>
                                            <p:cond delay="0"/>
                                          </p:stCondLst>
                                        </p:cTn>
                                        <p:tgtEl>
                                          <p:spTgt spid="9219">
                                            <p:txEl>
                                              <p:pRg st="11" end="11"/>
                                            </p:txEl>
                                          </p:spTgt>
                                        </p:tgtEl>
                                        <p:attrNameLst>
                                          <p:attrName>style.visibility</p:attrName>
                                        </p:attrNameLst>
                                      </p:cBhvr>
                                      <p:to>
                                        <p:strVal val="visible"/>
                                      </p:to>
                                    </p:set>
                                    <p:anim calcmode="lin" valueType="num">
                                      <p:cBhvr additive="base">
                                        <p:cTn id="62" dur="10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additive="base">
                                        <p:cTn id="63" dur="1000" fill="hold"/>
                                        <p:tgtEl>
                                          <p:spTgt spid="9219">
                                            <p:txEl>
                                              <p:pRg st="11" end="11"/>
                                            </p:txEl>
                                          </p:spTgt>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12000"/>
                            </p:stCondLst>
                            <p:childTnLst>
                              <p:par>
                                <p:cTn id="65" presetID="2" presetClass="entr" presetSubtype="4" fill="hold" nodeType="afterEffect">
                                  <p:stCondLst>
                                    <p:cond delay="0"/>
                                  </p:stCondLst>
                                  <p:childTnLst>
                                    <p:set>
                                      <p:cBhvr>
                                        <p:cTn id="66" dur="1" fill="hold">
                                          <p:stCondLst>
                                            <p:cond delay="0"/>
                                          </p:stCondLst>
                                        </p:cTn>
                                        <p:tgtEl>
                                          <p:spTgt spid="9219">
                                            <p:txEl>
                                              <p:pRg st="12" end="12"/>
                                            </p:txEl>
                                          </p:spTgt>
                                        </p:tgtEl>
                                        <p:attrNameLst>
                                          <p:attrName>style.visibility</p:attrName>
                                        </p:attrNameLst>
                                      </p:cBhvr>
                                      <p:to>
                                        <p:strVal val="visible"/>
                                      </p:to>
                                    </p:set>
                                    <p:anim calcmode="lin" valueType="num">
                                      <p:cBhvr additive="base">
                                        <p:cTn id="67" dur="1000" fill="hold"/>
                                        <p:tgtEl>
                                          <p:spTgt spid="9219">
                                            <p:txEl>
                                              <p:pRg st="12" end="12"/>
                                            </p:txEl>
                                          </p:spTgt>
                                        </p:tgtEl>
                                        <p:attrNameLst>
                                          <p:attrName>ppt_x</p:attrName>
                                        </p:attrNameLst>
                                      </p:cBhvr>
                                      <p:tavLst>
                                        <p:tav tm="0">
                                          <p:val>
                                            <p:strVal val="#ppt_x"/>
                                          </p:val>
                                        </p:tav>
                                        <p:tav tm="100000">
                                          <p:val>
                                            <p:strVal val="#ppt_x"/>
                                          </p:val>
                                        </p:tav>
                                      </p:tavLst>
                                    </p:anim>
                                    <p:anim calcmode="lin" valueType="num">
                                      <p:cBhvr additive="base">
                                        <p:cTn id="68" dur="1000" fill="hold"/>
                                        <p:tgtEl>
                                          <p:spTgt spid="9219">
                                            <p:txEl>
                                              <p:pRg st="12" end="12"/>
                                            </p:txEl>
                                          </p:spTgt>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13000"/>
                            </p:stCondLst>
                            <p:childTnLst>
                              <p:par>
                                <p:cTn id="70" presetID="2" presetClass="entr" presetSubtype="4" fill="hold" nodeType="afterEffect">
                                  <p:stCondLst>
                                    <p:cond delay="0"/>
                                  </p:stCondLst>
                                  <p:childTnLst>
                                    <p:set>
                                      <p:cBhvr>
                                        <p:cTn id="71" dur="1" fill="hold">
                                          <p:stCondLst>
                                            <p:cond delay="0"/>
                                          </p:stCondLst>
                                        </p:cTn>
                                        <p:tgtEl>
                                          <p:spTgt spid="9219">
                                            <p:txEl>
                                              <p:pRg st="13" end="13"/>
                                            </p:txEl>
                                          </p:spTgt>
                                        </p:tgtEl>
                                        <p:attrNameLst>
                                          <p:attrName>style.visibility</p:attrName>
                                        </p:attrNameLst>
                                      </p:cBhvr>
                                      <p:to>
                                        <p:strVal val="visible"/>
                                      </p:to>
                                    </p:set>
                                    <p:anim calcmode="lin" valueType="num">
                                      <p:cBhvr additive="base">
                                        <p:cTn id="72" dur="1000" fill="hold"/>
                                        <p:tgtEl>
                                          <p:spTgt spid="9219">
                                            <p:txEl>
                                              <p:pRg st="13" end="13"/>
                                            </p:txEl>
                                          </p:spTgt>
                                        </p:tgtEl>
                                        <p:attrNameLst>
                                          <p:attrName>ppt_x</p:attrName>
                                        </p:attrNameLst>
                                      </p:cBhvr>
                                      <p:tavLst>
                                        <p:tav tm="0">
                                          <p:val>
                                            <p:strVal val="#ppt_x"/>
                                          </p:val>
                                        </p:tav>
                                        <p:tav tm="100000">
                                          <p:val>
                                            <p:strVal val="#ppt_x"/>
                                          </p:val>
                                        </p:tav>
                                      </p:tavLst>
                                    </p:anim>
                                    <p:anim calcmode="lin" valueType="num">
                                      <p:cBhvr additive="base">
                                        <p:cTn id="73" dur="1000" fill="hold"/>
                                        <p:tgtEl>
                                          <p:spTgt spid="9219">
                                            <p:txEl>
                                              <p:pRg st="13" end="13"/>
                                            </p:txEl>
                                          </p:spTgt>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14000"/>
                            </p:stCondLst>
                            <p:childTnLst>
                              <p:par>
                                <p:cTn id="75" presetID="2" presetClass="entr" presetSubtype="4" fill="hold" nodeType="afterEffect">
                                  <p:stCondLst>
                                    <p:cond delay="0"/>
                                  </p:stCondLst>
                                  <p:childTnLst>
                                    <p:set>
                                      <p:cBhvr>
                                        <p:cTn id="76" dur="1" fill="hold">
                                          <p:stCondLst>
                                            <p:cond delay="0"/>
                                          </p:stCondLst>
                                        </p:cTn>
                                        <p:tgtEl>
                                          <p:spTgt spid="9220"/>
                                        </p:tgtEl>
                                        <p:attrNameLst>
                                          <p:attrName>style.visibility</p:attrName>
                                        </p:attrNameLst>
                                      </p:cBhvr>
                                      <p:to>
                                        <p:strVal val="visible"/>
                                      </p:to>
                                    </p:set>
                                    <p:anim calcmode="lin" valueType="num">
                                      <p:cBhvr additive="base">
                                        <p:cTn id="77" dur="500" fill="hold"/>
                                        <p:tgtEl>
                                          <p:spTgt spid="9220"/>
                                        </p:tgtEl>
                                        <p:attrNameLst>
                                          <p:attrName>ppt_x</p:attrName>
                                        </p:attrNameLst>
                                      </p:cBhvr>
                                      <p:tavLst>
                                        <p:tav tm="0">
                                          <p:val>
                                            <p:strVal val="#ppt_x"/>
                                          </p:val>
                                        </p:tav>
                                        <p:tav tm="100000">
                                          <p:val>
                                            <p:strVal val="#ppt_x"/>
                                          </p:val>
                                        </p:tav>
                                      </p:tavLst>
                                    </p:anim>
                                    <p:anim calcmode="lin" valueType="num">
                                      <p:cBhvr additive="base">
                                        <p:cTn id="78" dur="500" fill="hold"/>
                                        <p:tgtEl>
                                          <p:spTgt spid="9220"/>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14500"/>
                            </p:stCondLst>
                            <p:childTnLst>
                              <p:par>
                                <p:cTn id="80" presetID="8" presetClass="emph" presetSubtype="0" fill="hold" nodeType="afterEffect">
                                  <p:stCondLst>
                                    <p:cond delay="0"/>
                                  </p:stCondLst>
                                  <p:childTnLst>
                                    <p:animRot by="21600000">
                                      <p:cBhvr>
                                        <p:cTn id="81" dur="500" fill="hold"/>
                                        <p:tgtEl>
                                          <p:spTgt spid="92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0">
            <a:extLst>
              <a:ext uri="{FF2B5EF4-FFF2-40B4-BE49-F238E27FC236}">
                <a16:creationId xmlns:a16="http://schemas.microsoft.com/office/drawing/2014/main" id="{2D643FD7-52D6-E84D-B3B5-01B5EF2D668E}"/>
              </a:ext>
            </a:extLst>
          </p:cNvPr>
          <p:cNvSpPr>
            <a:spLocks noChangeArrowheads="1"/>
          </p:cNvSpPr>
          <p:nvPr/>
        </p:nvSpPr>
        <p:spPr bwMode="auto">
          <a:xfrm>
            <a:off x="457200" y="304800"/>
            <a:ext cx="8077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344488">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200" b="1">
                <a:solidFill>
                  <a:schemeClr val="folHlink"/>
                </a:solidFill>
              </a:rPr>
              <a:t>1.2 </a:t>
            </a:r>
            <a:r>
              <a:rPr kumimoji="0" lang="zh-CN" altLang="en-US" sz="3200" b="1">
                <a:solidFill>
                  <a:schemeClr val="folHlink"/>
                </a:solidFill>
              </a:rPr>
              <a:t>第二种错误：不具体，不细致。　</a:t>
            </a:r>
            <a:r>
              <a:rPr kumimoji="0" lang="zh-CN" altLang="en-US" sz="3200"/>
              <a:t>	</a:t>
            </a:r>
            <a:r>
              <a:rPr kumimoji="0" lang="zh-CN" altLang="en-US" sz="1600"/>
              <a:t>  </a:t>
            </a:r>
            <a:endParaRPr kumimoji="0" lang="zh-CN" altLang="en-US" sz="2400"/>
          </a:p>
          <a:p>
            <a:pPr>
              <a:lnSpc>
                <a:spcPct val="100000"/>
              </a:lnSpc>
              <a:buFont typeface="Wingdings" pitchFamily="2" charset="2"/>
              <a:buNone/>
            </a:pPr>
            <a:endParaRPr kumimoji="0" lang="zh-CN" altLang="en-US" sz="1000" b="1">
              <a:solidFill>
                <a:schemeClr val="folHlink"/>
              </a:solidFill>
            </a:endParaRPr>
          </a:p>
          <a:p>
            <a:pPr>
              <a:lnSpc>
                <a:spcPct val="100000"/>
              </a:lnSpc>
              <a:buFont typeface="Wingdings" pitchFamily="2" charset="2"/>
              <a:buNone/>
            </a:pPr>
            <a:r>
              <a:rPr kumimoji="0" lang="zh-CN" altLang="en-US" sz="2400" b="1"/>
              <a:t>   </a:t>
            </a:r>
            <a:endParaRPr kumimoji="0" lang="zh-CN" altLang="en-US" sz="1000" b="1"/>
          </a:p>
          <a:p>
            <a:pPr>
              <a:lnSpc>
                <a:spcPct val="100000"/>
              </a:lnSpc>
              <a:buSzTx/>
              <a:buFont typeface="Wingdings" pitchFamily="2" charset="2"/>
              <a:buChar char="§"/>
            </a:pPr>
            <a:r>
              <a:rPr kumimoji="0" lang="zh-CN" altLang="en-US" sz="2600" b="1">
                <a:solidFill>
                  <a:srgbClr val="FF9900"/>
                </a:solidFill>
              </a:rPr>
              <a:t> </a:t>
            </a:r>
            <a:r>
              <a:rPr kumimoji="0" lang="zh-CN" altLang="en-US" sz="3200" b="1">
                <a:solidFill>
                  <a:srgbClr val="FFCC00"/>
                </a:solidFill>
              </a:rPr>
              <a:t>用一种原因或原则来</a:t>
            </a:r>
            <a:r>
              <a:rPr kumimoji="0" lang="zh-CN" altLang="en-US" sz="3200" b="1"/>
              <a:t>囊括</a:t>
            </a:r>
            <a:r>
              <a:rPr kumimoji="0" lang="zh-CN" altLang="en-US" sz="3200" b="1">
                <a:solidFill>
                  <a:srgbClr val="FFCC00"/>
                </a:solidFill>
              </a:rPr>
              <a:t>一切。</a:t>
            </a:r>
          </a:p>
          <a:p>
            <a:pPr lvl="1">
              <a:lnSpc>
                <a:spcPct val="100000"/>
              </a:lnSpc>
              <a:buFont typeface="Wingdings" pitchFamily="2" charset="2"/>
              <a:buNone/>
            </a:pPr>
            <a:endParaRPr kumimoji="0" lang="en-US" altLang="zh-CN" sz="3200"/>
          </a:p>
          <a:p>
            <a:pPr lvl="1">
              <a:lnSpc>
                <a:spcPct val="100000"/>
              </a:lnSpc>
              <a:buFont typeface="Wingdings" pitchFamily="2" charset="2"/>
              <a:buNone/>
            </a:pPr>
            <a:r>
              <a:rPr kumimoji="0" lang="zh-CN" altLang="en-US" sz="3200"/>
              <a:t>我们需要寻找事物背后的原因</a:t>
            </a:r>
            <a:r>
              <a:rPr kumimoji="0" lang="en-US" altLang="zh-CN" sz="3200"/>
              <a:t>, </a:t>
            </a:r>
            <a:r>
              <a:rPr kumimoji="0" lang="zh-CN" altLang="en-US" sz="3200"/>
              <a:t>需要细致，具体的研究分析。</a:t>
            </a:r>
            <a:endParaRPr kumimoji="0" lang="en-US" altLang="zh-CN" sz="3200"/>
          </a:p>
          <a:p>
            <a:pPr lvl="1">
              <a:lnSpc>
                <a:spcPct val="100000"/>
              </a:lnSpc>
              <a:buFont typeface="Wingdings" pitchFamily="2" charset="2"/>
              <a:buNone/>
            </a:pPr>
            <a:r>
              <a:rPr kumimoji="0" lang="zh-CN" altLang="en-US" sz="3200"/>
              <a:t>但人们愿意不花力气就把各种现象迅速地归结到一个</a:t>
            </a:r>
            <a:r>
              <a:rPr kumimoji="0" lang="zh-CN" altLang="en-US" sz="3200">
                <a:solidFill>
                  <a:srgbClr val="FF0000"/>
                </a:solidFill>
              </a:rPr>
              <a:t>抽象</a:t>
            </a:r>
            <a:r>
              <a:rPr kumimoji="0" lang="zh-CN" altLang="en-US" sz="3200"/>
              <a:t>的原因上。</a:t>
            </a:r>
          </a:p>
        </p:txBody>
      </p:sp>
      <p:sp>
        <p:nvSpPr>
          <p:cNvPr id="2" name="幻灯片编号占位符 1">
            <a:extLst>
              <a:ext uri="{FF2B5EF4-FFF2-40B4-BE49-F238E27FC236}">
                <a16:creationId xmlns:a16="http://schemas.microsoft.com/office/drawing/2014/main" id="{EABA3C73-4DF7-EE42-996B-54682C01CCE6}"/>
              </a:ext>
            </a:extLst>
          </p:cNvPr>
          <p:cNvSpPr>
            <a:spLocks noGrp="1"/>
          </p:cNvSpPr>
          <p:nvPr>
            <p:ph type="sldNum"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57E5B239-3D08-2741-9E22-EAF9E2D2E8D5}" type="slidenum">
              <a:rPr kumimoji="0" lang="en-US" altLang="zh-CN" sz="1200"/>
              <a:pPr/>
              <a:t>7</a:t>
            </a:fld>
            <a:endParaRPr kumimoji="0" lang="en-US" altLang="zh-CN"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83E48AB-5CDC-154E-B104-930A97150BAE}"/>
              </a:ext>
            </a:extLst>
          </p:cNvPr>
          <p:cNvSpPr>
            <a:spLocks noGrp="1" noChangeArrowheads="1"/>
          </p:cNvSpPr>
          <p:nvPr>
            <p:ph type="title" idx="4294967295"/>
          </p:nvPr>
        </p:nvSpPr>
        <p:spPr>
          <a:xfrm>
            <a:off x="457200" y="277813"/>
            <a:ext cx="8229600" cy="560387"/>
          </a:xfrm>
        </p:spPr>
        <p:txBody>
          <a:bodyPr/>
          <a:lstStyle/>
          <a:p>
            <a:r>
              <a:rPr lang="en-US" altLang="zh-CN" sz="3600">
                <a:solidFill>
                  <a:srgbClr val="FF6600"/>
                </a:solidFill>
              </a:rPr>
              <a:t>1. </a:t>
            </a:r>
            <a:r>
              <a:rPr lang="zh-CN" altLang="en-US" sz="3600">
                <a:solidFill>
                  <a:srgbClr val="FF6600"/>
                </a:solidFill>
              </a:rPr>
              <a:t>六种论证出错的方式</a:t>
            </a:r>
            <a:endParaRPr lang="zh-CN" altLang="en-US" sz="3600" b="1">
              <a:solidFill>
                <a:srgbClr val="FF9900"/>
              </a:solidFill>
            </a:endParaRPr>
          </a:p>
        </p:txBody>
      </p:sp>
      <p:sp>
        <p:nvSpPr>
          <p:cNvPr id="83971" name="Rectangle 3">
            <a:extLst>
              <a:ext uri="{FF2B5EF4-FFF2-40B4-BE49-F238E27FC236}">
                <a16:creationId xmlns:a16="http://schemas.microsoft.com/office/drawing/2014/main" id="{D44E064B-CFEB-754E-BC42-CE57DEDF9E25}"/>
              </a:ext>
            </a:extLst>
          </p:cNvPr>
          <p:cNvSpPr>
            <a:spLocks noGrp="1" noChangeArrowheads="1"/>
          </p:cNvSpPr>
          <p:nvPr>
            <p:ph type="body" idx="4294967295"/>
          </p:nvPr>
        </p:nvSpPr>
        <p:spPr>
          <a:xfrm>
            <a:off x="457200" y="1143000"/>
            <a:ext cx="8382000" cy="4987925"/>
          </a:xfrm>
        </p:spPr>
        <p:txBody>
          <a:bodyPr/>
          <a:lstStyle/>
          <a:p>
            <a:pPr eaLnBrk="1" hangingPunct="1">
              <a:buFont typeface="Wingdings" pitchFamily="2" charset="2"/>
              <a:buNone/>
            </a:pPr>
            <a:r>
              <a:rPr kumimoji="0" lang="zh-CN" altLang="en-US" b="1" i="1">
                <a:solidFill>
                  <a:srgbClr val="0000FF"/>
                </a:solidFill>
              </a:rPr>
              <a:t>西安交大六教授举报博导造假遭校方数次劝阻</a:t>
            </a:r>
            <a:r>
              <a:rPr kumimoji="0" lang="ar-SA" altLang="zh-CN" i="1">
                <a:solidFill>
                  <a:srgbClr val="0000FF"/>
                </a:solidFill>
              </a:rPr>
              <a:t>‏</a:t>
            </a:r>
            <a:endParaRPr kumimoji="0" lang="en-US" altLang="zh-CN" i="1">
              <a:solidFill>
                <a:srgbClr val="0000FF"/>
              </a:solidFill>
            </a:endParaRPr>
          </a:p>
          <a:p>
            <a:pPr eaLnBrk="1" hangingPunct="1">
              <a:buFont typeface="Wingdings" pitchFamily="2" charset="2"/>
              <a:buNone/>
            </a:pPr>
            <a:endParaRPr kumimoji="0" lang="en-US" altLang="zh-CN" sz="1000" i="1">
              <a:solidFill>
                <a:srgbClr val="0000FF"/>
              </a:solidFill>
            </a:endParaRPr>
          </a:p>
          <a:p>
            <a:pPr eaLnBrk="1" hangingPunct="1">
              <a:buFont typeface="Wingdings" pitchFamily="2" charset="2"/>
              <a:buNone/>
            </a:pPr>
            <a:r>
              <a:rPr kumimoji="0" lang="zh-CN" altLang="en-US" sz="2400" i="1">
                <a:solidFill>
                  <a:srgbClr val="3333CC"/>
                </a:solidFill>
              </a:rPr>
              <a:t>	</a:t>
            </a:r>
            <a:r>
              <a:rPr kumimoji="0" lang="en-US" altLang="zh-CN" sz="2400" b="1" i="1">
                <a:solidFill>
                  <a:srgbClr val="660066"/>
                </a:solidFill>
                <a:latin typeface="汉鼎简楷体" pitchFamily="49" charset="-122"/>
                <a:ea typeface="汉鼎简楷体" pitchFamily="49" charset="-122"/>
              </a:rPr>
              <a:t>(</a:t>
            </a:r>
            <a:r>
              <a:rPr kumimoji="0" lang="zh-CN" altLang="en-US" sz="2400" b="1" i="1">
                <a:solidFill>
                  <a:srgbClr val="660066"/>
                </a:solidFill>
                <a:latin typeface="汉鼎简楷体" pitchFamily="49" charset="-122"/>
                <a:ea typeface="汉鼎简楷体" pitchFamily="49" charset="-122"/>
              </a:rPr>
              <a:t>校领导约见陈永江等</a:t>
            </a:r>
            <a:r>
              <a:rPr kumimoji="0" lang="en-US" altLang="zh-CN" sz="2400" b="1" i="1">
                <a:solidFill>
                  <a:srgbClr val="660066"/>
                </a:solidFill>
                <a:latin typeface="汉鼎简楷体" pitchFamily="49" charset="-122"/>
                <a:ea typeface="汉鼎简楷体" pitchFamily="49" charset="-122"/>
              </a:rPr>
              <a:t>6</a:t>
            </a:r>
            <a:r>
              <a:rPr kumimoji="0" lang="zh-CN" altLang="en-US" sz="2400" b="1" i="1">
                <a:solidFill>
                  <a:srgbClr val="660066"/>
                </a:solidFill>
                <a:latin typeface="汉鼎简楷体" pitchFamily="49" charset="-122"/>
                <a:ea typeface="汉鼎简楷体" pitchFamily="49" charset="-122"/>
              </a:rPr>
              <a:t>位教授谈话</a:t>
            </a:r>
            <a:r>
              <a:rPr kumimoji="0" lang="en-US" altLang="zh-CN" sz="2400" b="1" i="1">
                <a:solidFill>
                  <a:srgbClr val="660066"/>
                </a:solidFill>
                <a:latin typeface="汉鼎简楷体" pitchFamily="49" charset="-122"/>
                <a:ea typeface="汉鼎简楷体" pitchFamily="49" charset="-122"/>
              </a:rPr>
              <a:t>)</a:t>
            </a:r>
            <a:r>
              <a:rPr kumimoji="0" lang="zh-CN" altLang="en-US" sz="2400" b="1" i="1">
                <a:solidFill>
                  <a:srgbClr val="660066"/>
                </a:solidFill>
                <a:latin typeface="汉鼎简楷体" pitchFamily="49" charset="-122"/>
                <a:ea typeface="汉鼎简楷体" pitchFamily="49" charset="-122"/>
              </a:rPr>
              <a:t>学校领导说</a:t>
            </a:r>
            <a:r>
              <a:rPr kumimoji="0" lang="en-US" altLang="zh-CN" sz="2400" b="1" i="1">
                <a:solidFill>
                  <a:srgbClr val="660066"/>
                </a:solidFill>
                <a:latin typeface="汉鼎简楷体" pitchFamily="49" charset="-122"/>
                <a:ea typeface="汉鼎简楷体" pitchFamily="49" charset="-122"/>
              </a:rPr>
              <a:t>:</a:t>
            </a:r>
            <a:endParaRPr kumimoji="0" lang="zh-CN" altLang="en-US" sz="2400" b="1" i="1">
              <a:solidFill>
                <a:srgbClr val="660066"/>
              </a:solidFill>
              <a:latin typeface="汉鼎简楷体" pitchFamily="49" charset="-122"/>
              <a:ea typeface="汉鼎简楷体" pitchFamily="49" charset="-122"/>
            </a:endParaRPr>
          </a:p>
          <a:p>
            <a:pPr eaLnBrk="1" hangingPunct="1">
              <a:buClr>
                <a:schemeClr val="tx2"/>
              </a:buClr>
              <a:buSzPct val="60000"/>
              <a:buFont typeface="Wingdings" pitchFamily="2" charset="2"/>
              <a:buChar char="q"/>
            </a:pPr>
            <a:r>
              <a:rPr kumimoji="0" lang="zh-CN" altLang="en-US" sz="2400" b="1" i="1">
                <a:solidFill>
                  <a:srgbClr val="3333CC"/>
                </a:solidFill>
                <a:latin typeface="汉鼎简楷体" pitchFamily="49" charset="-122"/>
                <a:ea typeface="汉鼎简楷体" pitchFamily="49" charset="-122"/>
              </a:rPr>
              <a:t>现在高校弄虚作假成风，你们不要大惊小怪。</a:t>
            </a:r>
          </a:p>
          <a:p>
            <a:pPr eaLnBrk="1" hangingPunct="1">
              <a:buClr>
                <a:schemeClr val="tx2"/>
              </a:buClr>
              <a:buSzPct val="60000"/>
              <a:buFont typeface="Wingdings" pitchFamily="2" charset="2"/>
              <a:buChar char="q"/>
            </a:pPr>
            <a:r>
              <a:rPr kumimoji="0" lang="zh-CN" altLang="en-US" sz="2400" b="1" i="1">
                <a:solidFill>
                  <a:srgbClr val="660033"/>
                </a:solidFill>
                <a:latin typeface="汉鼎简楷体" pitchFamily="49" charset="-122"/>
                <a:ea typeface="汉鼎简楷体" pitchFamily="49" charset="-122"/>
              </a:rPr>
              <a:t>这涉及到不只是西安交通大学的脸面，也涉及到国家的脸面。这几年造假的成分越来越多，越来越厉害了。</a:t>
            </a:r>
          </a:p>
          <a:p>
            <a:pPr eaLnBrk="1" hangingPunct="1">
              <a:buClr>
                <a:schemeClr val="tx2"/>
              </a:buClr>
              <a:buSzPct val="60000"/>
              <a:buFont typeface="Wingdings" pitchFamily="2" charset="2"/>
              <a:buChar char="q"/>
            </a:pPr>
            <a:r>
              <a:rPr kumimoji="0" lang="zh-CN" altLang="en-US" sz="2400" b="1" i="1">
                <a:solidFill>
                  <a:srgbClr val="3333CC"/>
                </a:solidFill>
                <a:latin typeface="汉鼎简楷体" pitchFamily="49" charset="-122"/>
                <a:ea typeface="汉鼎简楷体" pitchFamily="49" charset="-122"/>
              </a:rPr>
              <a:t>西安交大地处内地，去年我们科研成果排名</a:t>
            </a:r>
            <a:r>
              <a:rPr kumimoji="0" lang="en-US" altLang="zh-CN" sz="2400" b="1" i="1">
                <a:solidFill>
                  <a:srgbClr val="3333CC"/>
                </a:solidFill>
                <a:latin typeface="汉鼎简楷体" pitchFamily="49" charset="-122"/>
                <a:ea typeface="汉鼎简楷体" pitchFamily="49" charset="-122"/>
              </a:rPr>
              <a:t>16</a:t>
            </a:r>
            <a:r>
              <a:rPr kumimoji="0" lang="zh-CN" altLang="en-US" sz="2400" b="1" i="1">
                <a:solidFill>
                  <a:srgbClr val="3333CC"/>
                </a:solidFill>
                <a:latin typeface="汉鼎简楷体" pitchFamily="49" charset="-122"/>
                <a:ea typeface="汉鼎简楷体" pitchFamily="49" charset="-122"/>
              </a:rPr>
              <a:t>，来之不易，希望你们高抬贵手，不要搅黄了。</a:t>
            </a:r>
          </a:p>
          <a:p>
            <a:pPr eaLnBrk="1" hangingPunct="1">
              <a:buClr>
                <a:schemeClr val="tx2"/>
              </a:buClr>
              <a:buSzPct val="60000"/>
              <a:buFont typeface="Wingdings" pitchFamily="2" charset="2"/>
              <a:buChar char="q"/>
            </a:pPr>
            <a:r>
              <a:rPr kumimoji="0" lang="zh-CN" altLang="en-US" sz="2400" b="1" i="1">
                <a:latin typeface="汉鼎简楷体" pitchFamily="49" charset="-122"/>
                <a:ea typeface="汉鼎简楷体" pitchFamily="49" charset="-122"/>
              </a:rPr>
              <a:t>你们这个举报，弄得校领导</a:t>
            </a:r>
            <a:r>
              <a:rPr kumimoji="0" lang="en-US" altLang="zh-CN" sz="2400" b="1" i="1">
                <a:latin typeface="汉鼎简楷体" pitchFamily="49" charset="-122"/>
                <a:ea typeface="汉鼎简楷体" pitchFamily="49" charset="-122"/>
              </a:rPr>
              <a:t>50</a:t>
            </a:r>
            <a:r>
              <a:rPr kumimoji="0" lang="zh-CN" altLang="en-US" sz="2400" b="1" i="1">
                <a:latin typeface="汉鼎简楷体" pitchFamily="49" charset="-122"/>
                <a:ea typeface="汉鼎简楷体" pitchFamily="49" charset="-122"/>
              </a:rPr>
              <a:t>天来日夜不得安宁，你是始作俑者。我现在宣布，如果你们</a:t>
            </a:r>
            <a:r>
              <a:rPr kumimoji="0" lang="en-US" altLang="zh-CN" sz="2400" b="1" i="1">
                <a:latin typeface="汉鼎简楷体" pitchFamily="49" charset="-122"/>
                <a:ea typeface="汉鼎简楷体" pitchFamily="49" charset="-122"/>
              </a:rPr>
              <a:t>6</a:t>
            </a:r>
            <a:r>
              <a:rPr kumimoji="0" lang="zh-CN" altLang="en-US" sz="2400" b="1" i="1">
                <a:latin typeface="汉鼎简楷体" pitchFamily="49" charset="-122"/>
                <a:ea typeface="汉鼎简楷体" pitchFamily="49" charset="-122"/>
              </a:rPr>
              <a:t>人愿意退出，马上举手，回头说明也行，还为时未晚。你们如果是为了利益，我们可以转达李连生们，让他们把教育部一等奖匀给你们一些。</a:t>
            </a:r>
          </a:p>
        </p:txBody>
      </p:sp>
      <p:sp>
        <p:nvSpPr>
          <p:cNvPr id="2" name="幻灯片编号占位符 1">
            <a:extLst>
              <a:ext uri="{FF2B5EF4-FFF2-40B4-BE49-F238E27FC236}">
                <a16:creationId xmlns:a16="http://schemas.microsoft.com/office/drawing/2014/main" id="{1797CD60-5228-B342-A7F5-A28F42992136}"/>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D4698A72-A06E-9649-B339-D4B2F1095176}" type="slidenum">
              <a:rPr kumimoji="0" lang="en-US" altLang="zh-CN" sz="1200">
                <a:latin typeface="Garamond" panose="02020404030301010803" pitchFamily="18" charset="0"/>
              </a:rPr>
              <a:pPr/>
              <a:t>8</a:t>
            </a:fld>
            <a:endParaRPr kumimoji="0" lang="en-US" altLang="zh-CN" sz="1200">
              <a:latin typeface="Garamond" panose="020204040303010108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6FA2A63-6110-9944-BBA0-D6285F54B738}"/>
              </a:ext>
            </a:extLst>
          </p:cNvPr>
          <p:cNvSpPr>
            <a:spLocks noGrp="1" noChangeArrowheads="1"/>
          </p:cNvSpPr>
          <p:nvPr>
            <p:ph type="title" idx="4294967295"/>
          </p:nvPr>
        </p:nvSpPr>
        <p:spPr>
          <a:xfrm>
            <a:off x="457200" y="277813"/>
            <a:ext cx="8229600" cy="560387"/>
          </a:xfrm>
        </p:spPr>
        <p:txBody>
          <a:bodyPr/>
          <a:lstStyle/>
          <a:p>
            <a:r>
              <a:rPr lang="en-US" altLang="zh-CN" sz="3200">
                <a:solidFill>
                  <a:srgbClr val="FF6600"/>
                </a:solidFill>
              </a:rPr>
              <a:t>1.3 </a:t>
            </a:r>
            <a:r>
              <a:rPr lang="zh-CN" altLang="en-US" sz="2800">
                <a:solidFill>
                  <a:srgbClr val="FF6600"/>
                </a:solidFill>
              </a:rPr>
              <a:t>第三种错误：理由不充分，不重要。不全面</a:t>
            </a:r>
            <a:endParaRPr lang="zh-CN" altLang="en-US" sz="2800" b="1">
              <a:solidFill>
                <a:srgbClr val="FF9900"/>
              </a:solidFill>
            </a:endParaRPr>
          </a:p>
        </p:txBody>
      </p:sp>
      <p:sp>
        <p:nvSpPr>
          <p:cNvPr id="84995" name="Rectangle 3">
            <a:extLst>
              <a:ext uri="{FF2B5EF4-FFF2-40B4-BE49-F238E27FC236}">
                <a16:creationId xmlns:a16="http://schemas.microsoft.com/office/drawing/2014/main" id="{609FFE8A-826D-C043-8BA8-8E0EB04BCBF9}"/>
              </a:ext>
            </a:extLst>
          </p:cNvPr>
          <p:cNvSpPr>
            <a:spLocks noGrp="1" noChangeArrowheads="1"/>
          </p:cNvSpPr>
          <p:nvPr>
            <p:ph type="body" idx="4294967295"/>
          </p:nvPr>
        </p:nvSpPr>
        <p:spPr>
          <a:xfrm>
            <a:off x="457200" y="1143000"/>
            <a:ext cx="8382000" cy="5410200"/>
          </a:xfrm>
        </p:spPr>
        <p:txBody>
          <a:bodyPr/>
          <a:lstStyle/>
          <a:p>
            <a:pPr eaLnBrk="1" hangingPunct="1">
              <a:buFont typeface="Wingdings" pitchFamily="2" charset="2"/>
              <a:buNone/>
            </a:pPr>
            <a:r>
              <a:rPr kumimoji="0" lang="zh-CN" altLang="en-US" sz="2800">
                <a:latin typeface="宋体" panose="02010600030101010101" pitchFamily="2" charset="-122"/>
                <a:ea typeface="汉鼎简楷体" pitchFamily="49" charset="-122"/>
              </a:rPr>
              <a:t>这里的劝说，理由显然都是</a:t>
            </a:r>
            <a:r>
              <a:rPr kumimoji="0" lang="zh-CN" altLang="en-US" sz="2800">
                <a:solidFill>
                  <a:srgbClr val="FF6600"/>
                </a:solidFill>
                <a:latin typeface="宋体" panose="02010600030101010101" pitchFamily="2" charset="-122"/>
                <a:ea typeface="汉鼎简楷体" pitchFamily="49" charset="-122"/>
              </a:rPr>
              <a:t>真</a:t>
            </a:r>
            <a:r>
              <a:rPr kumimoji="0" lang="zh-CN" altLang="en-US" sz="2800">
                <a:latin typeface="宋体" panose="02010600030101010101" pitchFamily="2" charset="-122"/>
                <a:ea typeface="汉鼎简楷体" pitchFamily="49" charset="-122"/>
              </a:rPr>
              <a:t>的，也</a:t>
            </a:r>
            <a:r>
              <a:rPr kumimoji="0" lang="zh-CN" altLang="en-US" sz="2800">
                <a:solidFill>
                  <a:srgbClr val="FF6600"/>
                </a:solidFill>
                <a:latin typeface="宋体" panose="02010600030101010101" pitchFamily="2" charset="-122"/>
                <a:ea typeface="汉鼎简楷体" pitchFamily="49" charset="-122"/>
              </a:rPr>
              <a:t>相关</a:t>
            </a:r>
            <a:r>
              <a:rPr kumimoji="0" lang="zh-CN" altLang="en-US" sz="2800">
                <a:latin typeface="宋体" panose="02010600030101010101" pitchFamily="2" charset="-122"/>
                <a:ea typeface="汉鼎简楷体" pitchFamily="49" charset="-122"/>
              </a:rPr>
              <a:t>，也够</a:t>
            </a:r>
            <a:r>
              <a:rPr kumimoji="0" lang="zh-CN" altLang="en-US" sz="2800">
                <a:solidFill>
                  <a:srgbClr val="FF6600"/>
                </a:solidFill>
                <a:latin typeface="宋体" panose="02010600030101010101" pitchFamily="2" charset="-122"/>
                <a:ea typeface="汉鼎简楷体" pitchFamily="49" charset="-122"/>
              </a:rPr>
              <a:t>具体</a:t>
            </a:r>
            <a:r>
              <a:rPr kumimoji="0" lang="zh-CN" altLang="en-US" sz="2800">
                <a:latin typeface="宋体" panose="02010600030101010101" pitchFamily="2" charset="-122"/>
                <a:ea typeface="汉鼎简楷体" pitchFamily="49" charset="-122"/>
              </a:rPr>
              <a:t>、</a:t>
            </a:r>
            <a:r>
              <a:rPr kumimoji="0" lang="zh-CN" altLang="en-US" sz="2800">
                <a:solidFill>
                  <a:srgbClr val="FF6600"/>
                </a:solidFill>
                <a:latin typeface="宋体" panose="02010600030101010101" pitchFamily="2" charset="-122"/>
                <a:ea typeface="汉鼎简楷体" pitchFamily="49" charset="-122"/>
              </a:rPr>
              <a:t>细致</a:t>
            </a:r>
            <a:r>
              <a:rPr kumimoji="0" lang="zh-CN" altLang="en-US" sz="2800">
                <a:latin typeface="宋体" panose="02010600030101010101" pitchFamily="2" charset="-122"/>
                <a:ea typeface="汉鼎简楷体" pitchFamily="49" charset="-122"/>
              </a:rPr>
              <a:t>。但是劝说成立吗？</a:t>
            </a:r>
            <a:endParaRPr kumimoji="0" lang="en-US" altLang="zh-CN" sz="2800">
              <a:latin typeface="宋体" panose="02010600030101010101" pitchFamily="2" charset="-122"/>
              <a:ea typeface="汉鼎简楷体" pitchFamily="49" charset="-122"/>
            </a:endParaRPr>
          </a:p>
          <a:p>
            <a:pPr eaLnBrk="1" hangingPunct="1">
              <a:buFont typeface="Wingdings" pitchFamily="2" charset="2"/>
              <a:buNone/>
            </a:pPr>
            <a:r>
              <a:rPr kumimoji="0" lang="zh-CN" altLang="en-US" sz="2800">
                <a:latin typeface="宋体" panose="02010600030101010101" pitchFamily="2" charset="-122"/>
                <a:ea typeface="汉鼎简楷体" pitchFamily="49" charset="-122"/>
              </a:rPr>
              <a:t>显然不成立。因为</a:t>
            </a:r>
            <a:r>
              <a:rPr kumimoji="0" lang="zh-CN" altLang="en-US" sz="2800">
                <a:solidFill>
                  <a:srgbClr val="FF6600"/>
                </a:solidFill>
                <a:latin typeface="宋体" panose="02010600030101010101" pitchFamily="2" charset="-122"/>
                <a:ea typeface="汉鼎简楷体" pitchFamily="49" charset="-122"/>
              </a:rPr>
              <a:t>不充足</a:t>
            </a:r>
            <a:r>
              <a:rPr kumimoji="0" lang="zh-CN" altLang="en-US" sz="2800">
                <a:latin typeface="宋体" panose="02010600030101010101" pitchFamily="2" charset="-122"/>
                <a:ea typeface="汉鼎简楷体" pitchFamily="49" charset="-122"/>
              </a:rPr>
              <a:t>，也就是理由不</a:t>
            </a:r>
            <a:r>
              <a:rPr kumimoji="0" lang="zh-CN" altLang="en-US" sz="2800">
                <a:solidFill>
                  <a:srgbClr val="FF6600"/>
                </a:solidFill>
                <a:latin typeface="宋体" panose="02010600030101010101" pitchFamily="2" charset="-122"/>
                <a:ea typeface="汉鼎简楷体" pitchFamily="49" charset="-122"/>
              </a:rPr>
              <a:t>重要</a:t>
            </a:r>
            <a:r>
              <a:rPr kumimoji="0" lang="zh-CN" altLang="en-US" sz="2800">
                <a:latin typeface="宋体" panose="02010600030101010101" pitchFamily="2" charset="-122"/>
                <a:ea typeface="汉鼎简楷体" pitchFamily="49" charset="-122"/>
              </a:rPr>
              <a:t>，不</a:t>
            </a:r>
            <a:r>
              <a:rPr kumimoji="0" lang="zh-CN" altLang="en-US" sz="2800">
                <a:solidFill>
                  <a:srgbClr val="FF6600"/>
                </a:solidFill>
                <a:latin typeface="宋体" panose="02010600030101010101" pitchFamily="2" charset="-122"/>
                <a:ea typeface="汉鼎简楷体" pitchFamily="49" charset="-122"/>
              </a:rPr>
              <a:t>全面</a:t>
            </a:r>
            <a:r>
              <a:rPr kumimoji="0" lang="zh-CN" altLang="en-US" sz="2800">
                <a:latin typeface="宋体" panose="02010600030101010101" pitchFamily="2" charset="-122"/>
                <a:ea typeface="汉鼎简楷体" pitchFamily="49" charset="-122"/>
              </a:rPr>
              <a:t>。</a:t>
            </a:r>
            <a:endParaRPr kumimoji="0" lang="en-US" altLang="zh-CN" sz="2800">
              <a:latin typeface="宋体" panose="02010600030101010101" pitchFamily="2" charset="-122"/>
              <a:ea typeface="汉鼎简楷体" pitchFamily="49" charset="-122"/>
            </a:endParaRPr>
          </a:p>
          <a:p>
            <a:pPr eaLnBrk="1" hangingPunct="1">
              <a:buFont typeface="Wingdings" pitchFamily="2" charset="2"/>
              <a:buNone/>
            </a:pPr>
            <a:r>
              <a:rPr kumimoji="0" lang="zh-CN" altLang="en-US" sz="2800">
                <a:latin typeface="宋体" panose="02010600030101010101" pitchFamily="2" charset="-122"/>
                <a:ea typeface="汉鼎简楷体" pitchFamily="49" charset="-122"/>
              </a:rPr>
              <a:t>一所大学的</a:t>
            </a:r>
            <a:r>
              <a:rPr kumimoji="0" lang="zh-CN" altLang="en-US" sz="2800">
                <a:solidFill>
                  <a:srgbClr val="FF6600"/>
                </a:solidFill>
                <a:latin typeface="宋体" panose="02010600030101010101" pitchFamily="2" charset="-122"/>
                <a:ea typeface="汉鼎简楷体" pitchFamily="49" charset="-122"/>
              </a:rPr>
              <a:t>脸面</a:t>
            </a:r>
            <a:r>
              <a:rPr kumimoji="0" lang="zh-CN" altLang="en-US" sz="2800">
                <a:latin typeface="宋体" panose="02010600030101010101" pitchFamily="2" charset="-122"/>
                <a:ea typeface="汉鼎简楷体" pitchFamily="49" charset="-122"/>
              </a:rPr>
              <a:t>比</a:t>
            </a:r>
            <a:r>
              <a:rPr kumimoji="0" lang="zh-CN" altLang="en-US" sz="2800">
                <a:solidFill>
                  <a:srgbClr val="FF6600"/>
                </a:solidFill>
                <a:latin typeface="宋体" panose="02010600030101010101" pitchFamily="2" charset="-122"/>
                <a:ea typeface="汉鼎简楷体" pitchFamily="49" charset="-122"/>
              </a:rPr>
              <a:t>学风</a:t>
            </a:r>
            <a:r>
              <a:rPr kumimoji="0" lang="zh-CN" altLang="en-US" sz="2800">
                <a:latin typeface="宋体" panose="02010600030101010101" pitchFamily="2" charset="-122"/>
                <a:ea typeface="汉鼎简楷体" pitchFamily="49" charset="-122"/>
              </a:rPr>
              <a:t>更</a:t>
            </a:r>
            <a:r>
              <a:rPr kumimoji="0" lang="zh-CN" altLang="en-US" sz="2800">
                <a:solidFill>
                  <a:srgbClr val="FF0000"/>
                </a:solidFill>
                <a:latin typeface="宋体" panose="02010600030101010101" pitchFamily="2" charset="-122"/>
                <a:ea typeface="汉鼎简楷体" pitchFamily="49" charset="-122"/>
              </a:rPr>
              <a:t>重要</a:t>
            </a:r>
            <a:r>
              <a:rPr kumimoji="0" lang="zh-CN" altLang="en-US" sz="2800">
                <a:latin typeface="宋体" panose="02010600030101010101" pitchFamily="2" charset="-122"/>
                <a:ea typeface="汉鼎简楷体" pitchFamily="49" charset="-122"/>
              </a:rPr>
              <a:t>吗？护短既不能维护学校的脸面，也败坏了学风。</a:t>
            </a:r>
            <a:endParaRPr kumimoji="0" lang="en-US" altLang="zh-CN" sz="2800">
              <a:latin typeface="宋体" panose="02010600030101010101" pitchFamily="2" charset="-122"/>
              <a:ea typeface="汉鼎简楷体" pitchFamily="49" charset="-122"/>
            </a:endParaRPr>
          </a:p>
          <a:p>
            <a:pPr eaLnBrk="1" hangingPunct="1">
              <a:buFont typeface="Wingdings" pitchFamily="2" charset="2"/>
              <a:buNone/>
            </a:pPr>
            <a:r>
              <a:rPr kumimoji="0" lang="zh-CN" altLang="en-US" sz="2800">
                <a:latin typeface="宋体" panose="02010600030101010101" pitchFamily="2" charset="-122"/>
                <a:ea typeface="汉鼎简楷体" pitchFamily="49" charset="-122"/>
              </a:rPr>
              <a:t>别的学校弄虚作假成风，我们学校也应该弄虚作假吗？</a:t>
            </a:r>
            <a:endParaRPr kumimoji="0" lang="en-US" altLang="zh-CN" sz="2800">
              <a:latin typeface="宋体" panose="02010600030101010101" pitchFamily="2" charset="-122"/>
              <a:ea typeface="汉鼎简楷体" pitchFamily="49" charset="-122"/>
            </a:endParaRPr>
          </a:p>
          <a:p>
            <a:pPr eaLnBrk="1" hangingPunct="1">
              <a:buFont typeface="Wingdings" pitchFamily="2" charset="2"/>
              <a:buNone/>
            </a:pPr>
            <a:r>
              <a:rPr kumimoji="0" lang="zh-CN" altLang="en-US" sz="2800">
                <a:latin typeface="宋体" panose="02010600030101010101" pitchFamily="2" charset="-122"/>
                <a:ea typeface="汉鼎简楷体" pitchFamily="49" charset="-122"/>
              </a:rPr>
              <a:t>护短能保证学校将来科研成果排名</a:t>
            </a:r>
            <a:r>
              <a:rPr kumimoji="0" lang="en-US" altLang="zh-CN" sz="2800">
                <a:latin typeface="宋体" panose="02010600030101010101" pitchFamily="2" charset="-122"/>
                <a:ea typeface="汉鼎简楷体" pitchFamily="49" charset="-122"/>
              </a:rPr>
              <a:t>16</a:t>
            </a:r>
            <a:r>
              <a:rPr kumimoji="0" lang="zh-CN" altLang="en-US" sz="2800">
                <a:latin typeface="宋体" panose="02010600030101010101" pitchFamily="2" charset="-122"/>
                <a:ea typeface="汉鼎简楷体" pitchFamily="49" charset="-122"/>
              </a:rPr>
              <a:t>吗？</a:t>
            </a:r>
            <a:endParaRPr kumimoji="0" lang="en-US" altLang="zh-CN" sz="2800">
              <a:latin typeface="宋体" panose="02010600030101010101" pitchFamily="2" charset="-122"/>
              <a:ea typeface="汉鼎简楷体" pitchFamily="49" charset="-122"/>
            </a:endParaRPr>
          </a:p>
          <a:p>
            <a:pPr eaLnBrk="1" hangingPunct="1">
              <a:buFont typeface="Wingdings" pitchFamily="2" charset="2"/>
              <a:buNone/>
            </a:pPr>
            <a:r>
              <a:rPr kumimoji="0" lang="zh-CN" altLang="en-US" sz="2800">
                <a:latin typeface="宋体" panose="02010600030101010101" pitchFamily="2" charset="-122"/>
                <a:ea typeface="汉鼎简楷体" pitchFamily="49" charset="-122"/>
              </a:rPr>
              <a:t>校领导</a:t>
            </a:r>
            <a:r>
              <a:rPr kumimoji="0" lang="en-US" altLang="zh-CN" sz="2800">
                <a:latin typeface="宋体" panose="02010600030101010101" pitchFamily="2" charset="-122"/>
                <a:ea typeface="汉鼎简楷体" pitchFamily="49" charset="-122"/>
              </a:rPr>
              <a:t>50</a:t>
            </a:r>
            <a:r>
              <a:rPr kumimoji="0" lang="zh-CN" altLang="en-US" sz="2800">
                <a:latin typeface="宋体" panose="02010600030101010101" pitchFamily="2" charset="-122"/>
                <a:ea typeface="汉鼎简楷体" pitchFamily="49" charset="-122"/>
              </a:rPr>
              <a:t>天不安宁是举报的错吗</a:t>
            </a:r>
            <a:r>
              <a:rPr kumimoji="0" lang="zh-CN" altLang="en-US" sz="3200">
                <a:latin typeface="宋体" panose="02010600030101010101" pitchFamily="2" charset="-122"/>
                <a:ea typeface="汉鼎简楷体" pitchFamily="49" charset="-122"/>
              </a:rPr>
              <a:t>？</a:t>
            </a:r>
          </a:p>
        </p:txBody>
      </p:sp>
      <p:sp>
        <p:nvSpPr>
          <p:cNvPr id="2" name="幻灯片编号占位符 1">
            <a:extLst>
              <a:ext uri="{FF2B5EF4-FFF2-40B4-BE49-F238E27FC236}">
                <a16:creationId xmlns:a16="http://schemas.microsoft.com/office/drawing/2014/main" id="{0C081CFF-3212-A74F-9CA3-5D455D510FE8}"/>
              </a:ext>
            </a:extLst>
          </p:cNvPr>
          <p:cNvSpPr>
            <a:spLocks noGrp="1"/>
          </p:cNvSpPr>
          <p:nvPr>
            <p:ph type="sldNum" sz="quarter" idx="12"/>
          </p:nvPr>
        </p:nvSpPr>
        <p:spPr/>
        <p:txBody>
          <a:bodyPr/>
          <a:lstStyle/>
          <a:p>
            <a:pPr>
              <a:defRPr/>
            </a:pPr>
            <a:r>
              <a:rPr lang="en-US" altLang="zh-CN" dirty="0">
                <a:latin typeface="+mj-lt"/>
                <a:ea typeface="宋体" charset="0"/>
              </a:rPr>
              <a:t>7</a:t>
            </a:r>
            <a:endParaRPr lang="en-US" dirty="0">
              <a:latin typeface="+mj-lt"/>
              <a:ea typeface="宋体" charset="0"/>
            </a:endParaRPr>
          </a:p>
        </p:txBody>
      </p:sp>
    </p:spTree>
  </p:cSld>
  <p:clrMapOvr>
    <a:masterClrMapping/>
  </p:clrMapOvr>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amwork">
  <a:themeElements>
    <a:clrScheme name="Teamwork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fontScheme name="Teamwork">
      <a:majorFont>
        <a:latin typeface="Garamond"/>
        <a:ea typeface="宋体"/>
        <a:cs typeface=""/>
      </a:majorFont>
      <a:minorFont>
        <a:latin typeface="Garamond"/>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Teamwork 1">
        <a:dk1>
          <a:srgbClr val="000078"/>
        </a:dk1>
        <a:lt1>
          <a:srgbClr val="FFFFFF"/>
        </a:lt1>
        <a:dk2>
          <a:srgbClr val="000066"/>
        </a:dk2>
        <a:lt2>
          <a:srgbClr val="CCECFF"/>
        </a:lt2>
        <a:accent1>
          <a:srgbClr val="0099CC"/>
        </a:accent1>
        <a:accent2>
          <a:srgbClr val="008080"/>
        </a:accent2>
        <a:accent3>
          <a:srgbClr val="AAAAB8"/>
        </a:accent3>
        <a:accent4>
          <a:srgbClr val="DADADA"/>
        </a:accent4>
        <a:accent5>
          <a:srgbClr val="AACAE2"/>
        </a:accent5>
        <a:accent6>
          <a:srgbClr val="007373"/>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Teamwork 2">
        <a:dk1>
          <a:srgbClr val="0000A6"/>
        </a:dk1>
        <a:lt1>
          <a:srgbClr val="FFFFFF"/>
        </a:lt1>
        <a:dk2>
          <a:srgbClr val="000099"/>
        </a:dk2>
        <a:lt2>
          <a:srgbClr val="CCFFFF"/>
        </a:lt2>
        <a:accent1>
          <a:srgbClr val="00CCFF"/>
        </a:accent1>
        <a:accent2>
          <a:srgbClr val="FFE701"/>
        </a:accent2>
        <a:accent3>
          <a:srgbClr val="AAAACA"/>
        </a:accent3>
        <a:accent4>
          <a:srgbClr val="DADADA"/>
        </a:accent4>
        <a:accent5>
          <a:srgbClr val="AAE2FF"/>
        </a:accent5>
        <a:accent6>
          <a:srgbClr val="E7D101"/>
        </a:accent6>
        <a:hlink>
          <a:srgbClr val="FFCC66"/>
        </a:hlink>
        <a:folHlink>
          <a:srgbClr val="00CA00"/>
        </a:folHlink>
      </a:clrScheme>
      <a:clrMap bg1="dk2" tx1="lt1" bg2="dk1" tx2="lt2" accent1="accent1" accent2="accent2" accent3="accent3" accent4="accent4" accent5="accent5" accent6="accent6" hlink="hlink" folHlink="folHlink"/>
    </a:extraClrScheme>
    <a:extraClrScheme>
      <a:clrScheme name="Teamwork 3">
        <a:dk1>
          <a:srgbClr val="000000"/>
        </a:dk1>
        <a:lt1>
          <a:srgbClr val="E0EBF6"/>
        </a:lt1>
        <a:dk2>
          <a:srgbClr val="77A4AF"/>
        </a:dk2>
        <a:lt2>
          <a:srgbClr val="F3F7FB"/>
        </a:lt2>
        <a:accent1>
          <a:srgbClr val="B9C4D7"/>
        </a:accent1>
        <a:accent2>
          <a:srgbClr val="B1A1C5"/>
        </a:accent2>
        <a:accent3>
          <a:srgbClr val="EDF3FA"/>
        </a:accent3>
        <a:accent4>
          <a:srgbClr val="000000"/>
        </a:accent4>
        <a:accent5>
          <a:srgbClr val="D9DEE8"/>
        </a:accent5>
        <a:accent6>
          <a:srgbClr val="A091B2"/>
        </a:accent6>
        <a:hlink>
          <a:srgbClr val="3F2FB5"/>
        </a:hlink>
        <a:folHlink>
          <a:srgbClr val="318944"/>
        </a:folHlink>
      </a:clrScheme>
      <a:clrMap bg1="lt1" tx1="dk1" bg2="lt2" tx2="dk2" accent1="accent1" accent2="accent2" accent3="accent3" accent4="accent4" accent5="accent5" accent6="accent6" hlink="hlink" folHlink="folHlink"/>
    </a:extraClrScheme>
    <a:extraClrScheme>
      <a:clrScheme name="Teamwork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clrMap bg1="dk2" tx1="lt1" bg2="dk1" tx2="lt2" accent1="accent1" accent2="accent2" accent3="accent3" accent4="accent4" accent5="accent5" accent6="accent6" hlink="hlink" folHlink="folHlink"/>
    </a:extraClrScheme>
    <a:extraClrScheme>
      <a:clrScheme name="Teamwork 5">
        <a:dk1>
          <a:srgbClr val="8ABA8D"/>
        </a:dk1>
        <a:lt1>
          <a:srgbClr val="FFFFFF"/>
        </a:lt1>
        <a:dk2>
          <a:srgbClr val="6FB56D"/>
        </a:dk2>
        <a:lt2>
          <a:srgbClr val="DCF1F4"/>
        </a:lt2>
        <a:accent1>
          <a:srgbClr val="2E7E2E"/>
        </a:accent1>
        <a:accent2>
          <a:srgbClr val="25735D"/>
        </a:accent2>
        <a:accent3>
          <a:srgbClr val="BBD7BA"/>
        </a:accent3>
        <a:accent4>
          <a:srgbClr val="DADADA"/>
        </a:accent4>
        <a:accent5>
          <a:srgbClr val="ADC0AD"/>
        </a:accent5>
        <a:accent6>
          <a:srgbClr val="206853"/>
        </a:accent6>
        <a:hlink>
          <a:srgbClr val="FFFF00"/>
        </a:hlink>
        <a:folHlink>
          <a:srgbClr val="FFF4BF"/>
        </a:folHlink>
      </a:clrScheme>
      <a:clrMap bg1="dk2" tx1="lt1" bg2="dk1" tx2="lt2" accent1="accent1" accent2="accent2" accent3="accent3" accent4="accent4" accent5="accent5" accent6="accent6" hlink="hlink" folHlink="folHlink"/>
    </a:extraClrScheme>
    <a:extraClrScheme>
      <a:clrScheme name="Teamwork 6">
        <a:dk1>
          <a:srgbClr val="005400"/>
        </a:dk1>
        <a:lt1>
          <a:srgbClr val="FFFFFF"/>
        </a:lt1>
        <a:dk2>
          <a:srgbClr val="004800"/>
        </a:dk2>
        <a:lt2>
          <a:srgbClr val="D6D8C0"/>
        </a:lt2>
        <a:accent1>
          <a:srgbClr val="339933"/>
        </a:accent1>
        <a:accent2>
          <a:srgbClr val="7D8C70"/>
        </a:accent2>
        <a:accent3>
          <a:srgbClr val="AAB1AA"/>
        </a:accent3>
        <a:accent4>
          <a:srgbClr val="DADADA"/>
        </a:accent4>
        <a:accent5>
          <a:srgbClr val="ADCAAD"/>
        </a:accent5>
        <a:accent6>
          <a:srgbClr val="717E65"/>
        </a:accent6>
        <a:hlink>
          <a:srgbClr val="CCCC00"/>
        </a:hlink>
        <a:folHlink>
          <a:srgbClr val="85B3B1"/>
        </a:folHlink>
      </a:clrScheme>
      <a:clrMap bg1="dk2" tx1="lt1" bg2="dk1" tx2="lt2" accent1="accent1" accent2="accent2" accent3="accent3" accent4="accent4" accent5="accent5" accent6="accent6" hlink="hlink" folHlink="folHlink"/>
    </a:extraClrScheme>
    <a:extraClrScheme>
      <a:clrScheme name="Teamwork 7">
        <a:dk1>
          <a:srgbClr val="000000"/>
        </a:dk1>
        <a:lt1>
          <a:srgbClr val="F5F0BD"/>
        </a:lt1>
        <a:dk2>
          <a:srgbClr val="BD9D69"/>
        </a:dk2>
        <a:lt2>
          <a:srgbClr val="FFFFCC"/>
        </a:lt2>
        <a:accent1>
          <a:srgbClr val="CDBB77"/>
        </a:accent1>
        <a:accent2>
          <a:srgbClr val="F8EBD0"/>
        </a:accent2>
        <a:accent3>
          <a:srgbClr val="F9F6DB"/>
        </a:accent3>
        <a:accent4>
          <a:srgbClr val="000000"/>
        </a:accent4>
        <a:accent5>
          <a:srgbClr val="E3DABD"/>
        </a:accent5>
        <a:accent6>
          <a:srgbClr val="E1D5BC"/>
        </a:accent6>
        <a:hlink>
          <a:srgbClr val="FF9900"/>
        </a:hlink>
        <a:folHlink>
          <a:srgbClr val="C64B00"/>
        </a:folHlink>
      </a:clrScheme>
      <a:clrMap bg1="lt1" tx1="dk1" bg2="lt2" tx2="dk2" accent1="accent1" accent2="accent2" accent3="accent3" accent4="accent4" accent5="accent5" accent6="accent6" hlink="hlink" folHlink="folHlink"/>
    </a:extraClrScheme>
    <a:extraClrScheme>
      <a:clrScheme name="Teamwork 8">
        <a:dk1>
          <a:srgbClr val="000000"/>
        </a:dk1>
        <a:lt1>
          <a:srgbClr val="E2DDD4"/>
        </a:lt1>
        <a:dk2>
          <a:srgbClr val="000000"/>
        </a:dk2>
        <a:lt2>
          <a:srgbClr val="EFEBE3"/>
        </a:lt2>
        <a:accent1>
          <a:srgbClr val="F2F2F2"/>
        </a:accent1>
        <a:accent2>
          <a:srgbClr val="C4AD74"/>
        </a:accent2>
        <a:accent3>
          <a:srgbClr val="EEEBE6"/>
        </a:accent3>
        <a:accent4>
          <a:srgbClr val="000000"/>
        </a:accent4>
        <a:accent5>
          <a:srgbClr val="F7F7F7"/>
        </a:accent5>
        <a:accent6>
          <a:srgbClr val="B19C68"/>
        </a:accent6>
        <a:hlink>
          <a:srgbClr val="A46032"/>
        </a:hlink>
        <a:folHlink>
          <a:srgbClr val="8F8E73"/>
        </a:folHlink>
      </a:clrScheme>
      <a:clrMap bg1="lt1" tx1="dk1" bg2="lt2" tx2="dk2" accent1="accent1" accent2="accent2" accent3="accent3" accent4="accent4" accent5="accent5" accent6="accent6" hlink="hlink" folHlink="folHlink"/>
    </a:extraClrScheme>
    <a:extraClrScheme>
      <a:clrScheme name="Teamwork 9">
        <a:dk1>
          <a:srgbClr val="8A0000"/>
        </a:dk1>
        <a:lt1>
          <a:srgbClr val="FFFFFF"/>
        </a:lt1>
        <a:dk2>
          <a:srgbClr val="800000"/>
        </a:dk2>
        <a:lt2>
          <a:srgbClr val="FFFFCC"/>
        </a:lt2>
        <a:accent1>
          <a:srgbClr val="FF5831"/>
        </a:accent1>
        <a:accent2>
          <a:srgbClr val="C5543D"/>
        </a:accent2>
        <a:accent3>
          <a:srgbClr val="C0AAAA"/>
        </a:accent3>
        <a:accent4>
          <a:srgbClr val="DADADA"/>
        </a:accent4>
        <a:accent5>
          <a:srgbClr val="FFB4AD"/>
        </a:accent5>
        <a:accent6>
          <a:srgbClr val="B24B36"/>
        </a:accent6>
        <a:hlink>
          <a:srgbClr val="FFFFCC"/>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louds">
  <a:themeElements>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fontScheme name="Cloud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clrMap bg1="dk2" tx1="lt1" bg2="dk1" tx2="lt2" accent1="accent1" accent2="accent2" accent3="accent3" accent4="accent4" accent5="accent5" accent6="accent6" hlink="hlink" folHlink="folHlink"/>
    </a:extraClrScheme>
    <a:extraClrScheme>
      <a:clrScheme name="Clouds 2">
        <a:dk1>
          <a:srgbClr val="000066"/>
        </a:dk1>
        <a:lt1>
          <a:srgbClr val="FFFFFF"/>
        </a:lt1>
        <a:dk2>
          <a:srgbClr val="00A2DC"/>
        </a:dk2>
        <a:lt2>
          <a:srgbClr val="FFFFFF"/>
        </a:lt2>
        <a:accent1>
          <a:srgbClr val="0079A4"/>
        </a:accent1>
        <a:accent2>
          <a:srgbClr val="33CCCC"/>
        </a:accent2>
        <a:accent3>
          <a:srgbClr val="AACEEB"/>
        </a:accent3>
        <a:accent4>
          <a:srgbClr val="DADADA"/>
        </a:accent4>
        <a:accent5>
          <a:srgbClr val="AABECF"/>
        </a:accent5>
        <a:accent6>
          <a:srgbClr val="2DB9B9"/>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louds 3">
        <a:dk1>
          <a:srgbClr val="010199"/>
        </a:dk1>
        <a:lt1>
          <a:srgbClr val="FFFFFF"/>
        </a:lt1>
        <a:dk2>
          <a:srgbClr val="000092"/>
        </a:dk2>
        <a:lt2>
          <a:srgbClr val="CCFFFF"/>
        </a:lt2>
        <a:accent1>
          <a:srgbClr val="66CCFF"/>
        </a:accent1>
        <a:accent2>
          <a:srgbClr val="2EBDBA"/>
        </a:accent2>
        <a:accent3>
          <a:srgbClr val="AAAAC7"/>
        </a:accent3>
        <a:accent4>
          <a:srgbClr val="DADADA"/>
        </a:accent4>
        <a:accent5>
          <a:srgbClr val="B8E2FF"/>
        </a:accent5>
        <a:accent6>
          <a:srgbClr val="29ABA8"/>
        </a:accent6>
        <a:hlink>
          <a:srgbClr val="66FFFF"/>
        </a:hlink>
        <a:folHlink>
          <a:srgbClr val="CC99FF"/>
        </a:folHlink>
      </a:clrScheme>
      <a:clrMap bg1="dk2" tx1="lt1" bg2="dk1" tx2="lt2" accent1="accent1" accent2="accent2" accent3="accent3" accent4="accent4" accent5="accent5" accent6="accent6" hlink="hlink" folHlink="folHlink"/>
    </a:extraClrScheme>
    <a:extraClrScheme>
      <a:clrScheme name="Clouds 4">
        <a:dk1>
          <a:srgbClr val="000000"/>
        </a:dk1>
        <a:lt1>
          <a:srgbClr val="FFFFFF"/>
        </a:lt1>
        <a:dk2>
          <a:srgbClr val="006A67"/>
        </a:dk2>
        <a:lt2>
          <a:srgbClr val="FFFFCC"/>
        </a:lt2>
        <a:accent1>
          <a:srgbClr val="33CCCC"/>
        </a:accent1>
        <a:accent2>
          <a:srgbClr val="6D6FC7"/>
        </a:accent2>
        <a:accent3>
          <a:srgbClr val="AAB9B8"/>
        </a:accent3>
        <a:accent4>
          <a:srgbClr val="DADADA"/>
        </a:accent4>
        <a:accent5>
          <a:srgbClr val="ADE2E2"/>
        </a:accent5>
        <a:accent6>
          <a:srgbClr val="6264B4"/>
        </a:accent6>
        <a:hlink>
          <a:srgbClr val="00FFFF"/>
        </a:hlink>
        <a:folHlink>
          <a:srgbClr val="00CC66"/>
        </a:folHlink>
      </a:clrScheme>
      <a:clrMap bg1="dk2" tx1="lt1" bg2="dk1" tx2="lt2" accent1="accent1" accent2="accent2" accent3="accent3" accent4="accent4" accent5="accent5" accent6="accent6" hlink="hlink" folHlink="folHlink"/>
    </a:extraClrScheme>
    <a:extraClrScheme>
      <a:clrScheme name="Clouds 5">
        <a:dk1>
          <a:srgbClr val="4D4D4D"/>
        </a:dk1>
        <a:lt1>
          <a:srgbClr val="FFFFFF"/>
        </a:lt1>
        <a:dk2>
          <a:srgbClr val="650BB7"/>
        </a:dk2>
        <a:lt2>
          <a:srgbClr val="FFFFFF"/>
        </a:lt2>
        <a:accent1>
          <a:srgbClr val="FF66FF"/>
        </a:accent1>
        <a:accent2>
          <a:srgbClr val="666699"/>
        </a:accent2>
        <a:accent3>
          <a:srgbClr val="B8AAD8"/>
        </a:accent3>
        <a:accent4>
          <a:srgbClr val="DADADA"/>
        </a:accent4>
        <a:accent5>
          <a:srgbClr val="FFB8FF"/>
        </a:accent5>
        <a:accent6>
          <a:srgbClr val="5C5C8A"/>
        </a:accent6>
        <a:hlink>
          <a:srgbClr val="E9E9FF"/>
        </a:hlink>
        <a:folHlink>
          <a:srgbClr val="CCECFF"/>
        </a:folHlink>
      </a:clrScheme>
      <a:clrMap bg1="dk2" tx1="lt1" bg2="dk1" tx2="lt2" accent1="accent1" accent2="accent2" accent3="accent3" accent4="accent4" accent5="accent5" accent6="accent6" hlink="hlink" folHlink="folHlink"/>
    </a:extraClrScheme>
    <a:extraClrScheme>
      <a:clrScheme name="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Clouds 7">
        <a:dk1>
          <a:srgbClr val="4F4F77"/>
        </a:dk1>
        <a:lt1>
          <a:srgbClr val="FFFFFF"/>
        </a:lt1>
        <a:dk2>
          <a:srgbClr val="7979A5"/>
        </a:dk2>
        <a:lt2>
          <a:srgbClr val="F3F3FF"/>
        </a:lt2>
        <a:accent1>
          <a:srgbClr val="5D5D8B"/>
        </a:accent1>
        <a:accent2>
          <a:srgbClr val="66CCFF"/>
        </a:accent2>
        <a:accent3>
          <a:srgbClr val="BEBECF"/>
        </a:accent3>
        <a:accent4>
          <a:srgbClr val="DADADA"/>
        </a:accent4>
        <a:accent5>
          <a:srgbClr val="B6B6C4"/>
        </a:accent5>
        <a:accent6>
          <a:srgbClr val="5CB9E7"/>
        </a:accent6>
        <a:hlink>
          <a:srgbClr val="CCECFF"/>
        </a:hlink>
        <a:folHlink>
          <a:srgbClr val="FFFFCC"/>
        </a:folHlink>
      </a:clrScheme>
      <a:clrMap bg1="dk2" tx1="lt1" bg2="dk1" tx2="lt2" accent1="accent1" accent2="accent2" accent3="accent3" accent4="accent4" accent5="accent5" accent6="accent6" hlink="hlink" folHlink="folHlink"/>
    </a:extraClrScheme>
    <a:extraClrScheme>
      <a:clrScheme name="Clouds 8">
        <a:dk1>
          <a:srgbClr val="000000"/>
        </a:dk1>
        <a:lt1>
          <a:srgbClr val="B9B9B9"/>
        </a:lt1>
        <a:dk2>
          <a:srgbClr val="8A8472"/>
        </a:dk2>
        <a:lt2>
          <a:srgbClr val="4D4D4D"/>
        </a:lt2>
        <a:accent1>
          <a:srgbClr val="EDEEE2"/>
        </a:accent1>
        <a:accent2>
          <a:srgbClr val="7FAA7E"/>
        </a:accent2>
        <a:accent3>
          <a:srgbClr val="D9D9D9"/>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
      <a:clrScheme name="Clouds 9">
        <a:dk1>
          <a:srgbClr val="000000"/>
        </a:dk1>
        <a:lt1>
          <a:srgbClr val="FEA24E"/>
        </a:lt1>
        <a:dk2>
          <a:srgbClr val="CC6600"/>
        </a:dk2>
        <a:lt2>
          <a:srgbClr val="808080"/>
        </a:lt2>
        <a:accent1>
          <a:srgbClr val="FBEECD"/>
        </a:accent1>
        <a:accent2>
          <a:srgbClr val="ECD044"/>
        </a:accent2>
        <a:accent3>
          <a:srgbClr val="FECEB2"/>
        </a:accent3>
        <a:accent4>
          <a:srgbClr val="000000"/>
        </a:accent4>
        <a:accent5>
          <a:srgbClr val="FDF5E3"/>
        </a:accent5>
        <a:accent6>
          <a:srgbClr val="D6BC3D"/>
        </a:accent6>
        <a:hlink>
          <a:srgbClr val="E42B00"/>
        </a:hlink>
        <a:folHlink>
          <a:srgbClr val="996633"/>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批判性思维导论">
  <a:themeElements>
    <a:clrScheme name="批判性思维导论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批判性思维导论">
      <a:majorFont>
        <a:latin typeface="Garamond"/>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批判性思维导论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批判性思维导论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批判性思维导论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批判性思维导论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批判性思维导论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批判性思维导论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批判性思维导论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批判性思维导论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批判性思维导论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批判性思维导论</Template>
  <TotalTime>49902</TotalTime>
  <Words>6700</Words>
  <Application>Microsoft Macintosh PowerPoint</Application>
  <PresentationFormat>On-screen Show (4:3)</PresentationFormat>
  <Paragraphs>592</Paragraphs>
  <Slides>55</Slides>
  <Notes>1</Notes>
  <HiddenSlides>0</HiddenSlides>
  <MMClips>0</MMClips>
  <ScaleCrop>false</ScaleCrop>
  <HeadingPairs>
    <vt:vector size="8" baseType="variant">
      <vt:variant>
        <vt:lpstr>Fonts Used</vt:lpstr>
      </vt:variant>
      <vt:variant>
        <vt:i4>8</vt:i4>
      </vt:variant>
      <vt:variant>
        <vt:lpstr>Theme</vt:lpstr>
      </vt:variant>
      <vt:variant>
        <vt:i4>6</vt:i4>
      </vt:variant>
      <vt:variant>
        <vt:lpstr>Embedded OLE Servers</vt:lpstr>
      </vt:variant>
      <vt:variant>
        <vt:i4>1</vt:i4>
      </vt:variant>
      <vt:variant>
        <vt:lpstr>Slide Titles</vt:lpstr>
      </vt:variant>
      <vt:variant>
        <vt:i4>55</vt:i4>
      </vt:variant>
    </vt:vector>
  </HeadingPairs>
  <TitlesOfParts>
    <vt:vector size="70" baseType="lpstr">
      <vt:lpstr>Arial</vt:lpstr>
      <vt:lpstr>宋体</vt:lpstr>
      <vt:lpstr>Wingdings</vt:lpstr>
      <vt:lpstr>Calibri</vt:lpstr>
      <vt:lpstr>Garamond</vt:lpstr>
      <vt:lpstr>汉鼎简楷体</vt:lpstr>
      <vt:lpstr>Arial Unicode MS</vt:lpstr>
      <vt:lpstr>MS Song</vt:lpstr>
      <vt:lpstr>Orbit</vt:lpstr>
      <vt:lpstr>Digital Dots</vt:lpstr>
      <vt:lpstr>Teamwork</vt:lpstr>
      <vt:lpstr>Clouds</vt:lpstr>
      <vt:lpstr>批判性思维导论</vt:lpstr>
      <vt:lpstr>Default Design</vt:lpstr>
      <vt:lpstr>Microsoft Visio Drawing</vt:lpstr>
      <vt:lpstr>批判性思维</vt:lpstr>
      <vt:lpstr>PowerPoint Presentation</vt:lpstr>
      <vt:lpstr>PowerPoint Presentation</vt:lpstr>
      <vt:lpstr>PowerPoint Presentation</vt:lpstr>
      <vt:lpstr>PowerPoint Presentation</vt:lpstr>
      <vt:lpstr>PowerPoint Presentation</vt:lpstr>
      <vt:lpstr>PowerPoint Presentation</vt:lpstr>
      <vt:lpstr>1. 六种论证出错的方式</vt:lpstr>
      <vt:lpstr>1.3 第三种错误：理由不充分，不重要。不全面</vt:lpstr>
      <vt:lpstr>1. 六种论证出错的方式</vt:lpstr>
      <vt:lpstr>1.4 第四种错误：推理无效</vt:lpstr>
      <vt:lpstr>赚钱的可行性报告中的证明…</vt:lpstr>
      <vt:lpstr>PowerPoint Presentation</vt:lpstr>
      <vt:lpstr>PowerPoint Presentation</vt:lpstr>
      <vt:lpstr>PowerPoint Presentation</vt:lpstr>
      <vt:lpstr>PowerPoint Presentation</vt:lpstr>
      <vt:lpstr>请分析李玫瑾的“弹钢琴强迫杀人说” </vt:lpstr>
      <vt:lpstr>你认可以下论证吗？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前提和结论之间关键词的联接</vt:lpstr>
      <vt:lpstr>PowerPoint Presentation</vt:lpstr>
      <vt:lpstr>PowerPoint Presentation</vt:lpstr>
      <vt:lpstr>PowerPoint Presentation</vt:lpstr>
      <vt:lpstr>五种有效的演绎推理形式</vt:lpstr>
      <vt:lpstr>PowerPoint Presentation</vt:lpstr>
      <vt:lpstr>PowerPoint Presentation</vt:lpstr>
      <vt:lpstr>两种无效的演绎推理形式:</vt:lpstr>
      <vt:lpstr>PowerPoint Presentation</vt:lpstr>
      <vt:lpstr>分析推理的类型或形式，并评价充分性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全球选美大调查: 英国人最丑 挪威女人最美</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回顾和总结   在这一章里，我们讨论和练习了什么</vt:lpstr>
    </vt:vector>
  </TitlesOfParts>
  <Company>TransUnion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批判性思维导论</dc:title>
  <dc:creator>VDong</dc:creator>
  <cp:lastModifiedBy>ZHANG, RUOYU (PGR)</cp:lastModifiedBy>
  <cp:revision>532</cp:revision>
  <dcterms:created xsi:type="dcterms:W3CDTF">2009-04-22T01:35:53Z</dcterms:created>
  <dcterms:modified xsi:type="dcterms:W3CDTF">2022-05-25T09:27:54Z</dcterms:modified>
</cp:coreProperties>
</file>