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10" r:id="rId2"/>
    <p:sldMasterId id="2147483712" r:id="rId3"/>
    <p:sldMasterId id="2147483714" r:id="rId4"/>
    <p:sldMasterId id="2147483716" r:id="rId5"/>
    <p:sldMasterId id="2147483717" r:id="rId6"/>
  </p:sldMasterIdLst>
  <p:notesMasterIdLst>
    <p:notesMasterId r:id="rId51"/>
  </p:notesMasterIdLst>
  <p:handoutMasterIdLst>
    <p:handoutMasterId r:id="rId52"/>
  </p:handoutMasterIdLst>
  <p:sldIdLst>
    <p:sldId id="335" r:id="rId7"/>
    <p:sldId id="329" r:id="rId8"/>
    <p:sldId id="257" r:id="rId9"/>
    <p:sldId id="331" r:id="rId10"/>
    <p:sldId id="258" r:id="rId11"/>
    <p:sldId id="321" r:id="rId12"/>
    <p:sldId id="323" r:id="rId13"/>
    <p:sldId id="322" r:id="rId14"/>
    <p:sldId id="283" r:id="rId15"/>
    <p:sldId id="286" r:id="rId16"/>
    <p:sldId id="287" r:id="rId17"/>
    <p:sldId id="288" r:id="rId18"/>
    <p:sldId id="334" r:id="rId19"/>
    <p:sldId id="324" r:id="rId20"/>
    <p:sldId id="290" r:id="rId21"/>
    <p:sldId id="292" r:id="rId22"/>
    <p:sldId id="293" r:id="rId23"/>
    <p:sldId id="294" r:id="rId24"/>
    <p:sldId id="295" r:id="rId25"/>
    <p:sldId id="328" r:id="rId26"/>
    <p:sldId id="296" r:id="rId27"/>
    <p:sldId id="298" r:id="rId28"/>
    <p:sldId id="299" r:id="rId29"/>
    <p:sldId id="300" r:id="rId30"/>
    <p:sldId id="302" r:id="rId31"/>
    <p:sldId id="303" r:id="rId32"/>
    <p:sldId id="304" r:id="rId33"/>
    <p:sldId id="319" r:id="rId34"/>
    <p:sldId id="305" r:id="rId35"/>
    <p:sldId id="307" r:id="rId36"/>
    <p:sldId id="306" r:id="rId37"/>
    <p:sldId id="308" r:id="rId38"/>
    <p:sldId id="309" r:id="rId39"/>
    <p:sldId id="325" r:id="rId40"/>
    <p:sldId id="310" r:id="rId41"/>
    <p:sldId id="311" r:id="rId42"/>
    <p:sldId id="313" r:id="rId43"/>
    <p:sldId id="314" r:id="rId44"/>
    <p:sldId id="315" r:id="rId45"/>
    <p:sldId id="326" r:id="rId46"/>
    <p:sldId id="333" r:id="rId47"/>
    <p:sldId id="327" r:id="rId48"/>
    <p:sldId id="332" r:id="rId49"/>
    <p:sldId id="320" r:id="rId50"/>
  </p:sldIdLst>
  <p:sldSz cx="9144000" cy="6858000" type="screen4x3"/>
  <p:notesSz cx="6858000" cy="9144000"/>
  <p:defaultTextStyle>
    <a:defPPr>
      <a:defRPr lang="en-US"/>
    </a:defPPr>
    <a:lvl1pPr algn="l" rtl="0" fontAlgn="base">
      <a:lnSpc>
        <a:spcPct val="90000"/>
      </a:lnSpc>
      <a:spcBef>
        <a:spcPct val="20000"/>
      </a:spcBef>
      <a:spcAft>
        <a:spcPct val="0"/>
      </a:spcAft>
      <a:buClr>
        <a:schemeClr val="accent1"/>
      </a:buClr>
      <a:buSzPct val="65000"/>
      <a:buFont typeface="Wingdings" pitchFamily="2" charset="2"/>
      <a:buChar char="n"/>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lnSpc>
        <a:spcPct val="90000"/>
      </a:lnSpc>
      <a:spcBef>
        <a:spcPct val="20000"/>
      </a:spcBef>
      <a:spcAft>
        <a:spcPct val="0"/>
      </a:spcAft>
      <a:buClr>
        <a:schemeClr val="accent1"/>
      </a:buClr>
      <a:buSzPct val="65000"/>
      <a:buFont typeface="Wingdings" pitchFamily="2" charset="2"/>
      <a:buChar char="n"/>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lnSpc>
        <a:spcPct val="90000"/>
      </a:lnSpc>
      <a:spcBef>
        <a:spcPct val="20000"/>
      </a:spcBef>
      <a:spcAft>
        <a:spcPct val="0"/>
      </a:spcAft>
      <a:buClr>
        <a:schemeClr val="accent1"/>
      </a:buClr>
      <a:buSzPct val="65000"/>
      <a:buFont typeface="Wingdings" pitchFamily="2" charset="2"/>
      <a:buChar char="n"/>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lnSpc>
        <a:spcPct val="90000"/>
      </a:lnSpc>
      <a:spcBef>
        <a:spcPct val="20000"/>
      </a:spcBef>
      <a:spcAft>
        <a:spcPct val="0"/>
      </a:spcAft>
      <a:buClr>
        <a:schemeClr val="accent1"/>
      </a:buClr>
      <a:buSzPct val="65000"/>
      <a:buFont typeface="Wingdings" pitchFamily="2" charset="2"/>
      <a:buChar char="n"/>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lnSpc>
        <a:spcPct val="90000"/>
      </a:lnSpc>
      <a:spcBef>
        <a:spcPct val="20000"/>
      </a:spcBef>
      <a:spcAft>
        <a:spcPct val="0"/>
      </a:spcAft>
      <a:buClr>
        <a:schemeClr val="accent1"/>
      </a:buClr>
      <a:buSzPct val="65000"/>
      <a:buFont typeface="Wingdings" pitchFamily="2" charset="2"/>
      <a:buChar char="n"/>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p:cViewPr varScale="1">
        <p:scale>
          <a:sx n="106" d="100"/>
          <a:sy n="106" d="100"/>
        </p:scale>
        <p:origin x="18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E7222DD-BD81-59C7-08DA-AAECDB4AA3C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Wingdings" charset="0"/>
              <a:buChar char="n"/>
              <a:defRPr kumimoji="1" sz="1200">
                <a:latin typeface="Arial" charset="0"/>
                <a:ea typeface="宋体" charset="0"/>
                <a:cs typeface="+mn-cs"/>
              </a:defRPr>
            </a:lvl1pPr>
          </a:lstStyle>
          <a:p>
            <a:pPr>
              <a:defRPr/>
            </a:pPr>
            <a:endParaRPr lang="zh-CN" altLang="en-US"/>
          </a:p>
        </p:txBody>
      </p:sp>
      <p:sp>
        <p:nvSpPr>
          <p:cNvPr id="3" name="日期占位符 2">
            <a:extLst>
              <a:ext uri="{FF2B5EF4-FFF2-40B4-BE49-F238E27FC236}">
                <a16:creationId xmlns:a16="http://schemas.microsoft.com/office/drawing/2014/main" id="{80E9D1ED-5DCA-153D-CFBA-9EEA8B86EF0E}"/>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1" sz="1200"/>
            </a:lvl1pPr>
          </a:lstStyle>
          <a:p>
            <a:fld id="{43ACE1BC-FE81-FB42-8670-7DD53DB9737F}" type="datetimeFigureOut">
              <a:rPr lang="zh-CN" altLang="en-US"/>
              <a:pPr/>
              <a:t>2022/5/31</a:t>
            </a:fld>
            <a:endParaRPr lang="zh-CN" altLang="en-US"/>
          </a:p>
        </p:txBody>
      </p:sp>
      <p:sp>
        <p:nvSpPr>
          <p:cNvPr id="4" name="页脚占位符 3">
            <a:extLst>
              <a:ext uri="{FF2B5EF4-FFF2-40B4-BE49-F238E27FC236}">
                <a16:creationId xmlns:a16="http://schemas.microsoft.com/office/drawing/2014/main" id="{24311173-C6D7-D140-1DD7-C06DDD61091E}"/>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Wingdings" charset="0"/>
              <a:buChar char="n"/>
              <a:defRPr kumimoji="1" sz="1200">
                <a:latin typeface="Arial" charset="0"/>
                <a:ea typeface="宋体" charset="0"/>
                <a:cs typeface="+mn-cs"/>
              </a:defRPr>
            </a:lvl1pPr>
          </a:lstStyle>
          <a:p>
            <a:pPr>
              <a:defRPr/>
            </a:pPr>
            <a:endParaRPr lang="zh-CN" altLang="en-US"/>
          </a:p>
        </p:txBody>
      </p:sp>
      <p:sp>
        <p:nvSpPr>
          <p:cNvPr id="5" name="幻灯片编号占位符 4">
            <a:extLst>
              <a:ext uri="{FF2B5EF4-FFF2-40B4-BE49-F238E27FC236}">
                <a16:creationId xmlns:a16="http://schemas.microsoft.com/office/drawing/2014/main" id="{0F2A07C9-F6EB-5C0E-4089-9C1A67B331A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80DF9E6F-7CA6-BF4A-AB43-36835118434E}" type="slidenum">
              <a:rPr lang="zh-CN" altLang="en-US"/>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BF8BAAD-A058-5718-57C0-96B8D98FBC1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Wingdings" charset="0"/>
              <a:buChar char="n"/>
              <a:defRPr kumimoji="1" sz="1200">
                <a:latin typeface="Arial" charset="0"/>
                <a:ea typeface="宋体" charset="0"/>
                <a:cs typeface="+mn-cs"/>
              </a:defRPr>
            </a:lvl1pPr>
          </a:lstStyle>
          <a:p>
            <a:pPr>
              <a:defRPr/>
            </a:pPr>
            <a:endParaRPr lang="zh-CN" altLang="en-US"/>
          </a:p>
        </p:txBody>
      </p:sp>
      <p:sp>
        <p:nvSpPr>
          <p:cNvPr id="3" name="日期占位符 2">
            <a:extLst>
              <a:ext uri="{FF2B5EF4-FFF2-40B4-BE49-F238E27FC236}">
                <a16:creationId xmlns:a16="http://schemas.microsoft.com/office/drawing/2014/main" id="{CE942832-56DF-A4CC-8A20-3E35B9FDFD80}"/>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1" sz="1200"/>
            </a:lvl1pPr>
          </a:lstStyle>
          <a:p>
            <a:fld id="{B0CEC314-D952-FA42-8A7D-BE7EB3A5CF12}" type="datetimeFigureOut">
              <a:rPr lang="zh-CN" altLang="en-US"/>
              <a:pPr/>
              <a:t>2022/5/31</a:t>
            </a:fld>
            <a:endParaRPr lang="zh-CN" altLang="en-US"/>
          </a:p>
        </p:txBody>
      </p:sp>
      <p:sp>
        <p:nvSpPr>
          <p:cNvPr id="4" name="幻灯片图像占位符 3">
            <a:extLst>
              <a:ext uri="{FF2B5EF4-FFF2-40B4-BE49-F238E27FC236}">
                <a16:creationId xmlns:a16="http://schemas.microsoft.com/office/drawing/2014/main" id="{39655C91-1593-93BC-A5FC-606FA6F1AD8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A88AFC2-CC0C-82B1-0FD8-0570056CCE9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A02A1FDB-5314-4486-0024-EF605E13B5D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Wingdings" charset="0"/>
              <a:buChar char="n"/>
              <a:defRPr kumimoji="1" sz="1200">
                <a:latin typeface="Arial" charset="0"/>
                <a:ea typeface="宋体" charset="0"/>
                <a:cs typeface="+mn-cs"/>
              </a:defRPr>
            </a:lvl1pPr>
          </a:lstStyle>
          <a:p>
            <a:pPr>
              <a:defRPr/>
            </a:pPr>
            <a:endParaRPr lang="zh-CN" altLang="en-US"/>
          </a:p>
        </p:txBody>
      </p:sp>
      <p:sp>
        <p:nvSpPr>
          <p:cNvPr id="7" name="幻灯片编号占位符 6">
            <a:extLst>
              <a:ext uri="{FF2B5EF4-FFF2-40B4-BE49-F238E27FC236}">
                <a16:creationId xmlns:a16="http://schemas.microsoft.com/office/drawing/2014/main" id="{7EE6278A-87B7-E729-10A7-2686AD8824F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E8667D66-C391-BD41-BE5D-999382FAE71C}" type="slidenum">
              <a:rPr lang="zh-CN" altLang="en-US"/>
              <a:pPr/>
              <a:t>‹#›</a:t>
            </a:fld>
            <a:endParaRPr lang="zh-CN"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kumimoji="1" sz="1200" kern="1200">
        <a:solidFill>
          <a:schemeClr val="tx1"/>
        </a:solidFill>
        <a:latin typeface="+mn-lt"/>
        <a:ea typeface="宋体" charset="0"/>
        <a:cs typeface="宋体" charset="0"/>
      </a:defRPr>
    </a:lvl1pPr>
    <a:lvl2pPr marL="457200" algn="l" defTabSz="457200" rtl="0" fontAlgn="base">
      <a:spcBef>
        <a:spcPct val="30000"/>
      </a:spcBef>
      <a:spcAft>
        <a:spcPct val="0"/>
      </a:spcAft>
      <a:defRPr kumimoji="1" sz="1200" kern="1200">
        <a:solidFill>
          <a:schemeClr val="tx1"/>
        </a:solidFill>
        <a:latin typeface="+mn-lt"/>
        <a:ea typeface="宋体" charset="0"/>
        <a:cs typeface="+mn-cs"/>
      </a:defRPr>
    </a:lvl2pPr>
    <a:lvl3pPr marL="914400" algn="l" defTabSz="457200" rtl="0" fontAlgn="base">
      <a:spcBef>
        <a:spcPct val="30000"/>
      </a:spcBef>
      <a:spcAft>
        <a:spcPct val="0"/>
      </a:spcAft>
      <a:defRPr kumimoji="1" sz="1200" kern="1200">
        <a:solidFill>
          <a:schemeClr val="tx1"/>
        </a:solidFill>
        <a:latin typeface="+mn-lt"/>
        <a:ea typeface="宋体" charset="0"/>
        <a:cs typeface="+mn-cs"/>
      </a:defRPr>
    </a:lvl3pPr>
    <a:lvl4pPr marL="1371600" algn="l" defTabSz="457200" rtl="0" fontAlgn="base">
      <a:spcBef>
        <a:spcPct val="30000"/>
      </a:spcBef>
      <a:spcAft>
        <a:spcPct val="0"/>
      </a:spcAft>
      <a:defRPr kumimoji="1" sz="1200" kern="1200">
        <a:solidFill>
          <a:schemeClr val="tx1"/>
        </a:solidFill>
        <a:latin typeface="+mn-lt"/>
        <a:ea typeface="宋体" charset="0"/>
        <a:cs typeface="+mn-cs"/>
      </a:defRPr>
    </a:lvl4pPr>
    <a:lvl5pPr marL="1828800" algn="l" defTabSz="457200" rtl="0" fontAlgn="base">
      <a:spcBef>
        <a:spcPct val="30000"/>
      </a:spcBef>
      <a:spcAft>
        <a:spcPct val="0"/>
      </a:spcAft>
      <a:defRPr kumimoji="1" sz="1200" kern="1200">
        <a:solidFill>
          <a:schemeClr val="tx1"/>
        </a:solidFill>
        <a:latin typeface="+mn-lt"/>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0AD8EE-852E-4265-02EC-567B9A41CA83}"/>
              </a:ext>
            </a:extLst>
          </p:cNvPr>
          <p:cNvGrpSpPr>
            <a:grpSpLocks/>
          </p:cNvGrpSpPr>
          <p:nvPr/>
        </p:nvGrpSpPr>
        <p:grpSpPr bwMode="auto">
          <a:xfrm>
            <a:off x="0" y="3902075"/>
            <a:ext cx="3400425" cy="2949575"/>
            <a:chOff x="0" y="2458"/>
            <a:chExt cx="2142" cy="1858"/>
          </a:xfrm>
        </p:grpSpPr>
        <p:sp>
          <p:nvSpPr>
            <p:cNvPr id="5" name="Freeform 3">
              <a:extLst>
                <a:ext uri="{FF2B5EF4-FFF2-40B4-BE49-F238E27FC236}">
                  <a16:creationId xmlns:a16="http://schemas.microsoft.com/office/drawing/2014/main" id="{85A67477-E311-1C46-FB79-67E1A5A7E72E}"/>
                </a:ext>
              </a:extLst>
            </p:cNvPr>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 name="Freeform 4">
              <a:extLst>
                <a:ext uri="{FF2B5EF4-FFF2-40B4-BE49-F238E27FC236}">
                  <a16:creationId xmlns:a16="http://schemas.microsoft.com/office/drawing/2014/main" id="{5C7BC609-B95E-733A-8A36-30F99C34E25F}"/>
                </a:ext>
              </a:extLst>
            </p:cNvPr>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7" name="Freeform 5">
              <a:extLst>
                <a:ext uri="{FF2B5EF4-FFF2-40B4-BE49-F238E27FC236}">
                  <a16:creationId xmlns:a16="http://schemas.microsoft.com/office/drawing/2014/main" id="{91C48D3F-4648-5814-4133-1A0E287F1222}"/>
                </a:ext>
              </a:extLst>
            </p:cNvPr>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8" name="Freeform 6">
              <a:extLst>
                <a:ext uri="{FF2B5EF4-FFF2-40B4-BE49-F238E27FC236}">
                  <a16:creationId xmlns:a16="http://schemas.microsoft.com/office/drawing/2014/main" id="{6F3A2F09-C024-9A40-398E-0CF9AC03DEF6}"/>
                </a:ext>
              </a:extLst>
            </p:cNvPr>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9" name="Oval 7">
              <a:extLst>
                <a:ext uri="{FF2B5EF4-FFF2-40B4-BE49-F238E27FC236}">
                  <a16:creationId xmlns:a16="http://schemas.microsoft.com/office/drawing/2014/main" id="{CB5C4317-8F9C-5BFA-7D65-48EA092AA7DC}"/>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0" name="Oval 8">
              <a:extLst>
                <a:ext uri="{FF2B5EF4-FFF2-40B4-BE49-F238E27FC236}">
                  <a16:creationId xmlns:a16="http://schemas.microsoft.com/office/drawing/2014/main" id="{04F2FB96-C5EF-0B34-FBA6-DE2FB2B8BB65}"/>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1" name="Oval 9">
              <a:extLst>
                <a:ext uri="{FF2B5EF4-FFF2-40B4-BE49-F238E27FC236}">
                  <a16:creationId xmlns:a16="http://schemas.microsoft.com/office/drawing/2014/main" id="{FAECDDAB-180F-5750-A243-CA8342DB241F}"/>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sp>
        <p:nvSpPr>
          <p:cNvPr id="59402"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en-US" altLang="zh-CN" noProof="0"/>
              <a:t>Click to edit Master title style</a:t>
            </a:r>
          </a:p>
        </p:txBody>
      </p:sp>
      <p:sp>
        <p:nvSpPr>
          <p:cNvPr id="59403" name="Rectangle 11"/>
          <p:cNvSpPr>
            <a:spLocks noGrp="1" noChangeArrowheads="1"/>
          </p:cNvSpPr>
          <p:nvPr>
            <p:ph type="subTitle" sz="quarter" idx="1"/>
          </p:nvPr>
        </p:nvSpPr>
        <p:spPr>
          <a:xfrm>
            <a:off x="1371600" y="3886200"/>
            <a:ext cx="6400800" cy="1752600"/>
          </a:xfrm>
        </p:spPr>
        <p:txBody>
          <a:bodyPr/>
          <a:lstStyle>
            <a:lvl1pPr marL="0" indent="0" algn="ctr">
              <a:buFont typeface="Wingdings" charset="0"/>
              <a:buNone/>
              <a:defRPr/>
            </a:lvl1pPr>
          </a:lstStyle>
          <a:p>
            <a:pPr lvl="0"/>
            <a:r>
              <a:rPr lang="en-US" altLang="zh-CN" noProof="0"/>
              <a:t>Click to edit Master subtitle style</a:t>
            </a:r>
          </a:p>
        </p:txBody>
      </p:sp>
      <p:sp>
        <p:nvSpPr>
          <p:cNvPr id="12" name="Rectangle 12">
            <a:extLst>
              <a:ext uri="{FF2B5EF4-FFF2-40B4-BE49-F238E27FC236}">
                <a16:creationId xmlns:a16="http://schemas.microsoft.com/office/drawing/2014/main" id="{B7091E70-439C-BB8F-042F-39C50B87E43A}"/>
              </a:ext>
            </a:extLst>
          </p:cNvPr>
          <p:cNvSpPr>
            <a:spLocks noGrp="1" noChangeArrowheads="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B90DE07A-85A4-CA47-8217-E050C49D20ED}" type="datetime1">
              <a:rPr lang="zh-CN" altLang="en-US"/>
              <a:pPr/>
              <a:t>2022/5/31</a:t>
            </a:fld>
            <a:endParaRPr lang="en-US" altLang="zh-CN"/>
          </a:p>
        </p:txBody>
      </p:sp>
      <p:sp>
        <p:nvSpPr>
          <p:cNvPr id="13" name="Rectangle 13">
            <a:extLst>
              <a:ext uri="{FF2B5EF4-FFF2-40B4-BE49-F238E27FC236}">
                <a16:creationId xmlns:a16="http://schemas.microsoft.com/office/drawing/2014/main" id="{4C1AEB41-0296-24E8-8585-50E3C9916057}"/>
              </a:ext>
            </a:extLst>
          </p:cNvPr>
          <p:cNvSpPr>
            <a:spLocks noGrp="1" noChangeArrowheads="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pPr>
              <a:defRPr/>
            </a:pPr>
            <a:endParaRPr lang="en-US" altLang="zh-CN"/>
          </a:p>
        </p:txBody>
      </p:sp>
      <p:sp>
        <p:nvSpPr>
          <p:cNvPr id="14" name="Rectangle 14">
            <a:extLst>
              <a:ext uri="{FF2B5EF4-FFF2-40B4-BE49-F238E27FC236}">
                <a16:creationId xmlns:a16="http://schemas.microsoft.com/office/drawing/2014/main" id="{069CB349-94FE-A441-456A-CDDF0D00A853}"/>
              </a:ext>
            </a:extLst>
          </p:cNvPr>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9D66BA8F-6211-2042-95F6-00568370EA6B}" type="slidenum">
              <a:rPr lang="en-US" altLang="zh-CN"/>
              <a:pPr/>
              <a:t>‹#›</a:t>
            </a:fld>
            <a:endParaRPr lang="en-US" altLang="zh-CN"/>
          </a:p>
        </p:txBody>
      </p:sp>
    </p:spTree>
    <p:extLst>
      <p:ext uri="{BB962C8B-B14F-4D97-AF65-F5344CB8AC3E}">
        <p14:creationId xmlns:p14="http://schemas.microsoft.com/office/powerpoint/2010/main" val="95674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2">
            <a:extLst>
              <a:ext uri="{FF2B5EF4-FFF2-40B4-BE49-F238E27FC236}">
                <a16:creationId xmlns:a16="http://schemas.microsoft.com/office/drawing/2014/main" id="{9A1150EE-6E9A-038E-7781-A7E8E981101A}"/>
              </a:ext>
            </a:extLst>
          </p:cNvPr>
          <p:cNvSpPr>
            <a:spLocks noGrp="1" noChangeArrowheads="1"/>
          </p:cNvSpPr>
          <p:nvPr>
            <p:ph type="dt" sz="half" idx="10"/>
          </p:nvPr>
        </p:nvSpPr>
        <p:spPr>
          <a:ln/>
        </p:spPr>
        <p:txBody>
          <a:bodyPr/>
          <a:lstStyle>
            <a:lvl1pPr>
              <a:defRPr/>
            </a:lvl1pPr>
          </a:lstStyle>
          <a:p>
            <a:fld id="{C5AEE874-6ED1-DA4E-8397-5493FB8BC3FB}" type="datetime1">
              <a:rPr lang="zh-CN" altLang="en-US"/>
              <a:pPr/>
              <a:t>2022/5/31</a:t>
            </a:fld>
            <a:endParaRPr lang="en-US" altLang="zh-CN"/>
          </a:p>
        </p:txBody>
      </p:sp>
      <p:sp>
        <p:nvSpPr>
          <p:cNvPr id="5" name="Rectangle 13">
            <a:extLst>
              <a:ext uri="{FF2B5EF4-FFF2-40B4-BE49-F238E27FC236}">
                <a16:creationId xmlns:a16="http://schemas.microsoft.com/office/drawing/2014/main" id="{AC47A283-0686-6514-6E90-ABE7B252D6A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61D4420F-2786-A3B0-641A-6BC749057A09}"/>
              </a:ext>
            </a:extLst>
          </p:cNvPr>
          <p:cNvSpPr>
            <a:spLocks noGrp="1" noChangeArrowheads="1"/>
          </p:cNvSpPr>
          <p:nvPr>
            <p:ph type="sldNum" sz="quarter" idx="12"/>
          </p:nvPr>
        </p:nvSpPr>
        <p:spPr>
          <a:ln/>
        </p:spPr>
        <p:txBody>
          <a:bodyPr/>
          <a:lstStyle>
            <a:lvl1pPr>
              <a:defRPr/>
            </a:lvl1pPr>
          </a:lstStyle>
          <a:p>
            <a:fld id="{0FD9E27C-0FD6-9446-BA92-BBF44F3962AB}" type="slidenum">
              <a:rPr lang="en-US" altLang="zh-CN"/>
              <a:pPr/>
              <a:t>‹#›</a:t>
            </a:fld>
            <a:endParaRPr lang="en-US" altLang="zh-CN"/>
          </a:p>
        </p:txBody>
      </p:sp>
    </p:spTree>
    <p:extLst>
      <p:ext uri="{BB962C8B-B14F-4D97-AF65-F5344CB8AC3E}">
        <p14:creationId xmlns:p14="http://schemas.microsoft.com/office/powerpoint/2010/main" val="984128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2">
            <a:extLst>
              <a:ext uri="{FF2B5EF4-FFF2-40B4-BE49-F238E27FC236}">
                <a16:creationId xmlns:a16="http://schemas.microsoft.com/office/drawing/2014/main" id="{CA55B4C9-95C7-31BD-677F-7A115D6DBB00}"/>
              </a:ext>
            </a:extLst>
          </p:cNvPr>
          <p:cNvSpPr>
            <a:spLocks noGrp="1" noChangeArrowheads="1"/>
          </p:cNvSpPr>
          <p:nvPr>
            <p:ph type="dt" sz="half" idx="10"/>
          </p:nvPr>
        </p:nvSpPr>
        <p:spPr>
          <a:ln/>
        </p:spPr>
        <p:txBody>
          <a:bodyPr/>
          <a:lstStyle>
            <a:lvl1pPr>
              <a:defRPr/>
            </a:lvl1pPr>
          </a:lstStyle>
          <a:p>
            <a:fld id="{01C2F56E-1832-8842-90A1-3B0BDDF6D861}" type="datetime1">
              <a:rPr lang="zh-CN" altLang="en-US"/>
              <a:pPr/>
              <a:t>2022/5/31</a:t>
            </a:fld>
            <a:endParaRPr lang="en-US" altLang="zh-CN"/>
          </a:p>
        </p:txBody>
      </p:sp>
      <p:sp>
        <p:nvSpPr>
          <p:cNvPr id="5" name="Rectangle 13">
            <a:extLst>
              <a:ext uri="{FF2B5EF4-FFF2-40B4-BE49-F238E27FC236}">
                <a16:creationId xmlns:a16="http://schemas.microsoft.com/office/drawing/2014/main" id="{99C4EDA3-D890-4E4D-604E-55F3EE5C2F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824BCF24-8B96-DE20-9981-AB6F54BC5A5F}"/>
              </a:ext>
            </a:extLst>
          </p:cNvPr>
          <p:cNvSpPr>
            <a:spLocks noGrp="1" noChangeArrowheads="1"/>
          </p:cNvSpPr>
          <p:nvPr>
            <p:ph type="sldNum" sz="quarter" idx="12"/>
          </p:nvPr>
        </p:nvSpPr>
        <p:spPr>
          <a:ln/>
        </p:spPr>
        <p:txBody>
          <a:bodyPr/>
          <a:lstStyle>
            <a:lvl1pPr>
              <a:defRPr/>
            </a:lvl1pPr>
          </a:lstStyle>
          <a:p>
            <a:fld id="{2F78A8F4-CBA1-1944-96CC-0E948008E2E5}" type="slidenum">
              <a:rPr lang="en-US" altLang="zh-CN"/>
              <a:pPr/>
              <a:t>‹#›</a:t>
            </a:fld>
            <a:endParaRPr lang="en-US" altLang="zh-CN"/>
          </a:p>
        </p:txBody>
      </p:sp>
    </p:spTree>
    <p:extLst>
      <p:ext uri="{BB962C8B-B14F-4D97-AF65-F5344CB8AC3E}">
        <p14:creationId xmlns:p14="http://schemas.microsoft.com/office/powerpoint/2010/main" val="901917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410492E-34D0-128A-7604-290E7C10D6A6}"/>
              </a:ext>
            </a:extLst>
          </p:cNvPr>
          <p:cNvGrpSpPr>
            <a:grpSpLocks/>
          </p:cNvGrpSpPr>
          <p:nvPr/>
        </p:nvGrpSpPr>
        <p:grpSpPr bwMode="auto">
          <a:xfrm>
            <a:off x="3175" y="4267200"/>
            <a:ext cx="9140825" cy="2590800"/>
            <a:chOff x="2" y="2688"/>
            <a:chExt cx="5758" cy="1632"/>
          </a:xfrm>
        </p:grpSpPr>
        <p:sp>
          <p:nvSpPr>
            <p:cNvPr id="5" name="Freeform 3">
              <a:extLst>
                <a:ext uri="{FF2B5EF4-FFF2-40B4-BE49-F238E27FC236}">
                  <a16:creationId xmlns:a16="http://schemas.microsoft.com/office/drawing/2014/main" id="{06D59786-C343-F42C-1278-F38C14439290}"/>
                </a:ext>
              </a:extLst>
            </p:cNvPr>
            <p:cNvSpPr>
              <a:spLocks/>
            </p:cNvSpPr>
            <p:nvPr/>
          </p:nvSpPr>
          <p:spPr bwMode="hidden">
            <a:xfrm>
              <a:off x="2" y="2688"/>
              <a:ext cx="5758" cy="1632"/>
            </a:xfrm>
            <a:custGeom>
              <a:avLst/>
              <a:gdLst>
                <a:gd name="T0" fmla="*/ 5866 w 5740"/>
                <a:gd name="T1" fmla="*/ 5 h 4316"/>
                <a:gd name="T2" fmla="*/ 0 w 5740"/>
                <a:gd name="T3" fmla="*/ 5 h 4316"/>
                <a:gd name="T4" fmla="*/ 0 w 5740"/>
                <a:gd name="T5" fmla="*/ 0 h 4316"/>
                <a:gd name="T6" fmla="*/ 5866 w 5740"/>
                <a:gd name="T7" fmla="*/ 0 h 4316"/>
                <a:gd name="T8" fmla="*/ 5866 w 5740"/>
                <a:gd name="T9" fmla="*/ 5 h 4316"/>
                <a:gd name="T10" fmla="*/ 5866 w 5740"/>
                <a:gd name="T11" fmla="*/ 5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 name="Group 4">
              <a:extLst>
                <a:ext uri="{FF2B5EF4-FFF2-40B4-BE49-F238E27FC236}">
                  <a16:creationId xmlns:a16="http://schemas.microsoft.com/office/drawing/2014/main" id="{40B7040F-E117-0544-CD08-788557C6C4B5}"/>
                </a:ext>
              </a:extLst>
            </p:cNvPr>
            <p:cNvGrpSpPr>
              <a:grpSpLocks/>
            </p:cNvGrpSpPr>
            <p:nvPr userDrawn="1"/>
          </p:nvGrpSpPr>
          <p:grpSpPr bwMode="auto">
            <a:xfrm>
              <a:off x="3528" y="3715"/>
              <a:ext cx="792" cy="521"/>
              <a:chOff x="3527" y="3715"/>
              <a:chExt cx="792" cy="521"/>
            </a:xfrm>
          </p:grpSpPr>
          <p:sp>
            <p:nvSpPr>
              <p:cNvPr id="57" name="Oval 5">
                <a:extLst>
                  <a:ext uri="{FF2B5EF4-FFF2-40B4-BE49-F238E27FC236}">
                    <a16:creationId xmlns:a16="http://schemas.microsoft.com/office/drawing/2014/main" id="{B5891D4E-558C-7E06-1932-966D42DE04ED}"/>
                  </a:ext>
                </a:extLst>
              </p:cNvPr>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8" name="Oval 6">
                <a:extLst>
                  <a:ext uri="{FF2B5EF4-FFF2-40B4-BE49-F238E27FC236}">
                    <a16:creationId xmlns:a16="http://schemas.microsoft.com/office/drawing/2014/main" id="{ED6F8415-897E-AEA7-BB49-FF623619889E}"/>
                  </a:ext>
                </a:extLst>
              </p:cNvPr>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9" name="Oval 7">
                <a:extLst>
                  <a:ext uri="{FF2B5EF4-FFF2-40B4-BE49-F238E27FC236}">
                    <a16:creationId xmlns:a16="http://schemas.microsoft.com/office/drawing/2014/main" id="{5D804E18-C5BC-7582-8935-F18390584B43}"/>
                  </a:ext>
                </a:extLst>
              </p:cNvPr>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0" name="Oval 8">
                <a:extLst>
                  <a:ext uri="{FF2B5EF4-FFF2-40B4-BE49-F238E27FC236}">
                    <a16:creationId xmlns:a16="http://schemas.microsoft.com/office/drawing/2014/main" id="{CC8D0119-33F3-69AC-E945-6F64A4567D27}"/>
                  </a:ext>
                </a:extLst>
              </p:cNvPr>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1" name="Oval 9">
                <a:extLst>
                  <a:ext uri="{FF2B5EF4-FFF2-40B4-BE49-F238E27FC236}">
                    <a16:creationId xmlns:a16="http://schemas.microsoft.com/office/drawing/2014/main" id="{E492E923-0A66-9827-CCBA-21DC67A4E533}"/>
                  </a:ext>
                </a:extLst>
              </p:cNvPr>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2" name="Freeform 10">
                <a:extLst>
                  <a:ext uri="{FF2B5EF4-FFF2-40B4-BE49-F238E27FC236}">
                    <a16:creationId xmlns:a16="http://schemas.microsoft.com/office/drawing/2014/main" id="{1064E734-F59A-4033-62B2-079974ED5B58}"/>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 name="Freeform 11">
                <a:extLst>
                  <a:ext uri="{FF2B5EF4-FFF2-40B4-BE49-F238E27FC236}">
                    <a16:creationId xmlns:a16="http://schemas.microsoft.com/office/drawing/2014/main" id="{EF88DE87-EE1A-78DB-5B26-D9943E9724EF}"/>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4" name="Freeform 12">
                <a:extLst>
                  <a:ext uri="{FF2B5EF4-FFF2-40B4-BE49-F238E27FC236}">
                    <a16:creationId xmlns:a16="http://schemas.microsoft.com/office/drawing/2014/main" id="{361F2892-E268-151A-30FB-626D4BAA721A}"/>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5" name="Freeform 13">
                <a:extLst>
                  <a:ext uri="{FF2B5EF4-FFF2-40B4-BE49-F238E27FC236}">
                    <a16:creationId xmlns:a16="http://schemas.microsoft.com/office/drawing/2014/main" id="{6DC52126-E130-5AD9-3C34-7487C6BC3143}"/>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6" name="Freeform 14">
                <a:extLst>
                  <a:ext uri="{FF2B5EF4-FFF2-40B4-BE49-F238E27FC236}">
                    <a16:creationId xmlns:a16="http://schemas.microsoft.com/office/drawing/2014/main" id="{6CFFAE5F-20EC-C5CF-FC99-6C6380572FA7}"/>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7" name="Oval 15">
                <a:extLst>
                  <a:ext uri="{FF2B5EF4-FFF2-40B4-BE49-F238E27FC236}">
                    <a16:creationId xmlns:a16="http://schemas.microsoft.com/office/drawing/2014/main" id="{6610D58D-9F31-24CB-54F9-F3229257E893}"/>
                  </a:ext>
                </a:extLst>
              </p:cNvPr>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grpSp>
          <p:nvGrpSpPr>
            <p:cNvPr id="7" name="Group 16">
              <a:extLst>
                <a:ext uri="{FF2B5EF4-FFF2-40B4-BE49-F238E27FC236}">
                  <a16:creationId xmlns:a16="http://schemas.microsoft.com/office/drawing/2014/main" id="{D31434B7-CB31-E21C-1083-92BB3D1B8EE5}"/>
                </a:ext>
              </a:extLst>
            </p:cNvPr>
            <p:cNvGrpSpPr>
              <a:grpSpLocks/>
            </p:cNvGrpSpPr>
            <p:nvPr userDrawn="1"/>
          </p:nvGrpSpPr>
          <p:grpSpPr bwMode="auto">
            <a:xfrm>
              <a:off x="1776" y="3631"/>
              <a:ext cx="1626" cy="683"/>
              <a:chOff x="1776" y="3631"/>
              <a:chExt cx="1626" cy="683"/>
            </a:xfrm>
          </p:grpSpPr>
          <p:sp>
            <p:nvSpPr>
              <p:cNvPr id="39" name="Oval 17">
                <a:extLst>
                  <a:ext uri="{FF2B5EF4-FFF2-40B4-BE49-F238E27FC236}">
                    <a16:creationId xmlns:a16="http://schemas.microsoft.com/office/drawing/2014/main" id="{C970DC17-F668-56FF-A0A7-8F6EAA174F57}"/>
                  </a:ext>
                </a:extLst>
              </p:cNvPr>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0" name="Oval 18">
                <a:extLst>
                  <a:ext uri="{FF2B5EF4-FFF2-40B4-BE49-F238E27FC236}">
                    <a16:creationId xmlns:a16="http://schemas.microsoft.com/office/drawing/2014/main" id="{2B4AC239-E01B-0403-A776-5A2417161E4E}"/>
                  </a:ext>
                </a:extLst>
              </p:cNvPr>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1" name="Oval 19">
                <a:extLst>
                  <a:ext uri="{FF2B5EF4-FFF2-40B4-BE49-F238E27FC236}">
                    <a16:creationId xmlns:a16="http://schemas.microsoft.com/office/drawing/2014/main" id="{11A88C30-3611-AAC7-7CE1-D64D7B97B7F9}"/>
                  </a:ext>
                </a:extLst>
              </p:cNvPr>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2" name="Oval 20">
                <a:extLst>
                  <a:ext uri="{FF2B5EF4-FFF2-40B4-BE49-F238E27FC236}">
                    <a16:creationId xmlns:a16="http://schemas.microsoft.com/office/drawing/2014/main" id="{B39679A4-9520-D871-04FB-3DB13DF8C674}"/>
                  </a:ext>
                </a:extLst>
              </p:cNvPr>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3" name="Oval 21">
                <a:extLst>
                  <a:ext uri="{FF2B5EF4-FFF2-40B4-BE49-F238E27FC236}">
                    <a16:creationId xmlns:a16="http://schemas.microsoft.com/office/drawing/2014/main" id="{515B2AC5-9FDF-677A-4D0C-6FDA92F0E54E}"/>
                  </a:ext>
                </a:extLst>
              </p:cNvPr>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4" name="Oval 22">
                <a:extLst>
                  <a:ext uri="{FF2B5EF4-FFF2-40B4-BE49-F238E27FC236}">
                    <a16:creationId xmlns:a16="http://schemas.microsoft.com/office/drawing/2014/main" id="{6EC32F44-B471-5FE3-418D-42F10657A88D}"/>
                  </a:ext>
                </a:extLst>
              </p:cNvPr>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5" name="Oval 23">
                <a:extLst>
                  <a:ext uri="{FF2B5EF4-FFF2-40B4-BE49-F238E27FC236}">
                    <a16:creationId xmlns:a16="http://schemas.microsoft.com/office/drawing/2014/main" id="{620BD065-575C-799C-D15C-A848726FBE2B}"/>
                  </a:ext>
                </a:extLst>
              </p:cNvPr>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6" name="Oval 24">
                <a:extLst>
                  <a:ext uri="{FF2B5EF4-FFF2-40B4-BE49-F238E27FC236}">
                    <a16:creationId xmlns:a16="http://schemas.microsoft.com/office/drawing/2014/main" id="{6319E43F-4878-00D5-F900-A0590818E562}"/>
                  </a:ext>
                </a:extLst>
              </p:cNvPr>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47" name="Freeform 25">
                <a:extLst>
                  <a:ext uri="{FF2B5EF4-FFF2-40B4-BE49-F238E27FC236}">
                    <a16:creationId xmlns:a16="http://schemas.microsoft.com/office/drawing/2014/main" id="{7AA884A1-4A46-1A36-58B2-E762071623D6}"/>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48" name="Freeform 26">
                <a:extLst>
                  <a:ext uri="{FF2B5EF4-FFF2-40B4-BE49-F238E27FC236}">
                    <a16:creationId xmlns:a16="http://schemas.microsoft.com/office/drawing/2014/main" id="{50756E71-F04B-4B3D-4F89-707EA4D4FE80}"/>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49" name="Freeform 27">
                <a:extLst>
                  <a:ext uri="{FF2B5EF4-FFF2-40B4-BE49-F238E27FC236}">
                    <a16:creationId xmlns:a16="http://schemas.microsoft.com/office/drawing/2014/main" id="{63D2B2B1-156D-CB1A-47D6-23E46FC53F8B}"/>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0" name="Freeform 28">
                <a:extLst>
                  <a:ext uri="{FF2B5EF4-FFF2-40B4-BE49-F238E27FC236}">
                    <a16:creationId xmlns:a16="http://schemas.microsoft.com/office/drawing/2014/main" id="{8FB65191-AF72-E8DE-869F-EC9E594E43CC}"/>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1" name="Freeform 29">
                <a:extLst>
                  <a:ext uri="{FF2B5EF4-FFF2-40B4-BE49-F238E27FC236}">
                    <a16:creationId xmlns:a16="http://schemas.microsoft.com/office/drawing/2014/main" id="{6DA383D1-FCF9-C072-7B63-1CCDA402438C}"/>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30">
                <a:extLst>
                  <a:ext uri="{FF2B5EF4-FFF2-40B4-BE49-F238E27FC236}">
                    <a16:creationId xmlns:a16="http://schemas.microsoft.com/office/drawing/2014/main" id="{2CFCE3CE-A3C5-E4CF-54C9-D47FBD4D93B9}"/>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31">
                <a:extLst>
                  <a:ext uri="{FF2B5EF4-FFF2-40B4-BE49-F238E27FC236}">
                    <a16:creationId xmlns:a16="http://schemas.microsoft.com/office/drawing/2014/main" id="{4B442FCE-E94F-ADE0-F021-CC311C303407}"/>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4" name="Freeform 32">
                <a:extLst>
                  <a:ext uri="{FF2B5EF4-FFF2-40B4-BE49-F238E27FC236}">
                    <a16:creationId xmlns:a16="http://schemas.microsoft.com/office/drawing/2014/main" id="{9FB4BDEF-5249-5255-7776-72388DCE3CDC}"/>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5" name="Freeform 33">
                <a:extLst>
                  <a:ext uri="{FF2B5EF4-FFF2-40B4-BE49-F238E27FC236}">
                    <a16:creationId xmlns:a16="http://schemas.microsoft.com/office/drawing/2014/main" id="{5D03D82C-AC17-2857-1D5A-45F0CFB38B8B}"/>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6" name="Freeform 34">
                <a:extLst>
                  <a:ext uri="{FF2B5EF4-FFF2-40B4-BE49-F238E27FC236}">
                    <a16:creationId xmlns:a16="http://schemas.microsoft.com/office/drawing/2014/main" id="{FA8E2573-AF5F-4C60-C0C6-71D3A315D0A4}"/>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 name="Group 35">
              <a:extLst>
                <a:ext uri="{FF2B5EF4-FFF2-40B4-BE49-F238E27FC236}">
                  <a16:creationId xmlns:a16="http://schemas.microsoft.com/office/drawing/2014/main" id="{A3E5B070-F499-DF14-892F-AD00FB4AEE60}"/>
                </a:ext>
              </a:extLst>
            </p:cNvPr>
            <p:cNvGrpSpPr>
              <a:grpSpLocks/>
            </p:cNvGrpSpPr>
            <p:nvPr userDrawn="1"/>
          </p:nvGrpSpPr>
          <p:grpSpPr bwMode="auto">
            <a:xfrm>
              <a:off x="4128" y="3360"/>
              <a:ext cx="1351" cy="821"/>
              <a:chOff x="4128" y="3360"/>
              <a:chExt cx="1351" cy="821"/>
            </a:xfrm>
          </p:grpSpPr>
          <p:sp>
            <p:nvSpPr>
              <p:cNvPr id="22" name="Freeform 36">
                <a:extLst>
                  <a:ext uri="{FF2B5EF4-FFF2-40B4-BE49-F238E27FC236}">
                    <a16:creationId xmlns:a16="http://schemas.microsoft.com/office/drawing/2014/main" id="{7AFB1389-B191-D026-E7E1-628C0A5D3A96}"/>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3" name="Freeform 37">
                <a:extLst>
                  <a:ext uri="{FF2B5EF4-FFF2-40B4-BE49-F238E27FC236}">
                    <a16:creationId xmlns:a16="http://schemas.microsoft.com/office/drawing/2014/main" id="{35B97AC9-6500-DEB0-822E-B895C2F1E202}"/>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4" name="Freeform 38">
                <a:extLst>
                  <a:ext uri="{FF2B5EF4-FFF2-40B4-BE49-F238E27FC236}">
                    <a16:creationId xmlns:a16="http://schemas.microsoft.com/office/drawing/2014/main" id="{B6760DFF-62B8-CA3E-5DF3-8BDC0A626908}"/>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5" name="Freeform 39">
                <a:extLst>
                  <a:ext uri="{FF2B5EF4-FFF2-40B4-BE49-F238E27FC236}">
                    <a16:creationId xmlns:a16="http://schemas.microsoft.com/office/drawing/2014/main" id="{D6DA5956-CB0B-9A8A-78C3-4AF2C1983C90}"/>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6" name="Freeform 40">
                <a:extLst>
                  <a:ext uri="{FF2B5EF4-FFF2-40B4-BE49-F238E27FC236}">
                    <a16:creationId xmlns:a16="http://schemas.microsoft.com/office/drawing/2014/main" id="{65D49DB4-3849-B5EB-34F7-5DBEE737156E}"/>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7" name="Freeform 41">
                <a:extLst>
                  <a:ext uri="{FF2B5EF4-FFF2-40B4-BE49-F238E27FC236}">
                    <a16:creationId xmlns:a16="http://schemas.microsoft.com/office/drawing/2014/main" id="{4C1F9CCE-1E6A-12EE-D853-4F8B988FAE2C}"/>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8" name="Freeform 42">
                <a:extLst>
                  <a:ext uri="{FF2B5EF4-FFF2-40B4-BE49-F238E27FC236}">
                    <a16:creationId xmlns:a16="http://schemas.microsoft.com/office/drawing/2014/main" id="{DF93D9B9-A3D7-3FEF-A660-876660BF3E24}"/>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9" name="Freeform 43">
                <a:extLst>
                  <a:ext uri="{FF2B5EF4-FFF2-40B4-BE49-F238E27FC236}">
                    <a16:creationId xmlns:a16="http://schemas.microsoft.com/office/drawing/2014/main" id="{6F954D98-2474-A3F9-73C1-47EC5C998573}"/>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44">
                <a:extLst>
                  <a:ext uri="{FF2B5EF4-FFF2-40B4-BE49-F238E27FC236}">
                    <a16:creationId xmlns:a16="http://schemas.microsoft.com/office/drawing/2014/main" id="{D413FEEC-288E-DFF5-03AA-3CCD071414B3}"/>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31" name="Freeform 45">
                <a:extLst>
                  <a:ext uri="{FF2B5EF4-FFF2-40B4-BE49-F238E27FC236}">
                    <a16:creationId xmlns:a16="http://schemas.microsoft.com/office/drawing/2014/main" id="{05653B67-47B8-FA04-E006-BCFC9FC93D9C}"/>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32" name="Freeform 46">
                <a:extLst>
                  <a:ext uri="{FF2B5EF4-FFF2-40B4-BE49-F238E27FC236}">
                    <a16:creationId xmlns:a16="http://schemas.microsoft.com/office/drawing/2014/main" id="{30330B38-5E81-9FAA-9FEF-A04CD8AFB7EB}"/>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33" name="Oval 47">
                <a:extLst>
                  <a:ext uri="{FF2B5EF4-FFF2-40B4-BE49-F238E27FC236}">
                    <a16:creationId xmlns:a16="http://schemas.microsoft.com/office/drawing/2014/main" id="{E31DF3E0-0A47-C9C9-7655-B30490B2AFAA}"/>
                  </a:ext>
                </a:extLst>
              </p:cNvPr>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34" name="Oval 48">
                <a:extLst>
                  <a:ext uri="{FF2B5EF4-FFF2-40B4-BE49-F238E27FC236}">
                    <a16:creationId xmlns:a16="http://schemas.microsoft.com/office/drawing/2014/main" id="{AE0D3DC0-AED9-A1DD-E267-DF0C194D0E24}"/>
                  </a:ext>
                </a:extLst>
              </p:cNvPr>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35" name="Oval 49">
                <a:extLst>
                  <a:ext uri="{FF2B5EF4-FFF2-40B4-BE49-F238E27FC236}">
                    <a16:creationId xmlns:a16="http://schemas.microsoft.com/office/drawing/2014/main" id="{49ABA0BE-8BDC-6A9F-1B5A-0F50BBEC86B3}"/>
                  </a:ext>
                </a:extLst>
              </p:cNvPr>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36" name="Oval 50">
                <a:extLst>
                  <a:ext uri="{FF2B5EF4-FFF2-40B4-BE49-F238E27FC236}">
                    <a16:creationId xmlns:a16="http://schemas.microsoft.com/office/drawing/2014/main" id="{C68B9C00-190C-DD71-5504-5788DF6D1F98}"/>
                  </a:ext>
                </a:extLst>
              </p:cNvPr>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37" name="Oval 51">
                <a:extLst>
                  <a:ext uri="{FF2B5EF4-FFF2-40B4-BE49-F238E27FC236}">
                    <a16:creationId xmlns:a16="http://schemas.microsoft.com/office/drawing/2014/main" id="{B6DDDD18-69C3-2167-17A9-D785CFF2653C}"/>
                  </a:ext>
                </a:extLst>
              </p:cNvPr>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38" name="Oval 52">
                <a:extLst>
                  <a:ext uri="{FF2B5EF4-FFF2-40B4-BE49-F238E27FC236}">
                    <a16:creationId xmlns:a16="http://schemas.microsoft.com/office/drawing/2014/main" id="{DDBE14DD-E485-ED0B-0ABA-A01CBF49706B}"/>
                  </a:ext>
                </a:extLst>
              </p:cNvPr>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grpSp>
          <p:nvGrpSpPr>
            <p:cNvPr id="9" name="Group 53">
              <a:extLst>
                <a:ext uri="{FF2B5EF4-FFF2-40B4-BE49-F238E27FC236}">
                  <a16:creationId xmlns:a16="http://schemas.microsoft.com/office/drawing/2014/main" id="{EC5ABC40-35F5-1398-EBE0-49E35F5EED09}"/>
                </a:ext>
              </a:extLst>
            </p:cNvPr>
            <p:cNvGrpSpPr>
              <a:grpSpLocks/>
            </p:cNvGrpSpPr>
            <p:nvPr userDrawn="1"/>
          </p:nvGrpSpPr>
          <p:grpSpPr bwMode="auto">
            <a:xfrm>
              <a:off x="5280" y="3024"/>
              <a:ext cx="425" cy="258"/>
              <a:chOff x="5280" y="3024"/>
              <a:chExt cx="425" cy="258"/>
            </a:xfrm>
          </p:grpSpPr>
          <p:sp>
            <p:nvSpPr>
              <p:cNvPr id="10" name="Freeform 54">
                <a:extLst>
                  <a:ext uri="{FF2B5EF4-FFF2-40B4-BE49-F238E27FC236}">
                    <a16:creationId xmlns:a16="http://schemas.microsoft.com/office/drawing/2014/main" id="{CB0581DA-5CF1-3251-F576-74818CFF8888}"/>
                  </a:ext>
                </a:extLst>
              </p:cNvPr>
              <p:cNvSpPr>
                <a:spLocks/>
              </p:cNvSpPr>
              <p:nvPr/>
            </p:nvSpPr>
            <p:spPr bwMode="hidden">
              <a:xfrm>
                <a:off x="5280" y="3186"/>
                <a:ext cx="383" cy="96"/>
              </a:xfrm>
              <a:custGeom>
                <a:avLst/>
                <a:gdLst>
                  <a:gd name="T0" fmla="*/ 216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6 w 382"/>
                  <a:gd name="T19" fmla="*/ 96 h 96"/>
                  <a:gd name="T20" fmla="*/ 270 w 382"/>
                  <a:gd name="T21" fmla="*/ 90 h 96"/>
                  <a:gd name="T22" fmla="*/ 318 w 382"/>
                  <a:gd name="T23" fmla="*/ 84 h 96"/>
                  <a:gd name="T24" fmla="*/ 359 w 382"/>
                  <a:gd name="T25" fmla="*/ 66 h 96"/>
                  <a:gd name="T26" fmla="*/ 389 w 382"/>
                  <a:gd name="T27" fmla="*/ 42 h 96"/>
                  <a:gd name="T28" fmla="*/ 383 w 382"/>
                  <a:gd name="T29" fmla="*/ 42 h 96"/>
                  <a:gd name="T30" fmla="*/ 353 w 382"/>
                  <a:gd name="T31" fmla="*/ 66 h 96"/>
                  <a:gd name="T32" fmla="*/ 312 w 382"/>
                  <a:gd name="T33" fmla="*/ 78 h 96"/>
                  <a:gd name="T34" fmla="*/ 270 w 382"/>
                  <a:gd name="T35" fmla="*/ 90 h 96"/>
                  <a:gd name="T36" fmla="*/ 216 w 382"/>
                  <a:gd name="T37" fmla="*/ 96 h 96"/>
                  <a:gd name="T38" fmla="*/ 216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5">
                <a:extLst>
                  <a:ext uri="{FF2B5EF4-FFF2-40B4-BE49-F238E27FC236}">
                    <a16:creationId xmlns:a16="http://schemas.microsoft.com/office/drawing/2014/main" id="{67E1EF0E-C239-AC7D-3E82-18DD72753E2E}"/>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6">
                <a:extLst>
                  <a:ext uri="{FF2B5EF4-FFF2-40B4-BE49-F238E27FC236}">
                    <a16:creationId xmlns:a16="http://schemas.microsoft.com/office/drawing/2014/main" id="{1D280C84-E47D-CBEB-9770-14BFA505E1F8}"/>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7">
                <a:extLst>
                  <a:ext uri="{FF2B5EF4-FFF2-40B4-BE49-F238E27FC236}">
                    <a16:creationId xmlns:a16="http://schemas.microsoft.com/office/drawing/2014/main" id="{20664F88-6A35-B77C-17DC-F279206160C5}"/>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8">
                <a:extLst>
                  <a:ext uri="{FF2B5EF4-FFF2-40B4-BE49-F238E27FC236}">
                    <a16:creationId xmlns:a16="http://schemas.microsoft.com/office/drawing/2014/main" id="{E8AD43E6-2A27-FFA3-A2D5-8A0A4AB6D090}"/>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9">
                <a:extLst>
                  <a:ext uri="{FF2B5EF4-FFF2-40B4-BE49-F238E27FC236}">
                    <a16:creationId xmlns:a16="http://schemas.microsoft.com/office/drawing/2014/main" id="{7166D859-F09D-A132-F0AE-F93CAEF2C3BA}"/>
                  </a:ext>
                </a:extLst>
              </p:cNvPr>
              <p:cNvSpPr>
                <a:spLocks/>
              </p:cNvSpPr>
              <p:nvPr/>
            </p:nvSpPr>
            <p:spPr bwMode="hidden">
              <a:xfrm>
                <a:off x="5489" y="3042"/>
                <a:ext cx="186" cy="210"/>
              </a:xfrm>
              <a:custGeom>
                <a:avLst/>
                <a:gdLst>
                  <a:gd name="T0" fmla="*/ 0 w 185"/>
                  <a:gd name="T1" fmla="*/ 6 h 210"/>
                  <a:gd name="T2" fmla="*/ 66 w 185"/>
                  <a:gd name="T3" fmla="*/ 12 h 210"/>
                  <a:gd name="T4" fmla="*/ 126 w 185"/>
                  <a:gd name="T5" fmla="*/ 36 h 210"/>
                  <a:gd name="T6" fmla="*/ 162 w 185"/>
                  <a:gd name="T7" fmla="*/ 72 h 210"/>
                  <a:gd name="T8" fmla="*/ 168 w 185"/>
                  <a:gd name="T9" fmla="*/ 90 h 210"/>
                  <a:gd name="T10" fmla="*/ 174 w 185"/>
                  <a:gd name="T11" fmla="*/ 114 h 210"/>
                  <a:gd name="T12" fmla="*/ 168 w 185"/>
                  <a:gd name="T13" fmla="*/ 138 h 210"/>
                  <a:gd name="T14" fmla="*/ 156 w 185"/>
                  <a:gd name="T15" fmla="*/ 162 h 210"/>
                  <a:gd name="T16" fmla="*/ 126 w 185"/>
                  <a:gd name="T17" fmla="*/ 180 h 210"/>
                  <a:gd name="T18" fmla="*/ 90 w 185"/>
                  <a:gd name="T19" fmla="*/ 198 h 210"/>
                  <a:gd name="T20" fmla="*/ 103 w 185"/>
                  <a:gd name="T21" fmla="*/ 210 h 210"/>
                  <a:gd name="T22" fmla="*/ 138 w 185"/>
                  <a:gd name="T23" fmla="*/ 192 h 210"/>
                  <a:gd name="T24" fmla="*/ 168 w 185"/>
                  <a:gd name="T25" fmla="*/ 168 h 210"/>
                  <a:gd name="T26" fmla="*/ 186 w 185"/>
                  <a:gd name="T27" fmla="*/ 144 h 210"/>
                  <a:gd name="T28" fmla="*/ 192 w 185"/>
                  <a:gd name="T29" fmla="*/ 114 h 210"/>
                  <a:gd name="T30" fmla="*/ 186 w 185"/>
                  <a:gd name="T31" fmla="*/ 90 h 210"/>
                  <a:gd name="T32" fmla="*/ 180 w 185"/>
                  <a:gd name="T33" fmla="*/ 66 h 210"/>
                  <a:gd name="T34" fmla="*/ 162 w 185"/>
                  <a:gd name="T35" fmla="*/ 48 h 210"/>
                  <a:gd name="T36" fmla="*/ 138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60">
                <a:extLst>
                  <a:ext uri="{FF2B5EF4-FFF2-40B4-BE49-F238E27FC236}">
                    <a16:creationId xmlns:a16="http://schemas.microsoft.com/office/drawing/2014/main" id="{E679E3D9-017F-10A8-A670-6D759331BD10}"/>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 name="Group 61">
                <a:extLst>
                  <a:ext uri="{FF2B5EF4-FFF2-40B4-BE49-F238E27FC236}">
                    <a16:creationId xmlns:a16="http://schemas.microsoft.com/office/drawing/2014/main" id="{A03FBE6B-51C6-FE8D-DFF9-5E72511A7D9E}"/>
                  </a:ext>
                </a:extLst>
              </p:cNvPr>
              <p:cNvGrpSpPr>
                <a:grpSpLocks/>
              </p:cNvGrpSpPr>
              <p:nvPr/>
            </p:nvGrpSpPr>
            <p:grpSpPr bwMode="auto">
              <a:xfrm>
                <a:off x="5381" y="3085"/>
                <a:ext cx="227" cy="132"/>
                <a:chOff x="5381" y="3085"/>
                <a:chExt cx="227" cy="132"/>
              </a:xfrm>
            </p:grpSpPr>
            <p:sp>
              <p:nvSpPr>
                <p:cNvPr id="18" name="Oval 62">
                  <a:extLst>
                    <a:ext uri="{FF2B5EF4-FFF2-40B4-BE49-F238E27FC236}">
                      <a16:creationId xmlns:a16="http://schemas.microsoft.com/office/drawing/2014/main" id="{AEA42444-E127-6D4C-192E-E4C9EFDFF88F}"/>
                    </a:ext>
                  </a:extLst>
                </p:cNvPr>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19" name="Oval 63">
                  <a:extLst>
                    <a:ext uri="{FF2B5EF4-FFF2-40B4-BE49-F238E27FC236}">
                      <a16:creationId xmlns:a16="http://schemas.microsoft.com/office/drawing/2014/main" id="{706379D2-973B-A035-6133-44B5B9F39976}"/>
                    </a:ext>
                  </a:extLst>
                </p:cNvPr>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0" name="Oval 64">
                  <a:extLst>
                    <a:ext uri="{FF2B5EF4-FFF2-40B4-BE49-F238E27FC236}">
                      <a16:creationId xmlns:a16="http://schemas.microsoft.com/office/drawing/2014/main" id="{C08DDBA3-AB6D-32E0-D570-501513198F0C}"/>
                    </a:ext>
                  </a:extLst>
                </p:cNvPr>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21" name="Oval 65">
                  <a:extLst>
                    <a:ext uri="{FF2B5EF4-FFF2-40B4-BE49-F238E27FC236}">
                      <a16:creationId xmlns:a16="http://schemas.microsoft.com/office/drawing/2014/main" id="{F01E3647-2CA9-0561-D9CA-158923EDA92C}"/>
                    </a:ext>
                  </a:extLst>
                </p:cNvPr>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grpSp>
      </p:grpSp>
      <p:sp>
        <p:nvSpPr>
          <p:cNvPr id="64578" name="Rectangle 66"/>
          <p:cNvSpPr>
            <a:spLocks noGrp="1" noChangeArrowheads="1"/>
          </p:cNvSpPr>
          <p:nvPr>
            <p:ph type="ctrTitle" sz="quarter"/>
          </p:nvPr>
        </p:nvSpPr>
        <p:spPr>
          <a:xfrm>
            <a:off x="685800" y="1692275"/>
            <a:ext cx="7772400" cy="1736725"/>
          </a:xfrm>
        </p:spPr>
        <p:txBody>
          <a:bodyPr anchor="b"/>
          <a:lstStyle>
            <a:lvl1pPr>
              <a:defRPr sz="5400"/>
            </a:lvl1pPr>
          </a:lstStyle>
          <a:p>
            <a:pPr lvl="0"/>
            <a:r>
              <a:rPr lang="en-US" altLang="zh-CN" noProof="0"/>
              <a:t>Click to edit Master title style</a:t>
            </a:r>
          </a:p>
        </p:txBody>
      </p:sp>
      <p:sp>
        <p:nvSpPr>
          <p:cNvPr id="6457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0"/>
              <a:buNone/>
              <a:defRPr/>
            </a:lvl1pPr>
          </a:lstStyle>
          <a:p>
            <a:pPr lvl="0"/>
            <a:r>
              <a:rPr lang="en-US" altLang="zh-CN" noProof="0"/>
              <a:t>Click to edit Master subtitle style</a:t>
            </a:r>
          </a:p>
        </p:txBody>
      </p:sp>
      <p:sp>
        <p:nvSpPr>
          <p:cNvPr id="68" name="Rectangle 68">
            <a:extLst>
              <a:ext uri="{FF2B5EF4-FFF2-40B4-BE49-F238E27FC236}">
                <a16:creationId xmlns:a16="http://schemas.microsoft.com/office/drawing/2014/main" id="{F9E624D1-2D8C-7903-B68C-24B01D09BFA3}"/>
              </a:ext>
            </a:extLst>
          </p:cNvPr>
          <p:cNvSpPr>
            <a:spLocks noGrp="1" noChangeArrowheads="1"/>
          </p:cNvSpPr>
          <p:nvPr>
            <p:ph type="dt" sz="quarter" idx="10"/>
          </p:nvPr>
        </p:nvSpPr>
        <p:spPr>
          <a:xfrm>
            <a:off x="457200" y="6248400"/>
            <a:ext cx="2133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D9D9DDE5-B2DC-9843-A996-B767DBA92F11}" type="datetime1">
              <a:rPr lang="zh-CN" altLang="en-US"/>
              <a:pPr/>
              <a:t>2022/5/31</a:t>
            </a:fld>
            <a:endParaRPr lang="en-US" altLang="zh-CN"/>
          </a:p>
        </p:txBody>
      </p:sp>
      <p:sp>
        <p:nvSpPr>
          <p:cNvPr id="69" name="Rectangle 69">
            <a:extLst>
              <a:ext uri="{FF2B5EF4-FFF2-40B4-BE49-F238E27FC236}">
                <a16:creationId xmlns:a16="http://schemas.microsoft.com/office/drawing/2014/main" id="{3637605A-2170-E3AB-6861-49114CD64DBB}"/>
              </a:ext>
            </a:extLst>
          </p:cNvPr>
          <p:cNvSpPr>
            <a:spLocks noGrp="1" noChangeArrowheads="1"/>
          </p:cNvSpPr>
          <p:nvPr>
            <p:ph type="ftr" sz="quarter" idx="11"/>
          </p:nvPr>
        </p:nvSpPr>
        <p:spPr>
          <a:xfrm>
            <a:off x="3124200" y="6248400"/>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pPr>
              <a:defRPr/>
            </a:pPr>
            <a:endParaRPr lang="en-US" altLang="zh-CN"/>
          </a:p>
        </p:txBody>
      </p:sp>
      <p:sp>
        <p:nvSpPr>
          <p:cNvPr id="70" name="Rectangle 70">
            <a:extLst>
              <a:ext uri="{FF2B5EF4-FFF2-40B4-BE49-F238E27FC236}">
                <a16:creationId xmlns:a16="http://schemas.microsoft.com/office/drawing/2014/main" id="{BB51B869-C598-8E56-1FBB-CDC6775BC0E6}"/>
              </a:ext>
            </a:extLst>
          </p:cNvPr>
          <p:cNvSpPr>
            <a:spLocks noGrp="1" noChangeArrowheads="1"/>
          </p:cNvSpPr>
          <p:nvPr>
            <p:ph type="sldNum" sz="quarter" idx="12"/>
          </p:nvPr>
        </p:nvSpPr>
        <p:spPr>
          <a:xfrm>
            <a:off x="6553200" y="6248400"/>
            <a:ext cx="2133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86BD99F0-E5E8-1049-8708-E52B0B79F4D3}" type="slidenum">
              <a:rPr lang="en-US" altLang="zh-CN"/>
              <a:pPr/>
              <a:t>‹#›</a:t>
            </a:fld>
            <a:endParaRPr lang="en-US" altLang="zh-CN"/>
          </a:p>
        </p:txBody>
      </p:sp>
    </p:spTree>
    <p:extLst>
      <p:ext uri="{BB962C8B-B14F-4D97-AF65-F5344CB8AC3E}">
        <p14:creationId xmlns:p14="http://schemas.microsoft.com/office/powerpoint/2010/main" val="3490588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9">
            <a:extLst>
              <a:ext uri="{FF2B5EF4-FFF2-40B4-BE49-F238E27FC236}">
                <a16:creationId xmlns:a16="http://schemas.microsoft.com/office/drawing/2014/main" id="{8C6A13A5-5FEE-846C-27DA-609BAD0D01E7}"/>
              </a:ext>
            </a:extLst>
          </p:cNvPr>
          <p:cNvSpPr>
            <a:spLocks noGrp="1" noChangeArrowheads="1"/>
          </p:cNvSpPr>
          <p:nvPr>
            <p:ph type="dt" sz="half" idx="10"/>
          </p:nvPr>
        </p:nvSpPr>
        <p:spPr>
          <a:ln/>
        </p:spPr>
        <p:txBody>
          <a:bodyPr/>
          <a:lstStyle>
            <a:lvl1pPr>
              <a:defRPr/>
            </a:lvl1pPr>
          </a:lstStyle>
          <a:p>
            <a:fld id="{B330F4E8-A4EE-D04D-92EE-3E3C86903A22}" type="datetime1">
              <a:rPr lang="zh-CN" altLang="en-US"/>
              <a:pPr/>
              <a:t>2022/5/31</a:t>
            </a:fld>
            <a:endParaRPr lang="en-US" altLang="zh-CN"/>
          </a:p>
        </p:txBody>
      </p:sp>
      <p:sp>
        <p:nvSpPr>
          <p:cNvPr id="5" name="Rectangle 70">
            <a:extLst>
              <a:ext uri="{FF2B5EF4-FFF2-40B4-BE49-F238E27FC236}">
                <a16:creationId xmlns:a16="http://schemas.microsoft.com/office/drawing/2014/main" id="{78F58836-8930-4479-EAB9-8B236223C8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a:extLst>
              <a:ext uri="{FF2B5EF4-FFF2-40B4-BE49-F238E27FC236}">
                <a16:creationId xmlns:a16="http://schemas.microsoft.com/office/drawing/2014/main" id="{73154C87-392F-E331-A911-4618E3E20474}"/>
              </a:ext>
            </a:extLst>
          </p:cNvPr>
          <p:cNvSpPr>
            <a:spLocks noGrp="1" noChangeArrowheads="1"/>
          </p:cNvSpPr>
          <p:nvPr>
            <p:ph type="sldNum" sz="quarter" idx="12"/>
          </p:nvPr>
        </p:nvSpPr>
        <p:spPr>
          <a:ln/>
        </p:spPr>
        <p:txBody>
          <a:bodyPr/>
          <a:lstStyle>
            <a:lvl1pPr>
              <a:defRPr/>
            </a:lvl1pPr>
          </a:lstStyle>
          <a:p>
            <a:fld id="{6B260106-8C0F-8749-980B-523D71688C91}" type="slidenum">
              <a:rPr lang="en-US" altLang="zh-CN"/>
              <a:pPr/>
              <a:t>‹#›</a:t>
            </a:fld>
            <a:endParaRPr lang="en-US" altLang="zh-CN"/>
          </a:p>
        </p:txBody>
      </p:sp>
    </p:spTree>
    <p:extLst>
      <p:ext uri="{BB962C8B-B14F-4D97-AF65-F5344CB8AC3E}">
        <p14:creationId xmlns:p14="http://schemas.microsoft.com/office/powerpoint/2010/main" val="1321347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9">
            <a:extLst>
              <a:ext uri="{FF2B5EF4-FFF2-40B4-BE49-F238E27FC236}">
                <a16:creationId xmlns:a16="http://schemas.microsoft.com/office/drawing/2014/main" id="{EE7280AC-B33E-3459-7833-7A3A611047FF}"/>
              </a:ext>
            </a:extLst>
          </p:cNvPr>
          <p:cNvSpPr>
            <a:spLocks noGrp="1" noChangeArrowheads="1"/>
          </p:cNvSpPr>
          <p:nvPr>
            <p:ph type="dt" sz="half" idx="10"/>
          </p:nvPr>
        </p:nvSpPr>
        <p:spPr>
          <a:ln/>
        </p:spPr>
        <p:txBody>
          <a:bodyPr/>
          <a:lstStyle>
            <a:lvl1pPr>
              <a:defRPr/>
            </a:lvl1pPr>
          </a:lstStyle>
          <a:p>
            <a:fld id="{403A105A-E867-4C4D-A4E3-3C4B5C83E433}" type="datetime1">
              <a:rPr lang="zh-CN" altLang="en-US"/>
              <a:pPr/>
              <a:t>2022/5/31</a:t>
            </a:fld>
            <a:endParaRPr lang="en-US" altLang="zh-CN"/>
          </a:p>
        </p:txBody>
      </p:sp>
      <p:sp>
        <p:nvSpPr>
          <p:cNvPr id="5" name="Rectangle 70">
            <a:extLst>
              <a:ext uri="{FF2B5EF4-FFF2-40B4-BE49-F238E27FC236}">
                <a16:creationId xmlns:a16="http://schemas.microsoft.com/office/drawing/2014/main" id="{0098B755-3476-2D48-2636-32B79FF3CB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a:extLst>
              <a:ext uri="{FF2B5EF4-FFF2-40B4-BE49-F238E27FC236}">
                <a16:creationId xmlns:a16="http://schemas.microsoft.com/office/drawing/2014/main" id="{020A357D-6EF8-A3DC-4F5B-5DA98D6891D0}"/>
              </a:ext>
            </a:extLst>
          </p:cNvPr>
          <p:cNvSpPr>
            <a:spLocks noGrp="1" noChangeArrowheads="1"/>
          </p:cNvSpPr>
          <p:nvPr>
            <p:ph type="sldNum" sz="quarter" idx="12"/>
          </p:nvPr>
        </p:nvSpPr>
        <p:spPr>
          <a:ln/>
        </p:spPr>
        <p:txBody>
          <a:bodyPr/>
          <a:lstStyle>
            <a:lvl1pPr>
              <a:defRPr/>
            </a:lvl1pPr>
          </a:lstStyle>
          <a:p>
            <a:fld id="{400FB031-D0F7-B54D-A9CD-8F024DCE2B7B}" type="slidenum">
              <a:rPr lang="en-US" altLang="zh-CN"/>
              <a:pPr/>
              <a:t>‹#›</a:t>
            </a:fld>
            <a:endParaRPr lang="en-US" altLang="zh-CN"/>
          </a:p>
        </p:txBody>
      </p:sp>
    </p:spTree>
    <p:extLst>
      <p:ext uri="{BB962C8B-B14F-4D97-AF65-F5344CB8AC3E}">
        <p14:creationId xmlns:p14="http://schemas.microsoft.com/office/powerpoint/2010/main" val="367037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9">
            <a:extLst>
              <a:ext uri="{FF2B5EF4-FFF2-40B4-BE49-F238E27FC236}">
                <a16:creationId xmlns:a16="http://schemas.microsoft.com/office/drawing/2014/main" id="{C0211157-5265-E807-45E4-37FB921E14F5}"/>
              </a:ext>
            </a:extLst>
          </p:cNvPr>
          <p:cNvSpPr>
            <a:spLocks noGrp="1" noChangeArrowheads="1"/>
          </p:cNvSpPr>
          <p:nvPr>
            <p:ph type="dt" sz="half" idx="10"/>
          </p:nvPr>
        </p:nvSpPr>
        <p:spPr>
          <a:ln/>
        </p:spPr>
        <p:txBody>
          <a:bodyPr/>
          <a:lstStyle>
            <a:lvl1pPr>
              <a:defRPr/>
            </a:lvl1pPr>
          </a:lstStyle>
          <a:p>
            <a:fld id="{4655E41F-5958-4547-85F8-ECEAD5E17C12}" type="datetime1">
              <a:rPr lang="zh-CN" altLang="en-US"/>
              <a:pPr/>
              <a:t>2022/5/31</a:t>
            </a:fld>
            <a:endParaRPr lang="en-US" altLang="zh-CN"/>
          </a:p>
        </p:txBody>
      </p:sp>
      <p:sp>
        <p:nvSpPr>
          <p:cNvPr id="6" name="Rectangle 70">
            <a:extLst>
              <a:ext uri="{FF2B5EF4-FFF2-40B4-BE49-F238E27FC236}">
                <a16:creationId xmlns:a16="http://schemas.microsoft.com/office/drawing/2014/main" id="{614A71BC-6B37-C8BB-33ED-C4B597C618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a:extLst>
              <a:ext uri="{FF2B5EF4-FFF2-40B4-BE49-F238E27FC236}">
                <a16:creationId xmlns:a16="http://schemas.microsoft.com/office/drawing/2014/main" id="{B832A56E-640B-1112-6F79-6966B0C49391}"/>
              </a:ext>
            </a:extLst>
          </p:cNvPr>
          <p:cNvSpPr>
            <a:spLocks noGrp="1" noChangeArrowheads="1"/>
          </p:cNvSpPr>
          <p:nvPr>
            <p:ph type="sldNum" sz="quarter" idx="12"/>
          </p:nvPr>
        </p:nvSpPr>
        <p:spPr>
          <a:ln/>
        </p:spPr>
        <p:txBody>
          <a:bodyPr/>
          <a:lstStyle>
            <a:lvl1pPr>
              <a:defRPr/>
            </a:lvl1pPr>
          </a:lstStyle>
          <a:p>
            <a:fld id="{C63BBBB3-AF13-3A4A-BAA9-20B2A053AEBB}" type="slidenum">
              <a:rPr lang="en-US" altLang="zh-CN"/>
              <a:pPr/>
              <a:t>‹#›</a:t>
            </a:fld>
            <a:endParaRPr lang="en-US" altLang="zh-CN"/>
          </a:p>
        </p:txBody>
      </p:sp>
    </p:spTree>
    <p:extLst>
      <p:ext uri="{BB962C8B-B14F-4D97-AF65-F5344CB8AC3E}">
        <p14:creationId xmlns:p14="http://schemas.microsoft.com/office/powerpoint/2010/main" val="926759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69">
            <a:extLst>
              <a:ext uri="{FF2B5EF4-FFF2-40B4-BE49-F238E27FC236}">
                <a16:creationId xmlns:a16="http://schemas.microsoft.com/office/drawing/2014/main" id="{DEB824D1-6434-F5F6-F22C-7957D91226F6}"/>
              </a:ext>
            </a:extLst>
          </p:cNvPr>
          <p:cNvSpPr>
            <a:spLocks noGrp="1" noChangeArrowheads="1"/>
          </p:cNvSpPr>
          <p:nvPr>
            <p:ph type="dt" sz="half" idx="10"/>
          </p:nvPr>
        </p:nvSpPr>
        <p:spPr>
          <a:ln/>
        </p:spPr>
        <p:txBody>
          <a:bodyPr/>
          <a:lstStyle>
            <a:lvl1pPr>
              <a:defRPr/>
            </a:lvl1pPr>
          </a:lstStyle>
          <a:p>
            <a:fld id="{2CDD4022-A554-564E-A294-2B3BE7D104ED}" type="datetime1">
              <a:rPr lang="zh-CN" altLang="en-US"/>
              <a:pPr/>
              <a:t>2022/5/31</a:t>
            </a:fld>
            <a:endParaRPr lang="en-US" altLang="zh-CN"/>
          </a:p>
        </p:txBody>
      </p:sp>
      <p:sp>
        <p:nvSpPr>
          <p:cNvPr id="8" name="Rectangle 70">
            <a:extLst>
              <a:ext uri="{FF2B5EF4-FFF2-40B4-BE49-F238E27FC236}">
                <a16:creationId xmlns:a16="http://schemas.microsoft.com/office/drawing/2014/main" id="{469BD475-404C-875B-1804-1073C13FBB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1">
            <a:extLst>
              <a:ext uri="{FF2B5EF4-FFF2-40B4-BE49-F238E27FC236}">
                <a16:creationId xmlns:a16="http://schemas.microsoft.com/office/drawing/2014/main" id="{C515EE7D-FCC7-3E3C-7A22-D7A3EDF3525E}"/>
              </a:ext>
            </a:extLst>
          </p:cNvPr>
          <p:cNvSpPr>
            <a:spLocks noGrp="1" noChangeArrowheads="1"/>
          </p:cNvSpPr>
          <p:nvPr>
            <p:ph type="sldNum" sz="quarter" idx="12"/>
          </p:nvPr>
        </p:nvSpPr>
        <p:spPr>
          <a:ln/>
        </p:spPr>
        <p:txBody>
          <a:bodyPr/>
          <a:lstStyle>
            <a:lvl1pPr>
              <a:defRPr/>
            </a:lvl1pPr>
          </a:lstStyle>
          <a:p>
            <a:fld id="{43B73448-9B7D-A44D-A9DB-48052BACC284}" type="slidenum">
              <a:rPr lang="en-US" altLang="zh-CN"/>
              <a:pPr/>
              <a:t>‹#›</a:t>
            </a:fld>
            <a:endParaRPr lang="en-US" altLang="zh-CN"/>
          </a:p>
        </p:txBody>
      </p:sp>
    </p:spTree>
    <p:extLst>
      <p:ext uri="{BB962C8B-B14F-4D97-AF65-F5344CB8AC3E}">
        <p14:creationId xmlns:p14="http://schemas.microsoft.com/office/powerpoint/2010/main" val="1700223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9">
            <a:extLst>
              <a:ext uri="{FF2B5EF4-FFF2-40B4-BE49-F238E27FC236}">
                <a16:creationId xmlns:a16="http://schemas.microsoft.com/office/drawing/2014/main" id="{BE58B955-3E1B-C918-8CC7-CF7468001540}"/>
              </a:ext>
            </a:extLst>
          </p:cNvPr>
          <p:cNvSpPr>
            <a:spLocks noGrp="1" noChangeArrowheads="1"/>
          </p:cNvSpPr>
          <p:nvPr>
            <p:ph type="dt" sz="half" idx="10"/>
          </p:nvPr>
        </p:nvSpPr>
        <p:spPr>
          <a:ln/>
        </p:spPr>
        <p:txBody>
          <a:bodyPr/>
          <a:lstStyle>
            <a:lvl1pPr>
              <a:defRPr/>
            </a:lvl1pPr>
          </a:lstStyle>
          <a:p>
            <a:fld id="{B2D23AF4-9B27-3B4A-A026-909254631713}" type="datetime1">
              <a:rPr lang="zh-CN" altLang="en-US"/>
              <a:pPr/>
              <a:t>2022/5/31</a:t>
            </a:fld>
            <a:endParaRPr lang="en-US" altLang="zh-CN"/>
          </a:p>
        </p:txBody>
      </p:sp>
      <p:sp>
        <p:nvSpPr>
          <p:cNvPr id="4" name="Rectangle 70">
            <a:extLst>
              <a:ext uri="{FF2B5EF4-FFF2-40B4-BE49-F238E27FC236}">
                <a16:creationId xmlns:a16="http://schemas.microsoft.com/office/drawing/2014/main" id="{AD329FB4-AF22-C491-80EE-F9F24D97FE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1">
            <a:extLst>
              <a:ext uri="{FF2B5EF4-FFF2-40B4-BE49-F238E27FC236}">
                <a16:creationId xmlns:a16="http://schemas.microsoft.com/office/drawing/2014/main" id="{53E2FA8C-2981-3A5D-7244-8085A7C64629}"/>
              </a:ext>
            </a:extLst>
          </p:cNvPr>
          <p:cNvSpPr>
            <a:spLocks noGrp="1" noChangeArrowheads="1"/>
          </p:cNvSpPr>
          <p:nvPr>
            <p:ph type="sldNum" sz="quarter" idx="12"/>
          </p:nvPr>
        </p:nvSpPr>
        <p:spPr>
          <a:ln/>
        </p:spPr>
        <p:txBody>
          <a:bodyPr/>
          <a:lstStyle>
            <a:lvl1pPr>
              <a:defRPr/>
            </a:lvl1pPr>
          </a:lstStyle>
          <a:p>
            <a:fld id="{A0D30DA9-B9F8-1346-B556-59104610E442}" type="slidenum">
              <a:rPr lang="en-US" altLang="zh-CN"/>
              <a:pPr/>
              <a:t>‹#›</a:t>
            </a:fld>
            <a:endParaRPr lang="en-US" altLang="zh-CN"/>
          </a:p>
        </p:txBody>
      </p:sp>
    </p:spTree>
    <p:extLst>
      <p:ext uri="{BB962C8B-B14F-4D97-AF65-F5344CB8AC3E}">
        <p14:creationId xmlns:p14="http://schemas.microsoft.com/office/powerpoint/2010/main" val="3711941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9">
            <a:extLst>
              <a:ext uri="{FF2B5EF4-FFF2-40B4-BE49-F238E27FC236}">
                <a16:creationId xmlns:a16="http://schemas.microsoft.com/office/drawing/2014/main" id="{243D37ED-DBC3-7B91-6026-EE07B1C116D2}"/>
              </a:ext>
            </a:extLst>
          </p:cNvPr>
          <p:cNvSpPr>
            <a:spLocks noGrp="1" noChangeArrowheads="1"/>
          </p:cNvSpPr>
          <p:nvPr>
            <p:ph type="dt" sz="half" idx="10"/>
          </p:nvPr>
        </p:nvSpPr>
        <p:spPr>
          <a:ln/>
        </p:spPr>
        <p:txBody>
          <a:bodyPr/>
          <a:lstStyle>
            <a:lvl1pPr>
              <a:defRPr/>
            </a:lvl1pPr>
          </a:lstStyle>
          <a:p>
            <a:fld id="{2C71AB87-D846-7D44-A59B-442B617ABDF3}" type="datetime1">
              <a:rPr lang="zh-CN" altLang="en-US"/>
              <a:pPr/>
              <a:t>2022/5/31</a:t>
            </a:fld>
            <a:endParaRPr lang="en-US" altLang="zh-CN"/>
          </a:p>
        </p:txBody>
      </p:sp>
      <p:sp>
        <p:nvSpPr>
          <p:cNvPr id="3" name="Rectangle 70">
            <a:extLst>
              <a:ext uri="{FF2B5EF4-FFF2-40B4-BE49-F238E27FC236}">
                <a16:creationId xmlns:a16="http://schemas.microsoft.com/office/drawing/2014/main" id="{FB7AEE54-368C-D995-CC78-4DEBF1AA0B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1">
            <a:extLst>
              <a:ext uri="{FF2B5EF4-FFF2-40B4-BE49-F238E27FC236}">
                <a16:creationId xmlns:a16="http://schemas.microsoft.com/office/drawing/2014/main" id="{919F3DA9-193A-DE52-E9F3-6BCCB1D58258}"/>
              </a:ext>
            </a:extLst>
          </p:cNvPr>
          <p:cNvSpPr>
            <a:spLocks noGrp="1" noChangeArrowheads="1"/>
          </p:cNvSpPr>
          <p:nvPr>
            <p:ph type="sldNum" sz="quarter" idx="12"/>
          </p:nvPr>
        </p:nvSpPr>
        <p:spPr>
          <a:ln/>
        </p:spPr>
        <p:txBody>
          <a:bodyPr/>
          <a:lstStyle>
            <a:lvl1pPr>
              <a:defRPr/>
            </a:lvl1pPr>
          </a:lstStyle>
          <a:p>
            <a:fld id="{F4BEEB2B-4F82-324B-8FE5-030581EE8708}" type="slidenum">
              <a:rPr lang="en-US" altLang="zh-CN"/>
              <a:pPr/>
              <a:t>‹#›</a:t>
            </a:fld>
            <a:endParaRPr lang="en-US" altLang="zh-CN"/>
          </a:p>
        </p:txBody>
      </p:sp>
    </p:spTree>
    <p:extLst>
      <p:ext uri="{BB962C8B-B14F-4D97-AF65-F5344CB8AC3E}">
        <p14:creationId xmlns:p14="http://schemas.microsoft.com/office/powerpoint/2010/main" val="274470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9">
            <a:extLst>
              <a:ext uri="{FF2B5EF4-FFF2-40B4-BE49-F238E27FC236}">
                <a16:creationId xmlns:a16="http://schemas.microsoft.com/office/drawing/2014/main" id="{E957218E-C71B-712E-15CD-E8D1000BF39E}"/>
              </a:ext>
            </a:extLst>
          </p:cNvPr>
          <p:cNvSpPr>
            <a:spLocks noGrp="1" noChangeArrowheads="1"/>
          </p:cNvSpPr>
          <p:nvPr>
            <p:ph type="dt" sz="half" idx="10"/>
          </p:nvPr>
        </p:nvSpPr>
        <p:spPr>
          <a:ln/>
        </p:spPr>
        <p:txBody>
          <a:bodyPr/>
          <a:lstStyle>
            <a:lvl1pPr>
              <a:defRPr/>
            </a:lvl1pPr>
          </a:lstStyle>
          <a:p>
            <a:fld id="{6DD2DFDD-0071-AD47-A4B3-37AA771A4C62}" type="datetime1">
              <a:rPr lang="zh-CN" altLang="en-US"/>
              <a:pPr/>
              <a:t>2022/5/31</a:t>
            </a:fld>
            <a:endParaRPr lang="en-US" altLang="zh-CN"/>
          </a:p>
        </p:txBody>
      </p:sp>
      <p:sp>
        <p:nvSpPr>
          <p:cNvPr id="6" name="Rectangle 70">
            <a:extLst>
              <a:ext uri="{FF2B5EF4-FFF2-40B4-BE49-F238E27FC236}">
                <a16:creationId xmlns:a16="http://schemas.microsoft.com/office/drawing/2014/main" id="{7F9F0311-5472-E1D2-238E-A26948FA3C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a:extLst>
              <a:ext uri="{FF2B5EF4-FFF2-40B4-BE49-F238E27FC236}">
                <a16:creationId xmlns:a16="http://schemas.microsoft.com/office/drawing/2014/main" id="{BB219DFB-EB66-9123-812B-D438DC1890D7}"/>
              </a:ext>
            </a:extLst>
          </p:cNvPr>
          <p:cNvSpPr>
            <a:spLocks noGrp="1" noChangeArrowheads="1"/>
          </p:cNvSpPr>
          <p:nvPr>
            <p:ph type="sldNum" sz="quarter" idx="12"/>
          </p:nvPr>
        </p:nvSpPr>
        <p:spPr>
          <a:ln/>
        </p:spPr>
        <p:txBody>
          <a:bodyPr/>
          <a:lstStyle>
            <a:lvl1pPr>
              <a:defRPr/>
            </a:lvl1pPr>
          </a:lstStyle>
          <a:p>
            <a:fld id="{195E69E0-D224-C64B-980C-CD97A1B67974}" type="slidenum">
              <a:rPr lang="en-US" altLang="zh-CN"/>
              <a:pPr/>
              <a:t>‹#›</a:t>
            </a:fld>
            <a:endParaRPr lang="en-US" altLang="zh-CN"/>
          </a:p>
        </p:txBody>
      </p:sp>
    </p:spTree>
    <p:extLst>
      <p:ext uri="{BB962C8B-B14F-4D97-AF65-F5344CB8AC3E}">
        <p14:creationId xmlns:p14="http://schemas.microsoft.com/office/powerpoint/2010/main" val="212885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2">
            <a:extLst>
              <a:ext uri="{FF2B5EF4-FFF2-40B4-BE49-F238E27FC236}">
                <a16:creationId xmlns:a16="http://schemas.microsoft.com/office/drawing/2014/main" id="{59108B6A-CC8B-3147-51FC-125888D5E841}"/>
              </a:ext>
            </a:extLst>
          </p:cNvPr>
          <p:cNvSpPr>
            <a:spLocks noGrp="1" noChangeArrowheads="1"/>
          </p:cNvSpPr>
          <p:nvPr>
            <p:ph type="dt" sz="half" idx="10"/>
          </p:nvPr>
        </p:nvSpPr>
        <p:spPr>
          <a:ln/>
        </p:spPr>
        <p:txBody>
          <a:bodyPr/>
          <a:lstStyle>
            <a:lvl1pPr>
              <a:defRPr/>
            </a:lvl1pPr>
          </a:lstStyle>
          <a:p>
            <a:fld id="{EC9E471B-B8A4-394E-AD08-ECF8C4D56561}" type="datetime1">
              <a:rPr lang="zh-CN" altLang="en-US"/>
              <a:pPr/>
              <a:t>2022/5/31</a:t>
            </a:fld>
            <a:endParaRPr lang="en-US" altLang="zh-CN"/>
          </a:p>
        </p:txBody>
      </p:sp>
      <p:sp>
        <p:nvSpPr>
          <p:cNvPr id="5" name="Rectangle 13">
            <a:extLst>
              <a:ext uri="{FF2B5EF4-FFF2-40B4-BE49-F238E27FC236}">
                <a16:creationId xmlns:a16="http://schemas.microsoft.com/office/drawing/2014/main" id="{45204C80-D0C0-93E2-855F-F938462A888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02E6C052-03C4-0F74-CBDC-8EC59B75A644}"/>
              </a:ext>
            </a:extLst>
          </p:cNvPr>
          <p:cNvSpPr>
            <a:spLocks noGrp="1" noChangeArrowheads="1"/>
          </p:cNvSpPr>
          <p:nvPr>
            <p:ph type="sldNum" sz="quarter" idx="12"/>
          </p:nvPr>
        </p:nvSpPr>
        <p:spPr>
          <a:ln/>
        </p:spPr>
        <p:txBody>
          <a:bodyPr/>
          <a:lstStyle>
            <a:lvl1pPr>
              <a:defRPr/>
            </a:lvl1pPr>
          </a:lstStyle>
          <a:p>
            <a:fld id="{AEB14786-CD3A-5149-8F75-245CB7A32E64}" type="slidenum">
              <a:rPr lang="en-US" altLang="zh-CN"/>
              <a:pPr/>
              <a:t>‹#›</a:t>
            </a:fld>
            <a:endParaRPr lang="en-US" altLang="zh-CN"/>
          </a:p>
        </p:txBody>
      </p:sp>
    </p:spTree>
    <p:extLst>
      <p:ext uri="{BB962C8B-B14F-4D97-AF65-F5344CB8AC3E}">
        <p14:creationId xmlns:p14="http://schemas.microsoft.com/office/powerpoint/2010/main" val="2834140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9">
            <a:extLst>
              <a:ext uri="{FF2B5EF4-FFF2-40B4-BE49-F238E27FC236}">
                <a16:creationId xmlns:a16="http://schemas.microsoft.com/office/drawing/2014/main" id="{F9688742-355F-7F7D-D507-0C2A0B7DA8C8}"/>
              </a:ext>
            </a:extLst>
          </p:cNvPr>
          <p:cNvSpPr>
            <a:spLocks noGrp="1" noChangeArrowheads="1"/>
          </p:cNvSpPr>
          <p:nvPr>
            <p:ph type="dt" sz="half" idx="10"/>
          </p:nvPr>
        </p:nvSpPr>
        <p:spPr>
          <a:ln/>
        </p:spPr>
        <p:txBody>
          <a:bodyPr/>
          <a:lstStyle>
            <a:lvl1pPr>
              <a:defRPr/>
            </a:lvl1pPr>
          </a:lstStyle>
          <a:p>
            <a:fld id="{0D67D3E4-8B53-3743-8F81-688F9049BA56}" type="datetime1">
              <a:rPr lang="zh-CN" altLang="en-US"/>
              <a:pPr/>
              <a:t>2022/5/31</a:t>
            </a:fld>
            <a:endParaRPr lang="en-US" altLang="zh-CN"/>
          </a:p>
        </p:txBody>
      </p:sp>
      <p:sp>
        <p:nvSpPr>
          <p:cNvPr id="6" name="Rectangle 70">
            <a:extLst>
              <a:ext uri="{FF2B5EF4-FFF2-40B4-BE49-F238E27FC236}">
                <a16:creationId xmlns:a16="http://schemas.microsoft.com/office/drawing/2014/main" id="{33CD6C9A-2269-48A8-3E88-7A042D328C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a:extLst>
              <a:ext uri="{FF2B5EF4-FFF2-40B4-BE49-F238E27FC236}">
                <a16:creationId xmlns:a16="http://schemas.microsoft.com/office/drawing/2014/main" id="{8E9F2946-34D8-1013-6751-F32643C520AD}"/>
              </a:ext>
            </a:extLst>
          </p:cNvPr>
          <p:cNvSpPr>
            <a:spLocks noGrp="1" noChangeArrowheads="1"/>
          </p:cNvSpPr>
          <p:nvPr>
            <p:ph type="sldNum" sz="quarter" idx="12"/>
          </p:nvPr>
        </p:nvSpPr>
        <p:spPr>
          <a:ln/>
        </p:spPr>
        <p:txBody>
          <a:bodyPr/>
          <a:lstStyle>
            <a:lvl1pPr>
              <a:defRPr/>
            </a:lvl1pPr>
          </a:lstStyle>
          <a:p>
            <a:fld id="{AD801781-BC87-FC4A-88A7-1A43CEC71E59}" type="slidenum">
              <a:rPr lang="en-US" altLang="zh-CN"/>
              <a:pPr/>
              <a:t>‹#›</a:t>
            </a:fld>
            <a:endParaRPr lang="en-US" altLang="zh-CN"/>
          </a:p>
        </p:txBody>
      </p:sp>
    </p:spTree>
    <p:extLst>
      <p:ext uri="{BB962C8B-B14F-4D97-AF65-F5344CB8AC3E}">
        <p14:creationId xmlns:p14="http://schemas.microsoft.com/office/powerpoint/2010/main" val="1452603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9">
            <a:extLst>
              <a:ext uri="{FF2B5EF4-FFF2-40B4-BE49-F238E27FC236}">
                <a16:creationId xmlns:a16="http://schemas.microsoft.com/office/drawing/2014/main" id="{A4BE6DF8-BD07-85A6-1461-3095F58825E8}"/>
              </a:ext>
            </a:extLst>
          </p:cNvPr>
          <p:cNvSpPr>
            <a:spLocks noGrp="1" noChangeArrowheads="1"/>
          </p:cNvSpPr>
          <p:nvPr>
            <p:ph type="dt" sz="half" idx="10"/>
          </p:nvPr>
        </p:nvSpPr>
        <p:spPr>
          <a:ln/>
        </p:spPr>
        <p:txBody>
          <a:bodyPr/>
          <a:lstStyle>
            <a:lvl1pPr>
              <a:defRPr/>
            </a:lvl1pPr>
          </a:lstStyle>
          <a:p>
            <a:fld id="{257DDF27-352A-AB41-825F-070BB17630BF}" type="datetime1">
              <a:rPr lang="zh-CN" altLang="en-US"/>
              <a:pPr/>
              <a:t>2022/5/31</a:t>
            </a:fld>
            <a:endParaRPr lang="en-US" altLang="zh-CN"/>
          </a:p>
        </p:txBody>
      </p:sp>
      <p:sp>
        <p:nvSpPr>
          <p:cNvPr id="5" name="Rectangle 70">
            <a:extLst>
              <a:ext uri="{FF2B5EF4-FFF2-40B4-BE49-F238E27FC236}">
                <a16:creationId xmlns:a16="http://schemas.microsoft.com/office/drawing/2014/main" id="{748C984B-E181-9024-221E-BA4C41DC3F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a:extLst>
              <a:ext uri="{FF2B5EF4-FFF2-40B4-BE49-F238E27FC236}">
                <a16:creationId xmlns:a16="http://schemas.microsoft.com/office/drawing/2014/main" id="{A3B2D397-6811-40AF-772C-E826F70AF5C8}"/>
              </a:ext>
            </a:extLst>
          </p:cNvPr>
          <p:cNvSpPr>
            <a:spLocks noGrp="1" noChangeArrowheads="1"/>
          </p:cNvSpPr>
          <p:nvPr>
            <p:ph type="sldNum" sz="quarter" idx="12"/>
          </p:nvPr>
        </p:nvSpPr>
        <p:spPr>
          <a:ln/>
        </p:spPr>
        <p:txBody>
          <a:bodyPr/>
          <a:lstStyle>
            <a:lvl1pPr>
              <a:defRPr/>
            </a:lvl1pPr>
          </a:lstStyle>
          <a:p>
            <a:fld id="{7AEBB118-7A10-2A4B-83CC-B2E12BCF77BF}" type="slidenum">
              <a:rPr lang="en-US" altLang="zh-CN"/>
              <a:pPr/>
              <a:t>‹#›</a:t>
            </a:fld>
            <a:endParaRPr lang="en-US" altLang="zh-CN"/>
          </a:p>
        </p:txBody>
      </p:sp>
    </p:spTree>
    <p:extLst>
      <p:ext uri="{BB962C8B-B14F-4D97-AF65-F5344CB8AC3E}">
        <p14:creationId xmlns:p14="http://schemas.microsoft.com/office/powerpoint/2010/main" val="2140989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7813"/>
            <a:ext cx="6019800" cy="58483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9">
            <a:extLst>
              <a:ext uri="{FF2B5EF4-FFF2-40B4-BE49-F238E27FC236}">
                <a16:creationId xmlns:a16="http://schemas.microsoft.com/office/drawing/2014/main" id="{ACF8AE46-406F-C93F-BD62-7E05448AF572}"/>
              </a:ext>
            </a:extLst>
          </p:cNvPr>
          <p:cNvSpPr>
            <a:spLocks noGrp="1" noChangeArrowheads="1"/>
          </p:cNvSpPr>
          <p:nvPr>
            <p:ph type="dt" sz="half" idx="10"/>
          </p:nvPr>
        </p:nvSpPr>
        <p:spPr>
          <a:ln/>
        </p:spPr>
        <p:txBody>
          <a:bodyPr/>
          <a:lstStyle>
            <a:lvl1pPr>
              <a:defRPr/>
            </a:lvl1pPr>
          </a:lstStyle>
          <a:p>
            <a:fld id="{E8AACB94-539B-E54D-A93E-961C7825833E}" type="datetime1">
              <a:rPr lang="zh-CN" altLang="en-US"/>
              <a:pPr/>
              <a:t>2022/5/31</a:t>
            </a:fld>
            <a:endParaRPr lang="en-US" altLang="zh-CN"/>
          </a:p>
        </p:txBody>
      </p:sp>
      <p:sp>
        <p:nvSpPr>
          <p:cNvPr id="5" name="Rectangle 70">
            <a:extLst>
              <a:ext uri="{FF2B5EF4-FFF2-40B4-BE49-F238E27FC236}">
                <a16:creationId xmlns:a16="http://schemas.microsoft.com/office/drawing/2014/main" id="{DAED15DB-81F9-9B03-ED76-5613030F27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a:extLst>
              <a:ext uri="{FF2B5EF4-FFF2-40B4-BE49-F238E27FC236}">
                <a16:creationId xmlns:a16="http://schemas.microsoft.com/office/drawing/2014/main" id="{E651704C-DBA8-9DB1-F274-45D446B45C50}"/>
              </a:ext>
            </a:extLst>
          </p:cNvPr>
          <p:cNvSpPr>
            <a:spLocks noGrp="1" noChangeArrowheads="1"/>
          </p:cNvSpPr>
          <p:nvPr>
            <p:ph type="sldNum" sz="quarter" idx="12"/>
          </p:nvPr>
        </p:nvSpPr>
        <p:spPr>
          <a:ln/>
        </p:spPr>
        <p:txBody>
          <a:bodyPr/>
          <a:lstStyle>
            <a:lvl1pPr>
              <a:defRPr/>
            </a:lvl1pPr>
          </a:lstStyle>
          <a:p>
            <a:fld id="{7EBFA7D3-2E36-5545-AB67-13D985C7FC28}" type="slidenum">
              <a:rPr lang="en-US" altLang="zh-CN"/>
              <a:pPr/>
              <a:t>‹#›</a:t>
            </a:fld>
            <a:endParaRPr lang="en-US" altLang="zh-CN"/>
          </a:p>
        </p:txBody>
      </p:sp>
    </p:spTree>
    <p:extLst>
      <p:ext uri="{BB962C8B-B14F-4D97-AF65-F5344CB8AC3E}">
        <p14:creationId xmlns:p14="http://schemas.microsoft.com/office/powerpoint/2010/main" val="2702782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573396-2770-0C79-9510-6E83E648FAB6}"/>
              </a:ext>
            </a:extLst>
          </p:cNvPr>
          <p:cNvGrpSpPr>
            <a:grpSpLocks/>
          </p:cNvGrpSpPr>
          <p:nvPr/>
        </p:nvGrpSpPr>
        <p:grpSpPr bwMode="auto">
          <a:xfrm>
            <a:off x="0" y="2438400"/>
            <a:ext cx="9144000" cy="4046538"/>
            <a:chOff x="0" y="1536"/>
            <a:chExt cx="5760" cy="2549"/>
          </a:xfrm>
        </p:grpSpPr>
        <p:sp>
          <p:nvSpPr>
            <p:cNvPr id="5" name="Rectangle 3">
              <a:extLst>
                <a:ext uri="{FF2B5EF4-FFF2-40B4-BE49-F238E27FC236}">
                  <a16:creationId xmlns:a16="http://schemas.microsoft.com/office/drawing/2014/main" id="{67FE4CEA-3AC2-E5B4-3144-ED4DAE569019}"/>
                </a:ext>
              </a:extLst>
            </p:cNvPr>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Wingdings" charset="0"/>
                <a:buChar char="n"/>
                <a:defRPr/>
              </a:pPr>
              <a:endParaRPr lang="zh-CN" altLang="en-US">
                <a:latin typeface="Arial" charset="0"/>
                <a:ea typeface="宋体" charset="0"/>
              </a:endParaRPr>
            </a:p>
          </p:txBody>
        </p:sp>
        <p:sp>
          <p:nvSpPr>
            <p:cNvPr id="6" name="Freeform 4">
              <a:extLst>
                <a:ext uri="{FF2B5EF4-FFF2-40B4-BE49-F238E27FC236}">
                  <a16:creationId xmlns:a16="http://schemas.microsoft.com/office/drawing/2014/main" id="{24A855EE-AAC6-509C-4E9A-D2029BD6C38A}"/>
                </a:ext>
              </a:extLst>
            </p:cNvPr>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7" name="Freeform 5">
              <a:extLst>
                <a:ext uri="{FF2B5EF4-FFF2-40B4-BE49-F238E27FC236}">
                  <a16:creationId xmlns:a16="http://schemas.microsoft.com/office/drawing/2014/main" id="{C71342D2-26B9-00A7-9A3D-039182CAA7D2}"/>
                </a:ext>
              </a:extLst>
            </p:cNvPr>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6">
              <a:extLst>
                <a:ext uri="{FF2B5EF4-FFF2-40B4-BE49-F238E27FC236}">
                  <a16:creationId xmlns:a16="http://schemas.microsoft.com/office/drawing/2014/main" id="{547C3EE6-AEAA-2D37-377A-1E7DD6F39DB6}"/>
                </a:ext>
              </a:extLst>
            </p:cNvPr>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9" name="Freeform 7">
              <a:extLst>
                <a:ext uri="{FF2B5EF4-FFF2-40B4-BE49-F238E27FC236}">
                  <a16:creationId xmlns:a16="http://schemas.microsoft.com/office/drawing/2014/main" id="{570B836E-CBC3-FB64-D36A-901F54992E74}"/>
                </a:ext>
              </a:extLst>
            </p:cNvPr>
            <p:cNvSpPr>
              <a:spLocks/>
            </p:cNvSpPr>
            <p:nvPr userDrawn="1"/>
          </p:nvSpPr>
          <p:spPr bwMode="hidden">
            <a:xfrm>
              <a:off x="3599" y="2477"/>
              <a:ext cx="186" cy="120"/>
            </a:xfrm>
            <a:custGeom>
              <a:avLst/>
              <a:gdLst>
                <a:gd name="T0" fmla="*/ 192 w 185"/>
                <a:gd name="T1" fmla="*/ 0 h 120"/>
                <a:gd name="T2" fmla="*/ 192 w 185"/>
                <a:gd name="T3" fmla="*/ 6 h 120"/>
                <a:gd name="T4" fmla="*/ 192 w 185"/>
                <a:gd name="T5" fmla="*/ 18 h 120"/>
                <a:gd name="T6" fmla="*/ 192 w 185"/>
                <a:gd name="T7" fmla="*/ 36 h 120"/>
                <a:gd name="T8" fmla="*/ 186 w 185"/>
                <a:gd name="T9" fmla="*/ 54 h 120"/>
                <a:gd name="T10" fmla="*/ 168 w 185"/>
                <a:gd name="T11" fmla="*/ 72 h 120"/>
                <a:gd name="T12" fmla="*/ 144 w 185"/>
                <a:gd name="T13" fmla="*/ 96 h 120"/>
                <a:gd name="T14" fmla="*/ 108 w 185"/>
                <a:gd name="T15" fmla="*/ 108 h 120"/>
                <a:gd name="T16" fmla="*/ 47 w 185"/>
                <a:gd name="T17" fmla="*/ 120 h 120"/>
                <a:gd name="T18" fmla="*/ 29 w 185"/>
                <a:gd name="T19" fmla="*/ 120 h 120"/>
                <a:gd name="T20" fmla="*/ 17 w 185"/>
                <a:gd name="T21" fmla="*/ 114 h 120"/>
                <a:gd name="T22" fmla="*/ 0 w 185"/>
                <a:gd name="T23" fmla="*/ 96 h 120"/>
                <a:gd name="T24" fmla="*/ 0 w 185"/>
                <a:gd name="T25" fmla="*/ 78 h 120"/>
                <a:gd name="T26" fmla="*/ 0 w 185"/>
                <a:gd name="T27" fmla="*/ 72 h 120"/>
                <a:gd name="T28" fmla="*/ 192 w 185"/>
                <a:gd name="T29" fmla="*/ 0 h 120"/>
                <a:gd name="T30" fmla="*/ 192 w 185"/>
                <a:gd name="T31" fmla="*/ 0 h 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8">
              <a:extLst>
                <a:ext uri="{FF2B5EF4-FFF2-40B4-BE49-F238E27FC236}">
                  <a16:creationId xmlns:a16="http://schemas.microsoft.com/office/drawing/2014/main" id="{2FE80B58-3EAC-D106-10E5-884418672A7C}"/>
                </a:ext>
              </a:extLst>
            </p:cNvPr>
            <p:cNvSpPr>
              <a:spLocks/>
            </p:cNvSpPr>
            <p:nvPr userDrawn="1"/>
          </p:nvSpPr>
          <p:spPr bwMode="hidden">
            <a:xfrm>
              <a:off x="3779" y="2393"/>
              <a:ext cx="185" cy="120"/>
            </a:xfrm>
            <a:custGeom>
              <a:avLst/>
              <a:gdLst>
                <a:gd name="T0" fmla="*/ 185 w 185"/>
                <a:gd name="T1" fmla="*/ 0 h 120"/>
                <a:gd name="T2" fmla="*/ 185 w 185"/>
                <a:gd name="T3" fmla="*/ 6 h 120"/>
                <a:gd name="T4" fmla="*/ 179 w 185"/>
                <a:gd name="T5" fmla="*/ 24 h 120"/>
                <a:gd name="T6" fmla="*/ 167 w 185"/>
                <a:gd name="T7" fmla="*/ 42 h 120"/>
                <a:gd name="T8" fmla="*/ 149 w 185"/>
                <a:gd name="T9" fmla="*/ 66 h 120"/>
                <a:gd name="T10" fmla="*/ 131 w 185"/>
                <a:gd name="T11" fmla="*/ 90 h 120"/>
                <a:gd name="T12" fmla="*/ 102 w 185"/>
                <a:gd name="T13" fmla="*/ 108 h 120"/>
                <a:gd name="T14" fmla="*/ 66 w 185"/>
                <a:gd name="T15" fmla="*/ 120 h 120"/>
                <a:gd name="T16" fmla="*/ 18 w 185"/>
                <a:gd name="T17" fmla="*/ 120 h 120"/>
                <a:gd name="T18" fmla="*/ 0 w 185"/>
                <a:gd name="T19" fmla="*/ 60 h 120"/>
                <a:gd name="T20" fmla="*/ 185 w 185"/>
                <a:gd name="T21" fmla="*/ 0 h 120"/>
                <a:gd name="T22" fmla="*/ 185 w 185"/>
                <a:gd name="T23" fmla="*/ 0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9">
              <a:extLst>
                <a:ext uri="{FF2B5EF4-FFF2-40B4-BE49-F238E27FC236}">
                  <a16:creationId xmlns:a16="http://schemas.microsoft.com/office/drawing/2014/main" id="{82B1D45A-8385-F0FF-BF75-E1D75254EDAC}"/>
                </a:ext>
              </a:extLst>
            </p:cNvPr>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4 w 526"/>
                <a:gd name="T17" fmla="*/ 179 h 275"/>
                <a:gd name="T18" fmla="*/ 216 w 526"/>
                <a:gd name="T19" fmla="*/ 143 h 275"/>
                <a:gd name="T20" fmla="*/ 258 w 526"/>
                <a:gd name="T21" fmla="*/ 120 h 275"/>
                <a:gd name="T22" fmla="*/ 306 w 526"/>
                <a:gd name="T23" fmla="*/ 96 h 275"/>
                <a:gd name="T24" fmla="*/ 407 w 526"/>
                <a:gd name="T25" fmla="*/ 48 h 275"/>
                <a:gd name="T26" fmla="*/ 456 w 526"/>
                <a:gd name="T27" fmla="*/ 30 h 275"/>
                <a:gd name="T28" fmla="*/ 492 w 526"/>
                <a:gd name="T29" fmla="*/ 12 h 275"/>
                <a:gd name="T30" fmla="*/ 516 w 526"/>
                <a:gd name="T31" fmla="*/ 6 h 275"/>
                <a:gd name="T32" fmla="*/ 534 w 526"/>
                <a:gd name="T33" fmla="*/ 0 h 275"/>
                <a:gd name="T34" fmla="*/ 540 w 526"/>
                <a:gd name="T35" fmla="*/ 0 h 275"/>
                <a:gd name="T36" fmla="*/ 534 w 526"/>
                <a:gd name="T37" fmla="*/ 6 h 275"/>
                <a:gd name="T38" fmla="*/ 522 w 526"/>
                <a:gd name="T39" fmla="*/ 12 h 275"/>
                <a:gd name="T40" fmla="*/ 498 w 526"/>
                <a:gd name="T41" fmla="*/ 24 h 275"/>
                <a:gd name="T42" fmla="*/ 474 w 526"/>
                <a:gd name="T43" fmla="*/ 42 h 275"/>
                <a:gd name="T44" fmla="*/ 450 w 526"/>
                <a:gd name="T45" fmla="*/ 54 h 275"/>
                <a:gd name="T46" fmla="*/ 407 w 526"/>
                <a:gd name="T47" fmla="*/ 78 h 275"/>
                <a:gd name="T48" fmla="*/ 347 w 526"/>
                <a:gd name="T49" fmla="*/ 108 h 275"/>
                <a:gd name="T50" fmla="*/ 28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0">
              <a:extLst>
                <a:ext uri="{FF2B5EF4-FFF2-40B4-BE49-F238E27FC236}">
                  <a16:creationId xmlns:a16="http://schemas.microsoft.com/office/drawing/2014/main" id="{05315A1F-4820-257C-9783-AEDBD2FFD56A}"/>
                </a:ext>
              </a:extLst>
            </p:cNvPr>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27 w 718"/>
                <a:gd name="T17" fmla="*/ 228 h 306"/>
                <a:gd name="T18" fmla="*/ 133 w 718"/>
                <a:gd name="T19" fmla="*/ 228 h 306"/>
                <a:gd name="T20" fmla="*/ 151 w 718"/>
                <a:gd name="T21" fmla="*/ 222 h 306"/>
                <a:gd name="T22" fmla="*/ 175 w 718"/>
                <a:gd name="T23" fmla="*/ 216 h 306"/>
                <a:gd name="T24" fmla="*/ 205 w 718"/>
                <a:gd name="T25" fmla="*/ 204 h 306"/>
                <a:gd name="T26" fmla="*/ 282 w 718"/>
                <a:gd name="T27" fmla="*/ 180 h 306"/>
                <a:gd name="T28" fmla="*/ 385 w 718"/>
                <a:gd name="T29" fmla="*/ 156 h 306"/>
                <a:gd name="T30" fmla="*/ 475 w 718"/>
                <a:gd name="T31" fmla="*/ 126 h 306"/>
                <a:gd name="T32" fmla="*/ 558 w 718"/>
                <a:gd name="T33" fmla="*/ 102 h 306"/>
                <a:gd name="T34" fmla="*/ 588 w 718"/>
                <a:gd name="T35" fmla="*/ 90 h 306"/>
                <a:gd name="T36" fmla="*/ 625 w 718"/>
                <a:gd name="T37" fmla="*/ 84 h 306"/>
                <a:gd name="T38" fmla="*/ 643 w 718"/>
                <a:gd name="T39" fmla="*/ 78 h 306"/>
                <a:gd name="T40" fmla="*/ 649 w 718"/>
                <a:gd name="T41" fmla="*/ 72 h 306"/>
                <a:gd name="T42" fmla="*/ 655 w 718"/>
                <a:gd name="T43" fmla="*/ 66 h 306"/>
                <a:gd name="T44" fmla="*/ 673 w 718"/>
                <a:gd name="T45" fmla="*/ 60 h 306"/>
                <a:gd name="T46" fmla="*/ 715 w 718"/>
                <a:gd name="T47" fmla="*/ 30 h 306"/>
                <a:gd name="T48" fmla="*/ 733 w 718"/>
                <a:gd name="T49" fmla="*/ 18 h 306"/>
                <a:gd name="T50" fmla="*/ 739 w 718"/>
                <a:gd name="T51" fmla="*/ 6 h 306"/>
                <a:gd name="T52" fmla="*/ 733 w 718"/>
                <a:gd name="T53" fmla="*/ 0 h 306"/>
                <a:gd name="T54" fmla="*/ 709 w 718"/>
                <a:gd name="T55" fmla="*/ 0 h 306"/>
                <a:gd name="T56" fmla="*/ 649 w 718"/>
                <a:gd name="T57" fmla="*/ 0 h 306"/>
                <a:gd name="T58" fmla="*/ 594 w 718"/>
                <a:gd name="T59" fmla="*/ 0 h 306"/>
                <a:gd name="T60" fmla="*/ 558 w 718"/>
                <a:gd name="T61" fmla="*/ 0 h 306"/>
                <a:gd name="T62" fmla="*/ 528 w 718"/>
                <a:gd name="T63" fmla="*/ 18 h 306"/>
                <a:gd name="T64" fmla="*/ 499 w 718"/>
                <a:gd name="T65" fmla="*/ 42 h 306"/>
                <a:gd name="T66" fmla="*/ 481 w 718"/>
                <a:gd name="T67" fmla="*/ 54 h 306"/>
                <a:gd name="T68" fmla="*/ 463 w 718"/>
                <a:gd name="T69" fmla="*/ 60 h 306"/>
                <a:gd name="T70" fmla="*/ 439 w 718"/>
                <a:gd name="T71" fmla="*/ 60 h 306"/>
                <a:gd name="T72" fmla="*/ 403 w 718"/>
                <a:gd name="T73" fmla="*/ 66 h 306"/>
                <a:gd name="T74" fmla="*/ 354 w 718"/>
                <a:gd name="T75" fmla="*/ 84 h 306"/>
                <a:gd name="T76" fmla="*/ 318 w 718"/>
                <a:gd name="T77" fmla="*/ 108 h 306"/>
                <a:gd name="T78" fmla="*/ 294 w 718"/>
                <a:gd name="T79" fmla="*/ 126 h 306"/>
                <a:gd name="T80" fmla="*/ 282 w 718"/>
                <a:gd name="T81" fmla="*/ 132 h 306"/>
                <a:gd name="T82" fmla="*/ 264 w 718"/>
                <a:gd name="T83" fmla="*/ 138 h 306"/>
                <a:gd name="T84" fmla="*/ 228 w 718"/>
                <a:gd name="T85" fmla="*/ 138 h 306"/>
                <a:gd name="T86" fmla="*/ 193 w 718"/>
                <a:gd name="T87" fmla="*/ 138 h 306"/>
                <a:gd name="T88" fmla="*/ 187 w 718"/>
                <a:gd name="T89" fmla="*/ 138 h 306"/>
                <a:gd name="T90" fmla="*/ 18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1">
              <a:extLst>
                <a:ext uri="{FF2B5EF4-FFF2-40B4-BE49-F238E27FC236}">
                  <a16:creationId xmlns:a16="http://schemas.microsoft.com/office/drawing/2014/main" id="{B904CED4-7478-3511-3E7B-768C4B230CD9}"/>
                </a:ext>
              </a:extLst>
            </p:cNvPr>
            <p:cNvSpPr>
              <a:spLocks/>
            </p:cNvSpPr>
            <p:nvPr userDrawn="1"/>
          </p:nvSpPr>
          <p:spPr bwMode="hidden">
            <a:xfrm>
              <a:off x="3358" y="1890"/>
              <a:ext cx="2400" cy="881"/>
            </a:xfrm>
            <a:custGeom>
              <a:avLst/>
              <a:gdLst>
                <a:gd name="T0" fmla="*/ 2285 w 2392"/>
                <a:gd name="T1" fmla="*/ 54 h 881"/>
                <a:gd name="T2" fmla="*/ 2238 w 2392"/>
                <a:gd name="T3" fmla="*/ 54 h 881"/>
                <a:gd name="T4" fmla="*/ 2196 w 2392"/>
                <a:gd name="T5" fmla="*/ 66 h 881"/>
                <a:gd name="T6" fmla="*/ 2070 w 2392"/>
                <a:gd name="T7" fmla="*/ 101 h 881"/>
                <a:gd name="T8" fmla="*/ 2005 w 2392"/>
                <a:gd name="T9" fmla="*/ 119 h 881"/>
                <a:gd name="T10" fmla="*/ 1902 w 2392"/>
                <a:gd name="T11" fmla="*/ 167 h 881"/>
                <a:gd name="T12" fmla="*/ 1878 w 2392"/>
                <a:gd name="T13" fmla="*/ 245 h 881"/>
                <a:gd name="T14" fmla="*/ 1884 w 2392"/>
                <a:gd name="T15" fmla="*/ 305 h 881"/>
                <a:gd name="T16" fmla="*/ 1800 w 2392"/>
                <a:gd name="T17" fmla="*/ 317 h 881"/>
                <a:gd name="T18" fmla="*/ 1632 w 2392"/>
                <a:gd name="T19" fmla="*/ 263 h 881"/>
                <a:gd name="T20" fmla="*/ 1542 w 2392"/>
                <a:gd name="T21" fmla="*/ 257 h 881"/>
                <a:gd name="T22" fmla="*/ 1434 w 2392"/>
                <a:gd name="T23" fmla="*/ 311 h 881"/>
                <a:gd name="T24" fmla="*/ 1366 w 2392"/>
                <a:gd name="T25" fmla="*/ 353 h 881"/>
                <a:gd name="T26" fmla="*/ 1338 w 2392"/>
                <a:gd name="T27" fmla="*/ 359 h 881"/>
                <a:gd name="T28" fmla="*/ 1242 w 2392"/>
                <a:gd name="T29" fmla="*/ 371 h 881"/>
                <a:gd name="T30" fmla="*/ 1188 w 2392"/>
                <a:gd name="T31" fmla="*/ 365 h 881"/>
                <a:gd name="T32" fmla="*/ 1081 w 2392"/>
                <a:gd name="T33" fmla="*/ 371 h 881"/>
                <a:gd name="T34" fmla="*/ 978 w 2392"/>
                <a:gd name="T35" fmla="*/ 383 h 881"/>
                <a:gd name="T36" fmla="*/ 942 w 2392"/>
                <a:gd name="T37" fmla="*/ 401 h 881"/>
                <a:gd name="T38" fmla="*/ 840 w 2392"/>
                <a:gd name="T39" fmla="*/ 419 h 881"/>
                <a:gd name="T40" fmla="*/ 799 w 2392"/>
                <a:gd name="T41" fmla="*/ 419 h 881"/>
                <a:gd name="T42" fmla="*/ 678 w 2392"/>
                <a:gd name="T43" fmla="*/ 437 h 881"/>
                <a:gd name="T44" fmla="*/ 612 w 2392"/>
                <a:gd name="T45" fmla="*/ 473 h 881"/>
                <a:gd name="T46" fmla="*/ 517 w 2392"/>
                <a:gd name="T47" fmla="*/ 467 h 881"/>
                <a:gd name="T48" fmla="*/ 438 w 2392"/>
                <a:gd name="T49" fmla="*/ 491 h 881"/>
                <a:gd name="T50" fmla="*/ 420 w 2392"/>
                <a:gd name="T51" fmla="*/ 539 h 881"/>
                <a:gd name="T52" fmla="*/ 354 w 2392"/>
                <a:gd name="T53" fmla="*/ 569 h 881"/>
                <a:gd name="T54" fmla="*/ 229 w 2392"/>
                <a:gd name="T55" fmla="*/ 599 h 881"/>
                <a:gd name="T56" fmla="*/ 138 w 2392"/>
                <a:gd name="T57" fmla="*/ 647 h 881"/>
                <a:gd name="T58" fmla="*/ 108 w 2392"/>
                <a:gd name="T59" fmla="*/ 659 h 881"/>
                <a:gd name="T60" fmla="*/ 0 w 2392"/>
                <a:gd name="T61" fmla="*/ 671 h 881"/>
                <a:gd name="T62" fmla="*/ 84 w 2392"/>
                <a:gd name="T63" fmla="*/ 695 h 881"/>
                <a:gd name="T64" fmla="*/ 270 w 2392"/>
                <a:gd name="T65" fmla="*/ 653 h 881"/>
                <a:gd name="T66" fmla="*/ 487 w 2392"/>
                <a:gd name="T67" fmla="*/ 569 h 881"/>
                <a:gd name="T68" fmla="*/ 582 w 2392"/>
                <a:gd name="T69" fmla="*/ 521 h 881"/>
                <a:gd name="T70" fmla="*/ 660 w 2392"/>
                <a:gd name="T71" fmla="*/ 515 h 881"/>
                <a:gd name="T72" fmla="*/ 894 w 2392"/>
                <a:gd name="T73" fmla="*/ 461 h 881"/>
                <a:gd name="T74" fmla="*/ 1176 w 2392"/>
                <a:gd name="T75" fmla="*/ 425 h 881"/>
                <a:gd name="T76" fmla="*/ 1320 w 2392"/>
                <a:gd name="T77" fmla="*/ 461 h 881"/>
                <a:gd name="T78" fmla="*/ 1452 w 2392"/>
                <a:gd name="T79" fmla="*/ 533 h 881"/>
                <a:gd name="T80" fmla="*/ 1470 w 2392"/>
                <a:gd name="T81" fmla="*/ 617 h 881"/>
                <a:gd name="T82" fmla="*/ 1411 w 2392"/>
                <a:gd name="T83" fmla="*/ 653 h 881"/>
                <a:gd name="T84" fmla="*/ 1254 w 2392"/>
                <a:gd name="T85" fmla="*/ 701 h 881"/>
                <a:gd name="T86" fmla="*/ 1140 w 2392"/>
                <a:gd name="T87" fmla="*/ 755 h 881"/>
                <a:gd name="T88" fmla="*/ 1093 w 2392"/>
                <a:gd name="T89" fmla="*/ 809 h 881"/>
                <a:gd name="T90" fmla="*/ 1105 w 2392"/>
                <a:gd name="T91" fmla="*/ 869 h 881"/>
                <a:gd name="T92" fmla="*/ 1134 w 2392"/>
                <a:gd name="T93" fmla="*/ 881 h 881"/>
                <a:gd name="T94" fmla="*/ 1236 w 2392"/>
                <a:gd name="T95" fmla="*/ 869 h 881"/>
                <a:gd name="T96" fmla="*/ 1423 w 2392"/>
                <a:gd name="T97" fmla="*/ 857 h 881"/>
                <a:gd name="T98" fmla="*/ 1476 w 2392"/>
                <a:gd name="T99" fmla="*/ 851 h 881"/>
                <a:gd name="T100" fmla="*/ 1518 w 2392"/>
                <a:gd name="T101" fmla="*/ 833 h 881"/>
                <a:gd name="T102" fmla="*/ 1717 w 2392"/>
                <a:gd name="T103" fmla="*/ 743 h 881"/>
                <a:gd name="T104" fmla="*/ 1848 w 2392"/>
                <a:gd name="T105" fmla="*/ 689 h 881"/>
                <a:gd name="T106" fmla="*/ 1926 w 2392"/>
                <a:gd name="T107" fmla="*/ 581 h 881"/>
                <a:gd name="T108" fmla="*/ 2088 w 2392"/>
                <a:gd name="T109" fmla="*/ 389 h 881"/>
                <a:gd name="T110" fmla="*/ 2257 w 2392"/>
                <a:gd name="T111" fmla="*/ 269 h 881"/>
                <a:gd name="T112" fmla="*/ 2305 w 2392"/>
                <a:gd name="T113" fmla="*/ 239 h 881"/>
                <a:gd name="T114" fmla="*/ 2448 w 2392"/>
                <a:gd name="T115" fmla="*/ 0 h 881"/>
                <a:gd name="T116" fmla="*/ 235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2">
              <a:extLst>
                <a:ext uri="{FF2B5EF4-FFF2-40B4-BE49-F238E27FC236}">
                  <a16:creationId xmlns:a16="http://schemas.microsoft.com/office/drawing/2014/main" id="{8B289D7C-B680-95E4-C223-5CACC9F5ED6E}"/>
                </a:ext>
              </a:extLst>
            </p:cNvPr>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5" name="Freeform 13">
              <a:extLst>
                <a:ext uri="{FF2B5EF4-FFF2-40B4-BE49-F238E27FC236}">
                  <a16:creationId xmlns:a16="http://schemas.microsoft.com/office/drawing/2014/main" id="{838389BF-63FF-260E-8534-31112942A5FA}"/>
                </a:ext>
              </a:extLst>
            </p:cNvPr>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4">
              <a:extLst>
                <a:ext uri="{FF2B5EF4-FFF2-40B4-BE49-F238E27FC236}">
                  <a16:creationId xmlns:a16="http://schemas.microsoft.com/office/drawing/2014/main" id="{7D651CFF-0CE3-CA9F-40D5-9B30280EE8DF}"/>
                </a:ext>
              </a:extLst>
            </p:cNvPr>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7" name="Freeform 15">
              <a:extLst>
                <a:ext uri="{FF2B5EF4-FFF2-40B4-BE49-F238E27FC236}">
                  <a16:creationId xmlns:a16="http://schemas.microsoft.com/office/drawing/2014/main" id="{C71F3C18-75E7-091C-CDF6-DC48BE0B9368}"/>
                </a:ext>
              </a:extLst>
            </p:cNvPr>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8" name="Freeform 16">
              <a:extLst>
                <a:ext uri="{FF2B5EF4-FFF2-40B4-BE49-F238E27FC236}">
                  <a16:creationId xmlns:a16="http://schemas.microsoft.com/office/drawing/2014/main" id="{1B94A713-21E1-70F3-8811-C6F462EB10AD}"/>
                </a:ext>
              </a:extLst>
            </p:cNvPr>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9" name="Freeform 17">
              <a:extLst>
                <a:ext uri="{FF2B5EF4-FFF2-40B4-BE49-F238E27FC236}">
                  <a16:creationId xmlns:a16="http://schemas.microsoft.com/office/drawing/2014/main" id="{92197174-8591-96BF-8B62-FC576FFE4658}"/>
                </a:ext>
              </a:extLst>
            </p:cNvPr>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70674" name="Rectangle 18"/>
          <p:cNvSpPr>
            <a:spLocks noGrp="1" noChangeArrowheads="1"/>
          </p:cNvSpPr>
          <p:nvPr>
            <p:ph type="ctrTitle" sz="quarter"/>
          </p:nvPr>
        </p:nvSpPr>
        <p:spPr>
          <a:xfrm>
            <a:off x="685800" y="1768475"/>
            <a:ext cx="7772400" cy="1736725"/>
          </a:xfrm>
        </p:spPr>
        <p:txBody>
          <a:bodyPr anchor="b"/>
          <a:lstStyle>
            <a:lvl1pPr>
              <a:defRPr sz="5400"/>
            </a:lvl1pPr>
          </a:lstStyle>
          <a:p>
            <a:pPr lvl="0"/>
            <a:r>
              <a:rPr lang="en-US" altLang="zh-CN" noProof="0"/>
              <a:t>Click to edit Master title style</a:t>
            </a:r>
          </a:p>
        </p:txBody>
      </p:sp>
      <p:sp>
        <p:nvSpPr>
          <p:cNvPr id="70675" name="Rectangle 19"/>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zh-CN" noProof="0"/>
              <a:t>Click to edit Master subtitle style</a:t>
            </a:r>
          </a:p>
        </p:txBody>
      </p:sp>
      <p:sp>
        <p:nvSpPr>
          <p:cNvPr id="20" name="Rectangle 20">
            <a:extLst>
              <a:ext uri="{FF2B5EF4-FFF2-40B4-BE49-F238E27FC236}">
                <a16:creationId xmlns:a16="http://schemas.microsoft.com/office/drawing/2014/main" id="{F9061373-2D81-912B-95DF-101140E06BAE}"/>
              </a:ext>
            </a:extLst>
          </p:cNvPr>
          <p:cNvSpPr>
            <a:spLocks noGrp="1" noChangeArrowheads="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B3BDB1D5-2DC4-A64D-B41A-C575CD3D0E9D}" type="datetime1">
              <a:rPr lang="zh-CN" altLang="en-US"/>
              <a:pPr/>
              <a:t>2022/5/31</a:t>
            </a:fld>
            <a:endParaRPr lang="en-US" altLang="zh-CN"/>
          </a:p>
        </p:txBody>
      </p:sp>
      <p:sp>
        <p:nvSpPr>
          <p:cNvPr id="21" name="Rectangle 21">
            <a:extLst>
              <a:ext uri="{FF2B5EF4-FFF2-40B4-BE49-F238E27FC236}">
                <a16:creationId xmlns:a16="http://schemas.microsoft.com/office/drawing/2014/main" id="{323B0A85-A86A-E2B0-A1CE-D1BB86726190}"/>
              </a:ext>
            </a:extLst>
          </p:cNvPr>
          <p:cNvSpPr>
            <a:spLocks noGrp="1" noChangeArrowheads="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pPr>
              <a:defRPr/>
            </a:pPr>
            <a:endParaRPr lang="en-US" altLang="zh-CN"/>
          </a:p>
        </p:txBody>
      </p:sp>
      <p:sp>
        <p:nvSpPr>
          <p:cNvPr id="22" name="Rectangle 22">
            <a:extLst>
              <a:ext uri="{FF2B5EF4-FFF2-40B4-BE49-F238E27FC236}">
                <a16:creationId xmlns:a16="http://schemas.microsoft.com/office/drawing/2014/main" id="{8F263C81-B4FF-024F-BAD6-E86B67CABD20}"/>
              </a:ext>
            </a:extLst>
          </p:cNvPr>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4C2497DE-4CB0-9442-A801-A5657062258D}" type="slidenum">
              <a:rPr lang="en-US" altLang="zh-CN"/>
              <a:pPr/>
              <a:t>‹#›</a:t>
            </a:fld>
            <a:endParaRPr lang="en-US" altLang="zh-CN"/>
          </a:p>
        </p:txBody>
      </p:sp>
    </p:spTree>
    <p:extLst>
      <p:ext uri="{BB962C8B-B14F-4D97-AF65-F5344CB8AC3E}">
        <p14:creationId xmlns:p14="http://schemas.microsoft.com/office/powerpoint/2010/main" val="521145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9">
            <a:extLst>
              <a:ext uri="{FF2B5EF4-FFF2-40B4-BE49-F238E27FC236}">
                <a16:creationId xmlns:a16="http://schemas.microsoft.com/office/drawing/2014/main" id="{CCD4B05E-B979-87D6-E807-AAB8244C44FE}"/>
              </a:ext>
            </a:extLst>
          </p:cNvPr>
          <p:cNvSpPr>
            <a:spLocks noGrp="1" noChangeArrowheads="1"/>
          </p:cNvSpPr>
          <p:nvPr>
            <p:ph type="dt" sz="half" idx="10"/>
          </p:nvPr>
        </p:nvSpPr>
        <p:spPr>
          <a:ln/>
        </p:spPr>
        <p:txBody>
          <a:bodyPr/>
          <a:lstStyle>
            <a:lvl1pPr>
              <a:defRPr/>
            </a:lvl1pPr>
          </a:lstStyle>
          <a:p>
            <a:fld id="{6C8F705B-28A5-8B42-B123-8EADD2F6DFC4}" type="datetime1">
              <a:rPr lang="zh-CN" altLang="en-US"/>
              <a:pPr/>
              <a:t>2022/5/31</a:t>
            </a:fld>
            <a:endParaRPr lang="en-US" altLang="zh-CN"/>
          </a:p>
        </p:txBody>
      </p:sp>
      <p:sp>
        <p:nvSpPr>
          <p:cNvPr id="5" name="Rectangle 20">
            <a:extLst>
              <a:ext uri="{FF2B5EF4-FFF2-40B4-BE49-F238E27FC236}">
                <a16:creationId xmlns:a16="http://schemas.microsoft.com/office/drawing/2014/main" id="{76DF3291-CF98-1C81-3533-84BDDFF7499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1">
            <a:extLst>
              <a:ext uri="{FF2B5EF4-FFF2-40B4-BE49-F238E27FC236}">
                <a16:creationId xmlns:a16="http://schemas.microsoft.com/office/drawing/2014/main" id="{813EBA67-9046-9AC9-EE3D-5559D3C3DD7B}"/>
              </a:ext>
            </a:extLst>
          </p:cNvPr>
          <p:cNvSpPr>
            <a:spLocks noGrp="1" noChangeArrowheads="1"/>
          </p:cNvSpPr>
          <p:nvPr>
            <p:ph type="sldNum" sz="quarter" idx="12"/>
          </p:nvPr>
        </p:nvSpPr>
        <p:spPr>
          <a:ln/>
        </p:spPr>
        <p:txBody>
          <a:bodyPr/>
          <a:lstStyle>
            <a:lvl1pPr>
              <a:defRPr/>
            </a:lvl1pPr>
          </a:lstStyle>
          <a:p>
            <a:fld id="{0B97CE86-1A5E-A647-9D46-2F8048371613}" type="slidenum">
              <a:rPr lang="en-US" altLang="zh-CN"/>
              <a:pPr/>
              <a:t>‹#›</a:t>
            </a:fld>
            <a:endParaRPr lang="en-US" altLang="zh-CN"/>
          </a:p>
        </p:txBody>
      </p:sp>
    </p:spTree>
    <p:extLst>
      <p:ext uri="{BB962C8B-B14F-4D97-AF65-F5344CB8AC3E}">
        <p14:creationId xmlns:p14="http://schemas.microsoft.com/office/powerpoint/2010/main" val="5064723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9">
            <a:extLst>
              <a:ext uri="{FF2B5EF4-FFF2-40B4-BE49-F238E27FC236}">
                <a16:creationId xmlns:a16="http://schemas.microsoft.com/office/drawing/2014/main" id="{53769386-122A-112B-BE59-50A64015E076}"/>
              </a:ext>
            </a:extLst>
          </p:cNvPr>
          <p:cNvSpPr>
            <a:spLocks noGrp="1" noChangeArrowheads="1"/>
          </p:cNvSpPr>
          <p:nvPr>
            <p:ph type="dt" sz="half" idx="10"/>
          </p:nvPr>
        </p:nvSpPr>
        <p:spPr>
          <a:ln/>
        </p:spPr>
        <p:txBody>
          <a:bodyPr/>
          <a:lstStyle>
            <a:lvl1pPr>
              <a:defRPr/>
            </a:lvl1pPr>
          </a:lstStyle>
          <a:p>
            <a:fld id="{40DE520F-72D6-F344-9AA0-A52FE3F9E893}" type="datetime1">
              <a:rPr lang="zh-CN" altLang="en-US"/>
              <a:pPr/>
              <a:t>2022/5/31</a:t>
            </a:fld>
            <a:endParaRPr lang="en-US" altLang="zh-CN"/>
          </a:p>
        </p:txBody>
      </p:sp>
      <p:sp>
        <p:nvSpPr>
          <p:cNvPr id="5" name="Rectangle 20">
            <a:extLst>
              <a:ext uri="{FF2B5EF4-FFF2-40B4-BE49-F238E27FC236}">
                <a16:creationId xmlns:a16="http://schemas.microsoft.com/office/drawing/2014/main" id="{2F399EBE-A938-0431-BB89-B828416866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1">
            <a:extLst>
              <a:ext uri="{FF2B5EF4-FFF2-40B4-BE49-F238E27FC236}">
                <a16:creationId xmlns:a16="http://schemas.microsoft.com/office/drawing/2014/main" id="{47961576-E62E-5796-76EF-3B28EBBE4672}"/>
              </a:ext>
            </a:extLst>
          </p:cNvPr>
          <p:cNvSpPr>
            <a:spLocks noGrp="1" noChangeArrowheads="1"/>
          </p:cNvSpPr>
          <p:nvPr>
            <p:ph type="sldNum" sz="quarter" idx="12"/>
          </p:nvPr>
        </p:nvSpPr>
        <p:spPr>
          <a:ln/>
        </p:spPr>
        <p:txBody>
          <a:bodyPr/>
          <a:lstStyle>
            <a:lvl1pPr>
              <a:defRPr/>
            </a:lvl1pPr>
          </a:lstStyle>
          <a:p>
            <a:fld id="{5BCF2E81-3C6B-7246-AC56-85B9A1D334A1}" type="slidenum">
              <a:rPr lang="en-US" altLang="zh-CN"/>
              <a:pPr/>
              <a:t>‹#›</a:t>
            </a:fld>
            <a:endParaRPr lang="en-US" altLang="zh-CN"/>
          </a:p>
        </p:txBody>
      </p:sp>
    </p:spTree>
    <p:extLst>
      <p:ext uri="{BB962C8B-B14F-4D97-AF65-F5344CB8AC3E}">
        <p14:creationId xmlns:p14="http://schemas.microsoft.com/office/powerpoint/2010/main" val="2490672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9">
            <a:extLst>
              <a:ext uri="{FF2B5EF4-FFF2-40B4-BE49-F238E27FC236}">
                <a16:creationId xmlns:a16="http://schemas.microsoft.com/office/drawing/2014/main" id="{8161930F-8BF1-8D40-254E-E3C488AD970C}"/>
              </a:ext>
            </a:extLst>
          </p:cNvPr>
          <p:cNvSpPr>
            <a:spLocks noGrp="1" noChangeArrowheads="1"/>
          </p:cNvSpPr>
          <p:nvPr>
            <p:ph type="dt" sz="half" idx="10"/>
          </p:nvPr>
        </p:nvSpPr>
        <p:spPr>
          <a:ln/>
        </p:spPr>
        <p:txBody>
          <a:bodyPr/>
          <a:lstStyle>
            <a:lvl1pPr>
              <a:defRPr/>
            </a:lvl1pPr>
          </a:lstStyle>
          <a:p>
            <a:fld id="{A8D28F0C-7EDD-0F49-B15E-BA0FA1396CA7}" type="datetime1">
              <a:rPr lang="zh-CN" altLang="en-US"/>
              <a:pPr/>
              <a:t>2022/5/31</a:t>
            </a:fld>
            <a:endParaRPr lang="en-US" altLang="zh-CN"/>
          </a:p>
        </p:txBody>
      </p:sp>
      <p:sp>
        <p:nvSpPr>
          <p:cNvPr id="6" name="Rectangle 20">
            <a:extLst>
              <a:ext uri="{FF2B5EF4-FFF2-40B4-BE49-F238E27FC236}">
                <a16:creationId xmlns:a16="http://schemas.microsoft.com/office/drawing/2014/main" id="{B933158F-E570-FC5E-7C0E-A2BE2ADA04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1">
            <a:extLst>
              <a:ext uri="{FF2B5EF4-FFF2-40B4-BE49-F238E27FC236}">
                <a16:creationId xmlns:a16="http://schemas.microsoft.com/office/drawing/2014/main" id="{0C06595C-716F-B09D-5B4F-7263DCF7755C}"/>
              </a:ext>
            </a:extLst>
          </p:cNvPr>
          <p:cNvSpPr>
            <a:spLocks noGrp="1" noChangeArrowheads="1"/>
          </p:cNvSpPr>
          <p:nvPr>
            <p:ph type="sldNum" sz="quarter" idx="12"/>
          </p:nvPr>
        </p:nvSpPr>
        <p:spPr>
          <a:ln/>
        </p:spPr>
        <p:txBody>
          <a:bodyPr/>
          <a:lstStyle>
            <a:lvl1pPr>
              <a:defRPr/>
            </a:lvl1pPr>
          </a:lstStyle>
          <a:p>
            <a:fld id="{A4D61E9E-118D-F446-81C9-839AB1805462}" type="slidenum">
              <a:rPr lang="en-US" altLang="zh-CN"/>
              <a:pPr/>
              <a:t>‹#›</a:t>
            </a:fld>
            <a:endParaRPr lang="en-US" altLang="zh-CN"/>
          </a:p>
        </p:txBody>
      </p:sp>
    </p:spTree>
    <p:extLst>
      <p:ext uri="{BB962C8B-B14F-4D97-AF65-F5344CB8AC3E}">
        <p14:creationId xmlns:p14="http://schemas.microsoft.com/office/powerpoint/2010/main" val="1929675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9">
            <a:extLst>
              <a:ext uri="{FF2B5EF4-FFF2-40B4-BE49-F238E27FC236}">
                <a16:creationId xmlns:a16="http://schemas.microsoft.com/office/drawing/2014/main" id="{1380A625-20A7-4BB0-A7F2-379046D0845A}"/>
              </a:ext>
            </a:extLst>
          </p:cNvPr>
          <p:cNvSpPr>
            <a:spLocks noGrp="1" noChangeArrowheads="1"/>
          </p:cNvSpPr>
          <p:nvPr>
            <p:ph type="dt" sz="half" idx="10"/>
          </p:nvPr>
        </p:nvSpPr>
        <p:spPr>
          <a:ln/>
        </p:spPr>
        <p:txBody>
          <a:bodyPr/>
          <a:lstStyle>
            <a:lvl1pPr>
              <a:defRPr/>
            </a:lvl1pPr>
          </a:lstStyle>
          <a:p>
            <a:fld id="{12CB2497-FE16-7F48-81D8-00E69C31A846}" type="datetime1">
              <a:rPr lang="zh-CN" altLang="en-US"/>
              <a:pPr/>
              <a:t>2022/5/31</a:t>
            </a:fld>
            <a:endParaRPr lang="en-US" altLang="zh-CN"/>
          </a:p>
        </p:txBody>
      </p:sp>
      <p:sp>
        <p:nvSpPr>
          <p:cNvPr id="8" name="Rectangle 20">
            <a:extLst>
              <a:ext uri="{FF2B5EF4-FFF2-40B4-BE49-F238E27FC236}">
                <a16:creationId xmlns:a16="http://schemas.microsoft.com/office/drawing/2014/main" id="{6E3E4E0E-6B4B-8302-46C5-C5384EA478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1">
            <a:extLst>
              <a:ext uri="{FF2B5EF4-FFF2-40B4-BE49-F238E27FC236}">
                <a16:creationId xmlns:a16="http://schemas.microsoft.com/office/drawing/2014/main" id="{34A0A70B-03D5-CBEA-2434-572C3B665811}"/>
              </a:ext>
            </a:extLst>
          </p:cNvPr>
          <p:cNvSpPr>
            <a:spLocks noGrp="1" noChangeArrowheads="1"/>
          </p:cNvSpPr>
          <p:nvPr>
            <p:ph type="sldNum" sz="quarter" idx="12"/>
          </p:nvPr>
        </p:nvSpPr>
        <p:spPr>
          <a:ln/>
        </p:spPr>
        <p:txBody>
          <a:bodyPr/>
          <a:lstStyle>
            <a:lvl1pPr>
              <a:defRPr/>
            </a:lvl1pPr>
          </a:lstStyle>
          <a:p>
            <a:fld id="{21724A75-EE9D-F747-A0B1-47C41EBC8036}" type="slidenum">
              <a:rPr lang="en-US" altLang="zh-CN"/>
              <a:pPr/>
              <a:t>‹#›</a:t>
            </a:fld>
            <a:endParaRPr lang="en-US" altLang="zh-CN"/>
          </a:p>
        </p:txBody>
      </p:sp>
    </p:spTree>
    <p:extLst>
      <p:ext uri="{BB962C8B-B14F-4D97-AF65-F5344CB8AC3E}">
        <p14:creationId xmlns:p14="http://schemas.microsoft.com/office/powerpoint/2010/main" val="2197025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9">
            <a:extLst>
              <a:ext uri="{FF2B5EF4-FFF2-40B4-BE49-F238E27FC236}">
                <a16:creationId xmlns:a16="http://schemas.microsoft.com/office/drawing/2014/main" id="{D32F6F5F-97CB-D971-EC14-B9FD63BE0E28}"/>
              </a:ext>
            </a:extLst>
          </p:cNvPr>
          <p:cNvSpPr>
            <a:spLocks noGrp="1" noChangeArrowheads="1"/>
          </p:cNvSpPr>
          <p:nvPr>
            <p:ph type="dt" sz="half" idx="10"/>
          </p:nvPr>
        </p:nvSpPr>
        <p:spPr>
          <a:ln/>
        </p:spPr>
        <p:txBody>
          <a:bodyPr/>
          <a:lstStyle>
            <a:lvl1pPr>
              <a:defRPr/>
            </a:lvl1pPr>
          </a:lstStyle>
          <a:p>
            <a:fld id="{9868CA74-27DE-9942-8F6A-F36BB1259DAD}" type="datetime1">
              <a:rPr lang="zh-CN" altLang="en-US"/>
              <a:pPr/>
              <a:t>2022/5/31</a:t>
            </a:fld>
            <a:endParaRPr lang="en-US" altLang="zh-CN"/>
          </a:p>
        </p:txBody>
      </p:sp>
      <p:sp>
        <p:nvSpPr>
          <p:cNvPr id="4" name="Rectangle 20">
            <a:extLst>
              <a:ext uri="{FF2B5EF4-FFF2-40B4-BE49-F238E27FC236}">
                <a16:creationId xmlns:a16="http://schemas.microsoft.com/office/drawing/2014/main" id="{43D56BFF-58D5-7DB2-10D7-C81DA009D2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1">
            <a:extLst>
              <a:ext uri="{FF2B5EF4-FFF2-40B4-BE49-F238E27FC236}">
                <a16:creationId xmlns:a16="http://schemas.microsoft.com/office/drawing/2014/main" id="{6666903F-0BE1-1E39-038E-6D6E921F7D36}"/>
              </a:ext>
            </a:extLst>
          </p:cNvPr>
          <p:cNvSpPr>
            <a:spLocks noGrp="1" noChangeArrowheads="1"/>
          </p:cNvSpPr>
          <p:nvPr>
            <p:ph type="sldNum" sz="quarter" idx="12"/>
          </p:nvPr>
        </p:nvSpPr>
        <p:spPr>
          <a:ln/>
        </p:spPr>
        <p:txBody>
          <a:bodyPr/>
          <a:lstStyle>
            <a:lvl1pPr>
              <a:defRPr/>
            </a:lvl1pPr>
          </a:lstStyle>
          <a:p>
            <a:fld id="{44BA5B56-70A5-4844-ACE0-A6659E2B14E8}" type="slidenum">
              <a:rPr lang="en-US" altLang="zh-CN"/>
              <a:pPr/>
              <a:t>‹#›</a:t>
            </a:fld>
            <a:endParaRPr lang="en-US" altLang="zh-CN"/>
          </a:p>
        </p:txBody>
      </p:sp>
    </p:spTree>
    <p:extLst>
      <p:ext uri="{BB962C8B-B14F-4D97-AF65-F5344CB8AC3E}">
        <p14:creationId xmlns:p14="http://schemas.microsoft.com/office/powerpoint/2010/main" val="15810657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5C9B4B60-7562-1642-3E42-06EAC34ADB19}"/>
              </a:ext>
            </a:extLst>
          </p:cNvPr>
          <p:cNvSpPr>
            <a:spLocks noGrp="1" noChangeArrowheads="1"/>
          </p:cNvSpPr>
          <p:nvPr>
            <p:ph type="dt" sz="half" idx="10"/>
          </p:nvPr>
        </p:nvSpPr>
        <p:spPr>
          <a:ln/>
        </p:spPr>
        <p:txBody>
          <a:bodyPr/>
          <a:lstStyle>
            <a:lvl1pPr>
              <a:defRPr/>
            </a:lvl1pPr>
          </a:lstStyle>
          <a:p>
            <a:fld id="{20F76C2B-97C4-D448-A207-836F12AD4198}" type="datetime1">
              <a:rPr lang="zh-CN" altLang="en-US"/>
              <a:pPr/>
              <a:t>2022/5/31</a:t>
            </a:fld>
            <a:endParaRPr lang="en-US" altLang="zh-CN"/>
          </a:p>
        </p:txBody>
      </p:sp>
      <p:sp>
        <p:nvSpPr>
          <p:cNvPr id="3" name="Rectangle 20">
            <a:extLst>
              <a:ext uri="{FF2B5EF4-FFF2-40B4-BE49-F238E27FC236}">
                <a16:creationId xmlns:a16="http://schemas.microsoft.com/office/drawing/2014/main" id="{F42D8ADF-507B-5335-EF26-190966A783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1">
            <a:extLst>
              <a:ext uri="{FF2B5EF4-FFF2-40B4-BE49-F238E27FC236}">
                <a16:creationId xmlns:a16="http://schemas.microsoft.com/office/drawing/2014/main" id="{D1593AB2-1B67-7263-3694-DA33AD21F969}"/>
              </a:ext>
            </a:extLst>
          </p:cNvPr>
          <p:cNvSpPr>
            <a:spLocks noGrp="1" noChangeArrowheads="1"/>
          </p:cNvSpPr>
          <p:nvPr>
            <p:ph type="sldNum" sz="quarter" idx="12"/>
          </p:nvPr>
        </p:nvSpPr>
        <p:spPr>
          <a:ln/>
        </p:spPr>
        <p:txBody>
          <a:bodyPr/>
          <a:lstStyle>
            <a:lvl1pPr>
              <a:defRPr/>
            </a:lvl1pPr>
          </a:lstStyle>
          <a:p>
            <a:fld id="{28DE56B7-867E-694C-9333-EA87AC1B88DF}" type="slidenum">
              <a:rPr lang="en-US" altLang="zh-CN"/>
              <a:pPr/>
              <a:t>‹#›</a:t>
            </a:fld>
            <a:endParaRPr lang="en-US" altLang="zh-CN"/>
          </a:p>
        </p:txBody>
      </p:sp>
    </p:spTree>
    <p:extLst>
      <p:ext uri="{BB962C8B-B14F-4D97-AF65-F5344CB8AC3E}">
        <p14:creationId xmlns:p14="http://schemas.microsoft.com/office/powerpoint/2010/main" val="209758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423DC477-9A18-5E4C-24CC-24F4EFF86414}"/>
              </a:ext>
            </a:extLst>
          </p:cNvPr>
          <p:cNvSpPr>
            <a:spLocks noGrp="1" noChangeArrowheads="1"/>
          </p:cNvSpPr>
          <p:nvPr>
            <p:ph type="dt" sz="half" idx="10"/>
          </p:nvPr>
        </p:nvSpPr>
        <p:spPr>
          <a:ln/>
        </p:spPr>
        <p:txBody>
          <a:bodyPr/>
          <a:lstStyle>
            <a:lvl1pPr>
              <a:defRPr/>
            </a:lvl1pPr>
          </a:lstStyle>
          <a:p>
            <a:fld id="{6AC261AF-AAED-964C-9400-4F81CA545C77}" type="datetime1">
              <a:rPr lang="zh-CN" altLang="en-US"/>
              <a:pPr/>
              <a:t>2022/5/31</a:t>
            </a:fld>
            <a:endParaRPr lang="en-US" altLang="zh-CN"/>
          </a:p>
        </p:txBody>
      </p:sp>
      <p:sp>
        <p:nvSpPr>
          <p:cNvPr id="5" name="Rectangle 13">
            <a:extLst>
              <a:ext uri="{FF2B5EF4-FFF2-40B4-BE49-F238E27FC236}">
                <a16:creationId xmlns:a16="http://schemas.microsoft.com/office/drawing/2014/main" id="{598485F8-FE57-CE32-11C1-72DD51592D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CD7770A3-79C8-7973-D411-279A46F265D4}"/>
              </a:ext>
            </a:extLst>
          </p:cNvPr>
          <p:cNvSpPr>
            <a:spLocks noGrp="1" noChangeArrowheads="1"/>
          </p:cNvSpPr>
          <p:nvPr>
            <p:ph type="sldNum" sz="quarter" idx="12"/>
          </p:nvPr>
        </p:nvSpPr>
        <p:spPr>
          <a:ln/>
        </p:spPr>
        <p:txBody>
          <a:bodyPr/>
          <a:lstStyle>
            <a:lvl1pPr>
              <a:defRPr/>
            </a:lvl1pPr>
          </a:lstStyle>
          <a:p>
            <a:fld id="{2EBEB701-D4C3-7049-A613-47C794C1A185}" type="slidenum">
              <a:rPr lang="en-US" altLang="zh-CN"/>
              <a:pPr/>
              <a:t>‹#›</a:t>
            </a:fld>
            <a:endParaRPr lang="en-US" altLang="zh-CN"/>
          </a:p>
        </p:txBody>
      </p:sp>
    </p:spTree>
    <p:extLst>
      <p:ext uri="{BB962C8B-B14F-4D97-AF65-F5344CB8AC3E}">
        <p14:creationId xmlns:p14="http://schemas.microsoft.com/office/powerpoint/2010/main" val="245277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9">
            <a:extLst>
              <a:ext uri="{FF2B5EF4-FFF2-40B4-BE49-F238E27FC236}">
                <a16:creationId xmlns:a16="http://schemas.microsoft.com/office/drawing/2014/main" id="{BAEDFF0B-CCDB-64AA-0A71-0BF457AAD996}"/>
              </a:ext>
            </a:extLst>
          </p:cNvPr>
          <p:cNvSpPr>
            <a:spLocks noGrp="1" noChangeArrowheads="1"/>
          </p:cNvSpPr>
          <p:nvPr>
            <p:ph type="dt" sz="half" idx="10"/>
          </p:nvPr>
        </p:nvSpPr>
        <p:spPr>
          <a:ln/>
        </p:spPr>
        <p:txBody>
          <a:bodyPr/>
          <a:lstStyle>
            <a:lvl1pPr>
              <a:defRPr/>
            </a:lvl1pPr>
          </a:lstStyle>
          <a:p>
            <a:fld id="{D82D1484-8BFB-5644-B680-CF3862C84DD7}" type="datetime1">
              <a:rPr lang="zh-CN" altLang="en-US"/>
              <a:pPr/>
              <a:t>2022/5/31</a:t>
            </a:fld>
            <a:endParaRPr lang="en-US" altLang="zh-CN"/>
          </a:p>
        </p:txBody>
      </p:sp>
      <p:sp>
        <p:nvSpPr>
          <p:cNvPr id="6" name="Rectangle 20">
            <a:extLst>
              <a:ext uri="{FF2B5EF4-FFF2-40B4-BE49-F238E27FC236}">
                <a16:creationId xmlns:a16="http://schemas.microsoft.com/office/drawing/2014/main" id="{6FE636C2-985C-C72D-78E3-61A5224932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1">
            <a:extLst>
              <a:ext uri="{FF2B5EF4-FFF2-40B4-BE49-F238E27FC236}">
                <a16:creationId xmlns:a16="http://schemas.microsoft.com/office/drawing/2014/main" id="{EDDA0278-DB14-CDEF-314A-10A2C37CDDE4}"/>
              </a:ext>
            </a:extLst>
          </p:cNvPr>
          <p:cNvSpPr>
            <a:spLocks noGrp="1" noChangeArrowheads="1"/>
          </p:cNvSpPr>
          <p:nvPr>
            <p:ph type="sldNum" sz="quarter" idx="12"/>
          </p:nvPr>
        </p:nvSpPr>
        <p:spPr>
          <a:ln/>
        </p:spPr>
        <p:txBody>
          <a:bodyPr/>
          <a:lstStyle>
            <a:lvl1pPr>
              <a:defRPr/>
            </a:lvl1pPr>
          </a:lstStyle>
          <a:p>
            <a:fld id="{EBCCBFEA-8C9D-E848-BA51-D9142DF8A914}" type="slidenum">
              <a:rPr lang="en-US" altLang="zh-CN"/>
              <a:pPr/>
              <a:t>‹#›</a:t>
            </a:fld>
            <a:endParaRPr lang="en-US" altLang="zh-CN"/>
          </a:p>
        </p:txBody>
      </p:sp>
    </p:spTree>
    <p:extLst>
      <p:ext uri="{BB962C8B-B14F-4D97-AF65-F5344CB8AC3E}">
        <p14:creationId xmlns:p14="http://schemas.microsoft.com/office/powerpoint/2010/main" val="3140271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9">
            <a:extLst>
              <a:ext uri="{FF2B5EF4-FFF2-40B4-BE49-F238E27FC236}">
                <a16:creationId xmlns:a16="http://schemas.microsoft.com/office/drawing/2014/main" id="{155E68FF-ED93-4DDD-071C-5C2B5DF29ABB}"/>
              </a:ext>
            </a:extLst>
          </p:cNvPr>
          <p:cNvSpPr>
            <a:spLocks noGrp="1" noChangeArrowheads="1"/>
          </p:cNvSpPr>
          <p:nvPr>
            <p:ph type="dt" sz="half" idx="10"/>
          </p:nvPr>
        </p:nvSpPr>
        <p:spPr>
          <a:ln/>
        </p:spPr>
        <p:txBody>
          <a:bodyPr/>
          <a:lstStyle>
            <a:lvl1pPr>
              <a:defRPr/>
            </a:lvl1pPr>
          </a:lstStyle>
          <a:p>
            <a:fld id="{C23FC6CE-E995-5A4A-9DC3-81B6572CDD4F}" type="datetime1">
              <a:rPr lang="zh-CN" altLang="en-US"/>
              <a:pPr/>
              <a:t>2022/5/31</a:t>
            </a:fld>
            <a:endParaRPr lang="en-US" altLang="zh-CN"/>
          </a:p>
        </p:txBody>
      </p:sp>
      <p:sp>
        <p:nvSpPr>
          <p:cNvPr id="6" name="Rectangle 20">
            <a:extLst>
              <a:ext uri="{FF2B5EF4-FFF2-40B4-BE49-F238E27FC236}">
                <a16:creationId xmlns:a16="http://schemas.microsoft.com/office/drawing/2014/main" id="{9A241F33-7F64-06F8-4051-610E2BFDAD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1">
            <a:extLst>
              <a:ext uri="{FF2B5EF4-FFF2-40B4-BE49-F238E27FC236}">
                <a16:creationId xmlns:a16="http://schemas.microsoft.com/office/drawing/2014/main" id="{FD010133-81DD-EBA4-8556-6A568930B6C0}"/>
              </a:ext>
            </a:extLst>
          </p:cNvPr>
          <p:cNvSpPr>
            <a:spLocks noGrp="1" noChangeArrowheads="1"/>
          </p:cNvSpPr>
          <p:nvPr>
            <p:ph type="sldNum" sz="quarter" idx="12"/>
          </p:nvPr>
        </p:nvSpPr>
        <p:spPr>
          <a:ln/>
        </p:spPr>
        <p:txBody>
          <a:bodyPr/>
          <a:lstStyle>
            <a:lvl1pPr>
              <a:defRPr/>
            </a:lvl1pPr>
          </a:lstStyle>
          <a:p>
            <a:fld id="{A44613FF-A026-7E44-9290-D8D6B04A6844}" type="slidenum">
              <a:rPr lang="en-US" altLang="zh-CN"/>
              <a:pPr/>
              <a:t>‹#›</a:t>
            </a:fld>
            <a:endParaRPr lang="en-US" altLang="zh-CN"/>
          </a:p>
        </p:txBody>
      </p:sp>
    </p:spTree>
    <p:extLst>
      <p:ext uri="{BB962C8B-B14F-4D97-AF65-F5344CB8AC3E}">
        <p14:creationId xmlns:p14="http://schemas.microsoft.com/office/powerpoint/2010/main" val="19304546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9">
            <a:extLst>
              <a:ext uri="{FF2B5EF4-FFF2-40B4-BE49-F238E27FC236}">
                <a16:creationId xmlns:a16="http://schemas.microsoft.com/office/drawing/2014/main" id="{8EAC27AA-146D-535A-60FD-7E44AC40C38D}"/>
              </a:ext>
            </a:extLst>
          </p:cNvPr>
          <p:cNvSpPr>
            <a:spLocks noGrp="1" noChangeArrowheads="1"/>
          </p:cNvSpPr>
          <p:nvPr>
            <p:ph type="dt" sz="half" idx="10"/>
          </p:nvPr>
        </p:nvSpPr>
        <p:spPr>
          <a:ln/>
        </p:spPr>
        <p:txBody>
          <a:bodyPr/>
          <a:lstStyle>
            <a:lvl1pPr>
              <a:defRPr/>
            </a:lvl1pPr>
          </a:lstStyle>
          <a:p>
            <a:fld id="{5A0FD524-9A48-614F-9F1B-8DEC966ABBDA}" type="datetime1">
              <a:rPr lang="zh-CN" altLang="en-US"/>
              <a:pPr/>
              <a:t>2022/5/31</a:t>
            </a:fld>
            <a:endParaRPr lang="en-US" altLang="zh-CN"/>
          </a:p>
        </p:txBody>
      </p:sp>
      <p:sp>
        <p:nvSpPr>
          <p:cNvPr id="5" name="Rectangle 20">
            <a:extLst>
              <a:ext uri="{FF2B5EF4-FFF2-40B4-BE49-F238E27FC236}">
                <a16:creationId xmlns:a16="http://schemas.microsoft.com/office/drawing/2014/main" id="{EF2AFE9E-B087-D9E1-00AF-9F3DCD7185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1">
            <a:extLst>
              <a:ext uri="{FF2B5EF4-FFF2-40B4-BE49-F238E27FC236}">
                <a16:creationId xmlns:a16="http://schemas.microsoft.com/office/drawing/2014/main" id="{3EB7F230-8FD6-D3F8-8099-0D46B2666D87}"/>
              </a:ext>
            </a:extLst>
          </p:cNvPr>
          <p:cNvSpPr>
            <a:spLocks noGrp="1" noChangeArrowheads="1"/>
          </p:cNvSpPr>
          <p:nvPr>
            <p:ph type="sldNum" sz="quarter" idx="12"/>
          </p:nvPr>
        </p:nvSpPr>
        <p:spPr>
          <a:ln/>
        </p:spPr>
        <p:txBody>
          <a:bodyPr/>
          <a:lstStyle>
            <a:lvl1pPr>
              <a:defRPr/>
            </a:lvl1pPr>
          </a:lstStyle>
          <a:p>
            <a:fld id="{B403843F-AB57-A344-973E-404FE7F3B1C4}" type="slidenum">
              <a:rPr lang="en-US" altLang="zh-CN"/>
              <a:pPr/>
              <a:t>‹#›</a:t>
            </a:fld>
            <a:endParaRPr lang="en-US" altLang="zh-CN"/>
          </a:p>
        </p:txBody>
      </p:sp>
    </p:spTree>
    <p:extLst>
      <p:ext uri="{BB962C8B-B14F-4D97-AF65-F5344CB8AC3E}">
        <p14:creationId xmlns:p14="http://schemas.microsoft.com/office/powerpoint/2010/main" val="33715083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9">
            <a:extLst>
              <a:ext uri="{FF2B5EF4-FFF2-40B4-BE49-F238E27FC236}">
                <a16:creationId xmlns:a16="http://schemas.microsoft.com/office/drawing/2014/main" id="{58825622-25E2-8A81-1B2B-4851D321B7A9}"/>
              </a:ext>
            </a:extLst>
          </p:cNvPr>
          <p:cNvSpPr>
            <a:spLocks noGrp="1" noChangeArrowheads="1"/>
          </p:cNvSpPr>
          <p:nvPr>
            <p:ph type="dt" sz="half" idx="10"/>
          </p:nvPr>
        </p:nvSpPr>
        <p:spPr>
          <a:ln/>
        </p:spPr>
        <p:txBody>
          <a:bodyPr/>
          <a:lstStyle>
            <a:lvl1pPr>
              <a:defRPr/>
            </a:lvl1pPr>
          </a:lstStyle>
          <a:p>
            <a:fld id="{7AA23DEE-A4D1-E544-94D9-F717FF90D57E}" type="datetime1">
              <a:rPr lang="zh-CN" altLang="en-US"/>
              <a:pPr/>
              <a:t>2022/5/31</a:t>
            </a:fld>
            <a:endParaRPr lang="en-US" altLang="zh-CN"/>
          </a:p>
        </p:txBody>
      </p:sp>
      <p:sp>
        <p:nvSpPr>
          <p:cNvPr id="5" name="Rectangle 20">
            <a:extLst>
              <a:ext uri="{FF2B5EF4-FFF2-40B4-BE49-F238E27FC236}">
                <a16:creationId xmlns:a16="http://schemas.microsoft.com/office/drawing/2014/main" id="{CDDBCD3E-23DD-C895-5378-833CAC80AE3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1">
            <a:extLst>
              <a:ext uri="{FF2B5EF4-FFF2-40B4-BE49-F238E27FC236}">
                <a16:creationId xmlns:a16="http://schemas.microsoft.com/office/drawing/2014/main" id="{009B028F-B9B7-1C19-B0D3-6848E2E12774}"/>
              </a:ext>
            </a:extLst>
          </p:cNvPr>
          <p:cNvSpPr>
            <a:spLocks noGrp="1" noChangeArrowheads="1"/>
          </p:cNvSpPr>
          <p:nvPr>
            <p:ph type="sldNum" sz="quarter" idx="12"/>
          </p:nvPr>
        </p:nvSpPr>
        <p:spPr>
          <a:ln/>
        </p:spPr>
        <p:txBody>
          <a:bodyPr/>
          <a:lstStyle>
            <a:lvl1pPr>
              <a:defRPr/>
            </a:lvl1pPr>
          </a:lstStyle>
          <a:p>
            <a:fld id="{66B07ABA-4AF6-A449-B85F-45202A3C8C74}" type="slidenum">
              <a:rPr lang="en-US" altLang="zh-CN"/>
              <a:pPr/>
              <a:t>‹#›</a:t>
            </a:fld>
            <a:endParaRPr lang="en-US" altLang="zh-CN"/>
          </a:p>
        </p:txBody>
      </p:sp>
    </p:spTree>
    <p:extLst>
      <p:ext uri="{BB962C8B-B14F-4D97-AF65-F5344CB8AC3E}">
        <p14:creationId xmlns:p14="http://schemas.microsoft.com/office/powerpoint/2010/main" val="16870268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F2AE4DD-5ECC-3A78-BBEB-C322FC89088D}"/>
              </a:ext>
            </a:extLst>
          </p:cNvPr>
          <p:cNvSpPr>
            <a:spLocks noGrp="1" noChangeArrowheads="1"/>
          </p:cNvSpPr>
          <p:nvPr>
            <p:ph type="dt" sz="half" idx="10"/>
          </p:nvPr>
        </p:nvSpPr>
        <p:spPr>
          <a:ln/>
        </p:spPr>
        <p:txBody>
          <a:bodyPr/>
          <a:lstStyle>
            <a:lvl1pPr>
              <a:defRPr/>
            </a:lvl1pPr>
          </a:lstStyle>
          <a:p>
            <a:fld id="{06DA44ED-D574-824D-9AD0-6C99AE929D77}" type="datetime1">
              <a:rPr lang="zh-CN" altLang="en-US"/>
              <a:pPr/>
              <a:t>2022/5/31</a:t>
            </a:fld>
            <a:endParaRPr lang="en-US" altLang="zh-CN"/>
          </a:p>
        </p:txBody>
      </p:sp>
      <p:sp>
        <p:nvSpPr>
          <p:cNvPr id="5" name="Rectangle 5">
            <a:extLst>
              <a:ext uri="{FF2B5EF4-FFF2-40B4-BE49-F238E27FC236}">
                <a16:creationId xmlns:a16="http://schemas.microsoft.com/office/drawing/2014/main" id="{ED69F2D7-2130-17A3-8B58-F6C3AA3FA0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5697DE0-8E25-AE0C-4EE0-78E8D3038FDF}"/>
              </a:ext>
            </a:extLst>
          </p:cNvPr>
          <p:cNvSpPr>
            <a:spLocks noGrp="1" noChangeArrowheads="1"/>
          </p:cNvSpPr>
          <p:nvPr>
            <p:ph type="sldNum" sz="quarter" idx="12"/>
          </p:nvPr>
        </p:nvSpPr>
        <p:spPr>
          <a:ln/>
        </p:spPr>
        <p:txBody>
          <a:bodyPr/>
          <a:lstStyle>
            <a:lvl1pPr>
              <a:defRPr/>
            </a:lvl1pPr>
          </a:lstStyle>
          <a:p>
            <a:fld id="{91ECB110-C862-6649-8503-732A2666D3EE}" type="slidenum">
              <a:rPr lang="en-US" altLang="zh-CN"/>
              <a:pPr/>
              <a:t>‹#›</a:t>
            </a:fld>
            <a:endParaRPr lang="en-US" altLang="zh-CN"/>
          </a:p>
        </p:txBody>
      </p:sp>
    </p:spTree>
    <p:extLst>
      <p:ext uri="{BB962C8B-B14F-4D97-AF65-F5344CB8AC3E}">
        <p14:creationId xmlns:p14="http://schemas.microsoft.com/office/powerpoint/2010/main" val="41287076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41457C07-0361-483B-AB67-4528A8950965}"/>
              </a:ext>
            </a:extLst>
          </p:cNvPr>
          <p:cNvSpPr>
            <a:spLocks noGrp="1" noChangeArrowheads="1"/>
          </p:cNvSpPr>
          <p:nvPr>
            <p:ph type="dt" sz="half" idx="10"/>
          </p:nvPr>
        </p:nvSpPr>
        <p:spPr>
          <a:ln/>
        </p:spPr>
        <p:txBody>
          <a:bodyPr/>
          <a:lstStyle>
            <a:lvl1pPr>
              <a:defRPr/>
            </a:lvl1pPr>
          </a:lstStyle>
          <a:p>
            <a:fld id="{F35F38A4-DE2B-AA47-AE8C-4685F843AC8B}" type="datetime1">
              <a:rPr lang="zh-CN" altLang="en-US"/>
              <a:pPr/>
              <a:t>2022/5/31</a:t>
            </a:fld>
            <a:endParaRPr lang="en-US" altLang="zh-CN"/>
          </a:p>
        </p:txBody>
      </p:sp>
      <p:sp>
        <p:nvSpPr>
          <p:cNvPr id="5" name="Rectangle 5">
            <a:extLst>
              <a:ext uri="{FF2B5EF4-FFF2-40B4-BE49-F238E27FC236}">
                <a16:creationId xmlns:a16="http://schemas.microsoft.com/office/drawing/2014/main" id="{FB10D1AD-4D46-1497-F5AC-2AA5B5ADB4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3F98F31-0B2E-3453-B061-698A1B35B801}"/>
              </a:ext>
            </a:extLst>
          </p:cNvPr>
          <p:cNvSpPr>
            <a:spLocks noGrp="1" noChangeArrowheads="1"/>
          </p:cNvSpPr>
          <p:nvPr>
            <p:ph type="sldNum" sz="quarter" idx="12"/>
          </p:nvPr>
        </p:nvSpPr>
        <p:spPr>
          <a:ln/>
        </p:spPr>
        <p:txBody>
          <a:bodyPr/>
          <a:lstStyle>
            <a:lvl1pPr>
              <a:defRPr/>
            </a:lvl1pPr>
          </a:lstStyle>
          <a:p>
            <a:fld id="{CA129D7D-2B40-534E-B207-A6A71BB8E93F}" type="slidenum">
              <a:rPr lang="en-US" altLang="zh-CN"/>
              <a:pPr/>
              <a:t>‹#›</a:t>
            </a:fld>
            <a:endParaRPr lang="en-US" altLang="zh-CN"/>
          </a:p>
        </p:txBody>
      </p:sp>
    </p:spTree>
    <p:extLst>
      <p:ext uri="{BB962C8B-B14F-4D97-AF65-F5344CB8AC3E}">
        <p14:creationId xmlns:p14="http://schemas.microsoft.com/office/powerpoint/2010/main" val="42479023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A0C9F85-2EF5-A926-C299-AFD4FEE6B1F7}"/>
              </a:ext>
            </a:extLst>
          </p:cNvPr>
          <p:cNvSpPr>
            <a:spLocks noGrp="1" noChangeArrowheads="1"/>
          </p:cNvSpPr>
          <p:nvPr>
            <p:ph type="dt" sz="half" idx="10"/>
          </p:nvPr>
        </p:nvSpPr>
        <p:spPr>
          <a:ln/>
        </p:spPr>
        <p:txBody>
          <a:bodyPr/>
          <a:lstStyle>
            <a:lvl1pPr>
              <a:defRPr/>
            </a:lvl1pPr>
          </a:lstStyle>
          <a:p>
            <a:fld id="{E7E554A4-F92B-9347-82D4-7DFC7C023911}" type="datetime1">
              <a:rPr lang="zh-CN" altLang="en-US"/>
              <a:pPr/>
              <a:t>2022/5/31</a:t>
            </a:fld>
            <a:endParaRPr lang="en-US" altLang="zh-CN"/>
          </a:p>
        </p:txBody>
      </p:sp>
      <p:sp>
        <p:nvSpPr>
          <p:cNvPr id="5" name="Rectangle 5">
            <a:extLst>
              <a:ext uri="{FF2B5EF4-FFF2-40B4-BE49-F238E27FC236}">
                <a16:creationId xmlns:a16="http://schemas.microsoft.com/office/drawing/2014/main" id="{75CAD857-5FC5-044F-6447-206D64C634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6038465-A6BF-C5C1-6310-F329F42D5389}"/>
              </a:ext>
            </a:extLst>
          </p:cNvPr>
          <p:cNvSpPr>
            <a:spLocks noGrp="1" noChangeArrowheads="1"/>
          </p:cNvSpPr>
          <p:nvPr>
            <p:ph type="sldNum" sz="quarter" idx="12"/>
          </p:nvPr>
        </p:nvSpPr>
        <p:spPr>
          <a:ln/>
        </p:spPr>
        <p:txBody>
          <a:bodyPr/>
          <a:lstStyle>
            <a:lvl1pPr>
              <a:defRPr/>
            </a:lvl1pPr>
          </a:lstStyle>
          <a:p>
            <a:fld id="{C337A928-9D54-DA40-A6BB-D08AD18A64F2}" type="slidenum">
              <a:rPr lang="en-US" altLang="zh-CN"/>
              <a:pPr/>
              <a:t>‹#›</a:t>
            </a:fld>
            <a:endParaRPr lang="en-US" altLang="zh-CN"/>
          </a:p>
        </p:txBody>
      </p:sp>
    </p:spTree>
    <p:extLst>
      <p:ext uri="{BB962C8B-B14F-4D97-AF65-F5344CB8AC3E}">
        <p14:creationId xmlns:p14="http://schemas.microsoft.com/office/powerpoint/2010/main" val="32091841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74CE032E-AAE7-3726-C727-4AC30B436ABB}"/>
              </a:ext>
            </a:extLst>
          </p:cNvPr>
          <p:cNvSpPr>
            <a:spLocks noGrp="1" noChangeArrowheads="1"/>
          </p:cNvSpPr>
          <p:nvPr>
            <p:ph type="dt" sz="half" idx="10"/>
          </p:nvPr>
        </p:nvSpPr>
        <p:spPr>
          <a:ln/>
        </p:spPr>
        <p:txBody>
          <a:bodyPr/>
          <a:lstStyle>
            <a:lvl1pPr>
              <a:defRPr/>
            </a:lvl1pPr>
          </a:lstStyle>
          <a:p>
            <a:fld id="{832F9D23-933B-424B-AD4D-1804974630BA}" type="datetime1">
              <a:rPr lang="zh-CN" altLang="en-US"/>
              <a:pPr/>
              <a:t>2022/5/31</a:t>
            </a:fld>
            <a:endParaRPr lang="en-US" altLang="zh-CN"/>
          </a:p>
        </p:txBody>
      </p:sp>
      <p:sp>
        <p:nvSpPr>
          <p:cNvPr id="6" name="Rectangle 5">
            <a:extLst>
              <a:ext uri="{FF2B5EF4-FFF2-40B4-BE49-F238E27FC236}">
                <a16:creationId xmlns:a16="http://schemas.microsoft.com/office/drawing/2014/main" id="{7E19131F-1F4A-92ED-B21F-88E0B41800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69CD34C-FAD7-A6F4-F8F8-BD884072ED8B}"/>
              </a:ext>
            </a:extLst>
          </p:cNvPr>
          <p:cNvSpPr>
            <a:spLocks noGrp="1" noChangeArrowheads="1"/>
          </p:cNvSpPr>
          <p:nvPr>
            <p:ph type="sldNum" sz="quarter" idx="12"/>
          </p:nvPr>
        </p:nvSpPr>
        <p:spPr>
          <a:ln/>
        </p:spPr>
        <p:txBody>
          <a:bodyPr/>
          <a:lstStyle>
            <a:lvl1pPr>
              <a:defRPr/>
            </a:lvl1pPr>
          </a:lstStyle>
          <a:p>
            <a:fld id="{220DABF1-9AD7-E845-902B-9C4138553FA4}" type="slidenum">
              <a:rPr lang="en-US" altLang="zh-CN"/>
              <a:pPr/>
              <a:t>‹#›</a:t>
            </a:fld>
            <a:endParaRPr lang="en-US" altLang="zh-CN"/>
          </a:p>
        </p:txBody>
      </p:sp>
    </p:spTree>
    <p:extLst>
      <p:ext uri="{BB962C8B-B14F-4D97-AF65-F5344CB8AC3E}">
        <p14:creationId xmlns:p14="http://schemas.microsoft.com/office/powerpoint/2010/main" val="1491849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768AAB5C-0226-29F2-2A66-2899ED086B3E}"/>
              </a:ext>
            </a:extLst>
          </p:cNvPr>
          <p:cNvSpPr>
            <a:spLocks noGrp="1" noChangeArrowheads="1"/>
          </p:cNvSpPr>
          <p:nvPr>
            <p:ph type="dt" sz="half" idx="10"/>
          </p:nvPr>
        </p:nvSpPr>
        <p:spPr>
          <a:ln/>
        </p:spPr>
        <p:txBody>
          <a:bodyPr/>
          <a:lstStyle>
            <a:lvl1pPr>
              <a:defRPr/>
            </a:lvl1pPr>
          </a:lstStyle>
          <a:p>
            <a:fld id="{4076D739-1F1F-5740-959B-3E8027AF63D0}" type="datetime1">
              <a:rPr lang="zh-CN" altLang="en-US"/>
              <a:pPr/>
              <a:t>2022/5/31</a:t>
            </a:fld>
            <a:endParaRPr lang="en-US" altLang="zh-CN"/>
          </a:p>
        </p:txBody>
      </p:sp>
      <p:sp>
        <p:nvSpPr>
          <p:cNvPr id="8" name="Rectangle 5">
            <a:extLst>
              <a:ext uri="{FF2B5EF4-FFF2-40B4-BE49-F238E27FC236}">
                <a16:creationId xmlns:a16="http://schemas.microsoft.com/office/drawing/2014/main" id="{3FD44703-BE1A-6CDD-9BB9-804EA9466F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EE708A5-4768-5E2D-2C9D-BCA34025B3E4}"/>
              </a:ext>
            </a:extLst>
          </p:cNvPr>
          <p:cNvSpPr>
            <a:spLocks noGrp="1" noChangeArrowheads="1"/>
          </p:cNvSpPr>
          <p:nvPr>
            <p:ph type="sldNum" sz="quarter" idx="12"/>
          </p:nvPr>
        </p:nvSpPr>
        <p:spPr>
          <a:ln/>
        </p:spPr>
        <p:txBody>
          <a:bodyPr/>
          <a:lstStyle>
            <a:lvl1pPr>
              <a:defRPr/>
            </a:lvl1pPr>
          </a:lstStyle>
          <a:p>
            <a:fld id="{9C24C846-C37D-EB40-84DA-7547ECDEB038}" type="slidenum">
              <a:rPr lang="en-US" altLang="zh-CN"/>
              <a:pPr/>
              <a:t>‹#›</a:t>
            </a:fld>
            <a:endParaRPr lang="en-US" altLang="zh-CN"/>
          </a:p>
        </p:txBody>
      </p:sp>
    </p:spTree>
    <p:extLst>
      <p:ext uri="{BB962C8B-B14F-4D97-AF65-F5344CB8AC3E}">
        <p14:creationId xmlns:p14="http://schemas.microsoft.com/office/powerpoint/2010/main" val="37863734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A67E587-EF30-67DF-B9AC-ABCDEB401C70}"/>
              </a:ext>
            </a:extLst>
          </p:cNvPr>
          <p:cNvSpPr>
            <a:spLocks noGrp="1" noChangeArrowheads="1"/>
          </p:cNvSpPr>
          <p:nvPr>
            <p:ph type="dt" sz="half" idx="10"/>
          </p:nvPr>
        </p:nvSpPr>
        <p:spPr>
          <a:ln/>
        </p:spPr>
        <p:txBody>
          <a:bodyPr/>
          <a:lstStyle>
            <a:lvl1pPr>
              <a:defRPr/>
            </a:lvl1pPr>
          </a:lstStyle>
          <a:p>
            <a:fld id="{1EF61FCB-AE4A-F743-BED5-485D7049B0B6}" type="datetime1">
              <a:rPr lang="zh-CN" altLang="en-US"/>
              <a:pPr/>
              <a:t>2022/5/31</a:t>
            </a:fld>
            <a:endParaRPr lang="en-US" altLang="zh-CN"/>
          </a:p>
        </p:txBody>
      </p:sp>
      <p:sp>
        <p:nvSpPr>
          <p:cNvPr id="4" name="Rectangle 5">
            <a:extLst>
              <a:ext uri="{FF2B5EF4-FFF2-40B4-BE49-F238E27FC236}">
                <a16:creationId xmlns:a16="http://schemas.microsoft.com/office/drawing/2014/main" id="{1A260D72-BF35-E6F4-7F10-804E7888EAC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84C4C18-6982-F200-95CB-F5CF9B8D74A0}"/>
              </a:ext>
            </a:extLst>
          </p:cNvPr>
          <p:cNvSpPr>
            <a:spLocks noGrp="1" noChangeArrowheads="1"/>
          </p:cNvSpPr>
          <p:nvPr>
            <p:ph type="sldNum" sz="quarter" idx="12"/>
          </p:nvPr>
        </p:nvSpPr>
        <p:spPr>
          <a:ln/>
        </p:spPr>
        <p:txBody>
          <a:bodyPr/>
          <a:lstStyle>
            <a:lvl1pPr>
              <a:defRPr/>
            </a:lvl1pPr>
          </a:lstStyle>
          <a:p>
            <a:fld id="{B09E5490-00D2-4B4A-AA28-8C4FB89FFC18}" type="slidenum">
              <a:rPr lang="en-US" altLang="zh-CN"/>
              <a:pPr/>
              <a:t>‹#›</a:t>
            </a:fld>
            <a:endParaRPr lang="en-US" altLang="zh-CN"/>
          </a:p>
        </p:txBody>
      </p:sp>
    </p:spTree>
    <p:extLst>
      <p:ext uri="{BB962C8B-B14F-4D97-AF65-F5344CB8AC3E}">
        <p14:creationId xmlns:p14="http://schemas.microsoft.com/office/powerpoint/2010/main" val="10059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2">
            <a:extLst>
              <a:ext uri="{FF2B5EF4-FFF2-40B4-BE49-F238E27FC236}">
                <a16:creationId xmlns:a16="http://schemas.microsoft.com/office/drawing/2014/main" id="{6B3EFAC8-1960-9C96-295E-284C283D0938}"/>
              </a:ext>
            </a:extLst>
          </p:cNvPr>
          <p:cNvSpPr>
            <a:spLocks noGrp="1" noChangeArrowheads="1"/>
          </p:cNvSpPr>
          <p:nvPr>
            <p:ph type="dt" sz="half" idx="10"/>
          </p:nvPr>
        </p:nvSpPr>
        <p:spPr>
          <a:ln/>
        </p:spPr>
        <p:txBody>
          <a:bodyPr/>
          <a:lstStyle>
            <a:lvl1pPr>
              <a:defRPr/>
            </a:lvl1pPr>
          </a:lstStyle>
          <a:p>
            <a:fld id="{E2CEA142-D2CB-0C48-8797-5BD26C3EA9BC}" type="datetime1">
              <a:rPr lang="zh-CN" altLang="en-US"/>
              <a:pPr/>
              <a:t>2022/5/31</a:t>
            </a:fld>
            <a:endParaRPr lang="en-US" altLang="zh-CN"/>
          </a:p>
        </p:txBody>
      </p:sp>
      <p:sp>
        <p:nvSpPr>
          <p:cNvPr id="6" name="Rectangle 13">
            <a:extLst>
              <a:ext uri="{FF2B5EF4-FFF2-40B4-BE49-F238E27FC236}">
                <a16:creationId xmlns:a16="http://schemas.microsoft.com/office/drawing/2014/main" id="{04B0B4E2-A6FC-CCAC-49A7-1F2B7BF5D6A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a:extLst>
              <a:ext uri="{FF2B5EF4-FFF2-40B4-BE49-F238E27FC236}">
                <a16:creationId xmlns:a16="http://schemas.microsoft.com/office/drawing/2014/main" id="{ADA9E7DD-F04E-EDD5-A6AC-E985898CB709}"/>
              </a:ext>
            </a:extLst>
          </p:cNvPr>
          <p:cNvSpPr>
            <a:spLocks noGrp="1" noChangeArrowheads="1"/>
          </p:cNvSpPr>
          <p:nvPr>
            <p:ph type="sldNum" sz="quarter" idx="12"/>
          </p:nvPr>
        </p:nvSpPr>
        <p:spPr>
          <a:ln/>
        </p:spPr>
        <p:txBody>
          <a:bodyPr/>
          <a:lstStyle>
            <a:lvl1pPr>
              <a:defRPr/>
            </a:lvl1pPr>
          </a:lstStyle>
          <a:p>
            <a:fld id="{6953FBE1-992A-B044-988F-0D2E0D8E4AF4}" type="slidenum">
              <a:rPr lang="en-US" altLang="zh-CN"/>
              <a:pPr/>
              <a:t>‹#›</a:t>
            </a:fld>
            <a:endParaRPr lang="en-US" altLang="zh-CN"/>
          </a:p>
        </p:txBody>
      </p:sp>
    </p:spTree>
    <p:extLst>
      <p:ext uri="{BB962C8B-B14F-4D97-AF65-F5344CB8AC3E}">
        <p14:creationId xmlns:p14="http://schemas.microsoft.com/office/powerpoint/2010/main" val="32178993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135B16F-CB78-44B6-F7E1-EC5DCB481107}"/>
              </a:ext>
            </a:extLst>
          </p:cNvPr>
          <p:cNvSpPr>
            <a:spLocks noGrp="1" noChangeArrowheads="1"/>
          </p:cNvSpPr>
          <p:nvPr>
            <p:ph type="dt" sz="half" idx="10"/>
          </p:nvPr>
        </p:nvSpPr>
        <p:spPr>
          <a:ln/>
        </p:spPr>
        <p:txBody>
          <a:bodyPr/>
          <a:lstStyle>
            <a:lvl1pPr>
              <a:defRPr/>
            </a:lvl1pPr>
          </a:lstStyle>
          <a:p>
            <a:fld id="{FF24928A-7A1B-B647-8582-34FAC0E348D4}" type="datetime1">
              <a:rPr lang="zh-CN" altLang="en-US"/>
              <a:pPr/>
              <a:t>2022/5/31</a:t>
            </a:fld>
            <a:endParaRPr lang="en-US" altLang="zh-CN"/>
          </a:p>
        </p:txBody>
      </p:sp>
      <p:sp>
        <p:nvSpPr>
          <p:cNvPr id="3" name="Rectangle 5">
            <a:extLst>
              <a:ext uri="{FF2B5EF4-FFF2-40B4-BE49-F238E27FC236}">
                <a16:creationId xmlns:a16="http://schemas.microsoft.com/office/drawing/2014/main" id="{F937CBE6-DF19-A6C8-20D5-C5927DD93A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0519681-2046-D4C4-6664-26D1D3345AC9}"/>
              </a:ext>
            </a:extLst>
          </p:cNvPr>
          <p:cNvSpPr>
            <a:spLocks noGrp="1" noChangeArrowheads="1"/>
          </p:cNvSpPr>
          <p:nvPr>
            <p:ph type="sldNum" sz="quarter" idx="12"/>
          </p:nvPr>
        </p:nvSpPr>
        <p:spPr>
          <a:ln/>
        </p:spPr>
        <p:txBody>
          <a:bodyPr/>
          <a:lstStyle>
            <a:lvl1pPr>
              <a:defRPr/>
            </a:lvl1pPr>
          </a:lstStyle>
          <a:p>
            <a:fld id="{354E5B9F-300A-0C40-8A4C-C226BC15E2A0}" type="slidenum">
              <a:rPr lang="en-US" altLang="zh-CN"/>
              <a:pPr/>
              <a:t>‹#›</a:t>
            </a:fld>
            <a:endParaRPr lang="en-US" altLang="zh-CN"/>
          </a:p>
        </p:txBody>
      </p:sp>
    </p:spTree>
    <p:extLst>
      <p:ext uri="{BB962C8B-B14F-4D97-AF65-F5344CB8AC3E}">
        <p14:creationId xmlns:p14="http://schemas.microsoft.com/office/powerpoint/2010/main" val="9969181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AF2106B-2D9B-E0BD-40B8-F221E190896A}"/>
              </a:ext>
            </a:extLst>
          </p:cNvPr>
          <p:cNvSpPr>
            <a:spLocks noGrp="1" noChangeArrowheads="1"/>
          </p:cNvSpPr>
          <p:nvPr>
            <p:ph type="dt" sz="half" idx="10"/>
          </p:nvPr>
        </p:nvSpPr>
        <p:spPr>
          <a:ln/>
        </p:spPr>
        <p:txBody>
          <a:bodyPr/>
          <a:lstStyle>
            <a:lvl1pPr>
              <a:defRPr/>
            </a:lvl1pPr>
          </a:lstStyle>
          <a:p>
            <a:fld id="{711CCB63-EC90-DA48-BBA3-41386E4CDBCD}" type="datetime1">
              <a:rPr lang="zh-CN" altLang="en-US"/>
              <a:pPr/>
              <a:t>2022/5/31</a:t>
            </a:fld>
            <a:endParaRPr lang="en-US" altLang="zh-CN"/>
          </a:p>
        </p:txBody>
      </p:sp>
      <p:sp>
        <p:nvSpPr>
          <p:cNvPr id="6" name="Rectangle 5">
            <a:extLst>
              <a:ext uri="{FF2B5EF4-FFF2-40B4-BE49-F238E27FC236}">
                <a16:creationId xmlns:a16="http://schemas.microsoft.com/office/drawing/2014/main" id="{484947F4-5204-BA05-3856-652258EA4D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8366BD8-8D4C-D982-DC50-EF2E63684265}"/>
              </a:ext>
            </a:extLst>
          </p:cNvPr>
          <p:cNvSpPr>
            <a:spLocks noGrp="1" noChangeArrowheads="1"/>
          </p:cNvSpPr>
          <p:nvPr>
            <p:ph type="sldNum" sz="quarter" idx="12"/>
          </p:nvPr>
        </p:nvSpPr>
        <p:spPr>
          <a:ln/>
        </p:spPr>
        <p:txBody>
          <a:bodyPr/>
          <a:lstStyle>
            <a:lvl1pPr>
              <a:defRPr/>
            </a:lvl1pPr>
          </a:lstStyle>
          <a:p>
            <a:fld id="{4F698C18-5602-9B41-AE9B-9C0C069E7A0A}" type="slidenum">
              <a:rPr lang="en-US" altLang="zh-CN"/>
              <a:pPr/>
              <a:t>‹#›</a:t>
            </a:fld>
            <a:endParaRPr lang="en-US" altLang="zh-CN"/>
          </a:p>
        </p:txBody>
      </p:sp>
    </p:spTree>
    <p:extLst>
      <p:ext uri="{BB962C8B-B14F-4D97-AF65-F5344CB8AC3E}">
        <p14:creationId xmlns:p14="http://schemas.microsoft.com/office/powerpoint/2010/main" val="257101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5B32417-8A96-C019-D81F-3E4045861D8B}"/>
              </a:ext>
            </a:extLst>
          </p:cNvPr>
          <p:cNvSpPr>
            <a:spLocks noGrp="1" noChangeArrowheads="1"/>
          </p:cNvSpPr>
          <p:nvPr>
            <p:ph type="dt" sz="half" idx="10"/>
          </p:nvPr>
        </p:nvSpPr>
        <p:spPr>
          <a:ln/>
        </p:spPr>
        <p:txBody>
          <a:bodyPr/>
          <a:lstStyle>
            <a:lvl1pPr>
              <a:defRPr/>
            </a:lvl1pPr>
          </a:lstStyle>
          <a:p>
            <a:fld id="{B55118ED-02E4-7F42-834E-2A999409CA98}" type="datetime1">
              <a:rPr lang="zh-CN" altLang="en-US"/>
              <a:pPr/>
              <a:t>2022/5/31</a:t>
            </a:fld>
            <a:endParaRPr lang="en-US" altLang="zh-CN"/>
          </a:p>
        </p:txBody>
      </p:sp>
      <p:sp>
        <p:nvSpPr>
          <p:cNvPr id="6" name="Rectangle 5">
            <a:extLst>
              <a:ext uri="{FF2B5EF4-FFF2-40B4-BE49-F238E27FC236}">
                <a16:creationId xmlns:a16="http://schemas.microsoft.com/office/drawing/2014/main" id="{154738FA-B792-2872-FD0C-95C5AADA30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571A628-013B-7626-2705-7228A072B692}"/>
              </a:ext>
            </a:extLst>
          </p:cNvPr>
          <p:cNvSpPr>
            <a:spLocks noGrp="1" noChangeArrowheads="1"/>
          </p:cNvSpPr>
          <p:nvPr>
            <p:ph type="sldNum" sz="quarter" idx="12"/>
          </p:nvPr>
        </p:nvSpPr>
        <p:spPr>
          <a:ln/>
        </p:spPr>
        <p:txBody>
          <a:bodyPr/>
          <a:lstStyle>
            <a:lvl1pPr>
              <a:defRPr/>
            </a:lvl1pPr>
          </a:lstStyle>
          <a:p>
            <a:fld id="{78059143-8912-4C48-84AE-3EDAB01ACF91}" type="slidenum">
              <a:rPr lang="en-US" altLang="zh-CN"/>
              <a:pPr/>
              <a:t>‹#›</a:t>
            </a:fld>
            <a:endParaRPr lang="en-US" altLang="zh-CN"/>
          </a:p>
        </p:txBody>
      </p:sp>
    </p:spTree>
    <p:extLst>
      <p:ext uri="{BB962C8B-B14F-4D97-AF65-F5344CB8AC3E}">
        <p14:creationId xmlns:p14="http://schemas.microsoft.com/office/powerpoint/2010/main" val="3216756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8C8D733A-58B5-019A-80D6-8729B3913796}"/>
              </a:ext>
            </a:extLst>
          </p:cNvPr>
          <p:cNvSpPr>
            <a:spLocks noGrp="1" noChangeArrowheads="1"/>
          </p:cNvSpPr>
          <p:nvPr>
            <p:ph type="dt" sz="half" idx="10"/>
          </p:nvPr>
        </p:nvSpPr>
        <p:spPr>
          <a:ln/>
        </p:spPr>
        <p:txBody>
          <a:bodyPr/>
          <a:lstStyle>
            <a:lvl1pPr>
              <a:defRPr/>
            </a:lvl1pPr>
          </a:lstStyle>
          <a:p>
            <a:fld id="{76393B20-749D-AA43-8AF6-8641FDE2FF45}" type="datetime1">
              <a:rPr lang="zh-CN" altLang="en-US"/>
              <a:pPr/>
              <a:t>2022/5/31</a:t>
            </a:fld>
            <a:endParaRPr lang="en-US" altLang="zh-CN"/>
          </a:p>
        </p:txBody>
      </p:sp>
      <p:sp>
        <p:nvSpPr>
          <p:cNvPr id="5" name="Rectangle 5">
            <a:extLst>
              <a:ext uri="{FF2B5EF4-FFF2-40B4-BE49-F238E27FC236}">
                <a16:creationId xmlns:a16="http://schemas.microsoft.com/office/drawing/2014/main" id="{953FBB44-5793-B39C-E250-E218A48380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8772857-649A-D58D-D24C-3DF19722BB77}"/>
              </a:ext>
            </a:extLst>
          </p:cNvPr>
          <p:cNvSpPr>
            <a:spLocks noGrp="1" noChangeArrowheads="1"/>
          </p:cNvSpPr>
          <p:nvPr>
            <p:ph type="sldNum" sz="quarter" idx="12"/>
          </p:nvPr>
        </p:nvSpPr>
        <p:spPr>
          <a:ln/>
        </p:spPr>
        <p:txBody>
          <a:bodyPr/>
          <a:lstStyle>
            <a:lvl1pPr>
              <a:defRPr/>
            </a:lvl1pPr>
          </a:lstStyle>
          <a:p>
            <a:fld id="{001966CC-3BA4-454B-8ADC-942AE41C8DD9}" type="slidenum">
              <a:rPr lang="en-US" altLang="zh-CN"/>
              <a:pPr/>
              <a:t>‹#›</a:t>
            </a:fld>
            <a:endParaRPr lang="en-US" altLang="zh-CN"/>
          </a:p>
        </p:txBody>
      </p:sp>
    </p:spTree>
    <p:extLst>
      <p:ext uri="{BB962C8B-B14F-4D97-AF65-F5344CB8AC3E}">
        <p14:creationId xmlns:p14="http://schemas.microsoft.com/office/powerpoint/2010/main" val="4942425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206FCFC3-78E7-E008-99A6-D5187488C82B}"/>
              </a:ext>
            </a:extLst>
          </p:cNvPr>
          <p:cNvSpPr>
            <a:spLocks noGrp="1" noChangeArrowheads="1"/>
          </p:cNvSpPr>
          <p:nvPr>
            <p:ph type="dt" sz="half" idx="10"/>
          </p:nvPr>
        </p:nvSpPr>
        <p:spPr>
          <a:ln/>
        </p:spPr>
        <p:txBody>
          <a:bodyPr/>
          <a:lstStyle>
            <a:lvl1pPr>
              <a:defRPr/>
            </a:lvl1pPr>
          </a:lstStyle>
          <a:p>
            <a:fld id="{86889F57-6B07-B945-9603-561FEE3668F3}" type="datetime1">
              <a:rPr lang="zh-CN" altLang="en-US"/>
              <a:pPr/>
              <a:t>2022/5/31</a:t>
            </a:fld>
            <a:endParaRPr lang="en-US" altLang="zh-CN"/>
          </a:p>
        </p:txBody>
      </p:sp>
      <p:sp>
        <p:nvSpPr>
          <p:cNvPr id="5" name="Rectangle 5">
            <a:extLst>
              <a:ext uri="{FF2B5EF4-FFF2-40B4-BE49-F238E27FC236}">
                <a16:creationId xmlns:a16="http://schemas.microsoft.com/office/drawing/2014/main" id="{16E450FA-3102-2B78-5697-0AB90A14BE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2207906-AAE1-1EA1-9A8C-24078A498AC2}"/>
              </a:ext>
            </a:extLst>
          </p:cNvPr>
          <p:cNvSpPr>
            <a:spLocks noGrp="1" noChangeArrowheads="1"/>
          </p:cNvSpPr>
          <p:nvPr>
            <p:ph type="sldNum" sz="quarter" idx="12"/>
          </p:nvPr>
        </p:nvSpPr>
        <p:spPr>
          <a:ln/>
        </p:spPr>
        <p:txBody>
          <a:bodyPr/>
          <a:lstStyle>
            <a:lvl1pPr>
              <a:defRPr/>
            </a:lvl1pPr>
          </a:lstStyle>
          <a:p>
            <a:fld id="{D1EBD841-7681-194E-BC55-DA61FE65DC08}" type="slidenum">
              <a:rPr lang="en-US" altLang="zh-CN"/>
              <a:pPr/>
              <a:t>‹#›</a:t>
            </a:fld>
            <a:endParaRPr lang="en-US" altLang="zh-CN"/>
          </a:p>
        </p:txBody>
      </p:sp>
    </p:spTree>
    <p:extLst>
      <p:ext uri="{BB962C8B-B14F-4D97-AF65-F5344CB8AC3E}">
        <p14:creationId xmlns:p14="http://schemas.microsoft.com/office/powerpoint/2010/main" val="35760872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649243FB-BC18-4360-B955-58E77275E2FF}"/>
              </a:ext>
            </a:extLst>
          </p:cNvPr>
          <p:cNvSpPr>
            <a:spLocks noGrp="1" noChangeArrowheads="1"/>
          </p:cNvSpPr>
          <p:nvPr>
            <p:ph type="dt" sz="half" idx="10"/>
          </p:nvPr>
        </p:nvSpPr>
        <p:spPr>
          <a:ln/>
        </p:spPr>
        <p:txBody>
          <a:bodyPr/>
          <a:lstStyle>
            <a:lvl1pPr>
              <a:defRPr/>
            </a:lvl1pPr>
          </a:lstStyle>
          <a:p>
            <a:fld id="{46DE942A-D014-4243-8FB4-806B8F5915C6}" type="datetime1">
              <a:rPr lang="zh-CN" altLang="en-US"/>
              <a:pPr/>
              <a:t>2022/5/31</a:t>
            </a:fld>
            <a:endParaRPr lang="en-US" altLang="zh-CN"/>
          </a:p>
        </p:txBody>
      </p:sp>
      <p:sp>
        <p:nvSpPr>
          <p:cNvPr id="5" name="Rectangle 5">
            <a:extLst>
              <a:ext uri="{FF2B5EF4-FFF2-40B4-BE49-F238E27FC236}">
                <a16:creationId xmlns:a16="http://schemas.microsoft.com/office/drawing/2014/main" id="{EC6D07FE-FBC6-7FDD-26FD-B4E5C05563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372D52A-9747-A569-3347-DDC04CCC7193}"/>
              </a:ext>
            </a:extLst>
          </p:cNvPr>
          <p:cNvSpPr>
            <a:spLocks noGrp="1" noChangeArrowheads="1"/>
          </p:cNvSpPr>
          <p:nvPr>
            <p:ph type="sldNum" sz="quarter" idx="12"/>
          </p:nvPr>
        </p:nvSpPr>
        <p:spPr>
          <a:ln/>
        </p:spPr>
        <p:txBody>
          <a:bodyPr/>
          <a:lstStyle>
            <a:lvl1pPr>
              <a:defRPr/>
            </a:lvl1pPr>
          </a:lstStyle>
          <a:p>
            <a:fld id="{53EE0E56-BA4D-D84A-9DDF-D9F32C031E64}" type="slidenum">
              <a:rPr lang="en-US" altLang="zh-CN"/>
              <a:pPr/>
              <a:t>‹#›</a:t>
            </a:fld>
            <a:endParaRPr lang="en-US" altLang="zh-CN"/>
          </a:p>
        </p:txBody>
      </p:sp>
    </p:spTree>
    <p:extLst>
      <p:ext uri="{BB962C8B-B14F-4D97-AF65-F5344CB8AC3E}">
        <p14:creationId xmlns:p14="http://schemas.microsoft.com/office/powerpoint/2010/main" val="16409228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9FBECB14-CBB1-A075-EE23-95BE15142691}"/>
              </a:ext>
            </a:extLst>
          </p:cNvPr>
          <p:cNvSpPr>
            <a:spLocks noGrp="1" noChangeArrowheads="1"/>
          </p:cNvSpPr>
          <p:nvPr>
            <p:ph type="dt" sz="half" idx="10"/>
          </p:nvPr>
        </p:nvSpPr>
        <p:spPr>
          <a:ln/>
        </p:spPr>
        <p:txBody>
          <a:bodyPr/>
          <a:lstStyle>
            <a:lvl1pPr>
              <a:defRPr/>
            </a:lvl1pPr>
          </a:lstStyle>
          <a:p>
            <a:fld id="{9F99A144-7F88-3749-BAE2-96D5F306523C}" type="datetime1">
              <a:rPr lang="zh-CN" altLang="en-US"/>
              <a:pPr/>
              <a:t>2022/5/31</a:t>
            </a:fld>
            <a:endParaRPr lang="en-US" altLang="zh-CN"/>
          </a:p>
        </p:txBody>
      </p:sp>
      <p:sp>
        <p:nvSpPr>
          <p:cNvPr id="5" name="Rectangle 5">
            <a:extLst>
              <a:ext uri="{FF2B5EF4-FFF2-40B4-BE49-F238E27FC236}">
                <a16:creationId xmlns:a16="http://schemas.microsoft.com/office/drawing/2014/main" id="{F9A114B7-856C-2E16-20CB-1744DCBB03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9D9B631-E4DA-CC81-11B9-40F9D0842566}"/>
              </a:ext>
            </a:extLst>
          </p:cNvPr>
          <p:cNvSpPr>
            <a:spLocks noGrp="1" noChangeArrowheads="1"/>
          </p:cNvSpPr>
          <p:nvPr>
            <p:ph type="sldNum" sz="quarter" idx="12"/>
          </p:nvPr>
        </p:nvSpPr>
        <p:spPr>
          <a:ln/>
        </p:spPr>
        <p:txBody>
          <a:bodyPr/>
          <a:lstStyle>
            <a:lvl1pPr>
              <a:defRPr/>
            </a:lvl1pPr>
          </a:lstStyle>
          <a:p>
            <a:fld id="{1EE80646-F484-D343-8946-743BFE54F532}" type="slidenum">
              <a:rPr lang="en-US" altLang="zh-CN"/>
              <a:pPr/>
              <a:t>‹#›</a:t>
            </a:fld>
            <a:endParaRPr lang="en-US" altLang="zh-CN"/>
          </a:p>
        </p:txBody>
      </p:sp>
    </p:spTree>
    <p:extLst>
      <p:ext uri="{BB962C8B-B14F-4D97-AF65-F5344CB8AC3E}">
        <p14:creationId xmlns:p14="http://schemas.microsoft.com/office/powerpoint/2010/main" val="40849190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49FEAA6-CCA0-4834-6E9A-4EFF89605B16}"/>
              </a:ext>
            </a:extLst>
          </p:cNvPr>
          <p:cNvSpPr>
            <a:spLocks noGrp="1" noChangeArrowheads="1"/>
          </p:cNvSpPr>
          <p:nvPr>
            <p:ph type="dt" sz="half" idx="10"/>
          </p:nvPr>
        </p:nvSpPr>
        <p:spPr>
          <a:ln/>
        </p:spPr>
        <p:txBody>
          <a:bodyPr/>
          <a:lstStyle>
            <a:lvl1pPr>
              <a:defRPr/>
            </a:lvl1pPr>
          </a:lstStyle>
          <a:p>
            <a:fld id="{B7A4039F-3D05-1543-9A9C-A1547C1B7158}" type="datetime1">
              <a:rPr lang="zh-CN" altLang="en-US"/>
              <a:pPr/>
              <a:t>2022/5/31</a:t>
            </a:fld>
            <a:endParaRPr lang="en-US" altLang="zh-CN"/>
          </a:p>
        </p:txBody>
      </p:sp>
      <p:sp>
        <p:nvSpPr>
          <p:cNvPr id="5" name="Rectangle 5">
            <a:extLst>
              <a:ext uri="{FF2B5EF4-FFF2-40B4-BE49-F238E27FC236}">
                <a16:creationId xmlns:a16="http://schemas.microsoft.com/office/drawing/2014/main" id="{EC42E517-1E57-E9D6-C596-9175024BC9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47FA9FC-21DA-1FC1-C132-250377E8C6EF}"/>
              </a:ext>
            </a:extLst>
          </p:cNvPr>
          <p:cNvSpPr>
            <a:spLocks noGrp="1" noChangeArrowheads="1"/>
          </p:cNvSpPr>
          <p:nvPr>
            <p:ph type="sldNum" sz="quarter" idx="12"/>
          </p:nvPr>
        </p:nvSpPr>
        <p:spPr>
          <a:ln/>
        </p:spPr>
        <p:txBody>
          <a:bodyPr/>
          <a:lstStyle>
            <a:lvl1pPr>
              <a:defRPr/>
            </a:lvl1pPr>
          </a:lstStyle>
          <a:p>
            <a:fld id="{7F6E06DD-DAE7-4540-B8EA-89F68977C315}" type="slidenum">
              <a:rPr lang="en-US" altLang="zh-CN"/>
              <a:pPr/>
              <a:t>‹#›</a:t>
            </a:fld>
            <a:endParaRPr lang="en-US" altLang="zh-CN"/>
          </a:p>
        </p:txBody>
      </p:sp>
    </p:spTree>
    <p:extLst>
      <p:ext uri="{BB962C8B-B14F-4D97-AF65-F5344CB8AC3E}">
        <p14:creationId xmlns:p14="http://schemas.microsoft.com/office/powerpoint/2010/main" val="36238353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AE1FF1B1-1184-41BE-2333-8F50F889E872}"/>
              </a:ext>
            </a:extLst>
          </p:cNvPr>
          <p:cNvSpPr>
            <a:spLocks noGrp="1" noChangeArrowheads="1"/>
          </p:cNvSpPr>
          <p:nvPr>
            <p:ph type="dt" sz="half" idx="10"/>
          </p:nvPr>
        </p:nvSpPr>
        <p:spPr>
          <a:ln/>
        </p:spPr>
        <p:txBody>
          <a:bodyPr/>
          <a:lstStyle>
            <a:lvl1pPr>
              <a:defRPr/>
            </a:lvl1pPr>
          </a:lstStyle>
          <a:p>
            <a:fld id="{8856432E-536C-5241-8247-38981E191B82}" type="datetime1">
              <a:rPr lang="zh-CN" altLang="en-US"/>
              <a:pPr/>
              <a:t>2022/5/31</a:t>
            </a:fld>
            <a:endParaRPr lang="en-US" altLang="zh-CN"/>
          </a:p>
        </p:txBody>
      </p:sp>
      <p:sp>
        <p:nvSpPr>
          <p:cNvPr id="6" name="Rectangle 5">
            <a:extLst>
              <a:ext uri="{FF2B5EF4-FFF2-40B4-BE49-F238E27FC236}">
                <a16:creationId xmlns:a16="http://schemas.microsoft.com/office/drawing/2014/main" id="{0A93C8A7-DB1D-C5FB-23CF-4B07707B1D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7312E3B-DE8C-F7ED-B236-FED429CF59AD}"/>
              </a:ext>
            </a:extLst>
          </p:cNvPr>
          <p:cNvSpPr>
            <a:spLocks noGrp="1" noChangeArrowheads="1"/>
          </p:cNvSpPr>
          <p:nvPr>
            <p:ph type="sldNum" sz="quarter" idx="12"/>
          </p:nvPr>
        </p:nvSpPr>
        <p:spPr>
          <a:ln/>
        </p:spPr>
        <p:txBody>
          <a:bodyPr/>
          <a:lstStyle>
            <a:lvl1pPr>
              <a:defRPr/>
            </a:lvl1pPr>
          </a:lstStyle>
          <a:p>
            <a:fld id="{441F6AB8-04FD-D644-8163-C7F2D5448FAE}" type="slidenum">
              <a:rPr lang="en-US" altLang="zh-CN"/>
              <a:pPr/>
              <a:t>‹#›</a:t>
            </a:fld>
            <a:endParaRPr lang="en-US" altLang="zh-CN"/>
          </a:p>
        </p:txBody>
      </p:sp>
    </p:spTree>
    <p:extLst>
      <p:ext uri="{BB962C8B-B14F-4D97-AF65-F5344CB8AC3E}">
        <p14:creationId xmlns:p14="http://schemas.microsoft.com/office/powerpoint/2010/main" val="32023189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8F379D74-22AB-8406-756C-E6D67FF785BB}"/>
              </a:ext>
            </a:extLst>
          </p:cNvPr>
          <p:cNvSpPr>
            <a:spLocks noGrp="1" noChangeArrowheads="1"/>
          </p:cNvSpPr>
          <p:nvPr>
            <p:ph type="dt" sz="half" idx="10"/>
          </p:nvPr>
        </p:nvSpPr>
        <p:spPr>
          <a:ln/>
        </p:spPr>
        <p:txBody>
          <a:bodyPr/>
          <a:lstStyle>
            <a:lvl1pPr>
              <a:defRPr/>
            </a:lvl1pPr>
          </a:lstStyle>
          <a:p>
            <a:fld id="{63F8F19C-F9DA-E344-A700-2F690072F3FD}" type="datetime1">
              <a:rPr lang="zh-CN" altLang="en-US"/>
              <a:pPr/>
              <a:t>2022/5/31</a:t>
            </a:fld>
            <a:endParaRPr lang="en-US" altLang="zh-CN"/>
          </a:p>
        </p:txBody>
      </p:sp>
      <p:sp>
        <p:nvSpPr>
          <p:cNvPr id="8" name="Rectangle 5">
            <a:extLst>
              <a:ext uri="{FF2B5EF4-FFF2-40B4-BE49-F238E27FC236}">
                <a16:creationId xmlns:a16="http://schemas.microsoft.com/office/drawing/2014/main" id="{BC32F0A5-71BF-908E-7AC0-CB3D73E607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9747D99-D870-7FB7-F87D-69DE7FFC71C4}"/>
              </a:ext>
            </a:extLst>
          </p:cNvPr>
          <p:cNvSpPr>
            <a:spLocks noGrp="1" noChangeArrowheads="1"/>
          </p:cNvSpPr>
          <p:nvPr>
            <p:ph type="sldNum" sz="quarter" idx="12"/>
          </p:nvPr>
        </p:nvSpPr>
        <p:spPr>
          <a:ln/>
        </p:spPr>
        <p:txBody>
          <a:bodyPr/>
          <a:lstStyle>
            <a:lvl1pPr>
              <a:defRPr/>
            </a:lvl1pPr>
          </a:lstStyle>
          <a:p>
            <a:fld id="{F766BB26-8526-CD48-BF65-528127B39BD5}" type="slidenum">
              <a:rPr lang="en-US" altLang="zh-CN"/>
              <a:pPr/>
              <a:t>‹#›</a:t>
            </a:fld>
            <a:endParaRPr lang="en-US" altLang="zh-CN"/>
          </a:p>
        </p:txBody>
      </p:sp>
    </p:spTree>
    <p:extLst>
      <p:ext uri="{BB962C8B-B14F-4D97-AF65-F5344CB8AC3E}">
        <p14:creationId xmlns:p14="http://schemas.microsoft.com/office/powerpoint/2010/main" val="3682446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2">
            <a:extLst>
              <a:ext uri="{FF2B5EF4-FFF2-40B4-BE49-F238E27FC236}">
                <a16:creationId xmlns:a16="http://schemas.microsoft.com/office/drawing/2014/main" id="{956A3388-C39E-934C-4A19-51AD15C81BE3}"/>
              </a:ext>
            </a:extLst>
          </p:cNvPr>
          <p:cNvSpPr>
            <a:spLocks noGrp="1" noChangeArrowheads="1"/>
          </p:cNvSpPr>
          <p:nvPr>
            <p:ph type="dt" sz="half" idx="10"/>
          </p:nvPr>
        </p:nvSpPr>
        <p:spPr>
          <a:ln/>
        </p:spPr>
        <p:txBody>
          <a:bodyPr/>
          <a:lstStyle>
            <a:lvl1pPr>
              <a:defRPr/>
            </a:lvl1pPr>
          </a:lstStyle>
          <a:p>
            <a:fld id="{CD335354-4890-1441-80EE-A9E52C84F0C5}" type="datetime1">
              <a:rPr lang="zh-CN" altLang="en-US"/>
              <a:pPr/>
              <a:t>2022/5/31</a:t>
            </a:fld>
            <a:endParaRPr lang="en-US" altLang="zh-CN"/>
          </a:p>
        </p:txBody>
      </p:sp>
      <p:sp>
        <p:nvSpPr>
          <p:cNvPr id="8" name="Rectangle 13">
            <a:extLst>
              <a:ext uri="{FF2B5EF4-FFF2-40B4-BE49-F238E27FC236}">
                <a16:creationId xmlns:a16="http://schemas.microsoft.com/office/drawing/2014/main" id="{1B19406C-D2C4-C626-9B15-A1D702B440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a:extLst>
              <a:ext uri="{FF2B5EF4-FFF2-40B4-BE49-F238E27FC236}">
                <a16:creationId xmlns:a16="http://schemas.microsoft.com/office/drawing/2014/main" id="{7FF7C11F-9B42-D3EA-289C-ED3A15E8BE93}"/>
              </a:ext>
            </a:extLst>
          </p:cNvPr>
          <p:cNvSpPr>
            <a:spLocks noGrp="1" noChangeArrowheads="1"/>
          </p:cNvSpPr>
          <p:nvPr>
            <p:ph type="sldNum" sz="quarter" idx="12"/>
          </p:nvPr>
        </p:nvSpPr>
        <p:spPr>
          <a:ln/>
        </p:spPr>
        <p:txBody>
          <a:bodyPr/>
          <a:lstStyle>
            <a:lvl1pPr>
              <a:defRPr/>
            </a:lvl1pPr>
          </a:lstStyle>
          <a:p>
            <a:fld id="{10DD88C9-B34E-384A-99B6-833751A22726}" type="slidenum">
              <a:rPr lang="en-US" altLang="zh-CN"/>
              <a:pPr/>
              <a:t>‹#›</a:t>
            </a:fld>
            <a:endParaRPr lang="en-US" altLang="zh-CN"/>
          </a:p>
        </p:txBody>
      </p:sp>
    </p:spTree>
    <p:extLst>
      <p:ext uri="{BB962C8B-B14F-4D97-AF65-F5344CB8AC3E}">
        <p14:creationId xmlns:p14="http://schemas.microsoft.com/office/powerpoint/2010/main" val="41070837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8998561-DB35-CF76-00AE-5049F74C0529}"/>
              </a:ext>
            </a:extLst>
          </p:cNvPr>
          <p:cNvSpPr>
            <a:spLocks noGrp="1" noChangeArrowheads="1"/>
          </p:cNvSpPr>
          <p:nvPr>
            <p:ph type="dt" sz="half" idx="10"/>
          </p:nvPr>
        </p:nvSpPr>
        <p:spPr>
          <a:ln/>
        </p:spPr>
        <p:txBody>
          <a:bodyPr/>
          <a:lstStyle>
            <a:lvl1pPr>
              <a:defRPr/>
            </a:lvl1pPr>
          </a:lstStyle>
          <a:p>
            <a:fld id="{9DC4E4DB-0A33-EE43-99F3-29F111558A78}" type="datetime1">
              <a:rPr lang="zh-CN" altLang="en-US"/>
              <a:pPr/>
              <a:t>2022/5/31</a:t>
            </a:fld>
            <a:endParaRPr lang="en-US" altLang="zh-CN"/>
          </a:p>
        </p:txBody>
      </p:sp>
      <p:sp>
        <p:nvSpPr>
          <p:cNvPr id="4" name="Rectangle 5">
            <a:extLst>
              <a:ext uri="{FF2B5EF4-FFF2-40B4-BE49-F238E27FC236}">
                <a16:creationId xmlns:a16="http://schemas.microsoft.com/office/drawing/2014/main" id="{0E1B2273-13B0-7E51-01BC-6FD5302E6C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AEB66F0-F96D-2B4B-24B1-8DEF194A96D1}"/>
              </a:ext>
            </a:extLst>
          </p:cNvPr>
          <p:cNvSpPr>
            <a:spLocks noGrp="1" noChangeArrowheads="1"/>
          </p:cNvSpPr>
          <p:nvPr>
            <p:ph type="sldNum" sz="quarter" idx="12"/>
          </p:nvPr>
        </p:nvSpPr>
        <p:spPr>
          <a:ln/>
        </p:spPr>
        <p:txBody>
          <a:bodyPr/>
          <a:lstStyle>
            <a:lvl1pPr>
              <a:defRPr/>
            </a:lvl1pPr>
          </a:lstStyle>
          <a:p>
            <a:fld id="{DBD9AA5E-17DC-2747-BDE6-6A0BFF054115}" type="slidenum">
              <a:rPr lang="en-US" altLang="zh-CN"/>
              <a:pPr/>
              <a:t>‹#›</a:t>
            </a:fld>
            <a:endParaRPr lang="en-US" altLang="zh-CN"/>
          </a:p>
        </p:txBody>
      </p:sp>
    </p:spTree>
    <p:extLst>
      <p:ext uri="{BB962C8B-B14F-4D97-AF65-F5344CB8AC3E}">
        <p14:creationId xmlns:p14="http://schemas.microsoft.com/office/powerpoint/2010/main" val="17019430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C5C025D-693F-8032-C867-E602B4EA93E0}"/>
              </a:ext>
            </a:extLst>
          </p:cNvPr>
          <p:cNvSpPr>
            <a:spLocks noGrp="1" noChangeArrowheads="1"/>
          </p:cNvSpPr>
          <p:nvPr>
            <p:ph type="dt" sz="half" idx="10"/>
          </p:nvPr>
        </p:nvSpPr>
        <p:spPr>
          <a:ln/>
        </p:spPr>
        <p:txBody>
          <a:bodyPr/>
          <a:lstStyle>
            <a:lvl1pPr>
              <a:defRPr/>
            </a:lvl1pPr>
          </a:lstStyle>
          <a:p>
            <a:fld id="{81C264B1-6BA1-F44B-A7E3-6D879D99EA9F}" type="datetime1">
              <a:rPr lang="zh-CN" altLang="en-US"/>
              <a:pPr/>
              <a:t>2022/5/31</a:t>
            </a:fld>
            <a:endParaRPr lang="en-US" altLang="zh-CN"/>
          </a:p>
        </p:txBody>
      </p:sp>
      <p:sp>
        <p:nvSpPr>
          <p:cNvPr id="3" name="Rectangle 5">
            <a:extLst>
              <a:ext uri="{FF2B5EF4-FFF2-40B4-BE49-F238E27FC236}">
                <a16:creationId xmlns:a16="http://schemas.microsoft.com/office/drawing/2014/main" id="{43D02555-9253-D87B-7B82-9FF445DA8D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4A9ADF3-FED2-F9EB-6C82-B5F06936F16D}"/>
              </a:ext>
            </a:extLst>
          </p:cNvPr>
          <p:cNvSpPr>
            <a:spLocks noGrp="1" noChangeArrowheads="1"/>
          </p:cNvSpPr>
          <p:nvPr>
            <p:ph type="sldNum" sz="quarter" idx="12"/>
          </p:nvPr>
        </p:nvSpPr>
        <p:spPr>
          <a:ln/>
        </p:spPr>
        <p:txBody>
          <a:bodyPr/>
          <a:lstStyle>
            <a:lvl1pPr>
              <a:defRPr/>
            </a:lvl1pPr>
          </a:lstStyle>
          <a:p>
            <a:fld id="{7E0FDAA4-46AE-814E-B6A0-097F0A8CBD77}" type="slidenum">
              <a:rPr lang="en-US" altLang="zh-CN"/>
              <a:pPr/>
              <a:t>‹#›</a:t>
            </a:fld>
            <a:endParaRPr lang="en-US" altLang="zh-CN"/>
          </a:p>
        </p:txBody>
      </p:sp>
    </p:spTree>
    <p:extLst>
      <p:ext uri="{BB962C8B-B14F-4D97-AF65-F5344CB8AC3E}">
        <p14:creationId xmlns:p14="http://schemas.microsoft.com/office/powerpoint/2010/main" val="2042385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5920689-A771-33F9-51B4-A28A6D99A555}"/>
              </a:ext>
            </a:extLst>
          </p:cNvPr>
          <p:cNvSpPr>
            <a:spLocks noGrp="1" noChangeArrowheads="1"/>
          </p:cNvSpPr>
          <p:nvPr>
            <p:ph type="dt" sz="half" idx="10"/>
          </p:nvPr>
        </p:nvSpPr>
        <p:spPr>
          <a:ln/>
        </p:spPr>
        <p:txBody>
          <a:bodyPr/>
          <a:lstStyle>
            <a:lvl1pPr>
              <a:defRPr/>
            </a:lvl1pPr>
          </a:lstStyle>
          <a:p>
            <a:fld id="{4C2EDE9B-3486-9E4B-9F92-30EFAFC5EB55}" type="datetime1">
              <a:rPr lang="zh-CN" altLang="en-US"/>
              <a:pPr/>
              <a:t>2022/5/31</a:t>
            </a:fld>
            <a:endParaRPr lang="en-US" altLang="zh-CN"/>
          </a:p>
        </p:txBody>
      </p:sp>
      <p:sp>
        <p:nvSpPr>
          <p:cNvPr id="6" name="Rectangle 5">
            <a:extLst>
              <a:ext uri="{FF2B5EF4-FFF2-40B4-BE49-F238E27FC236}">
                <a16:creationId xmlns:a16="http://schemas.microsoft.com/office/drawing/2014/main" id="{8F62AF84-B546-FFF9-259F-F5C5C8186F2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A2C7BCB-BF03-A1F4-D439-4F0FE3409C43}"/>
              </a:ext>
            </a:extLst>
          </p:cNvPr>
          <p:cNvSpPr>
            <a:spLocks noGrp="1" noChangeArrowheads="1"/>
          </p:cNvSpPr>
          <p:nvPr>
            <p:ph type="sldNum" sz="quarter" idx="12"/>
          </p:nvPr>
        </p:nvSpPr>
        <p:spPr>
          <a:ln/>
        </p:spPr>
        <p:txBody>
          <a:bodyPr/>
          <a:lstStyle>
            <a:lvl1pPr>
              <a:defRPr/>
            </a:lvl1pPr>
          </a:lstStyle>
          <a:p>
            <a:fld id="{AADFD2D5-6C7B-0841-9978-B856938DB3E0}" type="slidenum">
              <a:rPr lang="en-US" altLang="zh-CN"/>
              <a:pPr/>
              <a:t>‹#›</a:t>
            </a:fld>
            <a:endParaRPr lang="en-US" altLang="zh-CN"/>
          </a:p>
        </p:txBody>
      </p:sp>
    </p:spTree>
    <p:extLst>
      <p:ext uri="{BB962C8B-B14F-4D97-AF65-F5344CB8AC3E}">
        <p14:creationId xmlns:p14="http://schemas.microsoft.com/office/powerpoint/2010/main" val="16901812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21A87F2-43B1-1789-69E9-28FFF69AD88B}"/>
              </a:ext>
            </a:extLst>
          </p:cNvPr>
          <p:cNvSpPr>
            <a:spLocks noGrp="1" noChangeArrowheads="1"/>
          </p:cNvSpPr>
          <p:nvPr>
            <p:ph type="dt" sz="half" idx="10"/>
          </p:nvPr>
        </p:nvSpPr>
        <p:spPr>
          <a:ln/>
        </p:spPr>
        <p:txBody>
          <a:bodyPr/>
          <a:lstStyle>
            <a:lvl1pPr>
              <a:defRPr/>
            </a:lvl1pPr>
          </a:lstStyle>
          <a:p>
            <a:fld id="{DB8A6B30-D54C-4640-BAE7-3089EFB68852}" type="datetime1">
              <a:rPr lang="zh-CN" altLang="en-US"/>
              <a:pPr/>
              <a:t>2022/5/31</a:t>
            </a:fld>
            <a:endParaRPr lang="en-US" altLang="zh-CN"/>
          </a:p>
        </p:txBody>
      </p:sp>
      <p:sp>
        <p:nvSpPr>
          <p:cNvPr id="6" name="Rectangle 5">
            <a:extLst>
              <a:ext uri="{FF2B5EF4-FFF2-40B4-BE49-F238E27FC236}">
                <a16:creationId xmlns:a16="http://schemas.microsoft.com/office/drawing/2014/main" id="{EFFF5CE7-087E-5C22-23FB-94511631BC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CD0E254-CF9B-9200-6A25-CDA668BB4B75}"/>
              </a:ext>
            </a:extLst>
          </p:cNvPr>
          <p:cNvSpPr>
            <a:spLocks noGrp="1" noChangeArrowheads="1"/>
          </p:cNvSpPr>
          <p:nvPr>
            <p:ph type="sldNum" sz="quarter" idx="12"/>
          </p:nvPr>
        </p:nvSpPr>
        <p:spPr>
          <a:ln/>
        </p:spPr>
        <p:txBody>
          <a:bodyPr/>
          <a:lstStyle>
            <a:lvl1pPr>
              <a:defRPr/>
            </a:lvl1pPr>
          </a:lstStyle>
          <a:p>
            <a:fld id="{31BC553B-FE59-A64B-9FB5-F9B92396A820}" type="slidenum">
              <a:rPr lang="en-US" altLang="zh-CN"/>
              <a:pPr/>
              <a:t>‹#›</a:t>
            </a:fld>
            <a:endParaRPr lang="en-US" altLang="zh-CN"/>
          </a:p>
        </p:txBody>
      </p:sp>
    </p:spTree>
    <p:extLst>
      <p:ext uri="{BB962C8B-B14F-4D97-AF65-F5344CB8AC3E}">
        <p14:creationId xmlns:p14="http://schemas.microsoft.com/office/powerpoint/2010/main" val="30967446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E98986EE-0293-7B69-0F8C-C1998D6A18F9}"/>
              </a:ext>
            </a:extLst>
          </p:cNvPr>
          <p:cNvSpPr>
            <a:spLocks noGrp="1" noChangeArrowheads="1"/>
          </p:cNvSpPr>
          <p:nvPr>
            <p:ph type="dt" sz="half" idx="10"/>
          </p:nvPr>
        </p:nvSpPr>
        <p:spPr>
          <a:ln/>
        </p:spPr>
        <p:txBody>
          <a:bodyPr/>
          <a:lstStyle>
            <a:lvl1pPr>
              <a:defRPr/>
            </a:lvl1pPr>
          </a:lstStyle>
          <a:p>
            <a:fld id="{D553B3D9-EE86-344B-A5D8-A65EE45D4DE0}" type="datetime1">
              <a:rPr lang="zh-CN" altLang="en-US"/>
              <a:pPr/>
              <a:t>2022/5/31</a:t>
            </a:fld>
            <a:endParaRPr lang="en-US" altLang="zh-CN"/>
          </a:p>
        </p:txBody>
      </p:sp>
      <p:sp>
        <p:nvSpPr>
          <p:cNvPr id="5" name="Rectangle 5">
            <a:extLst>
              <a:ext uri="{FF2B5EF4-FFF2-40B4-BE49-F238E27FC236}">
                <a16:creationId xmlns:a16="http://schemas.microsoft.com/office/drawing/2014/main" id="{3DDDFF32-EEDF-AC18-0D26-DD44EFA68AF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4A7296B-6C91-0C2B-BDC8-C1B76EEE8E3C}"/>
              </a:ext>
            </a:extLst>
          </p:cNvPr>
          <p:cNvSpPr>
            <a:spLocks noGrp="1" noChangeArrowheads="1"/>
          </p:cNvSpPr>
          <p:nvPr>
            <p:ph type="sldNum" sz="quarter" idx="12"/>
          </p:nvPr>
        </p:nvSpPr>
        <p:spPr>
          <a:ln/>
        </p:spPr>
        <p:txBody>
          <a:bodyPr/>
          <a:lstStyle>
            <a:lvl1pPr>
              <a:defRPr/>
            </a:lvl1pPr>
          </a:lstStyle>
          <a:p>
            <a:fld id="{70985F7F-4982-474A-BE06-656B37C1FB82}" type="slidenum">
              <a:rPr lang="en-US" altLang="zh-CN"/>
              <a:pPr/>
              <a:t>‹#›</a:t>
            </a:fld>
            <a:endParaRPr lang="en-US" altLang="zh-CN"/>
          </a:p>
        </p:txBody>
      </p:sp>
    </p:spTree>
    <p:extLst>
      <p:ext uri="{BB962C8B-B14F-4D97-AF65-F5344CB8AC3E}">
        <p14:creationId xmlns:p14="http://schemas.microsoft.com/office/powerpoint/2010/main" val="35138596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9C4B07C2-B707-3B60-BC6D-628C2EA61AA7}"/>
              </a:ext>
            </a:extLst>
          </p:cNvPr>
          <p:cNvSpPr>
            <a:spLocks noGrp="1" noChangeArrowheads="1"/>
          </p:cNvSpPr>
          <p:nvPr>
            <p:ph type="dt" sz="half" idx="10"/>
          </p:nvPr>
        </p:nvSpPr>
        <p:spPr>
          <a:ln/>
        </p:spPr>
        <p:txBody>
          <a:bodyPr/>
          <a:lstStyle>
            <a:lvl1pPr>
              <a:defRPr/>
            </a:lvl1pPr>
          </a:lstStyle>
          <a:p>
            <a:fld id="{7118209F-09E4-1C4E-A579-AD1CA5F1049C}" type="datetime1">
              <a:rPr lang="zh-CN" altLang="en-US"/>
              <a:pPr/>
              <a:t>2022/5/31</a:t>
            </a:fld>
            <a:endParaRPr lang="en-US" altLang="zh-CN"/>
          </a:p>
        </p:txBody>
      </p:sp>
      <p:sp>
        <p:nvSpPr>
          <p:cNvPr id="5" name="Rectangle 5">
            <a:extLst>
              <a:ext uri="{FF2B5EF4-FFF2-40B4-BE49-F238E27FC236}">
                <a16:creationId xmlns:a16="http://schemas.microsoft.com/office/drawing/2014/main" id="{FB8B77D1-5750-C35D-D785-15EBBF4E92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B660409-6992-D3FB-FDF8-F32C9316335B}"/>
              </a:ext>
            </a:extLst>
          </p:cNvPr>
          <p:cNvSpPr>
            <a:spLocks noGrp="1" noChangeArrowheads="1"/>
          </p:cNvSpPr>
          <p:nvPr>
            <p:ph type="sldNum" sz="quarter" idx="12"/>
          </p:nvPr>
        </p:nvSpPr>
        <p:spPr>
          <a:ln/>
        </p:spPr>
        <p:txBody>
          <a:bodyPr/>
          <a:lstStyle>
            <a:lvl1pPr>
              <a:defRPr/>
            </a:lvl1pPr>
          </a:lstStyle>
          <a:p>
            <a:fld id="{C622B46A-2AF3-B142-BBE4-5A46225F821A}" type="slidenum">
              <a:rPr lang="en-US" altLang="zh-CN"/>
              <a:pPr/>
              <a:t>‹#›</a:t>
            </a:fld>
            <a:endParaRPr lang="en-US" altLang="zh-CN"/>
          </a:p>
        </p:txBody>
      </p:sp>
    </p:spTree>
    <p:extLst>
      <p:ext uri="{BB962C8B-B14F-4D97-AF65-F5344CB8AC3E}">
        <p14:creationId xmlns:p14="http://schemas.microsoft.com/office/powerpoint/2010/main" val="22566381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4C9505B1-59A4-D91F-16A7-AEF96AB77766}"/>
              </a:ext>
            </a:extLst>
          </p:cNvPr>
          <p:cNvSpPr>
            <a:spLocks/>
          </p:cNvSpPr>
          <p:nvPr/>
        </p:nvSpPr>
        <p:spPr bwMode="auto">
          <a:xfrm>
            <a:off x="285750" y="2803525"/>
            <a:ext cx="1588" cy="3035300"/>
          </a:xfrm>
          <a:custGeom>
            <a:avLst/>
            <a:gdLst>
              <a:gd name="T0" fmla="*/ 0 w 1588"/>
              <a:gd name="T1" fmla="*/ 0 h 1912"/>
              <a:gd name="T2" fmla="*/ 0 w 1588"/>
              <a:gd name="T3" fmla="*/ 2147483647 h 1912"/>
              <a:gd name="T4" fmla="*/ 0 w 1588"/>
              <a:gd name="T5" fmla="*/ 2147483647 h 1912"/>
              <a:gd name="T6" fmla="*/ 0 w 1588"/>
              <a:gd name="T7" fmla="*/ 2147483647 h 1912"/>
              <a:gd name="T8" fmla="*/ 0 w 1588"/>
              <a:gd name="T9" fmla="*/ 2147483647 h 1912"/>
              <a:gd name="T10" fmla="*/ 0 w 1588"/>
              <a:gd name="T11" fmla="*/ 2147483647 h 1912"/>
              <a:gd name="T12" fmla="*/ 0 w 1588"/>
              <a:gd name="T13" fmla="*/ 0 h 1912"/>
              <a:gd name="T14" fmla="*/ 0 w 1588"/>
              <a:gd name="T15" fmla="*/ 0 h 19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88" h="1912">
                <a:moveTo>
                  <a:pt x="0" y="0"/>
                </a:moveTo>
                <a:lnTo>
                  <a:pt x="0" y="6"/>
                </a:lnTo>
                <a:lnTo>
                  <a:pt x="0" y="60"/>
                </a:lnTo>
                <a:lnTo>
                  <a:pt x="0" y="1912"/>
                </a:lnTo>
                <a:lnTo>
                  <a:pt x="0" y="0"/>
                </a:lnTo>
                <a:close/>
              </a:path>
            </a:pathLst>
          </a:custGeom>
          <a:solidFill>
            <a:srgbClr val="6BBA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46"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pPr lvl="0"/>
            <a:r>
              <a:rPr lang="en-US" altLang="zh-CN" noProof="0"/>
              <a:t>Click to edit Master title style</a:t>
            </a:r>
          </a:p>
        </p:txBody>
      </p:sp>
      <p:sp>
        <p:nvSpPr>
          <p:cNvPr id="82947"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zh-CN" noProof="0"/>
              <a:t>Click to edit Master subtitle style</a:t>
            </a:r>
          </a:p>
        </p:txBody>
      </p:sp>
      <p:sp>
        <p:nvSpPr>
          <p:cNvPr id="5" name="Rectangle 5">
            <a:extLst>
              <a:ext uri="{FF2B5EF4-FFF2-40B4-BE49-F238E27FC236}">
                <a16:creationId xmlns:a16="http://schemas.microsoft.com/office/drawing/2014/main" id="{6C40D2E6-C4A3-3C45-7406-820DAFA98961}"/>
              </a:ext>
            </a:extLst>
          </p:cNvPr>
          <p:cNvSpPr>
            <a:spLocks noGrp="1" noChangeArrowheads="1"/>
          </p:cNvSpPr>
          <p:nvPr>
            <p:ph type="ftr"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6CD040A-0F34-2F62-2DC5-F893742FAF58}"/>
              </a:ext>
            </a:extLst>
          </p:cNvPr>
          <p:cNvSpPr>
            <a:spLocks noGrp="1" noChangeArrowheads="1"/>
          </p:cNvSpPr>
          <p:nvPr>
            <p:ph type="sldNum"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3879EE23-4C55-934E-9217-5E40E0F16359}" type="slidenum">
              <a:rPr lang="en-US" altLang="zh-CN"/>
              <a:pPr/>
              <a:t>‹#›</a:t>
            </a:fld>
            <a:endParaRPr lang="en-US" altLang="zh-CN"/>
          </a:p>
        </p:txBody>
      </p:sp>
      <p:sp>
        <p:nvSpPr>
          <p:cNvPr id="7" name="Rectangle 7">
            <a:extLst>
              <a:ext uri="{FF2B5EF4-FFF2-40B4-BE49-F238E27FC236}">
                <a16:creationId xmlns:a16="http://schemas.microsoft.com/office/drawing/2014/main" id="{AC4E97EB-5230-1056-25C7-7749E451B7BD}"/>
              </a:ext>
            </a:extLst>
          </p:cNvPr>
          <p:cNvSpPr>
            <a:spLocks noGrp="1" noChangeArrowheads="1"/>
          </p:cNvSpPr>
          <p:nvPr>
            <p:ph type="dt"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D37E9A6D-59F1-6647-81D0-F83B166AD514}" type="datetime1">
              <a:rPr lang="zh-CN" altLang="en-US"/>
              <a:pPr/>
              <a:t>2022/5/31</a:t>
            </a:fld>
            <a:endParaRPr lang="en-US" altLang="zh-CN"/>
          </a:p>
        </p:txBody>
      </p:sp>
    </p:spTree>
    <p:extLst>
      <p:ext uri="{BB962C8B-B14F-4D97-AF65-F5344CB8AC3E}">
        <p14:creationId xmlns:p14="http://schemas.microsoft.com/office/powerpoint/2010/main" val="30997872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21EC1B24-4EF4-3F7C-0A5B-A3FA57F74B4F}"/>
              </a:ext>
            </a:extLst>
          </p:cNvPr>
          <p:cNvSpPr>
            <a:spLocks noGrp="1" noChangeArrowheads="1"/>
          </p:cNvSpPr>
          <p:nvPr>
            <p:ph type="dt" sz="half" idx="10"/>
          </p:nvPr>
        </p:nvSpPr>
        <p:spPr>
          <a:ln/>
        </p:spPr>
        <p:txBody>
          <a:bodyPr/>
          <a:lstStyle>
            <a:lvl1pPr>
              <a:defRPr/>
            </a:lvl1pPr>
          </a:lstStyle>
          <a:p>
            <a:fld id="{A7CF9690-8CEA-874A-945F-7C5F51A5737E}" type="datetime1">
              <a:rPr lang="zh-CN" altLang="en-US"/>
              <a:pPr/>
              <a:t>2022/5/31</a:t>
            </a:fld>
            <a:endParaRPr lang="en-US" altLang="zh-CN"/>
          </a:p>
        </p:txBody>
      </p:sp>
      <p:sp>
        <p:nvSpPr>
          <p:cNvPr id="5" name="Rectangle 5">
            <a:extLst>
              <a:ext uri="{FF2B5EF4-FFF2-40B4-BE49-F238E27FC236}">
                <a16:creationId xmlns:a16="http://schemas.microsoft.com/office/drawing/2014/main" id="{198A49C2-3139-0B7E-8E85-88BCC5FFE9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27F7AB1-230D-ADC5-84E5-BE195F7EE210}"/>
              </a:ext>
            </a:extLst>
          </p:cNvPr>
          <p:cNvSpPr>
            <a:spLocks noGrp="1" noChangeArrowheads="1"/>
          </p:cNvSpPr>
          <p:nvPr>
            <p:ph type="sldNum" sz="quarter" idx="12"/>
          </p:nvPr>
        </p:nvSpPr>
        <p:spPr>
          <a:ln/>
        </p:spPr>
        <p:txBody>
          <a:bodyPr/>
          <a:lstStyle>
            <a:lvl1pPr>
              <a:defRPr/>
            </a:lvl1pPr>
          </a:lstStyle>
          <a:p>
            <a:fld id="{4223B8A4-1738-F340-88DC-B3119705B9CD}" type="slidenum">
              <a:rPr lang="en-US" altLang="zh-CN"/>
              <a:pPr/>
              <a:t>‹#›</a:t>
            </a:fld>
            <a:endParaRPr lang="en-US" altLang="zh-CN"/>
          </a:p>
        </p:txBody>
      </p:sp>
    </p:spTree>
    <p:extLst>
      <p:ext uri="{BB962C8B-B14F-4D97-AF65-F5344CB8AC3E}">
        <p14:creationId xmlns:p14="http://schemas.microsoft.com/office/powerpoint/2010/main" val="6885077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74DF560-B5E7-C3B3-FC15-2A025C25E50C}"/>
              </a:ext>
            </a:extLst>
          </p:cNvPr>
          <p:cNvSpPr>
            <a:spLocks noGrp="1" noChangeArrowheads="1"/>
          </p:cNvSpPr>
          <p:nvPr>
            <p:ph type="dt" sz="half" idx="10"/>
          </p:nvPr>
        </p:nvSpPr>
        <p:spPr>
          <a:ln/>
        </p:spPr>
        <p:txBody>
          <a:bodyPr/>
          <a:lstStyle>
            <a:lvl1pPr>
              <a:defRPr/>
            </a:lvl1pPr>
          </a:lstStyle>
          <a:p>
            <a:fld id="{DBD5E200-CA0D-DD4F-81BA-49AD423D00E3}" type="datetime1">
              <a:rPr lang="zh-CN" altLang="en-US"/>
              <a:pPr/>
              <a:t>2022/5/31</a:t>
            </a:fld>
            <a:endParaRPr lang="en-US" altLang="zh-CN"/>
          </a:p>
        </p:txBody>
      </p:sp>
      <p:sp>
        <p:nvSpPr>
          <p:cNvPr id="5" name="Rectangle 5">
            <a:extLst>
              <a:ext uri="{FF2B5EF4-FFF2-40B4-BE49-F238E27FC236}">
                <a16:creationId xmlns:a16="http://schemas.microsoft.com/office/drawing/2014/main" id="{2DB83156-EB69-12AC-6C2A-71C8720F94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E5CEF4-AD4A-4492-F732-96C4416A6A29}"/>
              </a:ext>
            </a:extLst>
          </p:cNvPr>
          <p:cNvSpPr>
            <a:spLocks noGrp="1" noChangeArrowheads="1"/>
          </p:cNvSpPr>
          <p:nvPr>
            <p:ph type="sldNum" sz="quarter" idx="12"/>
          </p:nvPr>
        </p:nvSpPr>
        <p:spPr>
          <a:ln/>
        </p:spPr>
        <p:txBody>
          <a:bodyPr/>
          <a:lstStyle>
            <a:lvl1pPr>
              <a:defRPr/>
            </a:lvl1pPr>
          </a:lstStyle>
          <a:p>
            <a:fld id="{BA4FD036-1604-9743-A0E8-F8CE374CAD57}" type="slidenum">
              <a:rPr lang="en-US" altLang="zh-CN"/>
              <a:pPr/>
              <a:t>‹#›</a:t>
            </a:fld>
            <a:endParaRPr lang="en-US" altLang="zh-CN"/>
          </a:p>
        </p:txBody>
      </p:sp>
    </p:spTree>
    <p:extLst>
      <p:ext uri="{BB962C8B-B14F-4D97-AF65-F5344CB8AC3E}">
        <p14:creationId xmlns:p14="http://schemas.microsoft.com/office/powerpoint/2010/main" val="22109470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17A429FD-01F9-717D-09E9-EABA51BD6F5C}"/>
              </a:ext>
            </a:extLst>
          </p:cNvPr>
          <p:cNvSpPr>
            <a:spLocks noGrp="1" noChangeArrowheads="1"/>
          </p:cNvSpPr>
          <p:nvPr>
            <p:ph type="dt" sz="half" idx="10"/>
          </p:nvPr>
        </p:nvSpPr>
        <p:spPr>
          <a:ln/>
        </p:spPr>
        <p:txBody>
          <a:bodyPr/>
          <a:lstStyle>
            <a:lvl1pPr>
              <a:defRPr/>
            </a:lvl1pPr>
          </a:lstStyle>
          <a:p>
            <a:fld id="{2F5B696E-4986-5F4E-9D57-EFA996000F4F}" type="datetime1">
              <a:rPr lang="zh-CN" altLang="en-US"/>
              <a:pPr/>
              <a:t>2022/5/31</a:t>
            </a:fld>
            <a:endParaRPr lang="en-US" altLang="zh-CN"/>
          </a:p>
        </p:txBody>
      </p:sp>
      <p:sp>
        <p:nvSpPr>
          <p:cNvPr id="6" name="Rectangle 5">
            <a:extLst>
              <a:ext uri="{FF2B5EF4-FFF2-40B4-BE49-F238E27FC236}">
                <a16:creationId xmlns:a16="http://schemas.microsoft.com/office/drawing/2014/main" id="{A6196D0D-D086-AF91-FF3A-8CBC39210F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0EA01E6-61FB-3552-E51C-C4B54501ED52}"/>
              </a:ext>
            </a:extLst>
          </p:cNvPr>
          <p:cNvSpPr>
            <a:spLocks noGrp="1" noChangeArrowheads="1"/>
          </p:cNvSpPr>
          <p:nvPr>
            <p:ph type="sldNum" sz="quarter" idx="12"/>
          </p:nvPr>
        </p:nvSpPr>
        <p:spPr>
          <a:ln/>
        </p:spPr>
        <p:txBody>
          <a:bodyPr/>
          <a:lstStyle>
            <a:lvl1pPr>
              <a:defRPr/>
            </a:lvl1pPr>
          </a:lstStyle>
          <a:p>
            <a:fld id="{594EC5A7-F4C1-8945-AFFE-A339D9E51453}" type="slidenum">
              <a:rPr lang="en-US" altLang="zh-CN"/>
              <a:pPr/>
              <a:t>‹#›</a:t>
            </a:fld>
            <a:endParaRPr lang="en-US" altLang="zh-CN"/>
          </a:p>
        </p:txBody>
      </p:sp>
    </p:spTree>
    <p:extLst>
      <p:ext uri="{BB962C8B-B14F-4D97-AF65-F5344CB8AC3E}">
        <p14:creationId xmlns:p14="http://schemas.microsoft.com/office/powerpoint/2010/main" val="289196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0C5E750C-A1A3-CAF3-D57E-A3E191A3EC5D}"/>
              </a:ext>
            </a:extLst>
          </p:cNvPr>
          <p:cNvSpPr>
            <a:spLocks noGrp="1" noChangeArrowheads="1"/>
          </p:cNvSpPr>
          <p:nvPr>
            <p:ph type="dt" sz="half" idx="10"/>
          </p:nvPr>
        </p:nvSpPr>
        <p:spPr>
          <a:ln/>
        </p:spPr>
        <p:txBody>
          <a:bodyPr/>
          <a:lstStyle>
            <a:lvl1pPr>
              <a:defRPr/>
            </a:lvl1pPr>
          </a:lstStyle>
          <a:p>
            <a:fld id="{27C9107B-EA9C-4740-A1D1-6211CB915B4A}" type="datetime1">
              <a:rPr lang="zh-CN" altLang="en-US"/>
              <a:pPr/>
              <a:t>2022/5/31</a:t>
            </a:fld>
            <a:endParaRPr lang="en-US" altLang="zh-CN"/>
          </a:p>
        </p:txBody>
      </p:sp>
      <p:sp>
        <p:nvSpPr>
          <p:cNvPr id="4" name="Rectangle 13">
            <a:extLst>
              <a:ext uri="{FF2B5EF4-FFF2-40B4-BE49-F238E27FC236}">
                <a16:creationId xmlns:a16="http://schemas.microsoft.com/office/drawing/2014/main" id="{D6EFCF3D-27AF-1294-F4CC-4AE5354C5FF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id="{A42185BC-8575-1CF8-C449-92C5D410210B}"/>
              </a:ext>
            </a:extLst>
          </p:cNvPr>
          <p:cNvSpPr>
            <a:spLocks noGrp="1" noChangeArrowheads="1"/>
          </p:cNvSpPr>
          <p:nvPr>
            <p:ph type="sldNum" sz="quarter" idx="12"/>
          </p:nvPr>
        </p:nvSpPr>
        <p:spPr>
          <a:ln/>
        </p:spPr>
        <p:txBody>
          <a:bodyPr/>
          <a:lstStyle>
            <a:lvl1pPr>
              <a:defRPr/>
            </a:lvl1pPr>
          </a:lstStyle>
          <a:p>
            <a:fld id="{A60F0981-3B72-894E-87A4-AE43D0081570}" type="slidenum">
              <a:rPr lang="en-US" altLang="zh-CN"/>
              <a:pPr/>
              <a:t>‹#›</a:t>
            </a:fld>
            <a:endParaRPr lang="en-US" altLang="zh-CN"/>
          </a:p>
        </p:txBody>
      </p:sp>
    </p:spTree>
    <p:extLst>
      <p:ext uri="{BB962C8B-B14F-4D97-AF65-F5344CB8AC3E}">
        <p14:creationId xmlns:p14="http://schemas.microsoft.com/office/powerpoint/2010/main" val="6451175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60DC2D44-085A-014A-B0CD-A22EB976F9A8}"/>
              </a:ext>
            </a:extLst>
          </p:cNvPr>
          <p:cNvSpPr>
            <a:spLocks noGrp="1" noChangeArrowheads="1"/>
          </p:cNvSpPr>
          <p:nvPr>
            <p:ph type="dt" sz="half" idx="10"/>
          </p:nvPr>
        </p:nvSpPr>
        <p:spPr>
          <a:ln/>
        </p:spPr>
        <p:txBody>
          <a:bodyPr/>
          <a:lstStyle>
            <a:lvl1pPr>
              <a:defRPr/>
            </a:lvl1pPr>
          </a:lstStyle>
          <a:p>
            <a:fld id="{CED47F97-AF11-0749-B8EC-A57EA1FA7666}" type="datetime1">
              <a:rPr lang="zh-CN" altLang="en-US"/>
              <a:pPr/>
              <a:t>2022/5/31</a:t>
            </a:fld>
            <a:endParaRPr lang="en-US" altLang="zh-CN"/>
          </a:p>
        </p:txBody>
      </p:sp>
      <p:sp>
        <p:nvSpPr>
          <p:cNvPr id="8" name="Rectangle 5">
            <a:extLst>
              <a:ext uri="{FF2B5EF4-FFF2-40B4-BE49-F238E27FC236}">
                <a16:creationId xmlns:a16="http://schemas.microsoft.com/office/drawing/2014/main" id="{F1B44160-D2D2-0704-55DC-4EF5BD2C39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F4BE102-F206-5E90-ACC5-EF809A576613}"/>
              </a:ext>
            </a:extLst>
          </p:cNvPr>
          <p:cNvSpPr>
            <a:spLocks noGrp="1" noChangeArrowheads="1"/>
          </p:cNvSpPr>
          <p:nvPr>
            <p:ph type="sldNum" sz="quarter" idx="12"/>
          </p:nvPr>
        </p:nvSpPr>
        <p:spPr>
          <a:ln/>
        </p:spPr>
        <p:txBody>
          <a:bodyPr/>
          <a:lstStyle>
            <a:lvl1pPr>
              <a:defRPr/>
            </a:lvl1pPr>
          </a:lstStyle>
          <a:p>
            <a:fld id="{BCBB2D1D-72F4-524B-9AE9-9177CAB7A9C8}" type="slidenum">
              <a:rPr lang="en-US" altLang="zh-CN"/>
              <a:pPr/>
              <a:t>‹#›</a:t>
            </a:fld>
            <a:endParaRPr lang="en-US" altLang="zh-CN"/>
          </a:p>
        </p:txBody>
      </p:sp>
    </p:spTree>
    <p:extLst>
      <p:ext uri="{BB962C8B-B14F-4D97-AF65-F5344CB8AC3E}">
        <p14:creationId xmlns:p14="http://schemas.microsoft.com/office/powerpoint/2010/main" val="13577615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3A68F97-785A-83EA-92E3-2D990F791422}"/>
              </a:ext>
            </a:extLst>
          </p:cNvPr>
          <p:cNvSpPr>
            <a:spLocks noGrp="1" noChangeArrowheads="1"/>
          </p:cNvSpPr>
          <p:nvPr>
            <p:ph type="dt" sz="half" idx="10"/>
          </p:nvPr>
        </p:nvSpPr>
        <p:spPr>
          <a:ln/>
        </p:spPr>
        <p:txBody>
          <a:bodyPr/>
          <a:lstStyle>
            <a:lvl1pPr>
              <a:defRPr/>
            </a:lvl1pPr>
          </a:lstStyle>
          <a:p>
            <a:fld id="{EA723F8B-C0EA-FE48-9D32-FC223324D06C}" type="datetime1">
              <a:rPr lang="zh-CN" altLang="en-US"/>
              <a:pPr/>
              <a:t>2022/5/31</a:t>
            </a:fld>
            <a:endParaRPr lang="en-US" altLang="zh-CN"/>
          </a:p>
        </p:txBody>
      </p:sp>
      <p:sp>
        <p:nvSpPr>
          <p:cNvPr id="4" name="Rectangle 5">
            <a:extLst>
              <a:ext uri="{FF2B5EF4-FFF2-40B4-BE49-F238E27FC236}">
                <a16:creationId xmlns:a16="http://schemas.microsoft.com/office/drawing/2014/main" id="{AAC562C2-16FD-2B8C-75AE-5FAD24A53D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C073878-6E3C-59B9-9F8D-D68E746C5608}"/>
              </a:ext>
            </a:extLst>
          </p:cNvPr>
          <p:cNvSpPr>
            <a:spLocks noGrp="1" noChangeArrowheads="1"/>
          </p:cNvSpPr>
          <p:nvPr>
            <p:ph type="sldNum" sz="quarter" idx="12"/>
          </p:nvPr>
        </p:nvSpPr>
        <p:spPr>
          <a:ln/>
        </p:spPr>
        <p:txBody>
          <a:bodyPr/>
          <a:lstStyle>
            <a:lvl1pPr>
              <a:defRPr/>
            </a:lvl1pPr>
          </a:lstStyle>
          <a:p>
            <a:fld id="{459A46D4-3F69-AE40-84A8-4EB13BAC2F29}" type="slidenum">
              <a:rPr lang="en-US" altLang="zh-CN"/>
              <a:pPr/>
              <a:t>‹#›</a:t>
            </a:fld>
            <a:endParaRPr lang="en-US" altLang="zh-CN"/>
          </a:p>
        </p:txBody>
      </p:sp>
    </p:spTree>
    <p:extLst>
      <p:ext uri="{BB962C8B-B14F-4D97-AF65-F5344CB8AC3E}">
        <p14:creationId xmlns:p14="http://schemas.microsoft.com/office/powerpoint/2010/main" val="24441731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391DC71-A5B7-8324-848E-47A66D066252}"/>
              </a:ext>
            </a:extLst>
          </p:cNvPr>
          <p:cNvSpPr>
            <a:spLocks noGrp="1" noChangeArrowheads="1"/>
          </p:cNvSpPr>
          <p:nvPr>
            <p:ph type="dt" sz="half" idx="10"/>
          </p:nvPr>
        </p:nvSpPr>
        <p:spPr>
          <a:ln/>
        </p:spPr>
        <p:txBody>
          <a:bodyPr/>
          <a:lstStyle>
            <a:lvl1pPr>
              <a:defRPr/>
            </a:lvl1pPr>
          </a:lstStyle>
          <a:p>
            <a:fld id="{49CBD6E9-6DFA-AD49-8673-6C6E9200C4D1}" type="datetime1">
              <a:rPr lang="zh-CN" altLang="en-US"/>
              <a:pPr/>
              <a:t>2022/5/31</a:t>
            </a:fld>
            <a:endParaRPr lang="en-US" altLang="zh-CN"/>
          </a:p>
        </p:txBody>
      </p:sp>
      <p:sp>
        <p:nvSpPr>
          <p:cNvPr id="3" name="Rectangle 5">
            <a:extLst>
              <a:ext uri="{FF2B5EF4-FFF2-40B4-BE49-F238E27FC236}">
                <a16:creationId xmlns:a16="http://schemas.microsoft.com/office/drawing/2014/main" id="{94F9C7EB-9029-ACF8-E109-ED9BD601A8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DFB6C96-1166-C096-2730-ECDF65ABC418}"/>
              </a:ext>
            </a:extLst>
          </p:cNvPr>
          <p:cNvSpPr>
            <a:spLocks noGrp="1" noChangeArrowheads="1"/>
          </p:cNvSpPr>
          <p:nvPr>
            <p:ph type="sldNum" sz="quarter" idx="12"/>
          </p:nvPr>
        </p:nvSpPr>
        <p:spPr>
          <a:ln/>
        </p:spPr>
        <p:txBody>
          <a:bodyPr/>
          <a:lstStyle>
            <a:lvl1pPr>
              <a:defRPr/>
            </a:lvl1pPr>
          </a:lstStyle>
          <a:p>
            <a:fld id="{EFF454EE-8560-A64C-A06C-E645898D63D5}" type="slidenum">
              <a:rPr lang="en-US" altLang="zh-CN"/>
              <a:pPr/>
              <a:t>‹#›</a:t>
            </a:fld>
            <a:endParaRPr lang="en-US" altLang="zh-CN"/>
          </a:p>
        </p:txBody>
      </p:sp>
    </p:spTree>
    <p:extLst>
      <p:ext uri="{BB962C8B-B14F-4D97-AF65-F5344CB8AC3E}">
        <p14:creationId xmlns:p14="http://schemas.microsoft.com/office/powerpoint/2010/main" val="3712327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CB4E306-B59A-496E-69C1-456E5A48787A}"/>
              </a:ext>
            </a:extLst>
          </p:cNvPr>
          <p:cNvSpPr>
            <a:spLocks noGrp="1" noChangeArrowheads="1"/>
          </p:cNvSpPr>
          <p:nvPr>
            <p:ph type="dt" sz="half" idx="10"/>
          </p:nvPr>
        </p:nvSpPr>
        <p:spPr>
          <a:ln/>
        </p:spPr>
        <p:txBody>
          <a:bodyPr/>
          <a:lstStyle>
            <a:lvl1pPr>
              <a:defRPr/>
            </a:lvl1pPr>
          </a:lstStyle>
          <a:p>
            <a:fld id="{F0DF2125-4D58-AB40-AD08-7F3D41FAB9FE}" type="datetime1">
              <a:rPr lang="zh-CN" altLang="en-US"/>
              <a:pPr/>
              <a:t>2022/5/31</a:t>
            </a:fld>
            <a:endParaRPr lang="en-US" altLang="zh-CN"/>
          </a:p>
        </p:txBody>
      </p:sp>
      <p:sp>
        <p:nvSpPr>
          <p:cNvPr id="6" name="Rectangle 5">
            <a:extLst>
              <a:ext uri="{FF2B5EF4-FFF2-40B4-BE49-F238E27FC236}">
                <a16:creationId xmlns:a16="http://schemas.microsoft.com/office/drawing/2014/main" id="{E7E65935-5134-4147-EE36-57A26A0292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3DBA07F-2666-AFD2-F81D-07C316B2440D}"/>
              </a:ext>
            </a:extLst>
          </p:cNvPr>
          <p:cNvSpPr>
            <a:spLocks noGrp="1" noChangeArrowheads="1"/>
          </p:cNvSpPr>
          <p:nvPr>
            <p:ph type="sldNum" sz="quarter" idx="12"/>
          </p:nvPr>
        </p:nvSpPr>
        <p:spPr>
          <a:ln/>
        </p:spPr>
        <p:txBody>
          <a:bodyPr/>
          <a:lstStyle>
            <a:lvl1pPr>
              <a:defRPr/>
            </a:lvl1pPr>
          </a:lstStyle>
          <a:p>
            <a:fld id="{59EAB20E-263A-DA4A-83F8-82A750EFBBED}" type="slidenum">
              <a:rPr lang="en-US" altLang="zh-CN"/>
              <a:pPr/>
              <a:t>‹#›</a:t>
            </a:fld>
            <a:endParaRPr lang="en-US" altLang="zh-CN"/>
          </a:p>
        </p:txBody>
      </p:sp>
    </p:spTree>
    <p:extLst>
      <p:ext uri="{BB962C8B-B14F-4D97-AF65-F5344CB8AC3E}">
        <p14:creationId xmlns:p14="http://schemas.microsoft.com/office/powerpoint/2010/main" val="40203590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0BA4251-9DE1-363A-0269-D2FCB11EE44A}"/>
              </a:ext>
            </a:extLst>
          </p:cNvPr>
          <p:cNvSpPr>
            <a:spLocks noGrp="1" noChangeArrowheads="1"/>
          </p:cNvSpPr>
          <p:nvPr>
            <p:ph type="dt" sz="half" idx="10"/>
          </p:nvPr>
        </p:nvSpPr>
        <p:spPr>
          <a:ln/>
        </p:spPr>
        <p:txBody>
          <a:bodyPr/>
          <a:lstStyle>
            <a:lvl1pPr>
              <a:defRPr/>
            </a:lvl1pPr>
          </a:lstStyle>
          <a:p>
            <a:fld id="{24C8ECC4-495B-0740-BD00-B854DFCA6702}" type="datetime1">
              <a:rPr lang="zh-CN" altLang="en-US"/>
              <a:pPr/>
              <a:t>2022/5/31</a:t>
            </a:fld>
            <a:endParaRPr lang="en-US" altLang="zh-CN"/>
          </a:p>
        </p:txBody>
      </p:sp>
      <p:sp>
        <p:nvSpPr>
          <p:cNvPr id="6" name="Rectangle 5">
            <a:extLst>
              <a:ext uri="{FF2B5EF4-FFF2-40B4-BE49-F238E27FC236}">
                <a16:creationId xmlns:a16="http://schemas.microsoft.com/office/drawing/2014/main" id="{DD11E3DE-303C-9A9B-1B61-F131BA70CF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E913E17-B20D-DC79-67C2-D87BEBA6E9F9}"/>
              </a:ext>
            </a:extLst>
          </p:cNvPr>
          <p:cNvSpPr>
            <a:spLocks noGrp="1" noChangeArrowheads="1"/>
          </p:cNvSpPr>
          <p:nvPr>
            <p:ph type="sldNum" sz="quarter" idx="12"/>
          </p:nvPr>
        </p:nvSpPr>
        <p:spPr>
          <a:ln/>
        </p:spPr>
        <p:txBody>
          <a:bodyPr/>
          <a:lstStyle>
            <a:lvl1pPr>
              <a:defRPr/>
            </a:lvl1pPr>
          </a:lstStyle>
          <a:p>
            <a:fld id="{607494D8-15D0-F046-B3BF-C5D9107AD5E1}" type="slidenum">
              <a:rPr lang="en-US" altLang="zh-CN"/>
              <a:pPr/>
              <a:t>‹#›</a:t>
            </a:fld>
            <a:endParaRPr lang="en-US" altLang="zh-CN"/>
          </a:p>
        </p:txBody>
      </p:sp>
    </p:spTree>
    <p:extLst>
      <p:ext uri="{BB962C8B-B14F-4D97-AF65-F5344CB8AC3E}">
        <p14:creationId xmlns:p14="http://schemas.microsoft.com/office/powerpoint/2010/main" val="33299517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9BBCB81-748E-BEFB-8E0C-FC663183CB5A}"/>
              </a:ext>
            </a:extLst>
          </p:cNvPr>
          <p:cNvSpPr>
            <a:spLocks noGrp="1" noChangeArrowheads="1"/>
          </p:cNvSpPr>
          <p:nvPr>
            <p:ph type="dt" sz="half" idx="10"/>
          </p:nvPr>
        </p:nvSpPr>
        <p:spPr>
          <a:ln/>
        </p:spPr>
        <p:txBody>
          <a:bodyPr/>
          <a:lstStyle>
            <a:lvl1pPr>
              <a:defRPr/>
            </a:lvl1pPr>
          </a:lstStyle>
          <a:p>
            <a:fld id="{CF4E50DD-8B4A-3F47-8082-A1A954E4B7CA}" type="datetime1">
              <a:rPr lang="zh-CN" altLang="en-US"/>
              <a:pPr/>
              <a:t>2022/5/31</a:t>
            </a:fld>
            <a:endParaRPr lang="en-US" altLang="zh-CN"/>
          </a:p>
        </p:txBody>
      </p:sp>
      <p:sp>
        <p:nvSpPr>
          <p:cNvPr id="5" name="Rectangle 5">
            <a:extLst>
              <a:ext uri="{FF2B5EF4-FFF2-40B4-BE49-F238E27FC236}">
                <a16:creationId xmlns:a16="http://schemas.microsoft.com/office/drawing/2014/main" id="{B6177F18-5650-5820-1E63-8FB4B545AB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36C44C1-4DBB-7AEB-1DAB-4361010F3761}"/>
              </a:ext>
            </a:extLst>
          </p:cNvPr>
          <p:cNvSpPr>
            <a:spLocks noGrp="1" noChangeArrowheads="1"/>
          </p:cNvSpPr>
          <p:nvPr>
            <p:ph type="sldNum" sz="quarter" idx="12"/>
          </p:nvPr>
        </p:nvSpPr>
        <p:spPr>
          <a:ln/>
        </p:spPr>
        <p:txBody>
          <a:bodyPr/>
          <a:lstStyle>
            <a:lvl1pPr>
              <a:defRPr/>
            </a:lvl1pPr>
          </a:lstStyle>
          <a:p>
            <a:fld id="{3B324103-43F3-C349-8A87-9D869A937F68}" type="slidenum">
              <a:rPr lang="en-US" altLang="zh-CN"/>
              <a:pPr/>
              <a:t>‹#›</a:t>
            </a:fld>
            <a:endParaRPr lang="en-US" altLang="zh-CN"/>
          </a:p>
        </p:txBody>
      </p:sp>
    </p:spTree>
    <p:extLst>
      <p:ext uri="{BB962C8B-B14F-4D97-AF65-F5344CB8AC3E}">
        <p14:creationId xmlns:p14="http://schemas.microsoft.com/office/powerpoint/2010/main" val="26151217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92100"/>
            <a:ext cx="2057400" cy="57277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92100"/>
            <a:ext cx="6019800" cy="57277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89649621-FE8E-21B0-BB60-3E086F0AA403}"/>
              </a:ext>
            </a:extLst>
          </p:cNvPr>
          <p:cNvSpPr>
            <a:spLocks noGrp="1" noChangeArrowheads="1"/>
          </p:cNvSpPr>
          <p:nvPr>
            <p:ph type="dt" sz="half" idx="10"/>
          </p:nvPr>
        </p:nvSpPr>
        <p:spPr>
          <a:ln/>
        </p:spPr>
        <p:txBody>
          <a:bodyPr/>
          <a:lstStyle>
            <a:lvl1pPr>
              <a:defRPr/>
            </a:lvl1pPr>
          </a:lstStyle>
          <a:p>
            <a:fld id="{4A5BACC3-93AD-4D4E-B34B-400224B12F08}" type="datetime1">
              <a:rPr lang="zh-CN" altLang="en-US"/>
              <a:pPr/>
              <a:t>2022/5/31</a:t>
            </a:fld>
            <a:endParaRPr lang="en-US" altLang="zh-CN"/>
          </a:p>
        </p:txBody>
      </p:sp>
      <p:sp>
        <p:nvSpPr>
          <p:cNvPr id="5" name="Rectangle 5">
            <a:extLst>
              <a:ext uri="{FF2B5EF4-FFF2-40B4-BE49-F238E27FC236}">
                <a16:creationId xmlns:a16="http://schemas.microsoft.com/office/drawing/2014/main" id="{B326A474-41CE-39D8-2082-8B9E09798C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9A9984-A5CF-EAC2-AB0A-B8A1EE6B2289}"/>
              </a:ext>
            </a:extLst>
          </p:cNvPr>
          <p:cNvSpPr>
            <a:spLocks noGrp="1" noChangeArrowheads="1"/>
          </p:cNvSpPr>
          <p:nvPr>
            <p:ph type="sldNum" sz="quarter" idx="12"/>
          </p:nvPr>
        </p:nvSpPr>
        <p:spPr>
          <a:ln/>
        </p:spPr>
        <p:txBody>
          <a:bodyPr/>
          <a:lstStyle>
            <a:lvl1pPr>
              <a:defRPr/>
            </a:lvl1pPr>
          </a:lstStyle>
          <a:p>
            <a:fld id="{F9F331E9-346C-CC4D-941E-363AB2D9E98C}" type="slidenum">
              <a:rPr lang="en-US" altLang="zh-CN"/>
              <a:pPr/>
              <a:t>‹#›</a:t>
            </a:fld>
            <a:endParaRPr lang="en-US" altLang="zh-CN"/>
          </a:p>
        </p:txBody>
      </p:sp>
    </p:spTree>
    <p:extLst>
      <p:ext uri="{BB962C8B-B14F-4D97-AF65-F5344CB8AC3E}">
        <p14:creationId xmlns:p14="http://schemas.microsoft.com/office/powerpoint/2010/main" val="315376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7E1202D0-230E-7EDC-BC66-093484C7137F}"/>
              </a:ext>
            </a:extLst>
          </p:cNvPr>
          <p:cNvSpPr>
            <a:spLocks noGrp="1" noChangeArrowheads="1"/>
          </p:cNvSpPr>
          <p:nvPr>
            <p:ph type="dt" sz="half" idx="10"/>
          </p:nvPr>
        </p:nvSpPr>
        <p:spPr>
          <a:ln/>
        </p:spPr>
        <p:txBody>
          <a:bodyPr/>
          <a:lstStyle>
            <a:lvl1pPr>
              <a:defRPr/>
            </a:lvl1pPr>
          </a:lstStyle>
          <a:p>
            <a:fld id="{5FE5A3D5-719D-134E-91BF-8A9939FB4A30}" type="datetime1">
              <a:rPr lang="zh-CN" altLang="en-US"/>
              <a:pPr/>
              <a:t>2022/5/31</a:t>
            </a:fld>
            <a:endParaRPr lang="en-US" altLang="zh-CN"/>
          </a:p>
        </p:txBody>
      </p:sp>
      <p:sp>
        <p:nvSpPr>
          <p:cNvPr id="3" name="Rectangle 13">
            <a:extLst>
              <a:ext uri="{FF2B5EF4-FFF2-40B4-BE49-F238E27FC236}">
                <a16:creationId xmlns:a16="http://schemas.microsoft.com/office/drawing/2014/main" id="{3D420E1A-5D1A-E525-FC78-3EBCE7E1B4F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a:extLst>
              <a:ext uri="{FF2B5EF4-FFF2-40B4-BE49-F238E27FC236}">
                <a16:creationId xmlns:a16="http://schemas.microsoft.com/office/drawing/2014/main" id="{81965004-CDD7-C176-0602-35816F23E549}"/>
              </a:ext>
            </a:extLst>
          </p:cNvPr>
          <p:cNvSpPr>
            <a:spLocks noGrp="1" noChangeArrowheads="1"/>
          </p:cNvSpPr>
          <p:nvPr>
            <p:ph type="sldNum" sz="quarter" idx="12"/>
          </p:nvPr>
        </p:nvSpPr>
        <p:spPr>
          <a:ln/>
        </p:spPr>
        <p:txBody>
          <a:bodyPr/>
          <a:lstStyle>
            <a:lvl1pPr>
              <a:defRPr/>
            </a:lvl1pPr>
          </a:lstStyle>
          <a:p>
            <a:fld id="{494FCBDE-3303-A445-8993-ACB55D2AF2DC}" type="slidenum">
              <a:rPr lang="en-US" altLang="zh-CN"/>
              <a:pPr/>
              <a:t>‹#›</a:t>
            </a:fld>
            <a:endParaRPr lang="en-US" altLang="zh-CN"/>
          </a:p>
        </p:txBody>
      </p:sp>
    </p:spTree>
    <p:extLst>
      <p:ext uri="{BB962C8B-B14F-4D97-AF65-F5344CB8AC3E}">
        <p14:creationId xmlns:p14="http://schemas.microsoft.com/office/powerpoint/2010/main" val="2560326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10563316-B834-70BC-0EB8-4E866272CA5A}"/>
              </a:ext>
            </a:extLst>
          </p:cNvPr>
          <p:cNvSpPr>
            <a:spLocks noGrp="1" noChangeArrowheads="1"/>
          </p:cNvSpPr>
          <p:nvPr>
            <p:ph type="dt" sz="half" idx="10"/>
          </p:nvPr>
        </p:nvSpPr>
        <p:spPr>
          <a:ln/>
        </p:spPr>
        <p:txBody>
          <a:bodyPr/>
          <a:lstStyle>
            <a:lvl1pPr>
              <a:defRPr/>
            </a:lvl1pPr>
          </a:lstStyle>
          <a:p>
            <a:fld id="{77773510-11EB-574D-8D3F-1F7E6BE856B7}" type="datetime1">
              <a:rPr lang="zh-CN" altLang="en-US"/>
              <a:pPr/>
              <a:t>2022/5/31</a:t>
            </a:fld>
            <a:endParaRPr lang="en-US" altLang="zh-CN"/>
          </a:p>
        </p:txBody>
      </p:sp>
      <p:sp>
        <p:nvSpPr>
          <p:cNvPr id="6" name="Rectangle 13">
            <a:extLst>
              <a:ext uri="{FF2B5EF4-FFF2-40B4-BE49-F238E27FC236}">
                <a16:creationId xmlns:a16="http://schemas.microsoft.com/office/drawing/2014/main" id="{27E700C2-EA7D-3443-9236-ABC6720616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a:extLst>
              <a:ext uri="{FF2B5EF4-FFF2-40B4-BE49-F238E27FC236}">
                <a16:creationId xmlns:a16="http://schemas.microsoft.com/office/drawing/2014/main" id="{460AD72C-1AA4-F67D-2BC7-3BB342BDF015}"/>
              </a:ext>
            </a:extLst>
          </p:cNvPr>
          <p:cNvSpPr>
            <a:spLocks noGrp="1" noChangeArrowheads="1"/>
          </p:cNvSpPr>
          <p:nvPr>
            <p:ph type="sldNum" sz="quarter" idx="12"/>
          </p:nvPr>
        </p:nvSpPr>
        <p:spPr>
          <a:ln/>
        </p:spPr>
        <p:txBody>
          <a:bodyPr/>
          <a:lstStyle>
            <a:lvl1pPr>
              <a:defRPr/>
            </a:lvl1pPr>
          </a:lstStyle>
          <a:p>
            <a:fld id="{8DF2DDC8-58AF-4A48-BEF8-CD53CA701492}" type="slidenum">
              <a:rPr lang="en-US" altLang="zh-CN"/>
              <a:pPr/>
              <a:t>‹#›</a:t>
            </a:fld>
            <a:endParaRPr lang="en-US" altLang="zh-CN"/>
          </a:p>
        </p:txBody>
      </p:sp>
    </p:spTree>
    <p:extLst>
      <p:ext uri="{BB962C8B-B14F-4D97-AF65-F5344CB8AC3E}">
        <p14:creationId xmlns:p14="http://schemas.microsoft.com/office/powerpoint/2010/main" val="352881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F9C3CE90-B72D-1149-24C4-FBF3529BAFA4}"/>
              </a:ext>
            </a:extLst>
          </p:cNvPr>
          <p:cNvSpPr>
            <a:spLocks noGrp="1" noChangeArrowheads="1"/>
          </p:cNvSpPr>
          <p:nvPr>
            <p:ph type="dt" sz="half" idx="10"/>
          </p:nvPr>
        </p:nvSpPr>
        <p:spPr>
          <a:ln/>
        </p:spPr>
        <p:txBody>
          <a:bodyPr/>
          <a:lstStyle>
            <a:lvl1pPr>
              <a:defRPr/>
            </a:lvl1pPr>
          </a:lstStyle>
          <a:p>
            <a:fld id="{B74CC553-F946-A24D-8CB5-3ADD0BC4BF84}" type="datetime1">
              <a:rPr lang="zh-CN" altLang="en-US"/>
              <a:pPr/>
              <a:t>2022/5/31</a:t>
            </a:fld>
            <a:endParaRPr lang="en-US" altLang="zh-CN"/>
          </a:p>
        </p:txBody>
      </p:sp>
      <p:sp>
        <p:nvSpPr>
          <p:cNvPr id="6" name="Rectangle 13">
            <a:extLst>
              <a:ext uri="{FF2B5EF4-FFF2-40B4-BE49-F238E27FC236}">
                <a16:creationId xmlns:a16="http://schemas.microsoft.com/office/drawing/2014/main" id="{90228555-E2AF-984E-1885-C3184D9548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a:extLst>
              <a:ext uri="{FF2B5EF4-FFF2-40B4-BE49-F238E27FC236}">
                <a16:creationId xmlns:a16="http://schemas.microsoft.com/office/drawing/2014/main" id="{93C76971-8192-DF82-1795-9BF329A2A268}"/>
              </a:ext>
            </a:extLst>
          </p:cNvPr>
          <p:cNvSpPr>
            <a:spLocks noGrp="1" noChangeArrowheads="1"/>
          </p:cNvSpPr>
          <p:nvPr>
            <p:ph type="sldNum" sz="quarter" idx="12"/>
          </p:nvPr>
        </p:nvSpPr>
        <p:spPr>
          <a:ln/>
        </p:spPr>
        <p:txBody>
          <a:bodyPr/>
          <a:lstStyle>
            <a:lvl1pPr>
              <a:defRPr/>
            </a:lvl1pPr>
          </a:lstStyle>
          <a:p>
            <a:fld id="{5EC573C5-BCF5-3648-9030-7A85C3B3E06A}" type="slidenum">
              <a:rPr lang="en-US" altLang="zh-CN"/>
              <a:pPr/>
              <a:t>‹#›</a:t>
            </a:fld>
            <a:endParaRPr lang="en-US" altLang="zh-CN"/>
          </a:p>
        </p:txBody>
      </p:sp>
    </p:spTree>
    <p:extLst>
      <p:ext uri="{BB962C8B-B14F-4D97-AF65-F5344CB8AC3E}">
        <p14:creationId xmlns:p14="http://schemas.microsoft.com/office/powerpoint/2010/main" val="373824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71F6619-63A8-C2E3-862E-9E0E609B3D0E}"/>
              </a:ext>
            </a:extLst>
          </p:cNvPr>
          <p:cNvGrpSpPr>
            <a:grpSpLocks/>
          </p:cNvGrpSpPr>
          <p:nvPr/>
        </p:nvGrpSpPr>
        <p:grpSpPr bwMode="auto">
          <a:xfrm>
            <a:off x="0" y="3902075"/>
            <a:ext cx="3400425" cy="2949575"/>
            <a:chOff x="0" y="2458"/>
            <a:chExt cx="2142" cy="1858"/>
          </a:xfrm>
        </p:grpSpPr>
        <p:sp>
          <p:nvSpPr>
            <p:cNvPr id="58371" name="Freeform 3">
              <a:extLst>
                <a:ext uri="{FF2B5EF4-FFF2-40B4-BE49-F238E27FC236}">
                  <a16:creationId xmlns:a16="http://schemas.microsoft.com/office/drawing/2014/main" id="{E9C500CB-45DE-D47B-DAD4-7E3325A8D4BA}"/>
                </a:ext>
              </a:extLst>
            </p:cNvPr>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372" name="Freeform 4">
              <a:extLst>
                <a:ext uri="{FF2B5EF4-FFF2-40B4-BE49-F238E27FC236}">
                  <a16:creationId xmlns:a16="http://schemas.microsoft.com/office/drawing/2014/main" id="{B1BE9918-A637-CFF9-99A2-6D351D7087C3}"/>
                </a:ext>
              </a:extLst>
            </p:cNvPr>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373" name="Freeform 5">
              <a:extLst>
                <a:ext uri="{FF2B5EF4-FFF2-40B4-BE49-F238E27FC236}">
                  <a16:creationId xmlns:a16="http://schemas.microsoft.com/office/drawing/2014/main" id="{5A526328-798C-62BB-15E0-DE2106E743CD}"/>
                </a:ext>
              </a:extLst>
            </p:cNvPr>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374" name="Freeform 6">
              <a:extLst>
                <a:ext uri="{FF2B5EF4-FFF2-40B4-BE49-F238E27FC236}">
                  <a16:creationId xmlns:a16="http://schemas.microsoft.com/office/drawing/2014/main" id="{BECB94E7-6A1B-39E4-2BB2-E49FA3BA5644}"/>
                </a:ext>
              </a:extLst>
            </p:cNvPr>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58375" name="Oval 7">
              <a:extLst>
                <a:ext uri="{FF2B5EF4-FFF2-40B4-BE49-F238E27FC236}">
                  <a16:creationId xmlns:a16="http://schemas.microsoft.com/office/drawing/2014/main" id="{27A691B8-AE6F-3774-C040-C873CB21C961}"/>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8376" name="Oval 8">
              <a:extLst>
                <a:ext uri="{FF2B5EF4-FFF2-40B4-BE49-F238E27FC236}">
                  <a16:creationId xmlns:a16="http://schemas.microsoft.com/office/drawing/2014/main" id="{14AA66B1-FCA5-E28D-BA6F-40D186CB1BB0}"/>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58377" name="Oval 9">
              <a:extLst>
                <a:ext uri="{FF2B5EF4-FFF2-40B4-BE49-F238E27FC236}">
                  <a16:creationId xmlns:a16="http://schemas.microsoft.com/office/drawing/2014/main" id="{B9D40AC6-6FAB-0083-DB11-698CD3CD42CA}"/>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sp>
        <p:nvSpPr>
          <p:cNvPr id="58378" name="Rectangle 10">
            <a:extLst>
              <a:ext uri="{FF2B5EF4-FFF2-40B4-BE49-F238E27FC236}">
                <a16:creationId xmlns:a16="http://schemas.microsoft.com/office/drawing/2014/main" id="{18F27111-945D-E082-B357-C4361D6B185A}"/>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1" compatLnSpc="1">
            <a:prstTxWarp prst="textNoShape">
              <a:avLst/>
            </a:prstTxWarp>
          </a:bodyPr>
          <a:lstStyle/>
          <a:p>
            <a:pPr lvl="0"/>
            <a:r>
              <a:rPr lang="en-US" altLang="zh-CN"/>
              <a:t>Click to edit Master title style</a:t>
            </a:r>
          </a:p>
        </p:txBody>
      </p:sp>
      <p:sp>
        <p:nvSpPr>
          <p:cNvPr id="58379" name="Rectangle 11">
            <a:extLst>
              <a:ext uri="{FF2B5EF4-FFF2-40B4-BE49-F238E27FC236}">
                <a16:creationId xmlns:a16="http://schemas.microsoft.com/office/drawing/2014/main" id="{0B3BE8D3-3F84-AD22-FC94-EB39F55C155E}"/>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8380" name="Rectangle 12">
            <a:extLst>
              <a:ext uri="{FF2B5EF4-FFF2-40B4-BE49-F238E27FC236}">
                <a16:creationId xmlns:a16="http://schemas.microsoft.com/office/drawing/2014/main" id="{7977181E-79B0-0DB8-622A-7013E4B72604}"/>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000">
                <a:effectLst>
                  <a:outerShdw blurRad="38100" dist="38100" dir="2700000" algn="tl">
                    <a:srgbClr val="010199"/>
                  </a:outerShdw>
                </a:effectLst>
              </a:defRPr>
            </a:lvl1pPr>
          </a:lstStyle>
          <a:p>
            <a:fld id="{5A72BBAC-AD49-E140-97A5-7514930575DC}" type="datetime1">
              <a:rPr lang="zh-CN" altLang="en-US"/>
              <a:pPr/>
              <a:t>2022/5/31</a:t>
            </a:fld>
            <a:endParaRPr lang="en-US" altLang="zh-CN"/>
          </a:p>
        </p:txBody>
      </p:sp>
      <p:sp>
        <p:nvSpPr>
          <p:cNvPr id="58381" name="Rectangle 13">
            <a:extLst>
              <a:ext uri="{FF2B5EF4-FFF2-40B4-BE49-F238E27FC236}">
                <a16:creationId xmlns:a16="http://schemas.microsoft.com/office/drawing/2014/main" id="{0108670C-1E4B-2D18-5FB2-E9C218FE9F01}"/>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000">
                <a:effectLst>
                  <a:outerShdw blurRad="38100" dist="38100" dir="2700000" algn="tl">
                    <a:srgbClr val="010199"/>
                  </a:outerShdw>
                </a:effectLst>
                <a:latin typeface="Arial" charset="0"/>
                <a:ea typeface="宋体" charset="0"/>
                <a:cs typeface="+mn-cs"/>
              </a:defRPr>
            </a:lvl1pPr>
          </a:lstStyle>
          <a:p>
            <a:pPr>
              <a:defRPr/>
            </a:pPr>
            <a:endParaRPr lang="en-US" altLang="zh-CN"/>
          </a:p>
        </p:txBody>
      </p:sp>
      <p:sp>
        <p:nvSpPr>
          <p:cNvPr id="58382" name="Rectangle 14">
            <a:extLst>
              <a:ext uri="{FF2B5EF4-FFF2-40B4-BE49-F238E27FC236}">
                <a16:creationId xmlns:a16="http://schemas.microsoft.com/office/drawing/2014/main" id="{F95ACEE6-0809-1439-C438-759AAE4C67A9}"/>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000">
                <a:effectLst>
                  <a:outerShdw blurRad="38100" dist="38100" dir="2700000" algn="tl">
                    <a:srgbClr val="010199"/>
                  </a:outerShdw>
                </a:effectLst>
              </a:defRPr>
            </a:lvl1pPr>
          </a:lstStyle>
          <a:p>
            <a:fld id="{56715510-B41F-B74C-8878-076A7A4C361E}"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4267"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hf hdr="0" ftr="0" dt="0"/>
  <p:txStyles>
    <p:titleStyle>
      <a:lvl1pPr algn="ctr" rtl="0" fontAlgn="base">
        <a:spcBef>
          <a:spcPct val="0"/>
        </a:spcBef>
        <a:spcAft>
          <a:spcPct val="0"/>
        </a:spcAft>
        <a:defRPr kumimoji="1" sz="4400">
          <a:solidFill>
            <a:schemeClr val="tx2"/>
          </a:solidFill>
          <a:effectLst>
            <a:outerShdw blurRad="38100" dist="38100" dir="2700000" algn="tl">
              <a:srgbClr val="FFFFFF"/>
            </a:outerShdw>
          </a:effectLst>
          <a:latin typeface="+mj-lt"/>
          <a:ea typeface="+mj-ea"/>
          <a:cs typeface="宋体" charset="0"/>
        </a:defRPr>
      </a:lvl1pPr>
      <a:lvl2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2pPr>
      <a:lvl3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3pPr>
      <a:lvl4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4pPr>
      <a:lvl5pPr algn="ctr" rtl="0" fontAlgn="base">
        <a:spcBef>
          <a:spcPct val="0"/>
        </a:spcBef>
        <a:spcAft>
          <a:spcPct val="0"/>
        </a:spcAft>
        <a:defRPr kumimoji="1" sz="4400">
          <a:solidFill>
            <a:schemeClr val="tx2"/>
          </a:solidFill>
          <a:effectLst>
            <a:outerShdw blurRad="38100" dist="38100" dir="2700000" algn="tl">
              <a:srgbClr val="FFFFFF"/>
            </a:outerShdw>
          </a:effectLst>
          <a:latin typeface="Arial" charset="0"/>
          <a:ea typeface="宋体" charset="0"/>
          <a:cs typeface="宋体"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ea typeface="宋体"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kumimoji="1" sz="3200">
          <a:solidFill>
            <a:schemeClr val="tx1"/>
          </a:solidFill>
          <a:effectLst>
            <a:outerShdw blurRad="38100" dist="38100" dir="2700000" algn="tl">
              <a:srgbClr val="010199"/>
            </a:outerShdw>
          </a:effectLst>
          <a:latin typeface="+mn-lt"/>
          <a:ea typeface="+mn-ea"/>
          <a:cs typeface="宋体" charset="0"/>
        </a:defRPr>
      </a:lvl1pPr>
      <a:lvl2pPr marL="742950" indent="-285750" algn="l" rtl="0" fontAlgn="base">
        <a:spcBef>
          <a:spcPct val="20000"/>
        </a:spcBef>
        <a:spcAft>
          <a:spcPct val="0"/>
        </a:spcAft>
        <a:buClr>
          <a:schemeClr val="tx2"/>
        </a:buClr>
        <a:buSzPct val="75000"/>
        <a:buFont typeface="Wingdings" pitchFamily="2" charset="2"/>
        <a:buChar char="l"/>
        <a:defRPr kumimoji="1" sz="2800">
          <a:solidFill>
            <a:schemeClr val="tx1"/>
          </a:solidFill>
          <a:effectLst>
            <a:outerShdw blurRad="38100" dist="38100" dir="2700000" algn="tl">
              <a:srgbClr val="010199"/>
            </a:outerShdw>
          </a:effectLst>
          <a:latin typeface="+mn-lt"/>
          <a:ea typeface="+mn-ea"/>
        </a:defRPr>
      </a:lvl2pPr>
      <a:lvl3pPr marL="1143000" indent="-228600" algn="l" rtl="0" fontAlgn="base">
        <a:spcBef>
          <a:spcPct val="20000"/>
        </a:spcBef>
        <a:spcAft>
          <a:spcPct val="0"/>
        </a:spcAft>
        <a:buClr>
          <a:schemeClr val="accent2"/>
        </a:buClr>
        <a:buSzPct val="75000"/>
        <a:buFont typeface="Wingdings" pitchFamily="2" charset="2"/>
        <a:buChar char="l"/>
        <a:defRPr kumimoji="1" sz="2400">
          <a:solidFill>
            <a:schemeClr val="tx1"/>
          </a:solidFill>
          <a:effectLst>
            <a:outerShdw blurRad="38100" dist="38100" dir="2700000" algn="tl">
              <a:srgbClr val="010199"/>
            </a:outerShdw>
          </a:effectLst>
          <a:latin typeface="+mn-lt"/>
          <a:ea typeface="+mn-ea"/>
        </a:defRPr>
      </a:lvl3pPr>
      <a:lvl4pPr marL="1600200" indent="-228600" algn="l" rtl="0" fontAlgn="base">
        <a:spcBef>
          <a:spcPct val="20000"/>
        </a:spcBef>
        <a:spcAft>
          <a:spcPct val="0"/>
        </a:spcAft>
        <a:buClr>
          <a:schemeClr val="folHlink"/>
        </a:buClr>
        <a:buSzPct val="75000"/>
        <a:buFont typeface="Wingdings" pitchFamily="2" charset="2"/>
        <a:buChar char="l"/>
        <a:defRPr kumimoji="1" sz="2000">
          <a:solidFill>
            <a:schemeClr val="tx1"/>
          </a:solidFill>
          <a:effectLst>
            <a:outerShdw blurRad="38100" dist="38100" dir="2700000" algn="tl">
              <a:srgbClr val="010199"/>
            </a:outerShdw>
          </a:effectLst>
          <a:latin typeface="+mn-lt"/>
          <a:ea typeface="+mn-ea"/>
        </a:defRPr>
      </a:lvl4pPr>
      <a:lvl5pPr marL="2057400" indent="-228600" algn="l" rtl="0" fontAlgn="base">
        <a:spcBef>
          <a:spcPct val="20000"/>
        </a:spcBef>
        <a:spcAft>
          <a:spcPct val="0"/>
        </a:spcAft>
        <a:buClr>
          <a:schemeClr val="tx1"/>
        </a:buClr>
        <a:buSzPct val="75000"/>
        <a:buFont typeface="Wingdings" pitchFamily="2" charset="2"/>
        <a:buChar char="l"/>
        <a:defRPr kumimoji="1" sz="2000">
          <a:solidFill>
            <a:schemeClr val="tx1"/>
          </a:solidFill>
          <a:effectLst>
            <a:outerShdw blurRad="38100" dist="38100" dir="2700000" algn="tl">
              <a:srgbClr val="010199"/>
            </a:outerShdw>
          </a:effectLst>
          <a:latin typeface="+mn-lt"/>
          <a:ea typeface="+mn-ea"/>
        </a:defRPr>
      </a:lvl5pPr>
      <a:lvl6pPr marL="25146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6pPr>
      <a:lvl7pPr marL="29718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7pPr>
      <a:lvl8pPr marL="34290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8pPr>
      <a:lvl9pPr marL="3886200" indent="-228600" algn="l" rtl="0" fontAlgn="base">
        <a:spcBef>
          <a:spcPct val="20000"/>
        </a:spcBef>
        <a:spcAft>
          <a:spcPct val="0"/>
        </a:spcAft>
        <a:buClr>
          <a:schemeClr val="tx1"/>
        </a:buClr>
        <a:buSzPct val="75000"/>
        <a:buFont typeface="Wingdings" charset="0"/>
        <a:buChar char="l"/>
        <a:defRPr sz="2000">
          <a:solidFill>
            <a:schemeClr val="tx1"/>
          </a:solidFill>
          <a:effectLst>
            <a:outerShdw blurRad="38100" dist="38100" dir="2700000" algn="tl">
              <a:srgbClr val="010199"/>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Freeform 2">
            <a:extLst>
              <a:ext uri="{FF2B5EF4-FFF2-40B4-BE49-F238E27FC236}">
                <a16:creationId xmlns:a16="http://schemas.microsoft.com/office/drawing/2014/main" id="{6683A4CE-0D0D-4586-0F28-3C168FAD71F7}"/>
              </a:ext>
            </a:extLst>
          </p:cNvPr>
          <p:cNvSpPr>
            <a:spLocks/>
          </p:cNvSpPr>
          <p:nvPr/>
        </p:nvSpPr>
        <p:spPr bwMode="hidden">
          <a:xfrm>
            <a:off x="6627813" y="6429375"/>
            <a:ext cx="285750" cy="209550"/>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grpSp>
        <p:nvGrpSpPr>
          <p:cNvPr id="13315" name="Group 3">
            <a:extLst>
              <a:ext uri="{FF2B5EF4-FFF2-40B4-BE49-F238E27FC236}">
                <a16:creationId xmlns:a16="http://schemas.microsoft.com/office/drawing/2014/main" id="{DED51D4B-2132-DD46-5872-657CAF37A0A7}"/>
              </a:ext>
            </a:extLst>
          </p:cNvPr>
          <p:cNvGrpSpPr>
            <a:grpSpLocks/>
          </p:cNvGrpSpPr>
          <p:nvPr/>
        </p:nvGrpSpPr>
        <p:grpSpPr bwMode="auto">
          <a:xfrm>
            <a:off x="3175" y="4267200"/>
            <a:ext cx="9140825" cy="2590800"/>
            <a:chOff x="2" y="2688"/>
            <a:chExt cx="5758" cy="1632"/>
          </a:xfrm>
        </p:grpSpPr>
        <p:sp>
          <p:nvSpPr>
            <p:cNvPr id="13321" name="Freeform 4">
              <a:extLst>
                <a:ext uri="{FF2B5EF4-FFF2-40B4-BE49-F238E27FC236}">
                  <a16:creationId xmlns:a16="http://schemas.microsoft.com/office/drawing/2014/main" id="{EE2D9C98-F002-451D-01AF-FF3A206664FF}"/>
                </a:ext>
              </a:extLst>
            </p:cNvPr>
            <p:cNvSpPr>
              <a:spLocks/>
            </p:cNvSpPr>
            <p:nvPr/>
          </p:nvSpPr>
          <p:spPr bwMode="hidden">
            <a:xfrm>
              <a:off x="2" y="2688"/>
              <a:ext cx="5758" cy="1632"/>
            </a:xfrm>
            <a:custGeom>
              <a:avLst/>
              <a:gdLst>
                <a:gd name="T0" fmla="*/ 5866 w 5740"/>
                <a:gd name="T1" fmla="*/ 5 h 4316"/>
                <a:gd name="T2" fmla="*/ 0 w 5740"/>
                <a:gd name="T3" fmla="*/ 5 h 4316"/>
                <a:gd name="T4" fmla="*/ 0 w 5740"/>
                <a:gd name="T5" fmla="*/ 0 h 4316"/>
                <a:gd name="T6" fmla="*/ 5866 w 5740"/>
                <a:gd name="T7" fmla="*/ 0 h 4316"/>
                <a:gd name="T8" fmla="*/ 5866 w 5740"/>
                <a:gd name="T9" fmla="*/ 5 h 4316"/>
                <a:gd name="T10" fmla="*/ 5866 w 5740"/>
                <a:gd name="T11" fmla="*/ 5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22" name="Group 5">
              <a:extLst>
                <a:ext uri="{FF2B5EF4-FFF2-40B4-BE49-F238E27FC236}">
                  <a16:creationId xmlns:a16="http://schemas.microsoft.com/office/drawing/2014/main" id="{9BFB7A5B-52DF-8FA6-B1F7-AE444BA79D25}"/>
                </a:ext>
              </a:extLst>
            </p:cNvPr>
            <p:cNvGrpSpPr>
              <a:grpSpLocks/>
            </p:cNvGrpSpPr>
            <p:nvPr userDrawn="1"/>
          </p:nvGrpSpPr>
          <p:grpSpPr bwMode="auto">
            <a:xfrm>
              <a:off x="3528" y="3715"/>
              <a:ext cx="792" cy="521"/>
              <a:chOff x="3527" y="3715"/>
              <a:chExt cx="792" cy="521"/>
            </a:xfrm>
          </p:grpSpPr>
          <p:sp>
            <p:nvSpPr>
              <p:cNvPr id="63494" name="Oval 6">
                <a:extLst>
                  <a:ext uri="{FF2B5EF4-FFF2-40B4-BE49-F238E27FC236}">
                    <a16:creationId xmlns:a16="http://schemas.microsoft.com/office/drawing/2014/main" id="{13717C19-8A61-E4F2-75CD-F870EAB14716}"/>
                  </a:ext>
                </a:extLst>
              </p:cNvPr>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495" name="Oval 7">
                <a:extLst>
                  <a:ext uri="{FF2B5EF4-FFF2-40B4-BE49-F238E27FC236}">
                    <a16:creationId xmlns:a16="http://schemas.microsoft.com/office/drawing/2014/main" id="{CA636EB5-9091-4400-A476-1B0B04D46B41}"/>
                  </a:ext>
                </a:extLst>
              </p:cNvPr>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496" name="Oval 8">
                <a:extLst>
                  <a:ext uri="{FF2B5EF4-FFF2-40B4-BE49-F238E27FC236}">
                    <a16:creationId xmlns:a16="http://schemas.microsoft.com/office/drawing/2014/main" id="{6F92198B-4677-61BC-6AA2-32115FD89D62}"/>
                  </a:ext>
                </a:extLst>
              </p:cNvPr>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497" name="Oval 9">
                <a:extLst>
                  <a:ext uri="{FF2B5EF4-FFF2-40B4-BE49-F238E27FC236}">
                    <a16:creationId xmlns:a16="http://schemas.microsoft.com/office/drawing/2014/main" id="{95DA9A55-868A-0EDA-7F1A-7051258963D5}"/>
                  </a:ext>
                </a:extLst>
              </p:cNvPr>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498" name="Oval 10">
                <a:extLst>
                  <a:ext uri="{FF2B5EF4-FFF2-40B4-BE49-F238E27FC236}">
                    <a16:creationId xmlns:a16="http://schemas.microsoft.com/office/drawing/2014/main" id="{F26D3699-ED8E-44B1-C8A6-7CEB0D07A497}"/>
                  </a:ext>
                </a:extLst>
              </p:cNvPr>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499" name="Freeform 11">
                <a:extLst>
                  <a:ext uri="{FF2B5EF4-FFF2-40B4-BE49-F238E27FC236}">
                    <a16:creationId xmlns:a16="http://schemas.microsoft.com/office/drawing/2014/main" id="{E4B27B60-5A32-DA7E-853D-29F8578DDB8B}"/>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00" name="Freeform 12">
                <a:extLst>
                  <a:ext uri="{FF2B5EF4-FFF2-40B4-BE49-F238E27FC236}">
                    <a16:creationId xmlns:a16="http://schemas.microsoft.com/office/drawing/2014/main" id="{2EFC8963-719D-E452-2D5F-709A0A6CBD2A}"/>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01" name="Freeform 13">
                <a:extLst>
                  <a:ext uri="{FF2B5EF4-FFF2-40B4-BE49-F238E27FC236}">
                    <a16:creationId xmlns:a16="http://schemas.microsoft.com/office/drawing/2014/main" id="{5CE8FFB5-87B4-E794-A7DC-801C71D018AD}"/>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02" name="Freeform 14">
                <a:extLst>
                  <a:ext uri="{FF2B5EF4-FFF2-40B4-BE49-F238E27FC236}">
                    <a16:creationId xmlns:a16="http://schemas.microsoft.com/office/drawing/2014/main" id="{E6F2584F-F454-7C95-B73C-6F4F99B6332A}"/>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03" name="Freeform 15">
                <a:extLst>
                  <a:ext uri="{FF2B5EF4-FFF2-40B4-BE49-F238E27FC236}">
                    <a16:creationId xmlns:a16="http://schemas.microsoft.com/office/drawing/2014/main" id="{1EE83D92-6F05-96A1-FA2E-64867CD9EB0D}"/>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04" name="Oval 16">
                <a:extLst>
                  <a:ext uri="{FF2B5EF4-FFF2-40B4-BE49-F238E27FC236}">
                    <a16:creationId xmlns:a16="http://schemas.microsoft.com/office/drawing/2014/main" id="{2F70845D-1D04-041A-1FAD-CBFFF1175C51}"/>
                  </a:ext>
                </a:extLst>
              </p:cNvPr>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grpSp>
          <p:nvGrpSpPr>
            <p:cNvPr id="13323" name="Group 17">
              <a:extLst>
                <a:ext uri="{FF2B5EF4-FFF2-40B4-BE49-F238E27FC236}">
                  <a16:creationId xmlns:a16="http://schemas.microsoft.com/office/drawing/2014/main" id="{7E1B5FA7-8EA4-116F-FCB5-E9FD7604D6F1}"/>
                </a:ext>
              </a:extLst>
            </p:cNvPr>
            <p:cNvGrpSpPr>
              <a:grpSpLocks/>
            </p:cNvGrpSpPr>
            <p:nvPr userDrawn="1"/>
          </p:nvGrpSpPr>
          <p:grpSpPr bwMode="auto">
            <a:xfrm>
              <a:off x="1776" y="3631"/>
              <a:ext cx="1626" cy="683"/>
              <a:chOff x="1776" y="3631"/>
              <a:chExt cx="1626" cy="683"/>
            </a:xfrm>
          </p:grpSpPr>
          <p:sp>
            <p:nvSpPr>
              <p:cNvPr id="63506" name="Oval 18">
                <a:extLst>
                  <a:ext uri="{FF2B5EF4-FFF2-40B4-BE49-F238E27FC236}">
                    <a16:creationId xmlns:a16="http://schemas.microsoft.com/office/drawing/2014/main" id="{72782482-FE6E-D7A3-8D60-1237495E7A35}"/>
                  </a:ext>
                </a:extLst>
              </p:cNvPr>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07" name="Oval 19">
                <a:extLst>
                  <a:ext uri="{FF2B5EF4-FFF2-40B4-BE49-F238E27FC236}">
                    <a16:creationId xmlns:a16="http://schemas.microsoft.com/office/drawing/2014/main" id="{506A2FE2-28E5-D320-181F-D53C4DABFEC0}"/>
                  </a:ext>
                </a:extLst>
              </p:cNvPr>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08" name="Oval 20">
                <a:extLst>
                  <a:ext uri="{FF2B5EF4-FFF2-40B4-BE49-F238E27FC236}">
                    <a16:creationId xmlns:a16="http://schemas.microsoft.com/office/drawing/2014/main" id="{6B565D8B-1A4F-70A2-775C-E15E0359718B}"/>
                  </a:ext>
                </a:extLst>
              </p:cNvPr>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09" name="Oval 21">
                <a:extLst>
                  <a:ext uri="{FF2B5EF4-FFF2-40B4-BE49-F238E27FC236}">
                    <a16:creationId xmlns:a16="http://schemas.microsoft.com/office/drawing/2014/main" id="{25E00F2B-BB0A-C759-1E07-C5D6FE48F598}"/>
                  </a:ext>
                </a:extLst>
              </p:cNvPr>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10" name="Oval 22">
                <a:extLst>
                  <a:ext uri="{FF2B5EF4-FFF2-40B4-BE49-F238E27FC236}">
                    <a16:creationId xmlns:a16="http://schemas.microsoft.com/office/drawing/2014/main" id="{D4DE1950-46D1-4DE6-1163-DE1145C707DE}"/>
                  </a:ext>
                </a:extLst>
              </p:cNvPr>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11" name="Oval 23">
                <a:extLst>
                  <a:ext uri="{FF2B5EF4-FFF2-40B4-BE49-F238E27FC236}">
                    <a16:creationId xmlns:a16="http://schemas.microsoft.com/office/drawing/2014/main" id="{3FF83983-5CC9-9833-B4DC-89944ECE6624}"/>
                  </a:ext>
                </a:extLst>
              </p:cNvPr>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12" name="Oval 24">
                <a:extLst>
                  <a:ext uri="{FF2B5EF4-FFF2-40B4-BE49-F238E27FC236}">
                    <a16:creationId xmlns:a16="http://schemas.microsoft.com/office/drawing/2014/main" id="{DAC3A9F3-BA9C-B1D9-6F54-1FD285144DE9}"/>
                  </a:ext>
                </a:extLst>
              </p:cNvPr>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13" name="Oval 25">
                <a:extLst>
                  <a:ext uri="{FF2B5EF4-FFF2-40B4-BE49-F238E27FC236}">
                    <a16:creationId xmlns:a16="http://schemas.microsoft.com/office/drawing/2014/main" id="{3C24E36E-7B7B-AD94-E064-122B00FA61CC}"/>
                  </a:ext>
                </a:extLst>
              </p:cNvPr>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14" name="Freeform 26">
                <a:extLst>
                  <a:ext uri="{FF2B5EF4-FFF2-40B4-BE49-F238E27FC236}">
                    <a16:creationId xmlns:a16="http://schemas.microsoft.com/office/drawing/2014/main" id="{59360819-0413-0F87-200E-8D321F7F8DD5}"/>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15" name="Freeform 27">
                <a:extLst>
                  <a:ext uri="{FF2B5EF4-FFF2-40B4-BE49-F238E27FC236}">
                    <a16:creationId xmlns:a16="http://schemas.microsoft.com/office/drawing/2014/main" id="{B37F809B-D89A-2DFE-B405-CFD8047ED525}"/>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16" name="Freeform 28">
                <a:extLst>
                  <a:ext uri="{FF2B5EF4-FFF2-40B4-BE49-F238E27FC236}">
                    <a16:creationId xmlns:a16="http://schemas.microsoft.com/office/drawing/2014/main" id="{5AE07B57-3FEE-C0BB-BE77-6043BE0EE7DF}"/>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17" name="Freeform 29">
                <a:extLst>
                  <a:ext uri="{FF2B5EF4-FFF2-40B4-BE49-F238E27FC236}">
                    <a16:creationId xmlns:a16="http://schemas.microsoft.com/office/drawing/2014/main" id="{55800C78-25A5-33F0-E838-289BCF8B142B}"/>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3367" name="Freeform 30">
                <a:extLst>
                  <a:ext uri="{FF2B5EF4-FFF2-40B4-BE49-F238E27FC236}">
                    <a16:creationId xmlns:a16="http://schemas.microsoft.com/office/drawing/2014/main" id="{381A9A23-1DD0-11E3-8B3E-D65E884E06B0}"/>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31">
                <a:extLst>
                  <a:ext uri="{FF2B5EF4-FFF2-40B4-BE49-F238E27FC236}">
                    <a16:creationId xmlns:a16="http://schemas.microsoft.com/office/drawing/2014/main" id="{5555D077-79F9-26E1-2632-47DB8399BCC6}"/>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520" name="Freeform 32">
                <a:extLst>
                  <a:ext uri="{FF2B5EF4-FFF2-40B4-BE49-F238E27FC236}">
                    <a16:creationId xmlns:a16="http://schemas.microsoft.com/office/drawing/2014/main" id="{23017438-736B-D6A9-35F9-894399DFC861}"/>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21" name="Freeform 33">
                <a:extLst>
                  <a:ext uri="{FF2B5EF4-FFF2-40B4-BE49-F238E27FC236}">
                    <a16:creationId xmlns:a16="http://schemas.microsoft.com/office/drawing/2014/main" id="{B5DCE4C9-1D2A-40F1-ACE3-4AF6EC181168}"/>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22" name="Freeform 34">
                <a:extLst>
                  <a:ext uri="{FF2B5EF4-FFF2-40B4-BE49-F238E27FC236}">
                    <a16:creationId xmlns:a16="http://schemas.microsoft.com/office/drawing/2014/main" id="{761D9FF7-F037-8EC2-AA24-025A043D79BD}"/>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3372" name="Freeform 35">
                <a:extLst>
                  <a:ext uri="{FF2B5EF4-FFF2-40B4-BE49-F238E27FC236}">
                    <a16:creationId xmlns:a16="http://schemas.microsoft.com/office/drawing/2014/main" id="{49B51E0B-51B1-7735-C293-893F27A5A118}"/>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24" name="Group 36">
              <a:extLst>
                <a:ext uri="{FF2B5EF4-FFF2-40B4-BE49-F238E27FC236}">
                  <a16:creationId xmlns:a16="http://schemas.microsoft.com/office/drawing/2014/main" id="{D5BCFF5A-3146-10DD-830C-F59C1ABC1365}"/>
                </a:ext>
              </a:extLst>
            </p:cNvPr>
            <p:cNvGrpSpPr>
              <a:grpSpLocks/>
            </p:cNvGrpSpPr>
            <p:nvPr userDrawn="1"/>
          </p:nvGrpSpPr>
          <p:grpSpPr bwMode="auto">
            <a:xfrm>
              <a:off x="4128" y="3360"/>
              <a:ext cx="1351" cy="821"/>
              <a:chOff x="4128" y="3360"/>
              <a:chExt cx="1351" cy="821"/>
            </a:xfrm>
          </p:grpSpPr>
          <p:sp>
            <p:nvSpPr>
              <p:cNvPr id="63525" name="Freeform 37">
                <a:extLst>
                  <a:ext uri="{FF2B5EF4-FFF2-40B4-BE49-F238E27FC236}">
                    <a16:creationId xmlns:a16="http://schemas.microsoft.com/office/drawing/2014/main" id="{1FCA11DD-134A-83F4-5B37-31147ADB14A8}"/>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26" name="Freeform 38">
                <a:extLst>
                  <a:ext uri="{FF2B5EF4-FFF2-40B4-BE49-F238E27FC236}">
                    <a16:creationId xmlns:a16="http://schemas.microsoft.com/office/drawing/2014/main" id="{B75F1B66-3A29-66B7-9E7C-6525EFFF7461}"/>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27" name="Freeform 39">
                <a:extLst>
                  <a:ext uri="{FF2B5EF4-FFF2-40B4-BE49-F238E27FC236}">
                    <a16:creationId xmlns:a16="http://schemas.microsoft.com/office/drawing/2014/main" id="{C4A72575-3E68-93FD-5435-64A06F04B565}"/>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28" name="Freeform 40">
                <a:extLst>
                  <a:ext uri="{FF2B5EF4-FFF2-40B4-BE49-F238E27FC236}">
                    <a16:creationId xmlns:a16="http://schemas.microsoft.com/office/drawing/2014/main" id="{353B3388-3798-2D70-8F6E-F7539F7C6EF1}"/>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29" name="Freeform 41">
                <a:extLst>
                  <a:ext uri="{FF2B5EF4-FFF2-40B4-BE49-F238E27FC236}">
                    <a16:creationId xmlns:a16="http://schemas.microsoft.com/office/drawing/2014/main" id="{2AC0E2D9-6F15-2983-C40A-24956EDBB91B}"/>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30" name="Freeform 42">
                <a:extLst>
                  <a:ext uri="{FF2B5EF4-FFF2-40B4-BE49-F238E27FC236}">
                    <a16:creationId xmlns:a16="http://schemas.microsoft.com/office/drawing/2014/main" id="{CE731B06-39DB-B328-64F0-8AD6B1EC048F}"/>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31" name="Freeform 43">
                <a:extLst>
                  <a:ext uri="{FF2B5EF4-FFF2-40B4-BE49-F238E27FC236}">
                    <a16:creationId xmlns:a16="http://schemas.microsoft.com/office/drawing/2014/main" id="{BBC09142-1352-3F2F-0B08-DF451A04DF4B}"/>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13345" name="Freeform 44">
                <a:extLst>
                  <a:ext uri="{FF2B5EF4-FFF2-40B4-BE49-F238E27FC236}">
                    <a16:creationId xmlns:a16="http://schemas.microsoft.com/office/drawing/2014/main" id="{5D3D1047-D0B1-2756-A872-C49A19E4F4D6}"/>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533" name="Freeform 45">
                <a:extLst>
                  <a:ext uri="{FF2B5EF4-FFF2-40B4-BE49-F238E27FC236}">
                    <a16:creationId xmlns:a16="http://schemas.microsoft.com/office/drawing/2014/main" id="{4DF414B4-3888-259C-C1B3-4DE6482841A4}"/>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34" name="Freeform 46">
                <a:extLst>
                  <a:ext uri="{FF2B5EF4-FFF2-40B4-BE49-F238E27FC236}">
                    <a16:creationId xmlns:a16="http://schemas.microsoft.com/office/drawing/2014/main" id="{E40AEEA2-E0F4-7FB9-8D4A-5796317BA99C}"/>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35" name="Freeform 47">
                <a:extLst>
                  <a:ext uri="{FF2B5EF4-FFF2-40B4-BE49-F238E27FC236}">
                    <a16:creationId xmlns:a16="http://schemas.microsoft.com/office/drawing/2014/main" id="{9CAB2997-E0B4-9D65-3FD5-E7537FF97E68}"/>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3536" name="Oval 48">
                <a:extLst>
                  <a:ext uri="{FF2B5EF4-FFF2-40B4-BE49-F238E27FC236}">
                    <a16:creationId xmlns:a16="http://schemas.microsoft.com/office/drawing/2014/main" id="{5D0A5E40-AC42-43DE-9D25-F85595D236DB}"/>
                  </a:ext>
                </a:extLst>
              </p:cNvPr>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37" name="Oval 49">
                <a:extLst>
                  <a:ext uri="{FF2B5EF4-FFF2-40B4-BE49-F238E27FC236}">
                    <a16:creationId xmlns:a16="http://schemas.microsoft.com/office/drawing/2014/main" id="{2FF917DD-AA78-CD96-FF62-997AB93BA40E}"/>
                  </a:ext>
                </a:extLst>
              </p:cNvPr>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38" name="Oval 50">
                <a:extLst>
                  <a:ext uri="{FF2B5EF4-FFF2-40B4-BE49-F238E27FC236}">
                    <a16:creationId xmlns:a16="http://schemas.microsoft.com/office/drawing/2014/main" id="{27371AD3-9565-E959-1B84-C0D9C7F6FC20}"/>
                  </a:ext>
                </a:extLst>
              </p:cNvPr>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39" name="Oval 51">
                <a:extLst>
                  <a:ext uri="{FF2B5EF4-FFF2-40B4-BE49-F238E27FC236}">
                    <a16:creationId xmlns:a16="http://schemas.microsoft.com/office/drawing/2014/main" id="{F410A37F-CC82-5107-02BC-C18C46B844A0}"/>
                  </a:ext>
                </a:extLst>
              </p:cNvPr>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40" name="Oval 52">
                <a:extLst>
                  <a:ext uri="{FF2B5EF4-FFF2-40B4-BE49-F238E27FC236}">
                    <a16:creationId xmlns:a16="http://schemas.microsoft.com/office/drawing/2014/main" id="{C9E8D05F-5027-23DD-BF3C-C23DE5D5309D}"/>
                  </a:ext>
                </a:extLst>
              </p:cNvPr>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41" name="Oval 53">
                <a:extLst>
                  <a:ext uri="{FF2B5EF4-FFF2-40B4-BE49-F238E27FC236}">
                    <a16:creationId xmlns:a16="http://schemas.microsoft.com/office/drawing/2014/main" id="{F400DDE7-96B2-F8DA-E061-2EB3D0DE4F15}"/>
                  </a:ext>
                </a:extLst>
              </p:cNvPr>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grpSp>
          <p:nvGrpSpPr>
            <p:cNvPr id="13325" name="Group 54">
              <a:extLst>
                <a:ext uri="{FF2B5EF4-FFF2-40B4-BE49-F238E27FC236}">
                  <a16:creationId xmlns:a16="http://schemas.microsoft.com/office/drawing/2014/main" id="{FC08D249-F55E-0047-90E0-C0C092F2C5DF}"/>
                </a:ext>
              </a:extLst>
            </p:cNvPr>
            <p:cNvGrpSpPr>
              <a:grpSpLocks/>
            </p:cNvGrpSpPr>
            <p:nvPr userDrawn="1"/>
          </p:nvGrpSpPr>
          <p:grpSpPr bwMode="auto">
            <a:xfrm>
              <a:off x="5280" y="3024"/>
              <a:ext cx="425" cy="258"/>
              <a:chOff x="5280" y="3024"/>
              <a:chExt cx="425" cy="258"/>
            </a:xfrm>
          </p:grpSpPr>
          <p:sp>
            <p:nvSpPr>
              <p:cNvPr id="13326" name="Freeform 55">
                <a:extLst>
                  <a:ext uri="{FF2B5EF4-FFF2-40B4-BE49-F238E27FC236}">
                    <a16:creationId xmlns:a16="http://schemas.microsoft.com/office/drawing/2014/main" id="{51493456-207C-95D7-4BA6-1B230993AD95}"/>
                  </a:ext>
                </a:extLst>
              </p:cNvPr>
              <p:cNvSpPr>
                <a:spLocks/>
              </p:cNvSpPr>
              <p:nvPr/>
            </p:nvSpPr>
            <p:spPr bwMode="hidden">
              <a:xfrm>
                <a:off x="5280" y="3186"/>
                <a:ext cx="383" cy="96"/>
              </a:xfrm>
              <a:custGeom>
                <a:avLst/>
                <a:gdLst>
                  <a:gd name="T0" fmla="*/ 216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6 w 382"/>
                  <a:gd name="T19" fmla="*/ 96 h 96"/>
                  <a:gd name="T20" fmla="*/ 270 w 382"/>
                  <a:gd name="T21" fmla="*/ 90 h 96"/>
                  <a:gd name="T22" fmla="*/ 318 w 382"/>
                  <a:gd name="T23" fmla="*/ 84 h 96"/>
                  <a:gd name="T24" fmla="*/ 359 w 382"/>
                  <a:gd name="T25" fmla="*/ 66 h 96"/>
                  <a:gd name="T26" fmla="*/ 389 w 382"/>
                  <a:gd name="T27" fmla="*/ 42 h 96"/>
                  <a:gd name="T28" fmla="*/ 383 w 382"/>
                  <a:gd name="T29" fmla="*/ 42 h 96"/>
                  <a:gd name="T30" fmla="*/ 353 w 382"/>
                  <a:gd name="T31" fmla="*/ 66 h 96"/>
                  <a:gd name="T32" fmla="*/ 312 w 382"/>
                  <a:gd name="T33" fmla="*/ 78 h 96"/>
                  <a:gd name="T34" fmla="*/ 270 w 382"/>
                  <a:gd name="T35" fmla="*/ 90 h 96"/>
                  <a:gd name="T36" fmla="*/ 216 w 382"/>
                  <a:gd name="T37" fmla="*/ 96 h 96"/>
                  <a:gd name="T38" fmla="*/ 216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7" name="Freeform 56">
                <a:extLst>
                  <a:ext uri="{FF2B5EF4-FFF2-40B4-BE49-F238E27FC236}">
                    <a16:creationId xmlns:a16="http://schemas.microsoft.com/office/drawing/2014/main" id="{3E7407ED-B6DF-FEAA-CC35-CCE2E2B68E8A}"/>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8" name="Freeform 57">
                <a:extLst>
                  <a:ext uri="{FF2B5EF4-FFF2-40B4-BE49-F238E27FC236}">
                    <a16:creationId xmlns:a16="http://schemas.microsoft.com/office/drawing/2014/main" id="{E146774E-74D4-769B-BBFB-E2A4427439F7}"/>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9" name="Freeform 58">
                <a:extLst>
                  <a:ext uri="{FF2B5EF4-FFF2-40B4-BE49-F238E27FC236}">
                    <a16:creationId xmlns:a16="http://schemas.microsoft.com/office/drawing/2014/main" id="{2B31E14E-74DB-C0A0-AAE6-661AB44A45BC}"/>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0" name="Freeform 59">
                <a:extLst>
                  <a:ext uri="{FF2B5EF4-FFF2-40B4-BE49-F238E27FC236}">
                    <a16:creationId xmlns:a16="http://schemas.microsoft.com/office/drawing/2014/main" id="{18650E68-D133-B272-9034-D40F9FA6EDBD}"/>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1" name="Freeform 60">
                <a:extLst>
                  <a:ext uri="{FF2B5EF4-FFF2-40B4-BE49-F238E27FC236}">
                    <a16:creationId xmlns:a16="http://schemas.microsoft.com/office/drawing/2014/main" id="{21D4559E-156F-8143-D733-2CABADE62E6F}"/>
                  </a:ext>
                </a:extLst>
              </p:cNvPr>
              <p:cNvSpPr>
                <a:spLocks/>
              </p:cNvSpPr>
              <p:nvPr/>
            </p:nvSpPr>
            <p:spPr bwMode="hidden">
              <a:xfrm>
                <a:off x="5489" y="3042"/>
                <a:ext cx="186" cy="210"/>
              </a:xfrm>
              <a:custGeom>
                <a:avLst/>
                <a:gdLst>
                  <a:gd name="T0" fmla="*/ 0 w 185"/>
                  <a:gd name="T1" fmla="*/ 6 h 210"/>
                  <a:gd name="T2" fmla="*/ 66 w 185"/>
                  <a:gd name="T3" fmla="*/ 12 h 210"/>
                  <a:gd name="T4" fmla="*/ 126 w 185"/>
                  <a:gd name="T5" fmla="*/ 36 h 210"/>
                  <a:gd name="T6" fmla="*/ 162 w 185"/>
                  <a:gd name="T7" fmla="*/ 72 h 210"/>
                  <a:gd name="T8" fmla="*/ 168 w 185"/>
                  <a:gd name="T9" fmla="*/ 90 h 210"/>
                  <a:gd name="T10" fmla="*/ 174 w 185"/>
                  <a:gd name="T11" fmla="*/ 114 h 210"/>
                  <a:gd name="T12" fmla="*/ 168 w 185"/>
                  <a:gd name="T13" fmla="*/ 138 h 210"/>
                  <a:gd name="T14" fmla="*/ 156 w 185"/>
                  <a:gd name="T15" fmla="*/ 162 h 210"/>
                  <a:gd name="T16" fmla="*/ 126 w 185"/>
                  <a:gd name="T17" fmla="*/ 180 h 210"/>
                  <a:gd name="T18" fmla="*/ 90 w 185"/>
                  <a:gd name="T19" fmla="*/ 198 h 210"/>
                  <a:gd name="T20" fmla="*/ 103 w 185"/>
                  <a:gd name="T21" fmla="*/ 210 h 210"/>
                  <a:gd name="T22" fmla="*/ 138 w 185"/>
                  <a:gd name="T23" fmla="*/ 192 h 210"/>
                  <a:gd name="T24" fmla="*/ 168 w 185"/>
                  <a:gd name="T25" fmla="*/ 168 h 210"/>
                  <a:gd name="T26" fmla="*/ 186 w 185"/>
                  <a:gd name="T27" fmla="*/ 144 h 210"/>
                  <a:gd name="T28" fmla="*/ 192 w 185"/>
                  <a:gd name="T29" fmla="*/ 114 h 210"/>
                  <a:gd name="T30" fmla="*/ 186 w 185"/>
                  <a:gd name="T31" fmla="*/ 90 h 210"/>
                  <a:gd name="T32" fmla="*/ 180 w 185"/>
                  <a:gd name="T33" fmla="*/ 66 h 210"/>
                  <a:gd name="T34" fmla="*/ 162 w 185"/>
                  <a:gd name="T35" fmla="*/ 48 h 210"/>
                  <a:gd name="T36" fmla="*/ 138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2" name="Freeform 61">
                <a:extLst>
                  <a:ext uri="{FF2B5EF4-FFF2-40B4-BE49-F238E27FC236}">
                    <a16:creationId xmlns:a16="http://schemas.microsoft.com/office/drawing/2014/main" id="{9B02B945-49AB-0819-49AB-B179E5626BB6}"/>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33" name="Group 62">
                <a:extLst>
                  <a:ext uri="{FF2B5EF4-FFF2-40B4-BE49-F238E27FC236}">
                    <a16:creationId xmlns:a16="http://schemas.microsoft.com/office/drawing/2014/main" id="{9683A03F-276D-9BCC-F3AF-DA149C3B572A}"/>
                  </a:ext>
                </a:extLst>
              </p:cNvPr>
              <p:cNvGrpSpPr>
                <a:grpSpLocks/>
              </p:cNvGrpSpPr>
              <p:nvPr/>
            </p:nvGrpSpPr>
            <p:grpSpPr bwMode="auto">
              <a:xfrm>
                <a:off x="5381" y="3085"/>
                <a:ext cx="227" cy="132"/>
                <a:chOff x="5381" y="3085"/>
                <a:chExt cx="227" cy="132"/>
              </a:xfrm>
            </p:grpSpPr>
            <p:sp>
              <p:nvSpPr>
                <p:cNvPr id="63551" name="Oval 63">
                  <a:extLst>
                    <a:ext uri="{FF2B5EF4-FFF2-40B4-BE49-F238E27FC236}">
                      <a16:creationId xmlns:a16="http://schemas.microsoft.com/office/drawing/2014/main" id="{2FD1BE3A-FDA7-27AC-AE30-4DCF93E3654C}"/>
                    </a:ext>
                  </a:extLst>
                </p:cNvPr>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52" name="Oval 64">
                  <a:extLst>
                    <a:ext uri="{FF2B5EF4-FFF2-40B4-BE49-F238E27FC236}">
                      <a16:creationId xmlns:a16="http://schemas.microsoft.com/office/drawing/2014/main" id="{BBD12A50-5DDD-1B2B-7E85-5FF62E9B99FF}"/>
                    </a:ext>
                  </a:extLst>
                </p:cNvPr>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53" name="Oval 65">
                  <a:extLst>
                    <a:ext uri="{FF2B5EF4-FFF2-40B4-BE49-F238E27FC236}">
                      <a16:creationId xmlns:a16="http://schemas.microsoft.com/office/drawing/2014/main" id="{126A620E-7239-4282-3909-04AA466889D7}"/>
                    </a:ext>
                  </a:extLst>
                </p:cNvPr>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sp>
              <p:nvSpPr>
                <p:cNvPr id="63554" name="Oval 66">
                  <a:extLst>
                    <a:ext uri="{FF2B5EF4-FFF2-40B4-BE49-F238E27FC236}">
                      <a16:creationId xmlns:a16="http://schemas.microsoft.com/office/drawing/2014/main" id="{A6997962-B8FB-76B9-08DD-9C53776E7DEE}"/>
                    </a:ext>
                  </a:extLst>
                </p:cNvPr>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buFont typeface="Wingdings" charset="0"/>
                    <a:buChar char="n"/>
                    <a:defRPr/>
                  </a:pPr>
                  <a:endParaRPr lang="zh-CN" altLang="en-US">
                    <a:latin typeface="Arial" charset="0"/>
                    <a:ea typeface="宋体" charset="0"/>
                  </a:endParaRPr>
                </a:p>
              </p:txBody>
            </p:sp>
          </p:grpSp>
        </p:grpSp>
      </p:grpSp>
      <p:sp>
        <p:nvSpPr>
          <p:cNvPr id="63555" name="Rectangle 67">
            <a:extLst>
              <a:ext uri="{FF2B5EF4-FFF2-40B4-BE49-F238E27FC236}">
                <a16:creationId xmlns:a16="http://schemas.microsoft.com/office/drawing/2014/main" id="{E25D0A99-2708-6C6C-E1DD-38D4104DBF2E}"/>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1" compatLnSpc="1">
            <a:prstTxWarp prst="textNoShape">
              <a:avLst/>
            </a:prstTxWarp>
          </a:bodyPr>
          <a:lstStyle/>
          <a:p>
            <a:pPr lvl="0"/>
            <a:r>
              <a:rPr lang="en-US" altLang="zh-CN"/>
              <a:t>Click to edit Master title style</a:t>
            </a:r>
          </a:p>
        </p:txBody>
      </p:sp>
      <p:sp>
        <p:nvSpPr>
          <p:cNvPr id="63556" name="Rectangle 68">
            <a:extLst>
              <a:ext uri="{FF2B5EF4-FFF2-40B4-BE49-F238E27FC236}">
                <a16:creationId xmlns:a16="http://schemas.microsoft.com/office/drawing/2014/main" id="{B31C7751-EFEE-142E-2239-89A45EE5EDBD}"/>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63557" name="Rectangle 69">
            <a:extLst>
              <a:ext uri="{FF2B5EF4-FFF2-40B4-BE49-F238E27FC236}">
                <a16:creationId xmlns:a16="http://schemas.microsoft.com/office/drawing/2014/main" id="{7BAD5A7A-2D2A-55DB-E4D1-76461A0B8A4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a:effectLst>
                  <a:outerShdw blurRad="38100" dist="38100" dir="2700000" algn="tl">
                    <a:srgbClr val="000000"/>
                  </a:outerShdw>
                </a:effectLst>
              </a:defRPr>
            </a:lvl1pPr>
          </a:lstStyle>
          <a:p>
            <a:fld id="{42CE7725-67EF-6845-BF76-8308336913E7}" type="datetime1">
              <a:rPr lang="zh-CN" altLang="en-US"/>
              <a:pPr/>
              <a:t>2022/5/31</a:t>
            </a:fld>
            <a:endParaRPr lang="en-US" altLang="zh-CN"/>
          </a:p>
        </p:txBody>
      </p:sp>
      <p:sp>
        <p:nvSpPr>
          <p:cNvPr id="63558" name="Rectangle 70">
            <a:extLst>
              <a:ext uri="{FF2B5EF4-FFF2-40B4-BE49-F238E27FC236}">
                <a16:creationId xmlns:a16="http://schemas.microsoft.com/office/drawing/2014/main" id="{73080336-947F-6347-4666-66ACC0550D6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effectLst>
                  <a:outerShdw blurRad="38100" dist="38100" dir="2700000" algn="tl">
                    <a:srgbClr val="000000"/>
                  </a:outerShdw>
                </a:effectLst>
                <a:latin typeface="Arial" charset="0"/>
                <a:ea typeface="宋体" charset="0"/>
                <a:cs typeface="+mn-cs"/>
              </a:defRPr>
            </a:lvl1pPr>
          </a:lstStyle>
          <a:p>
            <a:pPr>
              <a:defRPr/>
            </a:pPr>
            <a:endParaRPr lang="en-US" altLang="zh-CN"/>
          </a:p>
        </p:txBody>
      </p:sp>
      <p:sp>
        <p:nvSpPr>
          <p:cNvPr id="63559" name="Rectangle 71">
            <a:extLst>
              <a:ext uri="{FF2B5EF4-FFF2-40B4-BE49-F238E27FC236}">
                <a16:creationId xmlns:a16="http://schemas.microsoft.com/office/drawing/2014/main" id="{15A3E243-5D0D-3476-9ED3-B3FB56A55C2E}"/>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effectLst>
                  <a:outerShdw blurRad="38100" dist="38100" dir="2700000" algn="tl">
                    <a:srgbClr val="000000"/>
                  </a:outerShdw>
                </a:effectLst>
              </a:defRPr>
            </a:lvl1pPr>
          </a:lstStyle>
          <a:p>
            <a:fld id="{79F8C0FC-412A-F74F-9D02-B74E07FE4A10}"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4268"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Lst>
  <p:hf hdr="0" ftr="0" dt="0"/>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charset="0"/>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Ø"/>
        <a:defRPr kumimoji="1" sz="3200">
          <a:solidFill>
            <a:schemeClr val="tx1"/>
          </a:solidFill>
          <a:effectLst>
            <a:outerShdw blurRad="38100" dist="38100" dir="2700000" algn="tl">
              <a:srgbClr val="000000"/>
            </a:outerShdw>
          </a:effectLst>
          <a:latin typeface="+mn-lt"/>
          <a:ea typeface="+mn-ea"/>
          <a:cs typeface="宋体" charset="0"/>
        </a:defRPr>
      </a:lvl1pPr>
      <a:lvl2pPr marL="742950" indent="-285750" algn="l" rtl="0" fontAlgn="base">
        <a:spcBef>
          <a:spcPct val="20000"/>
        </a:spcBef>
        <a:spcAft>
          <a:spcPct val="0"/>
        </a:spcAft>
        <a:buClr>
          <a:schemeClr val="tx2"/>
        </a:buClr>
        <a:buSzPct val="50000"/>
        <a:buFont typeface="Wingdings" pitchFamily="2" charset="2"/>
        <a:buChar char="l"/>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accent2"/>
        </a:buClr>
        <a:buChar char="•"/>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itchFamily="2" charset="2"/>
        <a:buChar char="l"/>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25602" name="Group 2">
            <a:extLst>
              <a:ext uri="{FF2B5EF4-FFF2-40B4-BE49-F238E27FC236}">
                <a16:creationId xmlns:a16="http://schemas.microsoft.com/office/drawing/2014/main" id="{3CB07E8E-29C3-9AE1-84D9-D70DC6A94D98}"/>
              </a:ext>
            </a:extLst>
          </p:cNvPr>
          <p:cNvGrpSpPr>
            <a:grpSpLocks/>
          </p:cNvGrpSpPr>
          <p:nvPr/>
        </p:nvGrpSpPr>
        <p:grpSpPr bwMode="auto">
          <a:xfrm>
            <a:off x="0" y="2438400"/>
            <a:ext cx="9144000" cy="4046538"/>
            <a:chOff x="0" y="1536"/>
            <a:chExt cx="5760" cy="2549"/>
          </a:xfrm>
        </p:grpSpPr>
        <p:sp>
          <p:nvSpPr>
            <p:cNvPr id="69635" name="Rectangle 3">
              <a:extLst>
                <a:ext uri="{FF2B5EF4-FFF2-40B4-BE49-F238E27FC236}">
                  <a16:creationId xmlns:a16="http://schemas.microsoft.com/office/drawing/2014/main" id="{A38959B2-1DD1-DE23-11BF-068F8F9050BE}"/>
                </a:ext>
              </a:extLst>
            </p:cNvPr>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buFont typeface="Wingdings" charset="0"/>
                <a:buChar char="n"/>
                <a:defRPr/>
              </a:pPr>
              <a:endParaRPr lang="zh-CN" altLang="en-US">
                <a:latin typeface="Arial" charset="0"/>
                <a:ea typeface="宋体" charset="0"/>
              </a:endParaRPr>
            </a:p>
          </p:txBody>
        </p:sp>
        <p:sp>
          <p:nvSpPr>
            <p:cNvPr id="69636" name="Freeform 4">
              <a:extLst>
                <a:ext uri="{FF2B5EF4-FFF2-40B4-BE49-F238E27FC236}">
                  <a16:creationId xmlns:a16="http://schemas.microsoft.com/office/drawing/2014/main" id="{0139AAD3-0FB3-86D3-943B-03D9694103A7}"/>
                </a:ext>
              </a:extLst>
            </p:cNvPr>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25610" name="Freeform 5">
              <a:extLst>
                <a:ext uri="{FF2B5EF4-FFF2-40B4-BE49-F238E27FC236}">
                  <a16:creationId xmlns:a16="http://schemas.microsoft.com/office/drawing/2014/main" id="{3CA9B6A0-6EEF-0B3A-947A-8D7312ACFE8B}"/>
                </a:ext>
              </a:extLst>
            </p:cNvPr>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38" name="Freeform 6">
              <a:extLst>
                <a:ext uri="{FF2B5EF4-FFF2-40B4-BE49-F238E27FC236}">
                  <a16:creationId xmlns:a16="http://schemas.microsoft.com/office/drawing/2014/main" id="{1D52AEA7-FB63-B569-07E8-567FB19A8C9C}"/>
                </a:ext>
              </a:extLst>
            </p:cNvPr>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5612" name="Freeform 7">
              <a:extLst>
                <a:ext uri="{FF2B5EF4-FFF2-40B4-BE49-F238E27FC236}">
                  <a16:creationId xmlns:a16="http://schemas.microsoft.com/office/drawing/2014/main" id="{6C91926A-0B5F-D4F3-91CE-F69F2E9EABA4}"/>
                </a:ext>
              </a:extLst>
            </p:cNvPr>
            <p:cNvSpPr>
              <a:spLocks/>
            </p:cNvSpPr>
            <p:nvPr userDrawn="1"/>
          </p:nvSpPr>
          <p:spPr bwMode="hidden">
            <a:xfrm>
              <a:off x="3599" y="2477"/>
              <a:ext cx="186" cy="120"/>
            </a:xfrm>
            <a:custGeom>
              <a:avLst/>
              <a:gdLst>
                <a:gd name="T0" fmla="*/ 192 w 185"/>
                <a:gd name="T1" fmla="*/ 0 h 120"/>
                <a:gd name="T2" fmla="*/ 192 w 185"/>
                <a:gd name="T3" fmla="*/ 6 h 120"/>
                <a:gd name="T4" fmla="*/ 192 w 185"/>
                <a:gd name="T5" fmla="*/ 18 h 120"/>
                <a:gd name="T6" fmla="*/ 192 w 185"/>
                <a:gd name="T7" fmla="*/ 36 h 120"/>
                <a:gd name="T8" fmla="*/ 186 w 185"/>
                <a:gd name="T9" fmla="*/ 54 h 120"/>
                <a:gd name="T10" fmla="*/ 168 w 185"/>
                <a:gd name="T11" fmla="*/ 72 h 120"/>
                <a:gd name="T12" fmla="*/ 144 w 185"/>
                <a:gd name="T13" fmla="*/ 96 h 120"/>
                <a:gd name="T14" fmla="*/ 108 w 185"/>
                <a:gd name="T15" fmla="*/ 108 h 120"/>
                <a:gd name="T16" fmla="*/ 47 w 185"/>
                <a:gd name="T17" fmla="*/ 120 h 120"/>
                <a:gd name="T18" fmla="*/ 29 w 185"/>
                <a:gd name="T19" fmla="*/ 120 h 120"/>
                <a:gd name="T20" fmla="*/ 17 w 185"/>
                <a:gd name="T21" fmla="*/ 114 h 120"/>
                <a:gd name="T22" fmla="*/ 0 w 185"/>
                <a:gd name="T23" fmla="*/ 96 h 120"/>
                <a:gd name="T24" fmla="*/ 0 w 185"/>
                <a:gd name="T25" fmla="*/ 78 h 120"/>
                <a:gd name="T26" fmla="*/ 0 w 185"/>
                <a:gd name="T27" fmla="*/ 72 h 120"/>
                <a:gd name="T28" fmla="*/ 192 w 185"/>
                <a:gd name="T29" fmla="*/ 0 h 120"/>
                <a:gd name="T30" fmla="*/ 192 w 185"/>
                <a:gd name="T31" fmla="*/ 0 h 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5" h="120">
                  <a:moveTo>
                    <a:pt x="185" y="0"/>
                  </a:moveTo>
                  <a:lnTo>
                    <a:pt x="185" y="6"/>
                  </a:lnTo>
                  <a:lnTo>
                    <a:pt x="185" y="18"/>
                  </a:lnTo>
                  <a:lnTo>
                    <a:pt x="185" y="36"/>
                  </a:lnTo>
                  <a:lnTo>
                    <a:pt x="179" y="54"/>
                  </a:lnTo>
                  <a:lnTo>
                    <a:pt x="161" y="72"/>
                  </a:lnTo>
                  <a:lnTo>
                    <a:pt x="137" y="96"/>
                  </a:lnTo>
                  <a:lnTo>
                    <a:pt x="101" y="108"/>
                  </a:lnTo>
                  <a:lnTo>
                    <a:pt x="47" y="120"/>
                  </a:lnTo>
                  <a:lnTo>
                    <a:pt x="29" y="120"/>
                  </a:lnTo>
                  <a:lnTo>
                    <a:pt x="17" y="114"/>
                  </a:lnTo>
                  <a:lnTo>
                    <a:pt x="0" y="96"/>
                  </a:lnTo>
                  <a:lnTo>
                    <a:pt x="0" y="78"/>
                  </a:lnTo>
                  <a:lnTo>
                    <a:pt x="0" y="72"/>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3" name="Freeform 8">
              <a:extLst>
                <a:ext uri="{FF2B5EF4-FFF2-40B4-BE49-F238E27FC236}">
                  <a16:creationId xmlns:a16="http://schemas.microsoft.com/office/drawing/2014/main" id="{C4DF4FAD-5D73-448E-A6DD-7F00D2B08903}"/>
                </a:ext>
              </a:extLst>
            </p:cNvPr>
            <p:cNvSpPr>
              <a:spLocks/>
            </p:cNvSpPr>
            <p:nvPr userDrawn="1"/>
          </p:nvSpPr>
          <p:spPr bwMode="hidden">
            <a:xfrm>
              <a:off x="3779" y="2393"/>
              <a:ext cx="185" cy="120"/>
            </a:xfrm>
            <a:custGeom>
              <a:avLst/>
              <a:gdLst>
                <a:gd name="T0" fmla="*/ 185 w 185"/>
                <a:gd name="T1" fmla="*/ 0 h 120"/>
                <a:gd name="T2" fmla="*/ 185 w 185"/>
                <a:gd name="T3" fmla="*/ 6 h 120"/>
                <a:gd name="T4" fmla="*/ 179 w 185"/>
                <a:gd name="T5" fmla="*/ 24 h 120"/>
                <a:gd name="T6" fmla="*/ 167 w 185"/>
                <a:gd name="T7" fmla="*/ 42 h 120"/>
                <a:gd name="T8" fmla="*/ 149 w 185"/>
                <a:gd name="T9" fmla="*/ 66 h 120"/>
                <a:gd name="T10" fmla="*/ 131 w 185"/>
                <a:gd name="T11" fmla="*/ 90 h 120"/>
                <a:gd name="T12" fmla="*/ 102 w 185"/>
                <a:gd name="T13" fmla="*/ 108 h 120"/>
                <a:gd name="T14" fmla="*/ 66 w 185"/>
                <a:gd name="T15" fmla="*/ 120 h 120"/>
                <a:gd name="T16" fmla="*/ 18 w 185"/>
                <a:gd name="T17" fmla="*/ 120 h 120"/>
                <a:gd name="T18" fmla="*/ 0 w 185"/>
                <a:gd name="T19" fmla="*/ 60 h 120"/>
                <a:gd name="T20" fmla="*/ 185 w 185"/>
                <a:gd name="T21" fmla="*/ 0 h 120"/>
                <a:gd name="T22" fmla="*/ 185 w 185"/>
                <a:gd name="T23" fmla="*/ 0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5" h="120">
                  <a:moveTo>
                    <a:pt x="185" y="0"/>
                  </a:moveTo>
                  <a:lnTo>
                    <a:pt x="185" y="6"/>
                  </a:lnTo>
                  <a:lnTo>
                    <a:pt x="179" y="24"/>
                  </a:lnTo>
                  <a:lnTo>
                    <a:pt x="167" y="42"/>
                  </a:lnTo>
                  <a:lnTo>
                    <a:pt x="149" y="66"/>
                  </a:lnTo>
                  <a:lnTo>
                    <a:pt x="131" y="90"/>
                  </a:lnTo>
                  <a:lnTo>
                    <a:pt x="102" y="108"/>
                  </a:lnTo>
                  <a:lnTo>
                    <a:pt x="66" y="120"/>
                  </a:lnTo>
                  <a:lnTo>
                    <a:pt x="18" y="120"/>
                  </a:lnTo>
                  <a:lnTo>
                    <a:pt x="0" y="60"/>
                  </a:ln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4" name="Freeform 9">
              <a:extLst>
                <a:ext uri="{FF2B5EF4-FFF2-40B4-BE49-F238E27FC236}">
                  <a16:creationId xmlns:a16="http://schemas.microsoft.com/office/drawing/2014/main" id="{1C7EECF8-F0A7-AE28-E869-DCF1E215D8AB}"/>
                </a:ext>
              </a:extLst>
            </p:cNvPr>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4 w 526"/>
                <a:gd name="T17" fmla="*/ 179 h 275"/>
                <a:gd name="T18" fmla="*/ 216 w 526"/>
                <a:gd name="T19" fmla="*/ 143 h 275"/>
                <a:gd name="T20" fmla="*/ 258 w 526"/>
                <a:gd name="T21" fmla="*/ 120 h 275"/>
                <a:gd name="T22" fmla="*/ 306 w 526"/>
                <a:gd name="T23" fmla="*/ 96 h 275"/>
                <a:gd name="T24" fmla="*/ 407 w 526"/>
                <a:gd name="T25" fmla="*/ 48 h 275"/>
                <a:gd name="T26" fmla="*/ 456 w 526"/>
                <a:gd name="T27" fmla="*/ 30 h 275"/>
                <a:gd name="T28" fmla="*/ 492 w 526"/>
                <a:gd name="T29" fmla="*/ 12 h 275"/>
                <a:gd name="T30" fmla="*/ 516 w 526"/>
                <a:gd name="T31" fmla="*/ 6 h 275"/>
                <a:gd name="T32" fmla="*/ 534 w 526"/>
                <a:gd name="T33" fmla="*/ 0 h 275"/>
                <a:gd name="T34" fmla="*/ 540 w 526"/>
                <a:gd name="T35" fmla="*/ 0 h 275"/>
                <a:gd name="T36" fmla="*/ 534 w 526"/>
                <a:gd name="T37" fmla="*/ 6 h 275"/>
                <a:gd name="T38" fmla="*/ 522 w 526"/>
                <a:gd name="T39" fmla="*/ 12 h 275"/>
                <a:gd name="T40" fmla="*/ 498 w 526"/>
                <a:gd name="T41" fmla="*/ 24 h 275"/>
                <a:gd name="T42" fmla="*/ 474 w 526"/>
                <a:gd name="T43" fmla="*/ 42 h 275"/>
                <a:gd name="T44" fmla="*/ 450 w 526"/>
                <a:gd name="T45" fmla="*/ 54 h 275"/>
                <a:gd name="T46" fmla="*/ 407 w 526"/>
                <a:gd name="T47" fmla="*/ 78 h 275"/>
                <a:gd name="T48" fmla="*/ 347 w 526"/>
                <a:gd name="T49" fmla="*/ 108 h 275"/>
                <a:gd name="T50" fmla="*/ 28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5" name="Freeform 10">
              <a:extLst>
                <a:ext uri="{FF2B5EF4-FFF2-40B4-BE49-F238E27FC236}">
                  <a16:creationId xmlns:a16="http://schemas.microsoft.com/office/drawing/2014/main" id="{1114B1E9-713F-C8F2-1997-7EA15A742001}"/>
                </a:ext>
              </a:extLst>
            </p:cNvPr>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27 w 718"/>
                <a:gd name="T17" fmla="*/ 228 h 306"/>
                <a:gd name="T18" fmla="*/ 133 w 718"/>
                <a:gd name="T19" fmla="*/ 228 h 306"/>
                <a:gd name="T20" fmla="*/ 151 w 718"/>
                <a:gd name="T21" fmla="*/ 222 h 306"/>
                <a:gd name="T22" fmla="*/ 175 w 718"/>
                <a:gd name="T23" fmla="*/ 216 h 306"/>
                <a:gd name="T24" fmla="*/ 205 w 718"/>
                <a:gd name="T25" fmla="*/ 204 h 306"/>
                <a:gd name="T26" fmla="*/ 282 w 718"/>
                <a:gd name="T27" fmla="*/ 180 h 306"/>
                <a:gd name="T28" fmla="*/ 385 w 718"/>
                <a:gd name="T29" fmla="*/ 156 h 306"/>
                <a:gd name="T30" fmla="*/ 475 w 718"/>
                <a:gd name="T31" fmla="*/ 126 h 306"/>
                <a:gd name="T32" fmla="*/ 558 w 718"/>
                <a:gd name="T33" fmla="*/ 102 h 306"/>
                <a:gd name="T34" fmla="*/ 588 w 718"/>
                <a:gd name="T35" fmla="*/ 90 h 306"/>
                <a:gd name="T36" fmla="*/ 625 w 718"/>
                <a:gd name="T37" fmla="*/ 84 h 306"/>
                <a:gd name="T38" fmla="*/ 643 w 718"/>
                <a:gd name="T39" fmla="*/ 78 h 306"/>
                <a:gd name="T40" fmla="*/ 649 w 718"/>
                <a:gd name="T41" fmla="*/ 72 h 306"/>
                <a:gd name="T42" fmla="*/ 655 w 718"/>
                <a:gd name="T43" fmla="*/ 66 h 306"/>
                <a:gd name="T44" fmla="*/ 673 w 718"/>
                <a:gd name="T45" fmla="*/ 60 h 306"/>
                <a:gd name="T46" fmla="*/ 715 w 718"/>
                <a:gd name="T47" fmla="*/ 30 h 306"/>
                <a:gd name="T48" fmla="*/ 733 w 718"/>
                <a:gd name="T49" fmla="*/ 18 h 306"/>
                <a:gd name="T50" fmla="*/ 739 w 718"/>
                <a:gd name="T51" fmla="*/ 6 h 306"/>
                <a:gd name="T52" fmla="*/ 733 w 718"/>
                <a:gd name="T53" fmla="*/ 0 h 306"/>
                <a:gd name="T54" fmla="*/ 709 w 718"/>
                <a:gd name="T55" fmla="*/ 0 h 306"/>
                <a:gd name="T56" fmla="*/ 649 w 718"/>
                <a:gd name="T57" fmla="*/ 0 h 306"/>
                <a:gd name="T58" fmla="*/ 594 w 718"/>
                <a:gd name="T59" fmla="*/ 0 h 306"/>
                <a:gd name="T60" fmla="*/ 558 w 718"/>
                <a:gd name="T61" fmla="*/ 0 h 306"/>
                <a:gd name="T62" fmla="*/ 528 w 718"/>
                <a:gd name="T63" fmla="*/ 18 h 306"/>
                <a:gd name="T64" fmla="*/ 499 w 718"/>
                <a:gd name="T65" fmla="*/ 42 h 306"/>
                <a:gd name="T66" fmla="*/ 481 w 718"/>
                <a:gd name="T67" fmla="*/ 54 h 306"/>
                <a:gd name="T68" fmla="*/ 463 w 718"/>
                <a:gd name="T69" fmla="*/ 60 h 306"/>
                <a:gd name="T70" fmla="*/ 439 w 718"/>
                <a:gd name="T71" fmla="*/ 60 h 306"/>
                <a:gd name="T72" fmla="*/ 403 w 718"/>
                <a:gd name="T73" fmla="*/ 66 h 306"/>
                <a:gd name="T74" fmla="*/ 354 w 718"/>
                <a:gd name="T75" fmla="*/ 84 h 306"/>
                <a:gd name="T76" fmla="*/ 318 w 718"/>
                <a:gd name="T77" fmla="*/ 108 h 306"/>
                <a:gd name="T78" fmla="*/ 294 w 718"/>
                <a:gd name="T79" fmla="*/ 126 h 306"/>
                <a:gd name="T80" fmla="*/ 282 w 718"/>
                <a:gd name="T81" fmla="*/ 132 h 306"/>
                <a:gd name="T82" fmla="*/ 264 w 718"/>
                <a:gd name="T83" fmla="*/ 138 h 306"/>
                <a:gd name="T84" fmla="*/ 228 w 718"/>
                <a:gd name="T85" fmla="*/ 138 h 306"/>
                <a:gd name="T86" fmla="*/ 193 w 718"/>
                <a:gd name="T87" fmla="*/ 138 h 306"/>
                <a:gd name="T88" fmla="*/ 187 w 718"/>
                <a:gd name="T89" fmla="*/ 138 h 306"/>
                <a:gd name="T90" fmla="*/ 18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6" name="Freeform 11">
              <a:extLst>
                <a:ext uri="{FF2B5EF4-FFF2-40B4-BE49-F238E27FC236}">
                  <a16:creationId xmlns:a16="http://schemas.microsoft.com/office/drawing/2014/main" id="{CA75CD1D-0A19-7ED3-8C11-466CB5DD33E3}"/>
                </a:ext>
              </a:extLst>
            </p:cNvPr>
            <p:cNvSpPr>
              <a:spLocks/>
            </p:cNvSpPr>
            <p:nvPr userDrawn="1"/>
          </p:nvSpPr>
          <p:spPr bwMode="hidden">
            <a:xfrm>
              <a:off x="3358" y="1890"/>
              <a:ext cx="2400" cy="881"/>
            </a:xfrm>
            <a:custGeom>
              <a:avLst/>
              <a:gdLst>
                <a:gd name="T0" fmla="*/ 2285 w 2392"/>
                <a:gd name="T1" fmla="*/ 54 h 881"/>
                <a:gd name="T2" fmla="*/ 2238 w 2392"/>
                <a:gd name="T3" fmla="*/ 54 h 881"/>
                <a:gd name="T4" fmla="*/ 2196 w 2392"/>
                <a:gd name="T5" fmla="*/ 66 h 881"/>
                <a:gd name="T6" fmla="*/ 2070 w 2392"/>
                <a:gd name="T7" fmla="*/ 101 h 881"/>
                <a:gd name="T8" fmla="*/ 2005 w 2392"/>
                <a:gd name="T9" fmla="*/ 119 h 881"/>
                <a:gd name="T10" fmla="*/ 1902 w 2392"/>
                <a:gd name="T11" fmla="*/ 167 h 881"/>
                <a:gd name="T12" fmla="*/ 1878 w 2392"/>
                <a:gd name="T13" fmla="*/ 245 h 881"/>
                <a:gd name="T14" fmla="*/ 1884 w 2392"/>
                <a:gd name="T15" fmla="*/ 305 h 881"/>
                <a:gd name="T16" fmla="*/ 1800 w 2392"/>
                <a:gd name="T17" fmla="*/ 317 h 881"/>
                <a:gd name="T18" fmla="*/ 1632 w 2392"/>
                <a:gd name="T19" fmla="*/ 263 h 881"/>
                <a:gd name="T20" fmla="*/ 1542 w 2392"/>
                <a:gd name="T21" fmla="*/ 257 h 881"/>
                <a:gd name="T22" fmla="*/ 1434 w 2392"/>
                <a:gd name="T23" fmla="*/ 311 h 881"/>
                <a:gd name="T24" fmla="*/ 1366 w 2392"/>
                <a:gd name="T25" fmla="*/ 353 h 881"/>
                <a:gd name="T26" fmla="*/ 1338 w 2392"/>
                <a:gd name="T27" fmla="*/ 359 h 881"/>
                <a:gd name="T28" fmla="*/ 1242 w 2392"/>
                <a:gd name="T29" fmla="*/ 371 h 881"/>
                <a:gd name="T30" fmla="*/ 1188 w 2392"/>
                <a:gd name="T31" fmla="*/ 365 h 881"/>
                <a:gd name="T32" fmla="*/ 1081 w 2392"/>
                <a:gd name="T33" fmla="*/ 371 h 881"/>
                <a:gd name="T34" fmla="*/ 978 w 2392"/>
                <a:gd name="T35" fmla="*/ 383 h 881"/>
                <a:gd name="T36" fmla="*/ 942 w 2392"/>
                <a:gd name="T37" fmla="*/ 401 h 881"/>
                <a:gd name="T38" fmla="*/ 840 w 2392"/>
                <a:gd name="T39" fmla="*/ 419 h 881"/>
                <a:gd name="T40" fmla="*/ 799 w 2392"/>
                <a:gd name="T41" fmla="*/ 419 h 881"/>
                <a:gd name="T42" fmla="*/ 678 w 2392"/>
                <a:gd name="T43" fmla="*/ 437 h 881"/>
                <a:gd name="T44" fmla="*/ 612 w 2392"/>
                <a:gd name="T45" fmla="*/ 473 h 881"/>
                <a:gd name="T46" fmla="*/ 517 w 2392"/>
                <a:gd name="T47" fmla="*/ 467 h 881"/>
                <a:gd name="T48" fmla="*/ 438 w 2392"/>
                <a:gd name="T49" fmla="*/ 491 h 881"/>
                <a:gd name="T50" fmla="*/ 420 w 2392"/>
                <a:gd name="T51" fmla="*/ 539 h 881"/>
                <a:gd name="T52" fmla="*/ 354 w 2392"/>
                <a:gd name="T53" fmla="*/ 569 h 881"/>
                <a:gd name="T54" fmla="*/ 229 w 2392"/>
                <a:gd name="T55" fmla="*/ 599 h 881"/>
                <a:gd name="T56" fmla="*/ 138 w 2392"/>
                <a:gd name="T57" fmla="*/ 647 h 881"/>
                <a:gd name="T58" fmla="*/ 108 w 2392"/>
                <a:gd name="T59" fmla="*/ 659 h 881"/>
                <a:gd name="T60" fmla="*/ 0 w 2392"/>
                <a:gd name="T61" fmla="*/ 671 h 881"/>
                <a:gd name="T62" fmla="*/ 84 w 2392"/>
                <a:gd name="T63" fmla="*/ 695 h 881"/>
                <a:gd name="T64" fmla="*/ 270 w 2392"/>
                <a:gd name="T65" fmla="*/ 653 h 881"/>
                <a:gd name="T66" fmla="*/ 487 w 2392"/>
                <a:gd name="T67" fmla="*/ 569 h 881"/>
                <a:gd name="T68" fmla="*/ 582 w 2392"/>
                <a:gd name="T69" fmla="*/ 521 h 881"/>
                <a:gd name="T70" fmla="*/ 660 w 2392"/>
                <a:gd name="T71" fmla="*/ 515 h 881"/>
                <a:gd name="T72" fmla="*/ 894 w 2392"/>
                <a:gd name="T73" fmla="*/ 461 h 881"/>
                <a:gd name="T74" fmla="*/ 1176 w 2392"/>
                <a:gd name="T75" fmla="*/ 425 h 881"/>
                <a:gd name="T76" fmla="*/ 1320 w 2392"/>
                <a:gd name="T77" fmla="*/ 461 h 881"/>
                <a:gd name="T78" fmla="*/ 1452 w 2392"/>
                <a:gd name="T79" fmla="*/ 533 h 881"/>
                <a:gd name="T80" fmla="*/ 1470 w 2392"/>
                <a:gd name="T81" fmla="*/ 617 h 881"/>
                <a:gd name="T82" fmla="*/ 1411 w 2392"/>
                <a:gd name="T83" fmla="*/ 653 h 881"/>
                <a:gd name="T84" fmla="*/ 1254 w 2392"/>
                <a:gd name="T85" fmla="*/ 701 h 881"/>
                <a:gd name="T86" fmla="*/ 1140 w 2392"/>
                <a:gd name="T87" fmla="*/ 755 h 881"/>
                <a:gd name="T88" fmla="*/ 1093 w 2392"/>
                <a:gd name="T89" fmla="*/ 809 h 881"/>
                <a:gd name="T90" fmla="*/ 1105 w 2392"/>
                <a:gd name="T91" fmla="*/ 869 h 881"/>
                <a:gd name="T92" fmla="*/ 1134 w 2392"/>
                <a:gd name="T93" fmla="*/ 881 h 881"/>
                <a:gd name="T94" fmla="*/ 1236 w 2392"/>
                <a:gd name="T95" fmla="*/ 869 h 881"/>
                <a:gd name="T96" fmla="*/ 1423 w 2392"/>
                <a:gd name="T97" fmla="*/ 857 h 881"/>
                <a:gd name="T98" fmla="*/ 1476 w 2392"/>
                <a:gd name="T99" fmla="*/ 851 h 881"/>
                <a:gd name="T100" fmla="*/ 1518 w 2392"/>
                <a:gd name="T101" fmla="*/ 833 h 881"/>
                <a:gd name="T102" fmla="*/ 1717 w 2392"/>
                <a:gd name="T103" fmla="*/ 743 h 881"/>
                <a:gd name="T104" fmla="*/ 1848 w 2392"/>
                <a:gd name="T105" fmla="*/ 689 h 881"/>
                <a:gd name="T106" fmla="*/ 1926 w 2392"/>
                <a:gd name="T107" fmla="*/ 581 h 881"/>
                <a:gd name="T108" fmla="*/ 2088 w 2392"/>
                <a:gd name="T109" fmla="*/ 389 h 881"/>
                <a:gd name="T110" fmla="*/ 2257 w 2392"/>
                <a:gd name="T111" fmla="*/ 269 h 881"/>
                <a:gd name="T112" fmla="*/ 2305 w 2392"/>
                <a:gd name="T113" fmla="*/ 239 h 881"/>
                <a:gd name="T114" fmla="*/ 2448 w 2392"/>
                <a:gd name="T115" fmla="*/ 0 h 881"/>
                <a:gd name="T116" fmla="*/ 235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44" name="Freeform 12">
              <a:extLst>
                <a:ext uri="{FF2B5EF4-FFF2-40B4-BE49-F238E27FC236}">
                  <a16:creationId xmlns:a16="http://schemas.microsoft.com/office/drawing/2014/main" id="{2435B61F-A4BA-9BBB-5655-9E5F40B92BBA}"/>
                </a:ext>
              </a:extLst>
            </p:cNvPr>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5618" name="Freeform 13">
              <a:extLst>
                <a:ext uri="{FF2B5EF4-FFF2-40B4-BE49-F238E27FC236}">
                  <a16:creationId xmlns:a16="http://schemas.microsoft.com/office/drawing/2014/main" id="{74C5B508-145C-AE94-4D2C-C9FF882D8777}"/>
                </a:ext>
              </a:extLst>
            </p:cNvPr>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46" name="Freeform 14">
              <a:extLst>
                <a:ext uri="{FF2B5EF4-FFF2-40B4-BE49-F238E27FC236}">
                  <a16:creationId xmlns:a16="http://schemas.microsoft.com/office/drawing/2014/main" id="{D05729DD-915E-BC8A-9DC6-D36C207014DB}"/>
                </a:ext>
              </a:extLst>
            </p:cNvPr>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9647" name="Freeform 15">
              <a:extLst>
                <a:ext uri="{FF2B5EF4-FFF2-40B4-BE49-F238E27FC236}">
                  <a16:creationId xmlns:a16="http://schemas.microsoft.com/office/drawing/2014/main" id="{189CAE65-F8AF-7C25-A201-C2E25435E45B}"/>
                </a:ext>
              </a:extLst>
            </p:cNvPr>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69648" name="Freeform 16">
              <a:extLst>
                <a:ext uri="{FF2B5EF4-FFF2-40B4-BE49-F238E27FC236}">
                  <a16:creationId xmlns:a16="http://schemas.microsoft.com/office/drawing/2014/main" id="{C90289CA-0A4A-A1BA-79FB-282CF2600FF9}"/>
                </a:ext>
              </a:extLst>
            </p:cNvPr>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Font typeface="Wingdings" charset="0"/>
                <a:buChar char="n"/>
                <a:defRPr/>
              </a:pPr>
              <a:endParaRPr lang="zh-CN" altLang="en-US">
                <a:latin typeface="Arial" charset="0"/>
                <a:ea typeface="宋体" charset="0"/>
              </a:endParaRPr>
            </a:p>
          </p:txBody>
        </p:sp>
        <p:sp>
          <p:nvSpPr>
            <p:cNvPr id="25622" name="Freeform 17">
              <a:extLst>
                <a:ext uri="{FF2B5EF4-FFF2-40B4-BE49-F238E27FC236}">
                  <a16:creationId xmlns:a16="http://schemas.microsoft.com/office/drawing/2014/main" id="{2FB77842-0DA5-4564-4205-CEF0EECA5FFC}"/>
                </a:ext>
              </a:extLst>
            </p:cNvPr>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69650" name="Rectangle 18">
            <a:extLst>
              <a:ext uri="{FF2B5EF4-FFF2-40B4-BE49-F238E27FC236}">
                <a16:creationId xmlns:a16="http://schemas.microsoft.com/office/drawing/2014/main" id="{ADA528C7-55DB-6A11-6E6F-3E3176D5348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1" compatLnSpc="1">
            <a:prstTxWarp prst="textNoShape">
              <a:avLst/>
            </a:prstTxWarp>
          </a:bodyPr>
          <a:lstStyle/>
          <a:p>
            <a:pPr lvl="0"/>
            <a:r>
              <a:rPr lang="en-US" altLang="zh-CN"/>
              <a:t>Click to edit Master title style</a:t>
            </a:r>
          </a:p>
        </p:txBody>
      </p:sp>
      <p:sp>
        <p:nvSpPr>
          <p:cNvPr id="69651" name="Rectangle 19">
            <a:extLst>
              <a:ext uri="{FF2B5EF4-FFF2-40B4-BE49-F238E27FC236}">
                <a16:creationId xmlns:a16="http://schemas.microsoft.com/office/drawing/2014/main" id="{9DB8F6B9-509D-92A0-5633-EF1266508436}"/>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Garamond" panose="02020404030301010803" pitchFamily="18" charset="0"/>
              </a:defRPr>
            </a:lvl1pPr>
          </a:lstStyle>
          <a:p>
            <a:fld id="{56183548-3A3C-BD49-8162-7FB6204858A5}" type="datetime1">
              <a:rPr lang="zh-CN" altLang="en-US"/>
              <a:pPr/>
              <a:t>2022/5/31</a:t>
            </a:fld>
            <a:endParaRPr lang="en-US" altLang="zh-CN"/>
          </a:p>
        </p:txBody>
      </p:sp>
      <p:sp>
        <p:nvSpPr>
          <p:cNvPr id="69652" name="Rectangle 20">
            <a:extLst>
              <a:ext uri="{FF2B5EF4-FFF2-40B4-BE49-F238E27FC236}">
                <a16:creationId xmlns:a16="http://schemas.microsoft.com/office/drawing/2014/main" id="{50B32092-7C73-7514-2724-8958CB0FF217}"/>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200">
                <a:latin typeface="+mn-lt"/>
                <a:ea typeface="宋体" charset="0"/>
                <a:cs typeface="+mn-cs"/>
              </a:defRPr>
            </a:lvl1pPr>
          </a:lstStyle>
          <a:p>
            <a:pPr>
              <a:defRPr/>
            </a:pPr>
            <a:endParaRPr lang="en-US" altLang="zh-CN"/>
          </a:p>
        </p:txBody>
      </p:sp>
      <p:sp>
        <p:nvSpPr>
          <p:cNvPr id="69653" name="Rectangle 21">
            <a:extLst>
              <a:ext uri="{FF2B5EF4-FFF2-40B4-BE49-F238E27FC236}">
                <a16:creationId xmlns:a16="http://schemas.microsoft.com/office/drawing/2014/main" id="{655F818F-4F9C-E505-BBD7-6C80E35AB899}"/>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latin typeface="Garamond" panose="02020404030301010803" pitchFamily="18" charset="0"/>
              </a:defRPr>
            </a:lvl1pPr>
          </a:lstStyle>
          <a:p>
            <a:fld id="{9CBB48D7-DEF7-7F4F-8862-E8D1A927F376}" type="slidenum">
              <a:rPr lang="en-US" altLang="zh-CN"/>
              <a:pPr/>
              <a:t>‹#›</a:t>
            </a:fld>
            <a:endParaRPr lang="en-US" altLang="zh-CN"/>
          </a:p>
        </p:txBody>
      </p:sp>
      <p:sp>
        <p:nvSpPr>
          <p:cNvPr id="69654" name="Rectangle 22">
            <a:extLst>
              <a:ext uri="{FF2B5EF4-FFF2-40B4-BE49-F238E27FC236}">
                <a16:creationId xmlns:a16="http://schemas.microsoft.com/office/drawing/2014/main" id="{60F5207C-3BAE-3E85-9C09-22E5E1024A62}"/>
              </a:ext>
            </a:extLst>
          </p:cNvPr>
          <p:cNvSpPr>
            <a:spLocks noGrp="1" noChangeArrowheads="1"/>
          </p:cNvSpPr>
          <p:nvPr>
            <p:ph type="body" idx="1"/>
          </p:nvPr>
        </p:nvSpPr>
        <p:spPr bwMode="auto">
          <a:xfrm>
            <a:off x="457200" y="1600200"/>
            <a:ext cx="82296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dk2" tx1="lt1" bg2="dk1" tx2="lt2" accent1="accent1" accent2="accent2" accent3="accent3" accent4="accent4" accent5="accent5" accent6="accent6" hlink="hlink" folHlink="folHlink"/>
  <p:sldLayoutIdLst>
    <p:sldLayoutId id="2147484269"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宋体" charset="0"/>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cs typeface="宋体"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cs typeface="宋体"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cs typeface="宋体"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cs typeface="宋体"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charset="0"/>
          <a:ea typeface="宋体" charset="0"/>
        </a:defRPr>
      </a:lvl9pPr>
    </p:titleStyle>
    <p:bodyStyle>
      <a:lvl1pPr marL="342900" indent="-342900" algn="l" rtl="0" fontAlgn="base">
        <a:spcBef>
          <a:spcPct val="20000"/>
        </a:spcBef>
        <a:spcAft>
          <a:spcPct val="0"/>
        </a:spcAft>
        <a:buClr>
          <a:schemeClr val="hlink"/>
        </a:buClr>
        <a:buChar char="•"/>
        <a:defRPr kumimoji="1" sz="3200">
          <a:solidFill>
            <a:schemeClr val="tx1"/>
          </a:solidFill>
          <a:effectLst>
            <a:outerShdw blurRad="38100" dist="38100" dir="2700000" algn="tl">
              <a:srgbClr val="000000"/>
            </a:outerShdw>
          </a:effectLst>
          <a:latin typeface="+mn-lt"/>
          <a:ea typeface="+mn-ea"/>
          <a:cs typeface="宋体" charset="0"/>
        </a:defRPr>
      </a:lvl1pPr>
      <a:lvl2pPr marL="742950" indent="-285750" algn="l" rtl="0" fontAlgn="base">
        <a:spcBef>
          <a:spcPct val="20000"/>
        </a:spcBef>
        <a:spcAft>
          <a:spcPct val="0"/>
        </a:spcAft>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tx2"/>
        </a:buClr>
        <a:buChar char="•"/>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folHlink"/>
        </a:buClr>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CCBCFF1-9027-9A30-2102-DE26B8FC038F}"/>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37891" name="Rectangle 3">
            <a:extLst>
              <a:ext uri="{FF2B5EF4-FFF2-40B4-BE49-F238E27FC236}">
                <a16:creationId xmlns:a16="http://schemas.microsoft.com/office/drawing/2014/main" id="{AD26ACB5-9C5A-FD85-A473-33BC5A0A27C8}"/>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7652" name="Rectangle 4">
            <a:extLst>
              <a:ext uri="{FF2B5EF4-FFF2-40B4-BE49-F238E27FC236}">
                <a16:creationId xmlns:a16="http://schemas.microsoft.com/office/drawing/2014/main" id="{AE25C256-8D7C-AA70-02FC-E739CD562054}"/>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Garamond" panose="02020404030301010803" pitchFamily="18" charset="0"/>
              </a:defRPr>
            </a:lvl1pPr>
          </a:lstStyle>
          <a:p>
            <a:fld id="{E0B4C4DB-CB13-3E46-BD0D-839A39341C00}" type="datetime1">
              <a:rPr lang="zh-CN" altLang="en-US"/>
              <a:pPr/>
              <a:t>2022/5/31</a:t>
            </a:fld>
            <a:endParaRPr lang="en-US" altLang="zh-CN"/>
          </a:p>
        </p:txBody>
      </p:sp>
      <p:sp>
        <p:nvSpPr>
          <p:cNvPr id="27653" name="Rectangle 5">
            <a:extLst>
              <a:ext uri="{FF2B5EF4-FFF2-40B4-BE49-F238E27FC236}">
                <a16:creationId xmlns:a16="http://schemas.microsoft.com/office/drawing/2014/main" id="{B633AD4D-840C-0257-4A4D-1E1B0392622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200">
                <a:latin typeface="+mj-lt"/>
                <a:ea typeface="宋体" charset="0"/>
                <a:cs typeface="+mn-cs"/>
              </a:defRPr>
            </a:lvl1pPr>
          </a:lstStyle>
          <a:p>
            <a:pPr>
              <a:defRPr/>
            </a:pPr>
            <a:endParaRPr lang="en-US"/>
          </a:p>
        </p:txBody>
      </p:sp>
      <p:sp>
        <p:nvSpPr>
          <p:cNvPr id="27654" name="Rectangle 6">
            <a:extLst>
              <a:ext uri="{FF2B5EF4-FFF2-40B4-BE49-F238E27FC236}">
                <a16:creationId xmlns:a16="http://schemas.microsoft.com/office/drawing/2014/main" id="{221E1A3E-037D-AA48-0E16-E8097C10DF21}"/>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latin typeface="Garamond" panose="02020404030301010803" pitchFamily="18" charset="0"/>
              </a:defRPr>
            </a:lvl1pPr>
          </a:lstStyle>
          <a:p>
            <a:fld id="{C3D8B5A6-290A-B349-90F0-CAB7F8222CC7}" type="slidenum">
              <a:rPr lang="en-US" altLang="zh-CN"/>
              <a:pPr/>
              <a:t>‹#›</a:t>
            </a:fld>
            <a:endParaRPr lang="en-US" altLang="zh-CN"/>
          </a:p>
        </p:txBody>
      </p:sp>
      <p:sp>
        <p:nvSpPr>
          <p:cNvPr id="37895" name="Freeform 7">
            <a:extLst>
              <a:ext uri="{FF2B5EF4-FFF2-40B4-BE49-F238E27FC236}">
                <a16:creationId xmlns:a16="http://schemas.microsoft.com/office/drawing/2014/main" id="{5FD185A8-0E5D-D797-E87E-35C734CBA211}"/>
              </a:ext>
            </a:extLst>
          </p:cNvPr>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6" name="Line 8">
            <a:extLst>
              <a:ext uri="{FF2B5EF4-FFF2-40B4-BE49-F238E27FC236}">
                <a16:creationId xmlns:a16="http://schemas.microsoft.com/office/drawing/2014/main" id="{11D5A9C5-B6F5-588D-2078-F196F06118F8}"/>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Lst>
  <p:hf hdr="0" ftr="0" dt="0"/>
  <p:txStyles>
    <p:titleStyle>
      <a:lvl1pPr algn="l" rtl="0" eaLnBrk="0" fontAlgn="base" hangingPunct="0">
        <a:spcBef>
          <a:spcPct val="0"/>
        </a:spcBef>
        <a:spcAft>
          <a:spcPct val="0"/>
        </a:spcAft>
        <a:defRPr kumimoji="1" sz="4200">
          <a:solidFill>
            <a:schemeClr val="tx2"/>
          </a:solidFill>
          <a:latin typeface="+mj-lt"/>
          <a:ea typeface="+mj-ea"/>
          <a:cs typeface="宋体" charset="0"/>
        </a:defRPr>
      </a:lvl1pPr>
      <a:lvl2pPr algn="l" rtl="0" eaLnBrk="0" fontAlgn="base" hangingPunct="0">
        <a:spcBef>
          <a:spcPct val="0"/>
        </a:spcBef>
        <a:spcAft>
          <a:spcPct val="0"/>
        </a:spcAft>
        <a:defRPr kumimoji="1" sz="4200">
          <a:solidFill>
            <a:schemeClr val="tx2"/>
          </a:solidFill>
          <a:latin typeface="Garamond" charset="0"/>
          <a:ea typeface="宋体" charset="0"/>
          <a:cs typeface="宋体" charset="0"/>
        </a:defRPr>
      </a:lvl2pPr>
      <a:lvl3pPr algn="l" rtl="0" eaLnBrk="0" fontAlgn="base" hangingPunct="0">
        <a:spcBef>
          <a:spcPct val="0"/>
        </a:spcBef>
        <a:spcAft>
          <a:spcPct val="0"/>
        </a:spcAft>
        <a:defRPr kumimoji="1" sz="4200">
          <a:solidFill>
            <a:schemeClr val="tx2"/>
          </a:solidFill>
          <a:latin typeface="Garamond" charset="0"/>
          <a:ea typeface="宋体" charset="0"/>
          <a:cs typeface="宋体" charset="0"/>
        </a:defRPr>
      </a:lvl3pPr>
      <a:lvl4pPr algn="l" rtl="0" eaLnBrk="0" fontAlgn="base" hangingPunct="0">
        <a:spcBef>
          <a:spcPct val="0"/>
        </a:spcBef>
        <a:spcAft>
          <a:spcPct val="0"/>
        </a:spcAft>
        <a:defRPr kumimoji="1" sz="4200">
          <a:solidFill>
            <a:schemeClr val="tx2"/>
          </a:solidFill>
          <a:latin typeface="Garamond" charset="0"/>
          <a:ea typeface="宋体" charset="0"/>
          <a:cs typeface="宋体" charset="0"/>
        </a:defRPr>
      </a:lvl4pPr>
      <a:lvl5pPr algn="l" rtl="0" eaLnBrk="0" fontAlgn="base" hangingPunct="0">
        <a:spcBef>
          <a:spcPct val="0"/>
        </a:spcBef>
        <a:spcAft>
          <a:spcPct val="0"/>
        </a:spcAft>
        <a:defRPr kumimoji="1" sz="4200">
          <a:solidFill>
            <a:schemeClr val="tx2"/>
          </a:solidFill>
          <a:latin typeface="Garamond" charset="0"/>
          <a:ea typeface="宋体" charset="0"/>
          <a:cs typeface="宋体" charset="0"/>
        </a:defRPr>
      </a:lvl5pPr>
      <a:lvl6pPr marL="457200" algn="l" rtl="0" eaLnBrk="0" fontAlgn="base" hangingPunct="0">
        <a:spcBef>
          <a:spcPct val="0"/>
        </a:spcBef>
        <a:spcAft>
          <a:spcPct val="0"/>
        </a:spcAft>
        <a:defRPr sz="4200">
          <a:solidFill>
            <a:schemeClr val="tx2"/>
          </a:solidFill>
          <a:latin typeface="Garamond" charset="0"/>
          <a:ea typeface="宋体" charset="0"/>
        </a:defRPr>
      </a:lvl6pPr>
      <a:lvl7pPr marL="914400" algn="l" rtl="0" eaLnBrk="0" fontAlgn="base" hangingPunct="0">
        <a:spcBef>
          <a:spcPct val="0"/>
        </a:spcBef>
        <a:spcAft>
          <a:spcPct val="0"/>
        </a:spcAft>
        <a:defRPr sz="4200">
          <a:solidFill>
            <a:schemeClr val="tx2"/>
          </a:solidFill>
          <a:latin typeface="Garamond" charset="0"/>
          <a:ea typeface="宋体" charset="0"/>
        </a:defRPr>
      </a:lvl7pPr>
      <a:lvl8pPr marL="1371600" algn="l" rtl="0" eaLnBrk="0" fontAlgn="base" hangingPunct="0">
        <a:spcBef>
          <a:spcPct val="0"/>
        </a:spcBef>
        <a:spcAft>
          <a:spcPct val="0"/>
        </a:spcAft>
        <a:defRPr sz="4200">
          <a:solidFill>
            <a:schemeClr val="tx2"/>
          </a:solidFill>
          <a:latin typeface="Garamond" charset="0"/>
          <a:ea typeface="宋体" charset="0"/>
        </a:defRPr>
      </a:lvl8pPr>
      <a:lvl9pPr marL="1828800" algn="l" rtl="0" eaLnBrk="0" fontAlgn="base" hangingPunct="0">
        <a:spcBef>
          <a:spcPct val="0"/>
        </a:spcBef>
        <a:spcAft>
          <a:spcPct val="0"/>
        </a:spcAft>
        <a:defRPr sz="4200">
          <a:solidFill>
            <a:schemeClr val="tx2"/>
          </a:solidFill>
          <a:latin typeface="Garamond" charset="0"/>
          <a:ea typeface="宋体"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3000">
          <a:solidFill>
            <a:schemeClr val="tx1"/>
          </a:solidFill>
          <a:latin typeface="+mn-lt"/>
          <a:ea typeface="+mn-ea"/>
          <a:cs typeface="宋体"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mn-ea"/>
        </a:defRPr>
      </a:lvl6pPr>
      <a:lvl7pPr marL="25955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mn-ea"/>
        </a:defRPr>
      </a:lvl7pPr>
      <a:lvl8pPr marL="30527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mn-ea"/>
        </a:defRPr>
      </a:lvl8pPr>
      <a:lvl9pPr marL="35099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12D6EEE-8F54-3431-17AE-6892DBDCBCC9}"/>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74755" name="Rectangle 3">
            <a:extLst>
              <a:ext uri="{FF2B5EF4-FFF2-40B4-BE49-F238E27FC236}">
                <a16:creationId xmlns:a16="http://schemas.microsoft.com/office/drawing/2014/main" id="{4AC2D77B-91E5-8309-C8B9-C03876DEF1E2}"/>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74756" name="Rectangle 4">
            <a:extLst>
              <a:ext uri="{FF2B5EF4-FFF2-40B4-BE49-F238E27FC236}">
                <a16:creationId xmlns:a16="http://schemas.microsoft.com/office/drawing/2014/main" id="{04719AF2-1480-8BB8-FCDA-0800C9A52CC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400"/>
            </a:lvl1pPr>
          </a:lstStyle>
          <a:p>
            <a:fld id="{E996EBDF-C3AE-FA46-A313-45856996DD3E}" type="datetime1">
              <a:rPr lang="zh-CN" altLang="en-US"/>
              <a:pPr/>
              <a:t>2022/5/31</a:t>
            </a:fld>
            <a:endParaRPr lang="en-US" altLang="zh-CN"/>
          </a:p>
        </p:txBody>
      </p:sp>
      <p:sp>
        <p:nvSpPr>
          <p:cNvPr id="74757" name="Rectangle 5">
            <a:extLst>
              <a:ext uri="{FF2B5EF4-FFF2-40B4-BE49-F238E27FC236}">
                <a16:creationId xmlns:a16="http://schemas.microsoft.com/office/drawing/2014/main" id="{BB00480A-0BE0-327D-9361-62F2B39ACBA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SzTx/>
              <a:buFontTx/>
              <a:buNone/>
              <a:defRPr sz="1400">
                <a:latin typeface="Arial" charset="0"/>
                <a:ea typeface="宋体" charset="0"/>
                <a:cs typeface="+mn-cs"/>
              </a:defRPr>
            </a:lvl1pPr>
          </a:lstStyle>
          <a:p>
            <a:pPr>
              <a:defRPr/>
            </a:pPr>
            <a:endParaRPr lang="en-US" altLang="zh-CN"/>
          </a:p>
        </p:txBody>
      </p:sp>
      <p:sp>
        <p:nvSpPr>
          <p:cNvPr id="74758" name="Rectangle 6">
            <a:extLst>
              <a:ext uri="{FF2B5EF4-FFF2-40B4-BE49-F238E27FC236}">
                <a16:creationId xmlns:a16="http://schemas.microsoft.com/office/drawing/2014/main" id="{2B692F7C-AD96-AA18-13EB-0D5672A847AC}"/>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400"/>
            </a:lvl1pPr>
          </a:lstStyle>
          <a:p>
            <a:fld id="{F3F8BA7D-7C05-D441-87E0-BFF9582CB63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Lst>
  <p:hf hdr="0" ftr="0" dt="0"/>
  <p:txStyles>
    <p:titleStyle>
      <a:lvl1pPr algn="ctr" rtl="0" fontAlgn="base">
        <a:spcBef>
          <a:spcPct val="0"/>
        </a:spcBef>
        <a:spcAft>
          <a:spcPct val="0"/>
        </a:spcAft>
        <a:defRPr kumimoji="1" sz="4400">
          <a:solidFill>
            <a:schemeClr val="tx2"/>
          </a:solidFill>
          <a:latin typeface="+mj-lt"/>
          <a:ea typeface="+mj-ea"/>
          <a:cs typeface="宋体" charset="0"/>
        </a:defRPr>
      </a:lvl1pPr>
      <a:lvl2pPr algn="ctr" rtl="0" fontAlgn="base">
        <a:spcBef>
          <a:spcPct val="0"/>
        </a:spcBef>
        <a:spcAft>
          <a:spcPct val="0"/>
        </a:spcAft>
        <a:defRPr kumimoji="1" sz="4400">
          <a:solidFill>
            <a:schemeClr val="tx2"/>
          </a:solidFill>
          <a:latin typeface="Arial" charset="0"/>
          <a:ea typeface="宋体" charset="0"/>
          <a:cs typeface="宋体" charset="0"/>
        </a:defRPr>
      </a:lvl2pPr>
      <a:lvl3pPr algn="ctr" rtl="0" fontAlgn="base">
        <a:spcBef>
          <a:spcPct val="0"/>
        </a:spcBef>
        <a:spcAft>
          <a:spcPct val="0"/>
        </a:spcAft>
        <a:defRPr kumimoji="1" sz="4400">
          <a:solidFill>
            <a:schemeClr val="tx2"/>
          </a:solidFill>
          <a:latin typeface="Arial" charset="0"/>
          <a:ea typeface="宋体" charset="0"/>
          <a:cs typeface="宋体" charset="0"/>
        </a:defRPr>
      </a:lvl3pPr>
      <a:lvl4pPr algn="ctr" rtl="0" fontAlgn="base">
        <a:spcBef>
          <a:spcPct val="0"/>
        </a:spcBef>
        <a:spcAft>
          <a:spcPct val="0"/>
        </a:spcAft>
        <a:defRPr kumimoji="1" sz="4400">
          <a:solidFill>
            <a:schemeClr val="tx2"/>
          </a:solidFill>
          <a:latin typeface="Arial" charset="0"/>
          <a:ea typeface="宋体" charset="0"/>
          <a:cs typeface="宋体" charset="0"/>
        </a:defRPr>
      </a:lvl4pPr>
      <a:lvl5pPr algn="ctr" rtl="0" fontAlgn="base">
        <a:spcBef>
          <a:spcPct val="0"/>
        </a:spcBef>
        <a:spcAft>
          <a:spcPct val="0"/>
        </a:spcAft>
        <a:defRPr kumimoji="1" sz="4400">
          <a:solidFill>
            <a:schemeClr val="tx2"/>
          </a:solidFill>
          <a:latin typeface="Arial" charset="0"/>
          <a:ea typeface="宋体" charset="0"/>
          <a:cs typeface="宋体" charset="0"/>
        </a:defRPr>
      </a:lvl5pPr>
      <a:lvl6pPr marL="457200" algn="ctr" rtl="0" fontAlgn="base">
        <a:spcBef>
          <a:spcPct val="0"/>
        </a:spcBef>
        <a:spcAft>
          <a:spcPct val="0"/>
        </a:spcAft>
        <a:defRPr sz="4400">
          <a:solidFill>
            <a:schemeClr val="tx2"/>
          </a:solidFill>
          <a:latin typeface="Arial" charset="0"/>
          <a:ea typeface="宋体" charset="0"/>
        </a:defRPr>
      </a:lvl6pPr>
      <a:lvl7pPr marL="914400" algn="ctr" rtl="0" fontAlgn="base">
        <a:spcBef>
          <a:spcPct val="0"/>
        </a:spcBef>
        <a:spcAft>
          <a:spcPct val="0"/>
        </a:spcAft>
        <a:defRPr sz="4400">
          <a:solidFill>
            <a:schemeClr val="tx2"/>
          </a:solidFill>
          <a:latin typeface="Arial" charset="0"/>
          <a:ea typeface="宋体" charset="0"/>
        </a:defRPr>
      </a:lvl7pPr>
      <a:lvl8pPr marL="1371600" algn="ctr" rtl="0" fontAlgn="base">
        <a:spcBef>
          <a:spcPct val="0"/>
        </a:spcBef>
        <a:spcAft>
          <a:spcPct val="0"/>
        </a:spcAft>
        <a:defRPr sz="4400">
          <a:solidFill>
            <a:schemeClr val="tx2"/>
          </a:solidFill>
          <a:latin typeface="Arial" charset="0"/>
          <a:ea typeface="宋体" charset="0"/>
        </a:defRPr>
      </a:lvl8pPr>
      <a:lvl9pPr marL="1828800" algn="ctr" rtl="0" fontAlgn="base">
        <a:spcBef>
          <a:spcPct val="0"/>
        </a:spcBef>
        <a:spcAft>
          <a:spcPct val="0"/>
        </a:spcAft>
        <a:defRPr sz="4400">
          <a:solidFill>
            <a:schemeClr val="tx2"/>
          </a:solidFill>
          <a:latin typeface="Arial" charset="0"/>
          <a:ea typeface="宋体" charset="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宋体" charset="0"/>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D4FF8AA-D347-CEF9-6088-71E47FB07B49}"/>
              </a:ext>
            </a:extLst>
          </p:cNvPr>
          <p:cNvSpPr>
            <a:spLocks noGrp="1" noChangeArrowheads="1"/>
          </p:cNvSpPr>
          <p:nvPr>
            <p:ph type="title"/>
          </p:nvPr>
        </p:nvSpPr>
        <p:spPr bwMode="auto">
          <a:xfrm>
            <a:off x="457200" y="292100"/>
            <a:ext cx="8229600" cy="138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81923" name="Rectangle 3">
            <a:extLst>
              <a:ext uri="{FF2B5EF4-FFF2-40B4-BE49-F238E27FC236}">
                <a16:creationId xmlns:a16="http://schemas.microsoft.com/office/drawing/2014/main" id="{4566B84E-ADA9-79D4-16C4-6DAD3F00252D}"/>
              </a:ext>
            </a:extLst>
          </p:cNvPr>
          <p:cNvSpPr>
            <a:spLocks noGrp="1" noChangeArrowheads="1"/>
          </p:cNvSpPr>
          <p:nvPr>
            <p:ph type="body" idx="1"/>
          </p:nvPr>
        </p:nvSpPr>
        <p:spPr bwMode="auto">
          <a:xfrm>
            <a:off x="457200" y="1905000"/>
            <a:ext cx="82296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81924" name="Rectangle 4">
            <a:extLst>
              <a:ext uri="{FF2B5EF4-FFF2-40B4-BE49-F238E27FC236}">
                <a16:creationId xmlns:a16="http://schemas.microsoft.com/office/drawing/2014/main" id="{9EA92AD2-0F5D-EE38-005C-8D33C6731F9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a:effectLst>
                  <a:outerShdw blurRad="38100" dist="38100" dir="2700000" algn="tl">
                    <a:srgbClr val="000000"/>
                  </a:outerShdw>
                </a:effectLst>
              </a:defRPr>
            </a:lvl1pPr>
          </a:lstStyle>
          <a:p>
            <a:fld id="{FDFCE594-CB8C-3A44-B749-1D8ED8BDC96A}" type="datetime1">
              <a:rPr lang="zh-CN" altLang="en-US"/>
              <a:pPr/>
              <a:t>2022/5/31</a:t>
            </a:fld>
            <a:endParaRPr lang="en-US" altLang="zh-CN"/>
          </a:p>
        </p:txBody>
      </p:sp>
      <p:sp>
        <p:nvSpPr>
          <p:cNvPr id="81925" name="Rectangle 5">
            <a:extLst>
              <a:ext uri="{FF2B5EF4-FFF2-40B4-BE49-F238E27FC236}">
                <a16:creationId xmlns:a16="http://schemas.microsoft.com/office/drawing/2014/main" id="{0FB5D248-B527-BA74-D09E-2A85FBCCDBE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a:effectLst>
                  <a:outerShdw blurRad="38100" dist="38100" dir="2700000" algn="tl">
                    <a:srgbClr val="000000"/>
                  </a:outerShdw>
                </a:effectLst>
                <a:latin typeface="Arial" charset="0"/>
                <a:ea typeface="宋体" charset="0"/>
                <a:cs typeface="+mn-cs"/>
              </a:defRPr>
            </a:lvl1pPr>
          </a:lstStyle>
          <a:p>
            <a:pPr>
              <a:defRPr/>
            </a:pPr>
            <a:endParaRPr lang="en-US" altLang="zh-CN"/>
          </a:p>
        </p:txBody>
      </p:sp>
      <p:sp>
        <p:nvSpPr>
          <p:cNvPr id="81926" name="Rectangle 6">
            <a:extLst>
              <a:ext uri="{FF2B5EF4-FFF2-40B4-BE49-F238E27FC236}">
                <a16:creationId xmlns:a16="http://schemas.microsoft.com/office/drawing/2014/main" id="{FFC23CCD-E1A7-7B18-845F-E8C1FEDB7124}"/>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a:effectLst>
                  <a:outerShdw blurRad="38100" dist="38100" dir="2700000" algn="tl">
                    <a:srgbClr val="000000"/>
                  </a:outerShdw>
                </a:effectLst>
              </a:defRPr>
            </a:lvl1pPr>
          </a:lstStyle>
          <a:p>
            <a:fld id="{61F281F7-74CD-3F4B-B4DB-75BD9F2E694E}"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4270"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Lst>
  <p:hf hdr="0" ftr="0" dt="0"/>
  <p:txStyles>
    <p:titleStyle>
      <a:lvl1pPr algn="l"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charset="0"/>
        </a:defRPr>
      </a:lvl1pPr>
      <a:lvl2pPr algn="l" rtl="0" fontAlgn="base">
        <a:spcBef>
          <a:spcPct val="0"/>
        </a:spcBef>
        <a:spcAft>
          <a:spcPct val="0"/>
        </a:spcAft>
        <a:defRPr kumimoji="1" sz="4400">
          <a:solidFill>
            <a:schemeClr val="tx2"/>
          </a:solidFill>
          <a:effectLst>
            <a:outerShdw blurRad="38100" dist="38100" dir="2700000" algn="tl">
              <a:srgbClr val="000000"/>
            </a:outerShdw>
          </a:effectLst>
          <a:latin typeface="Tahoma" charset="0"/>
          <a:ea typeface="宋体" charset="0"/>
          <a:cs typeface="宋体" charset="0"/>
        </a:defRPr>
      </a:lvl2pPr>
      <a:lvl3pPr algn="l" rtl="0" fontAlgn="base">
        <a:spcBef>
          <a:spcPct val="0"/>
        </a:spcBef>
        <a:spcAft>
          <a:spcPct val="0"/>
        </a:spcAft>
        <a:defRPr kumimoji="1" sz="4400">
          <a:solidFill>
            <a:schemeClr val="tx2"/>
          </a:solidFill>
          <a:effectLst>
            <a:outerShdw blurRad="38100" dist="38100" dir="2700000" algn="tl">
              <a:srgbClr val="000000"/>
            </a:outerShdw>
          </a:effectLst>
          <a:latin typeface="Tahoma" charset="0"/>
          <a:ea typeface="宋体" charset="0"/>
          <a:cs typeface="宋体" charset="0"/>
        </a:defRPr>
      </a:lvl3pPr>
      <a:lvl4pPr algn="l" rtl="0" fontAlgn="base">
        <a:spcBef>
          <a:spcPct val="0"/>
        </a:spcBef>
        <a:spcAft>
          <a:spcPct val="0"/>
        </a:spcAft>
        <a:defRPr kumimoji="1" sz="4400">
          <a:solidFill>
            <a:schemeClr val="tx2"/>
          </a:solidFill>
          <a:effectLst>
            <a:outerShdw blurRad="38100" dist="38100" dir="2700000" algn="tl">
              <a:srgbClr val="000000"/>
            </a:outerShdw>
          </a:effectLst>
          <a:latin typeface="Tahoma" charset="0"/>
          <a:ea typeface="宋体" charset="0"/>
          <a:cs typeface="宋体" charset="0"/>
        </a:defRPr>
      </a:lvl4pPr>
      <a:lvl5pPr algn="l" rtl="0" fontAlgn="base">
        <a:spcBef>
          <a:spcPct val="0"/>
        </a:spcBef>
        <a:spcAft>
          <a:spcPct val="0"/>
        </a:spcAft>
        <a:defRPr kumimoji="1" sz="4400">
          <a:solidFill>
            <a:schemeClr val="tx2"/>
          </a:solidFill>
          <a:effectLst>
            <a:outerShdw blurRad="38100" dist="38100" dir="2700000" algn="tl">
              <a:srgbClr val="000000"/>
            </a:outerShdw>
          </a:effectLst>
          <a:latin typeface="Tahoma" charset="0"/>
          <a:ea typeface="宋体" charset="0"/>
          <a:cs typeface="宋体"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宋体"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宋体"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宋体"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charset="0"/>
          <a:ea typeface="宋体" charset="0"/>
        </a:defRPr>
      </a:lvl9pPr>
    </p:titleStyle>
    <p:bodyStyle>
      <a:lvl1pPr marL="342900" indent="-342900" algn="l" rtl="0" fontAlgn="base">
        <a:spcBef>
          <a:spcPct val="20000"/>
        </a:spcBef>
        <a:spcAft>
          <a:spcPct val="0"/>
        </a:spcAft>
        <a:buClr>
          <a:schemeClr val="hlink"/>
        </a:buClr>
        <a:buSzPct val="120000"/>
        <a:buChar char="•"/>
        <a:defRPr kumimoji="1" sz="3200">
          <a:solidFill>
            <a:schemeClr val="tx1"/>
          </a:solidFill>
          <a:effectLst>
            <a:outerShdw blurRad="38100" dist="38100" dir="2700000" algn="tl">
              <a:srgbClr val="000000"/>
            </a:outerShdw>
          </a:effectLst>
          <a:latin typeface="+mn-lt"/>
          <a:ea typeface="+mn-ea"/>
          <a:cs typeface="宋体" charset="0"/>
        </a:defRPr>
      </a:lvl1pPr>
      <a:lvl2pPr marL="742950" indent="-285750" algn="l" rtl="0" fontAlgn="base">
        <a:spcBef>
          <a:spcPct val="20000"/>
        </a:spcBef>
        <a:spcAft>
          <a:spcPct val="0"/>
        </a:spcAft>
        <a:buFont typeface="Tahoma" panose="020B0604030504040204" pitchFamily="34" charset="0"/>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SzPct val="120000"/>
        <a:buChar char="•"/>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Font typeface="Tahoma" panose="020B0604030504040204" pitchFamily="34" charset="0"/>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SzPct val="80000"/>
        <a:buFont typeface="Wingdings" pitchFamily="2" charset="2"/>
        <a:buChar char="v"/>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80000"/>
        <a:buFont typeface="Wingdings" charset="0"/>
        <a:buChar char="v"/>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80000"/>
        <a:buFont typeface="Wingdings" charset="0"/>
        <a:buChar char="v"/>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80000"/>
        <a:buFont typeface="Wingdings" charset="0"/>
        <a:buChar char="v"/>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80000"/>
        <a:buFont typeface="Wingdings" charset="0"/>
        <a:buChar char="v"/>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51.xml"/><Relationship Id="rId4" Type="http://schemas.openxmlformats.org/officeDocument/2006/relationships/hyperlink" Target="http://www.youtube.com/watch?v=tHwN8_qa2c8"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mrjam.typepad.com/.a/6a00d8341c00c753ef01156f9a943f970b-pi" TargetMode="External"/><Relationship Id="rId1" Type="http://schemas.openxmlformats.org/officeDocument/2006/relationships/slideLayout" Target="../slideLayouts/slideLayout18.xml"/><Relationship Id="rId6" Type="http://schemas.openxmlformats.org/officeDocument/2006/relationships/image" Target="../media/image6.jpeg"/><Relationship Id="rId5" Type="http://schemas.openxmlformats.org/officeDocument/2006/relationships/hyperlink" Target="http://www.google.ca/imgres?imgurl=http://www.whatsonxiamen.com/infobank_images/1919ganbei.jpg&amp;imgrefurl=http://instructors.dwrl.utexas.edu/burdette/book/export/html/1&amp;usg=__V4V7MxNwcBr3B6wB6Ime9Wqimbo=&amp;h=352&amp;w=470&amp;sz=41&amp;hl=en&amp;start=9&amp;um=1&amp;itbs=1&amp;tbnid=7siPqL-eJAX7-M:&amp;tbnh=97&amp;tbnw=129&amp;prev=/images?q=chinese+Alcohol+drinkers+picture&amp;um=1&amp;hl=en&amp;sa=N&amp;rlz=1R2RNTN_enCA346&amp;ndsp=20&amp;tbs=isch:1" TargetMode="Externa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a:extLst>
              <a:ext uri="{FF2B5EF4-FFF2-40B4-BE49-F238E27FC236}">
                <a16:creationId xmlns:a16="http://schemas.microsoft.com/office/drawing/2014/main" id="{72200F21-2A0D-F95C-F516-DC132C6A2F49}"/>
              </a:ext>
            </a:extLst>
          </p:cNvPr>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85F3B362-63F3-2445-B446-7681A4E54CED}" type="slidenum">
              <a:rPr kumimoji="0" lang="en-US" altLang="zh-CN" sz="1400"/>
              <a:pPr/>
              <a:t>1</a:t>
            </a:fld>
            <a:endParaRPr kumimoji="0" lang="en-US" altLang="zh-CN" sz="1400"/>
          </a:p>
        </p:txBody>
      </p:sp>
      <p:sp>
        <p:nvSpPr>
          <p:cNvPr id="3074" name="Rectangle 2">
            <a:extLst>
              <a:ext uri="{FF2B5EF4-FFF2-40B4-BE49-F238E27FC236}">
                <a16:creationId xmlns:a16="http://schemas.microsoft.com/office/drawing/2014/main" id="{6B849A5A-5E39-31F0-BB64-CC93E95BDFE9}"/>
              </a:ext>
            </a:extLst>
          </p:cNvPr>
          <p:cNvSpPr>
            <a:spLocks noGrp="1" noChangeArrowheads="1"/>
          </p:cNvSpPr>
          <p:nvPr>
            <p:ph type="ctrTitle"/>
          </p:nvPr>
        </p:nvSpPr>
        <p:spPr>
          <a:xfrm>
            <a:off x="304800" y="381000"/>
            <a:ext cx="8458200" cy="124777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kumimoji="0" lang="zh-CN" altLang="en-US" sz="3600" b="1" dirty="0"/>
              <a:t>批判性思维</a:t>
            </a:r>
            <a:endParaRPr kumimoji="0" lang="en-US" altLang="zh-CN" sz="3200" dirty="0"/>
          </a:p>
        </p:txBody>
      </p:sp>
      <p:sp>
        <p:nvSpPr>
          <p:cNvPr id="3075" name="Rectangle 3">
            <a:extLst>
              <a:ext uri="{FF2B5EF4-FFF2-40B4-BE49-F238E27FC236}">
                <a16:creationId xmlns:a16="http://schemas.microsoft.com/office/drawing/2014/main" id="{E0E53E88-A2C8-081D-9350-487EFF7C5995}"/>
              </a:ext>
            </a:extLst>
          </p:cNvPr>
          <p:cNvSpPr>
            <a:spLocks noGrp="1" noChangeArrowheads="1"/>
          </p:cNvSpPr>
          <p:nvPr>
            <p:ph type="subTitle" idx="1"/>
          </p:nvPr>
        </p:nvSpPr>
        <p:spPr>
          <a:xfrm>
            <a:off x="381000" y="1484313"/>
            <a:ext cx="8382000" cy="5068887"/>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lgn="just">
              <a:defRPr/>
            </a:pPr>
            <a:endParaRPr kumimoji="0" lang="en-US" altLang="zh-CN" sz="2000" dirty="0">
              <a:cs typeface="Arial" charset="0"/>
            </a:endParaRPr>
          </a:p>
          <a:p>
            <a:pPr>
              <a:defRPr/>
            </a:pPr>
            <a:r>
              <a:rPr kumimoji="0" lang="en-US" altLang="zh-CN" sz="2000" dirty="0">
                <a:cs typeface="Arial" charset="0"/>
              </a:rPr>
              <a:t>	</a:t>
            </a:r>
            <a:r>
              <a:rPr kumimoji="0" lang="zh-CN" altLang="en-US" sz="3600" b="1" dirty="0"/>
              <a:t>第八章：挖掘隐含假设</a:t>
            </a:r>
            <a:endParaRPr kumimoji="0" lang="en-US" altLang="zh-CN" sz="2000" dirty="0">
              <a:cs typeface="Arial" charset="0"/>
            </a:endParaRPr>
          </a:p>
          <a:p>
            <a:pPr algn="just">
              <a:defRPr/>
            </a:pPr>
            <a:endParaRPr kumimoji="0" lang="en-US" altLang="zh-CN" sz="2000" dirty="0">
              <a:cs typeface="Arial" charset="0"/>
            </a:endParaRPr>
          </a:p>
          <a:p>
            <a:pPr algn="just">
              <a:defRPr/>
            </a:pPr>
            <a:endParaRPr kumimoji="0" lang="en-US" altLang="zh-CN" sz="2000" dirty="0">
              <a:cs typeface="Arial" charset="0"/>
            </a:endParaRPr>
          </a:p>
          <a:p>
            <a:pPr algn="just">
              <a:defRPr/>
            </a:pPr>
            <a:endParaRPr kumimoji="0" lang="en-US" altLang="zh-CN" sz="2000" dirty="0">
              <a:cs typeface="Arial" charset="0"/>
            </a:endParaRPr>
          </a:p>
          <a:p>
            <a:pPr>
              <a:defRPr/>
            </a:pPr>
            <a:r>
              <a:rPr kumimoji="0" lang="zh-CN" altLang="en-US" sz="2800" dirty="0">
                <a:cs typeface="Arial" charset="0"/>
              </a:rPr>
              <a:t>张若愚</a:t>
            </a:r>
            <a:endParaRPr kumimoji="0" lang="en-US" altLang="zh-CN" sz="2800" dirty="0">
              <a:cs typeface="Arial" charset="0"/>
            </a:endParaRPr>
          </a:p>
          <a:p>
            <a:pPr>
              <a:defRPr/>
            </a:pPr>
            <a:r>
              <a:rPr kumimoji="0" lang="zh-CN" altLang="en-US" sz="2800" dirty="0">
                <a:cs typeface="Arial" charset="0"/>
              </a:rPr>
              <a:t>华中科技</a:t>
            </a:r>
            <a:r>
              <a:rPr kumimoji="0" lang="zh-CN" altLang="en-US" sz="2800">
                <a:cs typeface="Arial" charset="0"/>
              </a:rPr>
              <a:t>大学哲学学院</a:t>
            </a:r>
            <a:endParaRPr kumimoji="0" lang="en-US" altLang="zh-CN" sz="2800" dirty="0">
              <a:cs typeface="Arial" charset="0"/>
            </a:endParaRPr>
          </a:p>
          <a:p>
            <a:pPr>
              <a:defRPr/>
            </a:pPr>
            <a:endParaRPr kumimoji="0" lang="en-US" altLang="zh-CN" sz="2800" dirty="0">
              <a:cs typeface="Arial" charset="0"/>
            </a:endParaRPr>
          </a:p>
          <a:p>
            <a:pPr>
              <a:defRPr/>
            </a:pPr>
            <a:endParaRPr kumimoji="0" lang="en-US" altLang="zh-CN" sz="2800" dirty="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a:extLst>
              <a:ext uri="{FF2B5EF4-FFF2-40B4-BE49-F238E27FC236}">
                <a16:creationId xmlns:a16="http://schemas.microsoft.com/office/drawing/2014/main" id="{E715CC2C-B490-3C79-EC23-FCF1DB257B9C}"/>
              </a:ext>
            </a:extLst>
          </p:cNvPr>
          <p:cNvSpPr>
            <a:spLocks noChangeArrowheads="1"/>
          </p:cNvSpPr>
          <p:nvPr/>
        </p:nvSpPr>
        <p:spPr bwMode="auto">
          <a:xfrm>
            <a:off x="533400" y="457200"/>
            <a:ext cx="83058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800" b="1">
                <a:solidFill>
                  <a:srgbClr val="CCFF33"/>
                </a:solidFill>
              </a:rPr>
              <a:t>隐含假设构成和作用</a:t>
            </a:r>
          </a:p>
          <a:p>
            <a:pPr>
              <a:buFont typeface="Wingdings" pitchFamily="2" charset="2"/>
              <a:buNone/>
            </a:pPr>
            <a:endParaRPr kumimoji="0" lang="zh-CN" altLang="en-US" sz="1000"/>
          </a:p>
          <a:p>
            <a:pPr>
              <a:buClr>
                <a:srgbClr val="FFFFCC"/>
              </a:buClr>
              <a:buFont typeface="Wingdings" pitchFamily="2" charset="2"/>
              <a:buChar char="Ø"/>
            </a:pPr>
            <a:r>
              <a:rPr kumimoji="0" lang="zh-CN" altLang="en-US" sz="1800"/>
              <a:t> </a:t>
            </a:r>
            <a:r>
              <a:rPr kumimoji="0" lang="zh-CN" altLang="en-US" sz="2400"/>
              <a:t>按照内容看，隐含前提或者假设，在不同学科中类型不同，比如</a:t>
            </a:r>
            <a:r>
              <a:rPr kumimoji="0" lang="zh-CN" altLang="en-US" sz="2400">
                <a:solidFill>
                  <a:srgbClr val="FFFF00"/>
                </a:solidFill>
              </a:rPr>
              <a:t>大前提</a:t>
            </a:r>
            <a:r>
              <a:rPr kumimoji="0" lang="zh-CN" altLang="en-US" sz="2400"/>
              <a:t>（或者</a:t>
            </a:r>
            <a:r>
              <a:rPr kumimoji="0" lang="zh-CN" altLang="en-US" sz="2400">
                <a:solidFill>
                  <a:srgbClr val="FFFF00"/>
                </a:solidFill>
              </a:rPr>
              <a:t>保证</a:t>
            </a:r>
            <a:r>
              <a:rPr kumimoji="0" lang="zh-CN" altLang="en-US" sz="2400"/>
              <a:t>），在</a:t>
            </a:r>
            <a:r>
              <a:rPr kumimoji="0" lang="zh-CN" altLang="en-US" sz="2400">
                <a:solidFill>
                  <a:srgbClr val="FF0000"/>
                </a:solidFill>
              </a:rPr>
              <a:t>科学</a:t>
            </a:r>
            <a:r>
              <a:rPr kumimoji="0" lang="zh-CN" altLang="en-US" sz="2400"/>
              <a:t>中是科学假说，科学原理，定律，公式，计算方式，因果关系</a:t>
            </a:r>
            <a:r>
              <a:rPr kumimoji="0" lang="en-US" altLang="zh-CN" sz="2400"/>
              <a:t>; </a:t>
            </a:r>
            <a:r>
              <a:rPr kumimoji="0" lang="zh-CN" altLang="en-US" sz="2400"/>
              <a:t>在</a:t>
            </a:r>
            <a:r>
              <a:rPr kumimoji="0" lang="zh-CN" altLang="en-US" sz="2400">
                <a:solidFill>
                  <a:srgbClr val="FF0000"/>
                </a:solidFill>
              </a:rPr>
              <a:t>法律</a:t>
            </a:r>
            <a:r>
              <a:rPr kumimoji="0" lang="zh-CN" altLang="en-US" sz="2400"/>
              <a:t>中是原则、规则，条款，许可等等。</a:t>
            </a:r>
          </a:p>
          <a:p>
            <a:pPr>
              <a:buClr>
                <a:srgbClr val="FFFFCC"/>
              </a:buClr>
              <a:buFont typeface="Wingdings" pitchFamily="2" charset="2"/>
              <a:buChar char="Ø"/>
            </a:pPr>
            <a:endParaRPr kumimoji="0" lang="zh-CN" altLang="en-US" sz="1000"/>
          </a:p>
          <a:p>
            <a:pPr>
              <a:buClr>
                <a:srgbClr val="FFFFCC"/>
              </a:buClr>
              <a:buFont typeface="Wingdings" pitchFamily="2" charset="2"/>
              <a:buChar char="Ø"/>
            </a:pPr>
            <a:r>
              <a:rPr kumimoji="0" lang="zh-CN" altLang="en-US" sz="2400"/>
              <a:t> 按照方法论</a:t>
            </a:r>
            <a:r>
              <a:rPr kumimoji="0" lang="en-US" altLang="zh-CN" sz="2400"/>
              <a:t>, </a:t>
            </a:r>
            <a:r>
              <a:rPr kumimoji="0" lang="zh-CN" altLang="en-US" sz="2400"/>
              <a:t>根据隐含假设在科学推理中的作用，它们又可被称为“</a:t>
            </a:r>
            <a:r>
              <a:rPr kumimoji="0" lang="zh-CN" altLang="en-US" sz="2400">
                <a:solidFill>
                  <a:srgbClr val="FFFF00"/>
                </a:solidFill>
              </a:rPr>
              <a:t>辅助</a:t>
            </a:r>
            <a:r>
              <a:rPr kumimoji="0" lang="zh-CN" altLang="en-US" sz="2400"/>
              <a:t>假设”、“</a:t>
            </a:r>
            <a:r>
              <a:rPr kumimoji="0" lang="zh-CN" altLang="en-US" sz="2400">
                <a:solidFill>
                  <a:srgbClr val="FFFF00"/>
                </a:solidFill>
              </a:rPr>
              <a:t>背景</a:t>
            </a:r>
            <a:r>
              <a:rPr kumimoji="0" lang="zh-CN" altLang="en-US" sz="2400"/>
              <a:t>理论”、“观察解释理论”等，本质上它们都是论证中需要的各种理由、条件、根据等等成份，以便推论出合适的结论。</a:t>
            </a:r>
          </a:p>
          <a:p>
            <a:pPr>
              <a:buClr>
                <a:srgbClr val="FFFFCC"/>
              </a:buClr>
              <a:buFont typeface="Wingdings" pitchFamily="2" charset="2"/>
              <a:buChar char="Ø"/>
            </a:pPr>
            <a:endParaRPr kumimoji="0" lang="zh-CN" altLang="en-US" sz="1000"/>
          </a:p>
          <a:p>
            <a:pPr>
              <a:buClr>
                <a:srgbClr val="FFFFCC"/>
              </a:buClr>
              <a:buFont typeface="Wingdings" pitchFamily="2" charset="2"/>
              <a:buChar char="Ø"/>
            </a:pPr>
            <a:r>
              <a:rPr kumimoji="0" lang="zh-CN" altLang="en-US" sz="2400"/>
              <a:t> </a:t>
            </a:r>
            <a:r>
              <a:rPr kumimoji="0" lang="zh-CN" altLang="en-US" sz="2400" b="1"/>
              <a:t>科学推理的每一步骤，都受到隐含假设的保护和支撑</a:t>
            </a:r>
            <a:r>
              <a:rPr kumimoji="0" lang="en-US" altLang="zh-CN" sz="2400" b="1"/>
              <a:t>:</a:t>
            </a:r>
          </a:p>
        </p:txBody>
      </p:sp>
      <p:grpSp>
        <p:nvGrpSpPr>
          <p:cNvPr id="10243" name="Group 105">
            <a:extLst>
              <a:ext uri="{FF2B5EF4-FFF2-40B4-BE49-F238E27FC236}">
                <a16:creationId xmlns:a16="http://schemas.microsoft.com/office/drawing/2014/main" id="{A5543C26-1C4B-E3EA-2BD2-18E15615B71E}"/>
              </a:ext>
            </a:extLst>
          </p:cNvPr>
          <p:cNvGrpSpPr>
            <a:grpSpLocks/>
          </p:cNvGrpSpPr>
          <p:nvPr/>
        </p:nvGrpSpPr>
        <p:grpSpPr bwMode="auto">
          <a:xfrm>
            <a:off x="457200" y="4860925"/>
            <a:ext cx="8153400" cy="1196975"/>
            <a:chOff x="288" y="2942"/>
            <a:chExt cx="5136" cy="754"/>
          </a:xfrm>
        </p:grpSpPr>
        <p:sp>
          <p:nvSpPr>
            <p:cNvPr id="86020" name="AutoShape 87">
              <a:extLst>
                <a:ext uri="{FF2B5EF4-FFF2-40B4-BE49-F238E27FC236}">
                  <a16:creationId xmlns:a16="http://schemas.microsoft.com/office/drawing/2014/main" id="{97275FF5-6E3E-3595-77B9-C29D13604BAA}"/>
                </a:ext>
              </a:extLst>
            </p:cNvPr>
            <p:cNvSpPr>
              <a:spLocks noChangeAspect="1" noChangeArrowheads="1"/>
            </p:cNvSpPr>
            <p:nvPr/>
          </p:nvSpPr>
          <p:spPr bwMode="auto">
            <a:xfrm>
              <a:off x="288" y="2976"/>
              <a:ext cx="513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6021" name="Oval 88">
              <a:extLst>
                <a:ext uri="{FF2B5EF4-FFF2-40B4-BE49-F238E27FC236}">
                  <a16:creationId xmlns:a16="http://schemas.microsoft.com/office/drawing/2014/main" id="{4A6853F9-CD33-BC56-B04B-741C0AA8BB24}"/>
                </a:ext>
              </a:extLst>
            </p:cNvPr>
            <p:cNvSpPr>
              <a:spLocks noChangeArrowheads="1"/>
            </p:cNvSpPr>
            <p:nvPr/>
          </p:nvSpPr>
          <p:spPr bwMode="auto">
            <a:xfrm>
              <a:off x="1521" y="3016"/>
              <a:ext cx="1643" cy="482"/>
            </a:xfrm>
            <a:prstGeom prst="ellipse">
              <a:avLst/>
            </a:prstGeom>
            <a:solidFill>
              <a:srgbClr val="EAEAEA">
                <a:alpha val="50195"/>
              </a:srgbClr>
            </a:solidFill>
            <a:ln w="3175" cap="rnd">
              <a:solidFill>
                <a:srgbClr val="C0C0C0"/>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6022" name="Oval 89">
              <a:extLst>
                <a:ext uri="{FF2B5EF4-FFF2-40B4-BE49-F238E27FC236}">
                  <a16:creationId xmlns:a16="http://schemas.microsoft.com/office/drawing/2014/main" id="{E71A5917-82C5-6E7B-0874-79A8FD5D1CC9}"/>
                </a:ext>
              </a:extLst>
            </p:cNvPr>
            <p:cNvSpPr>
              <a:spLocks noChangeArrowheads="1"/>
            </p:cNvSpPr>
            <p:nvPr/>
          </p:nvSpPr>
          <p:spPr bwMode="auto">
            <a:xfrm>
              <a:off x="288" y="2969"/>
              <a:ext cx="1233" cy="690"/>
            </a:xfrm>
            <a:prstGeom prst="ellipse">
              <a:avLst/>
            </a:prstGeom>
            <a:solidFill>
              <a:srgbClr val="EAEAEA">
                <a:alpha val="50195"/>
              </a:srgbClr>
            </a:solidFill>
            <a:ln w="3175" cap="rnd">
              <a:solidFill>
                <a:srgbClr val="C0C0C0"/>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6023" name="Oval 90">
              <a:extLst>
                <a:ext uri="{FF2B5EF4-FFF2-40B4-BE49-F238E27FC236}">
                  <a16:creationId xmlns:a16="http://schemas.microsoft.com/office/drawing/2014/main" id="{2AD214F3-7430-2667-3139-C7C2B46A7211}"/>
                </a:ext>
              </a:extLst>
            </p:cNvPr>
            <p:cNvSpPr>
              <a:spLocks noChangeArrowheads="1"/>
            </p:cNvSpPr>
            <p:nvPr/>
          </p:nvSpPr>
          <p:spPr bwMode="auto">
            <a:xfrm>
              <a:off x="3164" y="2942"/>
              <a:ext cx="1130" cy="724"/>
            </a:xfrm>
            <a:prstGeom prst="ellipse">
              <a:avLst/>
            </a:prstGeom>
            <a:solidFill>
              <a:srgbClr val="EAEAEA">
                <a:alpha val="50195"/>
              </a:srgbClr>
            </a:solidFill>
            <a:ln w="3175" cap="rnd">
              <a:solidFill>
                <a:srgbClr val="C0C0C0"/>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6024" name="Line 91">
              <a:extLst>
                <a:ext uri="{FF2B5EF4-FFF2-40B4-BE49-F238E27FC236}">
                  <a16:creationId xmlns:a16="http://schemas.microsoft.com/office/drawing/2014/main" id="{5F596FB6-CC2B-88EC-66AC-20E44074A57C}"/>
                </a:ext>
              </a:extLst>
            </p:cNvPr>
            <p:cNvSpPr>
              <a:spLocks noChangeShapeType="1"/>
            </p:cNvSpPr>
            <p:nvPr/>
          </p:nvSpPr>
          <p:spPr bwMode="auto">
            <a:xfrm>
              <a:off x="1212" y="3291"/>
              <a:ext cx="14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5" name="Text Box 92">
              <a:extLst>
                <a:ext uri="{FF2B5EF4-FFF2-40B4-BE49-F238E27FC236}">
                  <a16:creationId xmlns:a16="http://schemas.microsoft.com/office/drawing/2014/main" id="{48DF67FC-2B3A-9CB2-FD74-81CE91CBA923}"/>
                </a:ext>
              </a:extLst>
            </p:cNvPr>
            <p:cNvSpPr txBox="1">
              <a:spLocks noChangeArrowheads="1"/>
            </p:cNvSpPr>
            <p:nvPr/>
          </p:nvSpPr>
          <p:spPr bwMode="auto">
            <a:xfrm>
              <a:off x="493" y="3130"/>
              <a:ext cx="822" cy="241"/>
            </a:xfrm>
            <a:prstGeom prst="rect">
              <a:avLst/>
            </a:prstGeom>
            <a:solidFill>
              <a:srgbClr val="FFFFCC"/>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1800" b="1">
                  <a:solidFill>
                    <a:srgbClr val="990000"/>
                  </a:solidFill>
                  <a:latin typeface="MS Song" charset="-122"/>
                  <a:ea typeface="MS Song" charset="-122"/>
                </a:rPr>
                <a:t>理论假说</a:t>
              </a:r>
              <a:endParaRPr kumimoji="0" lang="zh-CN" altLang="en-US" sz="1800" b="1">
                <a:solidFill>
                  <a:srgbClr val="990000"/>
                </a:solidFill>
              </a:endParaRPr>
            </a:p>
          </p:txBody>
        </p:sp>
        <p:sp>
          <p:nvSpPr>
            <p:cNvPr id="86026" name="Line 93">
              <a:extLst>
                <a:ext uri="{FF2B5EF4-FFF2-40B4-BE49-F238E27FC236}">
                  <a16:creationId xmlns:a16="http://schemas.microsoft.com/office/drawing/2014/main" id="{E06A34BE-19E2-49B7-3CE3-B980290884D1}"/>
                </a:ext>
              </a:extLst>
            </p:cNvPr>
            <p:cNvSpPr>
              <a:spLocks noChangeShapeType="1"/>
            </p:cNvSpPr>
            <p:nvPr/>
          </p:nvSpPr>
          <p:spPr bwMode="auto">
            <a:xfrm>
              <a:off x="2959" y="3291"/>
              <a:ext cx="6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7" name="Oval 94">
              <a:extLst>
                <a:ext uri="{FF2B5EF4-FFF2-40B4-BE49-F238E27FC236}">
                  <a16:creationId xmlns:a16="http://schemas.microsoft.com/office/drawing/2014/main" id="{658A1050-84A3-B844-1FCB-3F9C378E375D}"/>
                </a:ext>
              </a:extLst>
            </p:cNvPr>
            <p:cNvSpPr>
              <a:spLocks noChangeArrowheads="1"/>
            </p:cNvSpPr>
            <p:nvPr/>
          </p:nvSpPr>
          <p:spPr bwMode="auto">
            <a:xfrm>
              <a:off x="4294" y="3029"/>
              <a:ext cx="1130" cy="563"/>
            </a:xfrm>
            <a:prstGeom prst="ellipse">
              <a:avLst/>
            </a:prstGeom>
            <a:solidFill>
              <a:srgbClr val="EAEAEA">
                <a:alpha val="50195"/>
              </a:srgbClr>
            </a:solidFill>
            <a:ln w="3175" cap="rnd">
              <a:solidFill>
                <a:srgbClr val="C0C0C0"/>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6028" name="Text Box 95">
              <a:extLst>
                <a:ext uri="{FF2B5EF4-FFF2-40B4-BE49-F238E27FC236}">
                  <a16:creationId xmlns:a16="http://schemas.microsoft.com/office/drawing/2014/main" id="{53F919DF-E7E0-C290-C7F3-5F6FDE5995D9}"/>
                </a:ext>
              </a:extLst>
            </p:cNvPr>
            <p:cNvSpPr txBox="1">
              <a:spLocks noChangeArrowheads="1"/>
            </p:cNvSpPr>
            <p:nvPr/>
          </p:nvSpPr>
          <p:spPr bwMode="auto">
            <a:xfrm>
              <a:off x="3438" y="3150"/>
              <a:ext cx="514" cy="241"/>
            </a:xfrm>
            <a:prstGeom prst="rect">
              <a:avLst/>
            </a:prstGeom>
            <a:solidFill>
              <a:srgbClr val="FFFFCC"/>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1800" b="1">
                  <a:solidFill>
                    <a:srgbClr val="990000"/>
                  </a:solidFill>
                  <a:latin typeface="MS Song" charset="-122"/>
                  <a:ea typeface="MS Song" charset="-122"/>
                </a:rPr>
                <a:t>检验</a:t>
              </a:r>
              <a:endParaRPr kumimoji="0" lang="zh-CN" altLang="en-US" sz="1800" b="1">
                <a:solidFill>
                  <a:srgbClr val="990000"/>
                </a:solidFill>
              </a:endParaRPr>
            </a:p>
          </p:txBody>
        </p:sp>
        <p:sp>
          <p:nvSpPr>
            <p:cNvPr id="86029" name="Line 96">
              <a:extLst>
                <a:ext uri="{FF2B5EF4-FFF2-40B4-BE49-F238E27FC236}">
                  <a16:creationId xmlns:a16="http://schemas.microsoft.com/office/drawing/2014/main" id="{E314DD11-6856-4494-EE28-103F792BE08F}"/>
                </a:ext>
              </a:extLst>
            </p:cNvPr>
            <p:cNvSpPr>
              <a:spLocks noChangeShapeType="1"/>
            </p:cNvSpPr>
            <p:nvPr/>
          </p:nvSpPr>
          <p:spPr bwMode="auto">
            <a:xfrm>
              <a:off x="3986" y="3291"/>
              <a:ext cx="51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0" name="Text Box 97">
              <a:extLst>
                <a:ext uri="{FF2B5EF4-FFF2-40B4-BE49-F238E27FC236}">
                  <a16:creationId xmlns:a16="http://schemas.microsoft.com/office/drawing/2014/main" id="{7AF30709-10EB-7BC7-7CD7-323FAB06E62D}"/>
                </a:ext>
              </a:extLst>
            </p:cNvPr>
            <p:cNvSpPr txBox="1">
              <a:spLocks noChangeArrowheads="1"/>
            </p:cNvSpPr>
            <p:nvPr/>
          </p:nvSpPr>
          <p:spPr bwMode="auto">
            <a:xfrm>
              <a:off x="2419" y="3162"/>
              <a:ext cx="514" cy="241"/>
            </a:xfrm>
            <a:prstGeom prst="rect">
              <a:avLst/>
            </a:prstGeom>
            <a:solidFill>
              <a:srgbClr val="FFFFCC"/>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1800" b="1">
                  <a:solidFill>
                    <a:srgbClr val="990000"/>
                  </a:solidFill>
                  <a:latin typeface="MS Song" charset="-122"/>
                  <a:ea typeface="MS Song" charset="-122"/>
                </a:rPr>
                <a:t>预言</a:t>
              </a:r>
              <a:endParaRPr kumimoji="0" lang="zh-CN" altLang="en-US" sz="1800" b="1">
                <a:solidFill>
                  <a:srgbClr val="990000"/>
                </a:solidFill>
              </a:endParaRPr>
            </a:p>
          </p:txBody>
        </p:sp>
        <p:sp>
          <p:nvSpPr>
            <p:cNvPr id="86031" name="Text Box 98">
              <a:extLst>
                <a:ext uri="{FF2B5EF4-FFF2-40B4-BE49-F238E27FC236}">
                  <a16:creationId xmlns:a16="http://schemas.microsoft.com/office/drawing/2014/main" id="{CC99DB4E-0468-10F2-B7C9-FF40E32FCC44}"/>
                </a:ext>
              </a:extLst>
            </p:cNvPr>
            <p:cNvSpPr txBox="1">
              <a:spLocks noChangeArrowheads="1"/>
            </p:cNvSpPr>
            <p:nvPr/>
          </p:nvSpPr>
          <p:spPr bwMode="auto">
            <a:xfrm>
              <a:off x="432" y="3403"/>
              <a:ext cx="100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b="1">
                  <a:solidFill>
                    <a:srgbClr val="333399"/>
                  </a:solidFill>
                  <a:latin typeface="MS Song" charset="-122"/>
                  <a:ea typeface="MS Song" charset="-122"/>
                </a:rPr>
                <a:t>观察实验理论</a:t>
              </a:r>
              <a:r>
                <a:rPr kumimoji="0" lang="en-US" altLang="zh-CN" sz="1600" b="1">
                  <a:solidFill>
                    <a:srgbClr val="333399"/>
                  </a:solidFill>
                  <a:latin typeface="MS Song" charset="-122"/>
                  <a:ea typeface="MS Song" charset="-122"/>
                </a:rPr>
                <a:t>1</a:t>
              </a:r>
            </a:p>
          </p:txBody>
        </p:sp>
        <p:sp>
          <p:nvSpPr>
            <p:cNvPr id="86032" name="Text Box 99">
              <a:extLst>
                <a:ext uri="{FF2B5EF4-FFF2-40B4-BE49-F238E27FC236}">
                  <a16:creationId xmlns:a16="http://schemas.microsoft.com/office/drawing/2014/main" id="{78A2A53D-0B80-B9A3-A252-8593EBD19B1A}"/>
                </a:ext>
              </a:extLst>
            </p:cNvPr>
            <p:cNvSpPr txBox="1">
              <a:spLocks noChangeArrowheads="1"/>
            </p:cNvSpPr>
            <p:nvPr/>
          </p:nvSpPr>
          <p:spPr bwMode="auto">
            <a:xfrm>
              <a:off x="1640" y="3090"/>
              <a:ext cx="92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b="1">
                  <a:solidFill>
                    <a:srgbClr val="333399"/>
                  </a:solidFill>
                  <a:latin typeface="MS Song" charset="-122"/>
                  <a:ea typeface="MS Song" charset="-122"/>
                </a:rPr>
                <a:t>辅助假设</a:t>
              </a:r>
              <a:endParaRPr kumimoji="0" lang="zh-CN" altLang="en-US" sz="1600" b="1">
                <a:solidFill>
                  <a:srgbClr val="333399"/>
                </a:solidFill>
              </a:endParaRPr>
            </a:p>
          </p:txBody>
        </p:sp>
        <p:sp>
          <p:nvSpPr>
            <p:cNvPr id="86033" name="Text Box 100">
              <a:extLst>
                <a:ext uri="{FF2B5EF4-FFF2-40B4-BE49-F238E27FC236}">
                  <a16:creationId xmlns:a16="http://schemas.microsoft.com/office/drawing/2014/main" id="{32CBF788-E062-6251-178E-823266B3120E}"/>
                </a:ext>
              </a:extLst>
            </p:cNvPr>
            <p:cNvSpPr txBox="1">
              <a:spLocks noChangeArrowheads="1"/>
            </p:cNvSpPr>
            <p:nvPr/>
          </p:nvSpPr>
          <p:spPr bwMode="auto">
            <a:xfrm>
              <a:off x="3264" y="3391"/>
              <a:ext cx="101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b="1">
                  <a:solidFill>
                    <a:srgbClr val="333399"/>
                  </a:solidFill>
                  <a:latin typeface="MS Song" charset="-122"/>
                  <a:ea typeface="MS Song" charset="-122"/>
                </a:rPr>
                <a:t>观察实验理论</a:t>
              </a:r>
              <a:r>
                <a:rPr kumimoji="0" lang="en-US" altLang="zh-CN" sz="1600" b="1">
                  <a:solidFill>
                    <a:srgbClr val="333399"/>
                  </a:solidFill>
                  <a:latin typeface="MS Song" charset="-122"/>
                  <a:ea typeface="MS Song" charset="-122"/>
                </a:rPr>
                <a:t>2</a:t>
              </a:r>
              <a:endParaRPr kumimoji="0" lang="en-US" altLang="zh-CN" sz="1600" b="1">
                <a:solidFill>
                  <a:srgbClr val="333399"/>
                </a:solidFill>
              </a:endParaRPr>
            </a:p>
          </p:txBody>
        </p:sp>
        <p:sp>
          <p:nvSpPr>
            <p:cNvPr id="86034" name="Text Box 101">
              <a:extLst>
                <a:ext uri="{FF2B5EF4-FFF2-40B4-BE49-F238E27FC236}">
                  <a16:creationId xmlns:a16="http://schemas.microsoft.com/office/drawing/2014/main" id="{AAA0B483-69F8-E3A1-E07E-56133C26F7E7}"/>
                </a:ext>
              </a:extLst>
            </p:cNvPr>
            <p:cNvSpPr txBox="1">
              <a:spLocks noChangeArrowheads="1"/>
            </p:cNvSpPr>
            <p:nvPr/>
          </p:nvSpPr>
          <p:spPr bwMode="auto">
            <a:xfrm>
              <a:off x="4564" y="3403"/>
              <a:ext cx="7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b="1">
                  <a:solidFill>
                    <a:srgbClr val="333399"/>
                  </a:solidFill>
                  <a:latin typeface="MS Song" charset="-122"/>
                  <a:ea typeface="MS Song" charset="-122"/>
                </a:rPr>
                <a:t>判断标准</a:t>
              </a:r>
              <a:endParaRPr kumimoji="0" lang="zh-CN" altLang="en-US" sz="1600" b="1">
                <a:solidFill>
                  <a:srgbClr val="333399"/>
                </a:solidFill>
              </a:endParaRPr>
            </a:p>
          </p:txBody>
        </p:sp>
        <p:sp>
          <p:nvSpPr>
            <p:cNvPr id="86035" name="Text Box 102">
              <a:extLst>
                <a:ext uri="{FF2B5EF4-FFF2-40B4-BE49-F238E27FC236}">
                  <a16:creationId xmlns:a16="http://schemas.microsoft.com/office/drawing/2014/main" id="{C6D4D210-01D4-C601-F92F-4BDBCFA4AF8C}"/>
                </a:ext>
              </a:extLst>
            </p:cNvPr>
            <p:cNvSpPr txBox="1">
              <a:spLocks noChangeArrowheads="1"/>
            </p:cNvSpPr>
            <p:nvPr/>
          </p:nvSpPr>
          <p:spPr bwMode="auto">
            <a:xfrm>
              <a:off x="4482" y="3170"/>
              <a:ext cx="822" cy="241"/>
            </a:xfrm>
            <a:prstGeom prst="rect">
              <a:avLst/>
            </a:prstGeom>
            <a:solidFill>
              <a:srgbClr val="FFFFCC"/>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1800" b="1">
                  <a:solidFill>
                    <a:srgbClr val="990000"/>
                  </a:solidFill>
                  <a:latin typeface="MS Song" charset="-122"/>
                  <a:ea typeface="MS Song" charset="-122"/>
                </a:rPr>
                <a:t>证实</a:t>
              </a:r>
              <a:r>
                <a:rPr kumimoji="0" lang="en-US" altLang="zh-CN" sz="1800" b="1">
                  <a:solidFill>
                    <a:srgbClr val="990000"/>
                  </a:solidFill>
                </a:rPr>
                <a:t>-</a:t>
              </a:r>
              <a:r>
                <a:rPr kumimoji="0" lang="zh-CN" altLang="en-US" sz="1800" b="1">
                  <a:solidFill>
                    <a:srgbClr val="990000"/>
                  </a:solidFill>
                  <a:latin typeface="MS Song" charset="-122"/>
                  <a:ea typeface="MS Song" charset="-122"/>
                </a:rPr>
                <a:t>证伪</a:t>
              </a:r>
              <a:endParaRPr kumimoji="0" lang="zh-CN" altLang="en-US" sz="1800" b="1">
                <a:solidFill>
                  <a:srgbClr val="990000"/>
                </a:solidFill>
              </a:endParaRPr>
            </a:p>
          </p:txBody>
        </p:sp>
        <p:sp>
          <p:nvSpPr>
            <p:cNvPr id="86036" name="Text Box 103">
              <a:extLst>
                <a:ext uri="{FF2B5EF4-FFF2-40B4-BE49-F238E27FC236}">
                  <a16:creationId xmlns:a16="http://schemas.microsoft.com/office/drawing/2014/main" id="{23310178-60EC-583E-0454-DAF59BBF3459}"/>
                </a:ext>
              </a:extLst>
            </p:cNvPr>
            <p:cNvSpPr txBox="1">
              <a:spLocks noChangeArrowheads="1"/>
            </p:cNvSpPr>
            <p:nvPr/>
          </p:nvSpPr>
          <p:spPr bwMode="auto">
            <a:xfrm>
              <a:off x="1726" y="3298"/>
              <a:ext cx="71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b="1">
                  <a:solidFill>
                    <a:srgbClr val="333399"/>
                  </a:solidFill>
                  <a:latin typeface="MS Song" charset="-122"/>
                  <a:ea typeface="MS Song" charset="-122"/>
                </a:rPr>
                <a:t>初始条件</a:t>
              </a:r>
              <a:r>
                <a:rPr kumimoji="0" lang="zh-CN" altLang="en-US" sz="1200">
                  <a:solidFill>
                    <a:srgbClr val="0000FF"/>
                  </a:solidFill>
                  <a:latin typeface="MS Song" charset="-122"/>
                  <a:ea typeface="MS Song" charset="-122"/>
                </a:rPr>
                <a:t>    </a:t>
              </a:r>
              <a:endParaRPr kumimoji="0" lang="zh-CN" altLang="en-US"/>
            </a:p>
          </p:txBody>
        </p:sp>
      </p:grpSp>
      <p:sp>
        <p:nvSpPr>
          <p:cNvPr id="2" name="幻灯片编号占位符 1">
            <a:extLst>
              <a:ext uri="{FF2B5EF4-FFF2-40B4-BE49-F238E27FC236}">
                <a16:creationId xmlns:a16="http://schemas.microsoft.com/office/drawing/2014/main" id="{987FB9B1-CD33-FC05-BE7B-EB1B7170A8D4}"/>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ABEBA3EC-7797-204C-A610-39EC21B2F337}" type="slidenum">
              <a:rPr kumimoji="0" lang="en-US" altLang="zh-CN" sz="1400"/>
              <a:pPr/>
              <a:t>10</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10242">
                                            <p:txEl>
                                              <p:pRg st="2" end="2"/>
                                            </p:txEl>
                                          </p:spTgt>
                                        </p:tgtEl>
                                        <p:attrNameLst>
                                          <p:attrName>style.fontStyle</p:attrName>
                                        </p:attrNameLst>
                                      </p:cBhvr>
                                      <p:to>
                                        <p:strVal val="normal"/>
                                      </p:to>
                                    </p:set>
                                    <p:set>
                                      <p:cBhvr override="childStyle">
                                        <p:cTn id="7" dur="indefinite"/>
                                        <p:tgtEl>
                                          <p:spTgt spid="10242">
                                            <p:txEl>
                                              <p:pRg st="2" end="2"/>
                                            </p:txEl>
                                          </p:spTgt>
                                        </p:tgtEl>
                                        <p:attrNameLst>
                                          <p:attrName>style.fontWeight</p:attrName>
                                        </p:attrNameLst>
                                      </p:cBhvr>
                                      <p:to>
                                        <p:strVal val="bold"/>
                                      </p:to>
                                    </p:set>
                                    <p:set>
                                      <p:cBhvr override="childStyle">
                                        <p:cTn id="8" dur="indefinite"/>
                                        <p:tgtEl>
                                          <p:spTgt spid="10242">
                                            <p:txEl>
                                              <p:pRg st="2" end="2"/>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childTnLst>
                                    <p:set>
                                      <p:cBhvr override="childStyle">
                                        <p:cTn id="12" dur="indefinite"/>
                                        <p:tgtEl>
                                          <p:spTgt spid="10242">
                                            <p:txEl>
                                              <p:pRg st="4" end="4"/>
                                            </p:txEl>
                                          </p:spTgt>
                                        </p:tgtEl>
                                        <p:attrNameLst>
                                          <p:attrName>style.fontStyle</p:attrName>
                                        </p:attrNameLst>
                                      </p:cBhvr>
                                      <p:to>
                                        <p:strVal val="normal"/>
                                      </p:to>
                                    </p:set>
                                    <p:set>
                                      <p:cBhvr override="childStyle">
                                        <p:cTn id="13" dur="indefinite"/>
                                        <p:tgtEl>
                                          <p:spTgt spid="10242">
                                            <p:txEl>
                                              <p:pRg st="4" end="4"/>
                                            </p:txEl>
                                          </p:spTgt>
                                        </p:tgtEl>
                                        <p:attrNameLst>
                                          <p:attrName>style.fontWeight</p:attrName>
                                        </p:attrNameLst>
                                      </p:cBhvr>
                                      <p:to>
                                        <p:strVal val="bold"/>
                                      </p:to>
                                    </p:set>
                                    <p:set>
                                      <p:cBhvr override="childStyle">
                                        <p:cTn id="14" dur="indefinite"/>
                                        <p:tgtEl>
                                          <p:spTgt spid="10242">
                                            <p:txEl>
                                              <p:pRg st="4" end="4"/>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2" fill="hold" nodeType="clickEffect">
                                  <p:stCondLst>
                                    <p:cond delay="0"/>
                                  </p:stCondLst>
                                  <p:childTnLst>
                                    <p:animClr clrSpc="rgb" dir="cw">
                                      <p:cBhvr override="childStyle">
                                        <p:cTn id="18" dur="500" fill="hold"/>
                                        <p:tgtEl>
                                          <p:spTgt spid="10242">
                                            <p:txEl>
                                              <p:pRg st="6" end="6"/>
                                            </p:txEl>
                                          </p:spTgt>
                                        </p:tgtEl>
                                        <p:attrNameLst>
                                          <p:attrName>style.color</p:attrName>
                                        </p:attrNameLst>
                                      </p:cBhvr>
                                      <p:to>
                                        <a:schemeClr val="hlink"/>
                                      </p:to>
                                    </p:animClr>
                                  </p:childTnLst>
                                </p:cTn>
                              </p:par>
                            </p:childTnLst>
                          </p:cTn>
                        </p:par>
                        <p:par>
                          <p:cTn id="19" fill="hold" nodeType="afterGroup">
                            <p:stCondLst>
                              <p:cond delay="500"/>
                            </p:stCondLst>
                            <p:childTnLst>
                              <p:par>
                                <p:cTn id="20" presetID="35" presetClass="emph" presetSubtype="0" fill="hold" nodeType="afterEffect">
                                  <p:stCondLst>
                                    <p:cond delay="0"/>
                                  </p:stCondLst>
                                  <p:childTnLst>
                                    <p:anim calcmode="discrete" valueType="str">
                                      <p:cBhvr>
                                        <p:cTn id="21" dur="1000" fill="hold"/>
                                        <p:tgtEl>
                                          <p:spTgt spid="102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767676"/>
            </a:gs>
          </a:gsLst>
          <a:lin ang="5400000" scaled="1"/>
        </a:gradFill>
        <a:effectLst/>
      </p:bgPr>
    </p:bg>
    <p:spTree>
      <p:nvGrpSpPr>
        <p:cNvPr id="1" name=""/>
        <p:cNvGrpSpPr/>
        <p:nvPr/>
      </p:nvGrpSpPr>
      <p:grpSpPr>
        <a:xfrm>
          <a:off x="0" y="0"/>
          <a:ext cx="0" cy="0"/>
          <a:chOff x="0" y="0"/>
          <a:chExt cx="0" cy="0"/>
        </a:xfrm>
      </p:grpSpPr>
      <p:sp>
        <p:nvSpPr>
          <p:cNvPr id="87042" name="Rectangle 33">
            <a:extLst>
              <a:ext uri="{FF2B5EF4-FFF2-40B4-BE49-F238E27FC236}">
                <a16:creationId xmlns:a16="http://schemas.microsoft.com/office/drawing/2014/main" id="{FCE18A49-7F88-1D84-572F-138A9FCE676B}"/>
              </a:ext>
            </a:extLst>
          </p:cNvPr>
          <p:cNvSpPr>
            <a:spLocks noChangeArrowheads="1"/>
          </p:cNvSpPr>
          <p:nvPr/>
        </p:nvSpPr>
        <p:spPr bwMode="auto">
          <a:xfrm>
            <a:off x="609600" y="2133600"/>
            <a:ext cx="807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r>
              <a:rPr kumimoji="0" lang="en-US" altLang="zh-CN"/>
              <a:t> </a:t>
            </a:r>
            <a:endParaRPr kumimoji="0" lang="en-US" altLang="zh-CN" sz="1600"/>
          </a:p>
        </p:txBody>
      </p:sp>
      <p:grpSp>
        <p:nvGrpSpPr>
          <p:cNvPr id="87043" name="Group 99">
            <a:extLst>
              <a:ext uri="{FF2B5EF4-FFF2-40B4-BE49-F238E27FC236}">
                <a16:creationId xmlns:a16="http://schemas.microsoft.com/office/drawing/2014/main" id="{B15DFE56-A3F7-5A5C-2903-22398089E9CD}"/>
              </a:ext>
            </a:extLst>
          </p:cNvPr>
          <p:cNvGrpSpPr>
            <a:grpSpLocks/>
          </p:cNvGrpSpPr>
          <p:nvPr/>
        </p:nvGrpSpPr>
        <p:grpSpPr bwMode="auto">
          <a:xfrm>
            <a:off x="609600" y="2209800"/>
            <a:ext cx="7848600" cy="3200400"/>
            <a:chOff x="336" y="1248"/>
            <a:chExt cx="4944" cy="2016"/>
          </a:xfrm>
        </p:grpSpPr>
        <p:sp>
          <p:nvSpPr>
            <p:cNvPr id="87046" name="AutoShape 71">
              <a:extLst>
                <a:ext uri="{FF2B5EF4-FFF2-40B4-BE49-F238E27FC236}">
                  <a16:creationId xmlns:a16="http://schemas.microsoft.com/office/drawing/2014/main" id="{E175B016-253D-24D4-63E6-15296CAD9688}"/>
                </a:ext>
              </a:extLst>
            </p:cNvPr>
            <p:cNvSpPr>
              <a:spLocks noChangeAspect="1" noChangeArrowheads="1"/>
            </p:cNvSpPr>
            <p:nvPr/>
          </p:nvSpPr>
          <p:spPr bwMode="auto">
            <a:xfrm>
              <a:off x="336" y="1248"/>
              <a:ext cx="4944"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7047" name="Oval 72">
              <a:extLst>
                <a:ext uri="{FF2B5EF4-FFF2-40B4-BE49-F238E27FC236}">
                  <a16:creationId xmlns:a16="http://schemas.microsoft.com/office/drawing/2014/main" id="{3E8EC41B-6F7B-B96E-074F-F4B28C832E28}"/>
                </a:ext>
              </a:extLst>
            </p:cNvPr>
            <p:cNvSpPr>
              <a:spLocks noChangeArrowheads="1"/>
            </p:cNvSpPr>
            <p:nvPr/>
          </p:nvSpPr>
          <p:spPr bwMode="auto">
            <a:xfrm>
              <a:off x="2828" y="1488"/>
              <a:ext cx="1080" cy="576"/>
            </a:xfrm>
            <a:prstGeom prst="ellipse">
              <a:avLst/>
            </a:prstGeom>
            <a:solidFill>
              <a:srgbClr val="EAEAEA"/>
            </a:solidFill>
            <a:ln w="3175" cap="rnd">
              <a:solidFill>
                <a:srgbClr val="C0C0C0"/>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7048" name="Oval 73">
              <a:extLst>
                <a:ext uri="{FF2B5EF4-FFF2-40B4-BE49-F238E27FC236}">
                  <a16:creationId xmlns:a16="http://schemas.microsoft.com/office/drawing/2014/main" id="{A87DE1E4-2877-7FCD-F901-8130556DA4AE}"/>
                </a:ext>
              </a:extLst>
            </p:cNvPr>
            <p:cNvSpPr>
              <a:spLocks noChangeArrowheads="1"/>
            </p:cNvSpPr>
            <p:nvPr/>
          </p:nvSpPr>
          <p:spPr bwMode="auto">
            <a:xfrm>
              <a:off x="1578" y="2014"/>
              <a:ext cx="1320" cy="1216"/>
            </a:xfrm>
            <a:prstGeom prst="ellipse">
              <a:avLst/>
            </a:prstGeom>
            <a:solidFill>
              <a:srgbClr val="EAEAEA"/>
            </a:solidFill>
            <a:ln w="3175" cap="rnd">
              <a:solidFill>
                <a:srgbClr val="C0C0C0"/>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7049" name="Text Box 74">
              <a:extLst>
                <a:ext uri="{FF2B5EF4-FFF2-40B4-BE49-F238E27FC236}">
                  <a16:creationId xmlns:a16="http://schemas.microsoft.com/office/drawing/2014/main" id="{423E7FB5-55FA-6FF0-3536-FCCFB7547E5A}"/>
                </a:ext>
              </a:extLst>
            </p:cNvPr>
            <p:cNvSpPr txBox="1">
              <a:spLocks noChangeArrowheads="1"/>
            </p:cNvSpPr>
            <p:nvPr/>
          </p:nvSpPr>
          <p:spPr bwMode="auto">
            <a:xfrm>
              <a:off x="1827" y="2342"/>
              <a:ext cx="669" cy="196"/>
            </a:xfrm>
            <a:prstGeom prst="rect">
              <a:avLst/>
            </a:prstGeom>
            <a:solidFill>
              <a:srgbClr val="FFFFFF"/>
            </a:solidFill>
            <a:ln w="9525" cap="rnd">
              <a:solidFill>
                <a:srgbClr val="800080"/>
              </a:solidFill>
              <a:prstDash val="sysDot"/>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1600">
                  <a:solidFill>
                    <a:srgbClr val="800080"/>
                  </a:solidFill>
                  <a:latin typeface="MS Song" charset="-122"/>
                  <a:ea typeface="MS Song" charset="-122"/>
                </a:rPr>
                <a:t>隐含保证</a:t>
              </a:r>
              <a:endParaRPr kumimoji="0" lang="zh-CN" altLang="en-US" sz="1600"/>
            </a:p>
          </p:txBody>
        </p:sp>
        <p:sp>
          <p:nvSpPr>
            <p:cNvPr id="87050" name="Oval 75">
              <a:extLst>
                <a:ext uri="{FF2B5EF4-FFF2-40B4-BE49-F238E27FC236}">
                  <a16:creationId xmlns:a16="http://schemas.microsoft.com/office/drawing/2014/main" id="{390431E8-199C-6A73-75ED-D6E0A9AA1323}"/>
                </a:ext>
              </a:extLst>
            </p:cNvPr>
            <p:cNvSpPr>
              <a:spLocks noChangeArrowheads="1"/>
            </p:cNvSpPr>
            <p:nvPr/>
          </p:nvSpPr>
          <p:spPr bwMode="auto">
            <a:xfrm>
              <a:off x="358" y="1406"/>
              <a:ext cx="1440" cy="889"/>
            </a:xfrm>
            <a:prstGeom prst="ellipse">
              <a:avLst/>
            </a:prstGeom>
            <a:solidFill>
              <a:srgbClr val="EAEAEA"/>
            </a:solidFill>
            <a:ln w="3175" cap="rnd">
              <a:solidFill>
                <a:srgbClr val="C0C0C0"/>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7051" name="Text Box 76">
              <a:extLst>
                <a:ext uri="{FF2B5EF4-FFF2-40B4-BE49-F238E27FC236}">
                  <a16:creationId xmlns:a16="http://schemas.microsoft.com/office/drawing/2014/main" id="{650B7E3D-6460-A450-8781-7C384F0D9236}"/>
                </a:ext>
              </a:extLst>
            </p:cNvPr>
            <p:cNvSpPr txBox="1">
              <a:spLocks noChangeArrowheads="1"/>
            </p:cNvSpPr>
            <p:nvPr/>
          </p:nvSpPr>
          <p:spPr bwMode="auto">
            <a:xfrm>
              <a:off x="480" y="1735"/>
              <a:ext cx="960" cy="281"/>
            </a:xfrm>
            <a:prstGeom prst="rect">
              <a:avLst/>
            </a:prstGeom>
            <a:solidFill>
              <a:srgbClr val="FFFFFF"/>
            </a:solidFill>
            <a:ln w="9525" cap="rnd">
              <a:solidFill>
                <a:srgbClr val="800080"/>
              </a:solidFill>
              <a:prstDash val="sysDot"/>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1800">
                  <a:solidFill>
                    <a:srgbClr val="800080"/>
                  </a:solidFill>
                  <a:latin typeface="MS Song" charset="-122"/>
                  <a:ea typeface="MS Song" charset="-122"/>
                </a:rPr>
                <a:t>隐含理由</a:t>
              </a:r>
              <a:endParaRPr kumimoji="0" lang="zh-CN" altLang="en-US" sz="1800"/>
            </a:p>
          </p:txBody>
        </p:sp>
        <p:sp>
          <p:nvSpPr>
            <p:cNvPr id="87052" name="Oval 77">
              <a:extLst>
                <a:ext uri="{FF2B5EF4-FFF2-40B4-BE49-F238E27FC236}">
                  <a16:creationId xmlns:a16="http://schemas.microsoft.com/office/drawing/2014/main" id="{A2A42837-D411-B762-2CCD-FF110D473E98}"/>
                </a:ext>
              </a:extLst>
            </p:cNvPr>
            <p:cNvSpPr>
              <a:spLocks noChangeArrowheads="1"/>
            </p:cNvSpPr>
            <p:nvPr/>
          </p:nvSpPr>
          <p:spPr bwMode="auto">
            <a:xfrm>
              <a:off x="3948" y="1487"/>
              <a:ext cx="1260" cy="562"/>
            </a:xfrm>
            <a:prstGeom prst="ellipse">
              <a:avLst/>
            </a:prstGeom>
            <a:solidFill>
              <a:srgbClr val="EAEAEA"/>
            </a:solidFill>
            <a:ln w="3175" cap="rnd">
              <a:solidFill>
                <a:srgbClr val="C0C0C0"/>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7053" name="Oval 78">
              <a:extLst>
                <a:ext uri="{FF2B5EF4-FFF2-40B4-BE49-F238E27FC236}">
                  <a16:creationId xmlns:a16="http://schemas.microsoft.com/office/drawing/2014/main" id="{CC6CE5E6-8672-B0B6-757E-D0E0248BBEE8}"/>
                </a:ext>
              </a:extLst>
            </p:cNvPr>
            <p:cNvSpPr>
              <a:spLocks noChangeArrowheads="1"/>
            </p:cNvSpPr>
            <p:nvPr/>
          </p:nvSpPr>
          <p:spPr bwMode="auto">
            <a:xfrm>
              <a:off x="2880" y="2112"/>
              <a:ext cx="972" cy="611"/>
            </a:xfrm>
            <a:prstGeom prst="ellipse">
              <a:avLst/>
            </a:prstGeom>
            <a:solidFill>
              <a:srgbClr val="EAEAEA"/>
            </a:solidFill>
            <a:ln w="3175" cap="rnd">
              <a:solidFill>
                <a:srgbClr val="C0C0C0"/>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7054" name="Line 79">
              <a:extLst>
                <a:ext uri="{FF2B5EF4-FFF2-40B4-BE49-F238E27FC236}">
                  <a16:creationId xmlns:a16="http://schemas.microsoft.com/office/drawing/2014/main" id="{CEA407A3-E3AD-C96D-C062-3497DCB0FD48}"/>
                </a:ext>
              </a:extLst>
            </p:cNvPr>
            <p:cNvSpPr>
              <a:spLocks noChangeShapeType="1"/>
            </p:cNvSpPr>
            <p:nvPr/>
          </p:nvSpPr>
          <p:spPr bwMode="auto">
            <a:xfrm flipV="1">
              <a:off x="1608" y="1728"/>
              <a:ext cx="1512"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5" name="Text Box 80">
              <a:extLst>
                <a:ext uri="{FF2B5EF4-FFF2-40B4-BE49-F238E27FC236}">
                  <a16:creationId xmlns:a16="http://schemas.microsoft.com/office/drawing/2014/main" id="{DD788478-4FD1-2D75-3476-471C2CBADB66}"/>
                </a:ext>
              </a:extLst>
            </p:cNvPr>
            <p:cNvSpPr txBox="1">
              <a:spLocks noChangeArrowheads="1"/>
            </p:cNvSpPr>
            <p:nvPr/>
          </p:nvSpPr>
          <p:spPr bwMode="auto">
            <a:xfrm>
              <a:off x="1968" y="2115"/>
              <a:ext cx="600" cy="282"/>
            </a:xfrm>
            <a:prstGeom prst="rect">
              <a:avLst/>
            </a:prstGeom>
            <a:solidFill>
              <a:srgbClr val="FFCCFF"/>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2200" b="1">
                  <a:solidFill>
                    <a:srgbClr val="990000"/>
                  </a:solidFill>
                  <a:latin typeface="MS Song" charset="-122"/>
                  <a:ea typeface="MS Song" charset="-122"/>
                </a:rPr>
                <a:t>保证</a:t>
              </a:r>
            </a:p>
          </p:txBody>
        </p:sp>
        <p:sp>
          <p:nvSpPr>
            <p:cNvPr id="87056" name="Text Box 81">
              <a:extLst>
                <a:ext uri="{FF2B5EF4-FFF2-40B4-BE49-F238E27FC236}">
                  <a16:creationId xmlns:a16="http://schemas.microsoft.com/office/drawing/2014/main" id="{893D228B-EE3D-A88C-7768-80831C8FE9F7}"/>
                </a:ext>
              </a:extLst>
            </p:cNvPr>
            <p:cNvSpPr txBox="1">
              <a:spLocks noChangeArrowheads="1"/>
            </p:cNvSpPr>
            <p:nvPr/>
          </p:nvSpPr>
          <p:spPr bwMode="auto">
            <a:xfrm>
              <a:off x="3048" y="2201"/>
              <a:ext cx="600" cy="281"/>
            </a:xfrm>
            <a:prstGeom prst="rect">
              <a:avLst/>
            </a:prstGeom>
            <a:solidFill>
              <a:srgbClr val="FFCCFF"/>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2200" b="1">
                  <a:solidFill>
                    <a:srgbClr val="990000"/>
                  </a:solidFill>
                  <a:latin typeface="MS Song" charset="-122"/>
                  <a:ea typeface="MS Song" charset="-122"/>
                </a:rPr>
                <a:t>辩驳</a:t>
              </a:r>
            </a:p>
          </p:txBody>
        </p:sp>
        <p:sp>
          <p:nvSpPr>
            <p:cNvPr id="87057" name="Text Box 82">
              <a:extLst>
                <a:ext uri="{FF2B5EF4-FFF2-40B4-BE49-F238E27FC236}">
                  <a16:creationId xmlns:a16="http://schemas.microsoft.com/office/drawing/2014/main" id="{F3794A77-A03B-C65C-DC80-FEDA672EAE00}"/>
                </a:ext>
              </a:extLst>
            </p:cNvPr>
            <p:cNvSpPr txBox="1">
              <a:spLocks noChangeArrowheads="1"/>
            </p:cNvSpPr>
            <p:nvPr/>
          </p:nvSpPr>
          <p:spPr bwMode="auto">
            <a:xfrm>
              <a:off x="528" y="1546"/>
              <a:ext cx="1080" cy="281"/>
            </a:xfrm>
            <a:prstGeom prst="rect">
              <a:avLst/>
            </a:prstGeom>
            <a:solidFill>
              <a:srgbClr val="FFCCFF"/>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2200" b="1">
                  <a:solidFill>
                    <a:srgbClr val="990000"/>
                  </a:solidFill>
                  <a:latin typeface="MS Song" charset="-122"/>
                  <a:ea typeface="MS Song" charset="-122"/>
                </a:rPr>
                <a:t>数据、理由</a:t>
              </a:r>
              <a:endParaRPr kumimoji="0" lang="zh-CN" altLang="en-US" sz="2200" b="1">
                <a:solidFill>
                  <a:srgbClr val="990000"/>
                </a:solidFill>
              </a:endParaRPr>
            </a:p>
          </p:txBody>
        </p:sp>
        <p:sp>
          <p:nvSpPr>
            <p:cNvPr id="87058" name="Text Box 83">
              <a:extLst>
                <a:ext uri="{FF2B5EF4-FFF2-40B4-BE49-F238E27FC236}">
                  <a16:creationId xmlns:a16="http://schemas.microsoft.com/office/drawing/2014/main" id="{CA60A090-2575-DB9A-B5E2-6D2060EE62B8}"/>
                </a:ext>
              </a:extLst>
            </p:cNvPr>
            <p:cNvSpPr txBox="1">
              <a:spLocks noChangeArrowheads="1"/>
            </p:cNvSpPr>
            <p:nvPr/>
          </p:nvSpPr>
          <p:spPr bwMode="auto">
            <a:xfrm>
              <a:off x="3120" y="1536"/>
              <a:ext cx="528" cy="281"/>
            </a:xfrm>
            <a:prstGeom prst="rect">
              <a:avLst/>
            </a:prstGeom>
            <a:solidFill>
              <a:srgbClr val="FFCCFF"/>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2200" b="1">
                  <a:solidFill>
                    <a:srgbClr val="990000"/>
                  </a:solidFill>
                  <a:latin typeface="MS Song" charset="-122"/>
                  <a:ea typeface="MS Song" charset="-122"/>
                </a:rPr>
                <a:t>限定</a:t>
              </a:r>
            </a:p>
          </p:txBody>
        </p:sp>
        <p:sp>
          <p:nvSpPr>
            <p:cNvPr id="87059" name="Text Box 84">
              <a:extLst>
                <a:ext uri="{FF2B5EF4-FFF2-40B4-BE49-F238E27FC236}">
                  <a16:creationId xmlns:a16="http://schemas.microsoft.com/office/drawing/2014/main" id="{527C4780-BF56-0A8B-D3C4-9B14FDFD212D}"/>
                </a:ext>
              </a:extLst>
            </p:cNvPr>
            <p:cNvSpPr txBox="1">
              <a:spLocks noChangeArrowheads="1"/>
            </p:cNvSpPr>
            <p:nvPr/>
          </p:nvSpPr>
          <p:spPr bwMode="auto">
            <a:xfrm>
              <a:off x="1968" y="2763"/>
              <a:ext cx="600" cy="281"/>
            </a:xfrm>
            <a:prstGeom prst="rect">
              <a:avLst/>
            </a:prstGeom>
            <a:solidFill>
              <a:srgbClr val="FFCCFF"/>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2200" b="1">
                  <a:solidFill>
                    <a:srgbClr val="990000"/>
                  </a:solidFill>
                  <a:latin typeface="MS Song" charset="-122"/>
                  <a:ea typeface="MS Song" charset="-122"/>
                </a:rPr>
                <a:t>支撑</a:t>
              </a:r>
            </a:p>
          </p:txBody>
        </p:sp>
        <p:sp>
          <p:nvSpPr>
            <p:cNvPr id="87060" name="Line 85">
              <a:extLst>
                <a:ext uri="{FF2B5EF4-FFF2-40B4-BE49-F238E27FC236}">
                  <a16:creationId xmlns:a16="http://schemas.microsoft.com/office/drawing/2014/main" id="{AFA0632B-42A7-81F9-9CF3-E0F8EA77D377}"/>
                </a:ext>
              </a:extLst>
            </p:cNvPr>
            <p:cNvSpPr>
              <a:spLocks noChangeShapeType="1"/>
            </p:cNvSpPr>
            <p:nvPr/>
          </p:nvSpPr>
          <p:spPr bwMode="auto">
            <a:xfrm>
              <a:off x="2208" y="1733"/>
              <a:ext cx="1" cy="3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1" name="Line 86">
              <a:extLst>
                <a:ext uri="{FF2B5EF4-FFF2-40B4-BE49-F238E27FC236}">
                  <a16:creationId xmlns:a16="http://schemas.microsoft.com/office/drawing/2014/main" id="{EC0D84D2-AD57-0536-ED0C-52809EBBAC31}"/>
                </a:ext>
              </a:extLst>
            </p:cNvPr>
            <p:cNvSpPr>
              <a:spLocks noChangeShapeType="1"/>
            </p:cNvSpPr>
            <p:nvPr/>
          </p:nvSpPr>
          <p:spPr bwMode="auto">
            <a:xfrm>
              <a:off x="2208" y="2388"/>
              <a:ext cx="1" cy="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2" name="Line 87">
              <a:extLst>
                <a:ext uri="{FF2B5EF4-FFF2-40B4-BE49-F238E27FC236}">
                  <a16:creationId xmlns:a16="http://schemas.microsoft.com/office/drawing/2014/main" id="{8D72FB62-36B0-39A5-6FA6-0FA90005F430}"/>
                </a:ext>
              </a:extLst>
            </p:cNvPr>
            <p:cNvSpPr>
              <a:spLocks noChangeShapeType="1"/>
            </p:cNvSpPr>
            <p:nvPr/>
          </p:nvSpPr>
          <p:spPr bwMode="auto">
            <a:xfrm>
              <a:off x="2568" y="2388"/>
              <a:ext cx="4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3" name="Line 88">
              <a:extLst>
                <a:ext uri="{FF2B5EF4-FFF2-40B4-BE49-F238E27FC236}">
                  <a16:creationId xmlns:a16="http://schemas.microsoft.com/office/drawing/2014/main" id="{F0555C19-9A0D-393D-7B0C-485465596F42}"/>
                </a:ext>
              </a:extLst>
            </p:cNvPr>
            <p:cNvSpPr>
              <a:spLocks noChangeShapeType="1"/>
            </p:cNvSpPr>
            <p:nvPr/>
          </p:nvSpPr>
          <p:spPr bwMode="auto">
            <a:xfrm flipV="1">
              <a:off x="3288" y="1827"/>
              <a:ext cx="1" cy="3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4" name="Line 89">
              <a:extLst>
                <a:ext uri="{FF2B5EF4-FFF2-40B4-BE49-F238E27FC236}">
                  <a16:creationId xmlns:a16="http://schemas.microsoft.com/office/drawing/2014/main" id="{3F3E3AF3-BCC5-94D5-F5B5-73CDCA2D1330}"/>
                </a:ext>
              </a:extLst>
            </p:cNvPr>
            <p:cNvSpPr>
              <a:spLocks noChangeShapeType="1"/>
            </p:cNvSpPr>
            <p:nvPr/>
          </p:nvSpPr>
          <p:spPr bwMode="auto">
            <a:xfrm>
              <a:off x="3648" y="1733"/>
              <a:ext cx="6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5" name="Text Box 90">
              <a:extLst>
                <a:ext uri="{FF2B5EF4-FFF2-40B4-BE49-F238E27FC236}">
                  <a16:creationId xmlns:a16="http://schemas.microsoft.com/office/drawing/2014/main" id="{F9A8BB64-7EF6-A4EC-4362-A5F1D4E47F6D}"/>
                </a:ext>
              </a:extLst>
            </p:cNvPr>
            <p:cNvSpPr txBox="1">
              <a:spLocks noChangeArrowheads="1"/>
            </p:cNvSpPr>
            <p:nvPr/>
          </p:nvSpPr>
          <p:spPr bwMode="auto">
            <a:xfrm>
              <a:off x="4248" y="1546"/>
              <a:ext cx="600" cy="281"/>
            </a:xfrm>
            <a:prstGeom prst="rect">
              <a:avLst/>
            </a:prstGeom>
            <a:solidFill>
              <a:srgbClr val="FFCCFF"/>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2200" b="1">
                  <a:solidFill>
                    <a:srgbClr val="990000"/>
                  </a:solidFill>
                  <a:latin typeface="MS Song" charset="-122"/>
                  <a:ea typeface="MS Song" charset="-122"/>
                </a:rPr>
                <a:t>断言</a:t>
              </a:r>
            </a:p>
          </p:txBody>
        </p:sp>
        <p:sp>
          <p:nvSpPr>
            <p:cNvPr id="87066" name="Text Box 91">
              <a:extLst>
                <a:ext uri="{FF2B5EF4-FFF2-40B4-BE49-F238E27FC236}">
                  <a16:creationId xmlns:a16="http://schemas.microsoft.com/office/drawing/2014/main" id="{DB42A05C-732D-764D-0001-5F3F599E0AEE}"/>
                </a:ext>
              </a:extLst>
            </p:cNvPr>
            <p:cNvSpPr txBox="1">
              <a:spLocks noChangeArrowheads="1"/>
            </p:cNvSpPr>
            <p:nvPr/>
          </p:nvSpPr>
          <p:spPr bwMode="auto">
            <a:xfrm>
              <a:off x="624" y="2016"/>
              <a:ext cx="91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a:solidFill>
                    <a:srgbClr val="333399"/>
                  </a:solidFill>
                  <a:latin typeface="MS Song" charset="-122"/>
                  <a:ea typeface="MS Song" charset="-122"/>
                </a:rPr>
                <a:t>观察实验理论</a:t>
              </a:r>
              <a:endParaRPr kumimoji="0" lang="zh-CN" altLang="en-US" sz="1600">
                <a:solidFill>
                  <a:srgbClr val="333399"/>
                </a:solidFill>
              </a:endParaRPr>
            </a:p>
          </p:txBody>
        </p:sp>
        <p:sp>
          <p:nvSpPr>
            <p:cNvPr id="87067" name="Text Box 92">
              <a:extLst>
                <a:ext uri="{FF2B5EF4-FFF2-40B4-BE49-F238E27FC236}">
                  <a16:creationId xmlns:a16="http://schemas.microsoft.com/office/drawing/2014/main" id="{2F60F3A6-3ADC-A2B1-E81A-338C653B908C}"/>
                </a:ext>
              </a:extLst>
            </p:cNvPr>
            <p:cNvSpPr txBox="1">
              <a:spLocks noChangeArrowheads="1"/>
            </p:cNvSpPr>
            <p:nvPr/>
          </p:nvSpPr>
          <p:spPr bwMode="auto">
            <a:xfrm>
              <a:off x="1776" y="2592"/>
              <a:ext cx="105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a:solidFill>
                    <a:srgbClr val="333399"/>
                  </a:solidFill>
                  <a:latin typeface="MS Song" charset="-122"/>
                  <a:ea typeface="MS Song" charset="-122"/>
                </a:rPr>
                <a:t>基础假设、事实</a:t>
              </a:r>
              <a:endParaRPr kumimoji="0" lang="en-US" altLang="zh-CN">
                <a:latin typeface="MS Song" charset="-122"/>
                <a:ea typeface="MS Song" charset="-122"/>
              </a:endParaRPr>
            </a:p>
          </p:txBody>
        </p:sp>
        <p:sp>
          <p:nvSpPr>
            <p:cNvPr id="87068" name="Text Box 93">
              <a:extLst>
                <a:ext uri="{FF2B5EF4-FFF2-40B4-BE49-F238E27FC236}">
                  <a16:creationId xmlns:a16="http://schemas.microsoft.com/office/drawing/2014/main" id="{BF40E57F-F5A8-21F7-AFEA-98814760F4F7}"/>
                </a:ext>
              </a:extLst>
            </p:cNvPr>
            <p:cNvSpPr txBox="1">
              <a:spLocks noChangeArrowheads="1"/>
            </p:cNvSpPr>
            <p:nvPr/>
          </p:nvSpPr>
          <p:spPr bwMode="auto">
            <a:xfrm>
              <a:off x="2976" y="1824"/>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a:solidFill>
                    <a:srgbClr val="333399"/>
                  </a:solidFill>
                  <a:latin typeface="MS Song" charset="-122"/>
                  <a:ea typeface="MS Song" charset="-122"/>
                </a:rPr>
                <a:t>辅助假设</a:t>
              </a:r>
              <a:endParaRPr kumimoji="0" lang="zh-CN" altLang="en-US" sz="1600">
                <a:solidFill>
                  <a:srgbClr val="333399"/>
                </a:solidFill>
              </a:endParaRPr>
            </a:p>
          </p:txBody>
        </p:sp>
        <p:sp>
          <p:nvSpPr>
            <p:cNvPr id="87069" name="Text Box 94">
              <a:extLst>
                <a:ext uri="{FF2B5EF4-FFF2-40B4-BE49-F238E27FC236}">
                  <a16:creationId xmlns:a16="http://schemas.microsoft.com/office/drawing/2014/main" id="{C0E90022-5E12-9813-569C-4AD5154EB969}"/>
                </a:ext>
              </a:extLst>
            </p:cNvPr>
            <p:cNvSpPr txBox="1">
              <a:spLocks noChangeArrowheads="1"/>
            </p:cNvSpPr>
            <p:nvPr/>
          </p:nvSpPr>
          <p:spPr bwMode="auto">
            <a:xfrm>
              <a:off x="4262" y="1776"/>
              <a:ext cx="77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a:solidFill>
                    <a:srgbClr val="333399"/>
                  </a:solidFill>
                  <a:latin typeface="MS Song" charset="-122"/>
                  <a:ea typeface="MS Song" charset="-122"/>
                </a:rPr>
                <a:t>含义、后果</a:t>
              </a:r>
              <a:endParaRPr kumimoji="0" lang="zh-CN" altLang="en-US" sz="1600">
                <a:solidFill>
                  <a:srgbClr val="333399"/>
                </a:solidFill>
              </a:endParaRPr>
            </a:p>
          </p:txBody>
        </p:sp>
        <p:sp>
          <p:nvSpPr>
            <p:cNvPr id="87070" name="Text Box 95">
              <a:extLst>
                <a:ext uri="{FF2B5EF4-FFF2-40B4-BE49-F238E27FC236}">
                  <a16:creationId xmlns:a16="http://schemas.microsoft.com/office/drawing/2014/main" id="{9138EA74-D417-FCD0-63F7-5FBF33BAB5DC}"/>
                </a:ext>
              </a:extLst>
            </p:cNvPr>
            <p:cNvSpPr txBox="1">
              <a:spLocks noChangeArrowheads="1"/>
            </p:cNvSpPr>
            <p:nvPr/>
          </p:nvSpPr>
          <p:spPr bwMode="auto">
            <a:xfrm>
              <a:off x="3009" y="2487"/>
              <a:ext cx="81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a:solidFill>
                    <a:srgbClr val="333399"/>
                  </a:solidFill>
                  <a:latin typeface="MS Song" charset="-122"/>
                  <a:ea typeface="MS Song" charset="-122"/>
                </a:rPr>
                <a:t>假设、事实</a:t>
              </a:r>
              <a:endParaRPr kumimoji="0" lang="zh-CN" altLang="en-US" sz="1600">
                <a:solidFill>
                  <a:srgbClr val="333399"/>
                </a:solidFill>
              </a:endParaRPr>
            </a:p>
          </p:txBody>
        </p:sp>
      </p:grpSp>
      <p:sp>
        <p:nvSpPr>
          <p:cNvPr id="87044" name="Rectangle 98">
            <a:extLst>
              <a:ext uri="{FF2B5EF4-FFF2-40B4-BE49-F238E27FC236}">
                <a16:creationId xmlns:a16="http://schemas.microsoft.com/office/drawing/2014/main" id="{9E93AFDE-8CAF-2E91-FB29-5C62BE580CF4}"/>
              </a:ext>
            </a:extLst>
          </p:cNvPr>
          <p:cNvSpPr>
            <a:spLocks noChangeArrowheads="1"/>
          </p:cNvSpPr>
          <p:nvPr/>
        </p:nvSpPr>
        <p:spPr bwMode="auto">
          <a:xfrm>
            <a:off x="685800" y="685800"/>
            <a:ext cx="75438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r>
              <a:rPr kumimoji="0" lang="en-US" altLang="zh-CN"/>
              <a:t> </a:t>
            </a:r>
            <a:r>
              <a:rPr kumimoji="0" lang="zh-CN" altLang="en-US" sz="2600" b="1">
                <a:solidFill>
                  <a:srgbClr val="800000"/>
                </a:solidFill>
              </a:rPr>
              <a:t>用图尔明论证模式表示</a:t>
            </a:r>
            <a:r>
              <a:rPr kumimoji="0" lang="en-US" altLang="zh-CN" sz="2600" b="1">
                <a:solidFill>
                  <a:srgbClr val="800000"/>
                </a:solidFill>
              </a:rPr>
              <a:t>, </a:t>
            </a:r>
            <a:r>
              <a:rPr kumimoji="0" lang="zh-CN" altLang="en-US" sz="2600" b="1">
                <a:solidFill>
                  <a:srgbClr val="800000"/>
                </a:solidFill>
              </a:rPr>
              <a:t>它的每一项</a:t>
            </a:r>
            <a:r>
              <a:rPr kumimoji="0" lang="zh-CN" altLang="en-US" sz="2600" b="1"/>
              <a:t>自身</a:t>
            </a:r>
            <a:r>
              <a:rPr kumimoji="0" lang="zh-CN" altLang="en-US" sz="2600" b="1">
                <a:solidFill>
                  <a:srgbClr val="FF6600"/>
                </a:solidFill>
              </a:rPr>
              <a:t>都</a:t>
            </a:r>
            <a:r>
              <a:rPr kumimoji="0" lang="zh-CN" altLang="en-US" sz="2600" b="1">
                <a:solidFill>
                  <a:srgbClr val="800000"/>
                </a:solidFill>
              </a:rPr>
              <a:t>可以是隐含的－－如果没有表示出来的话，它的每一项</a:t>
            </a:r>
            <a:r>
              <a:rPr kumimoji="0" lang="zh-CN" altLang="en-US" sz="2600" b="1"/>
              <a:t>又</a:t>
            </a:r>
            <a:r>
              <a:rPr kumimoji="0" lang="zh-CN" altLang="en-US" sz="2600" b="1">
                <a:solidFill>
                  <a:srgbClr val="800000"/>
                </a:solidFill>
              </a:rPr>
              <a:t>都可以立足于隐含的预设和假设之上</a:t>
            </a:r>
            <a:r>
              <a:rPr kumimoji="0" lang="en-US" altLang="zh-CN" sz="2600" b="1">
                <a:solidFill>
                  <a:srgbClr val="800000"/>
                </a:solidFill>
              </a:rPr>
              <a:t>:</a:t>
            </a:r>
          </a:p>
        </p:txBody>
      </p:sp>
      <p:sp>
        <p:nvSpPr>
          <p:cNvPr id="2" name="幻灯片编号占位符 1">
            <a:extLst>
              <a:ext uri="{FF2B5EF4-FFF2-40B4-BE49-F238E27FC236}">
                <a16:creationId xmlns:a16="http://schemas.microsoft.com/office/drawing/2014/main" id="{1BE670F1-7EDA-8D61-5240-C0C4853FB301}"/>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352B31E3-02ED-654D-A35A-20C8EE5222B3}" type="slidenum">
              <a:rPr kumimoji="0" lang="en-US" altLang="zh-CN" sz="1400"/>
              <a:pPr/>
              <a:t>11</a:t>
            </a:fld>
            <a:endParaRPr kumimoji="0"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356B1E63-7CC1-212C-5510-943330F9578E}"/>
              </a:ext>
            </a:extLst>
          </p:cNvPr>
          <p:cNvSpPr>
            <a:spLocks noChangeArrowheads="1"/>
          </p:cNvSpPr>
          <p:nvPr/>
        </p:nvSpPr>
        <p:spPr bwMode="auto">
          <a:xfrm>
            <a:off x="609600" y="533400"/>
            <a:ext cx="8153400" cy="495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200" b="1">
                <a:solidFill>
                  <a:srgbClr val="CCFF33"/>
                </a:solidFill>
              </a:rPr>
              <a:t>8.1.3 </a:t>
            </a:r>
            <a:r>
              <a:rPr kumimoji="0" lang="zh-CN" altLang="en-US" sz="3200" b="1">
                <a:solidFill>
                  <a:srgbClr val="CCFF33"/>
                </a:solidFill>
              </a:rPr>
              <a:t>　挖掘隐含假设的目的</a:t>
            </a:r>
          </a:p>
          <a:p>
            <a:pPr>
              <a:buFont typeface="Wingdings" pitchFamily="2" charset="2"/>
              <a:buNone/>
            </a:pPr>
            <a:endParaRPr kumimoji="0" lang="zh-CN" altLang="en-US" sz="1800"/>
          </a:p>
          <a:p>
            <a:pPr>
              <a:buClr>
                <a:srgbClr val="FFFFCC"/>
              </a:buClr>
              <a:buFont typeface="Wingdings" pitchFamily="2" charset="2"/>
              <a:buChar char="Ø"/>
            </a:pPr>
            <a:r>
              <a:rPr kumimoji="0" lang="zh-CN" altLang="en-US"/>
              <a:t> </a:t>
            </a:r>
            <a:r>
              <a:rPr kumimoji="0" lang="zh-CN" altLang="en-US" sz="2400"/>
              <a:t>隐含假设关乎论证的</a:t>
            </a:r>
            <a:r>
              <a:rPr kumimoji="0" lang="zh-CN" altLang="en-US" sz="2400">
                <a:solidFill>
                  <a:srgbClr val="FFFF00"/>
                </a:solidFill>
              </a:rPr>
              <a:t>评价</a:t>
            </a:r>
            <a:r>
              <a:rPr kumimoji="0" lang="zh-CN" altLang="en-US" sz="2400"/>
              <a:t>：论证是充分、完满的吗？</a:t>
            </a:r>
          </a:p>
          <a:p>
            <a:pPr>
              <a:buClr>
                <a:srgbClr val="FFFFCC"/>
              </a:buClr>
              <a:buFont typeface="Wingdings" pitchFamily="2" charset="2"/>
              <a:buNone/>
            </a:pPr>
            <a:r>
              <a:rPr kumimoji="0" lang="zh-CN" altLang="en-US" sz="1000"/>
              <a:t>	　</a:t>
            </a:r>
          </a:p>
          <a:p>
            <a:pPr>
              <a:buClr>
                <a:srgbClr val="FFFFCC"/>
              </a:buClr>
              <a:buFont typeface="Wingdings" pitchFamily="2" charset="2"/>
              <a:buChar char="Ø"/>
            </a:pPr>
            <a:r>
              <a:rPr kumimoji="0" lang="zh-CN" altLang="en-US" sz="2400"/>
              <a:t> 挖掘和补充隐含假设就是力图</a:t>
            </a:r>
            <a:r>
              <a:rPr kumimoji="0" lang="zh-CN" altLang="en-US" sz="2400">
                <a:solidFill>
                  <a:srgbClr val="FFFF00"/>
                </a:solidFill>
              </a:rPr>
              <a:t>使</a:t>
            </a:r>
            <a:r>
              <a:rPr kumimoji="0" lang="zh-CN" altLang="en-US" sz="2400"/>
              <a:t>论证变得</a:t>
            </a:r>
            <a:r>
              <a:rPr kumimoji="0" lang="zh-CN" altLang="en-US" sz="2400">
                <a:solidFill>
                  <a:srgbClr val="FFFF00"/>
                </a:solidFill>
              </a:rPr>
              <a:t>完满</a:t>
            </a:r>
            <a:r>
              <a:rPr kumimoji="0" lang="zh-CN" altLang="en-US" sz="2400"/>
              <a:t>。</a:t>
            </a:r>
          </a:p>
          <a:p>
            <a:pPr>
              <a:buClr>
                <a:srgbClr val="FFFFCC"/>
              </a:buClr>
              <a:buFont typeface="Wingdings" pitchFamily="2" charset="2"/>
              <a:buChar char="Ø"/>
            </a:pPr>
            <a:endParaRPr kumimoji="0" lang="zh-CN" altLang="en-US" sz="1000"/>
          </a:p>
          <a:p>
            <a:pPr>
              <a:buClr>
                <a:srgbClr val="FFFFCC"/>
              </a:buClr>
              <a:buFont typeface="Wingdings" pitchFamily="2" charset="2"/>
              <a:buChar char="Ø"/>
            </a:pPr>
            <a:r>
              <a:rPr kumimoji="0" lang="zh-CN" altLang="en-US" sz="2400"/>
              <a:t> 如果补充的隐含前提或假设自身是没有证明、不可接受的，那么原来的论证依然不会完满。如果一直找不到满意的隐含假设来使论证完满，那么论证就是不完满的。</a:t>
            </a:r>
          </a:p>
          <a:p>
            <a:pPr>
              <a:buClr>
                <a:srgbClr val="FFFFCC"/>
              </a:buClr>
              <a:buFont typeface="Wingdings" pitchFamily="2" charset="2"/>
              <a:buNone/>
            </a:pPr>
            <a:endParaRPr kumimoji="0" lang="zh-CN" altLang="en-US" sz="1000"/>
          </a:p>
          <a:p>
            <a:pPr>
              <a:buClr>
                <a:srgbClr val="FFFFCC"/>
              </a:buClr>
              <a:buFont typeface="Wingdings" pitchFamily="2" charset="2"/>
              <a:buChar char="Ø"/>
            </a:pPr>
            <a:r>
              <a:rPr kumimoji="0" lang="zh-CN" altLang="en-US" sz="2400"/>
              <a:t> 所以，寻找合适的隐含假设的过程也是</a:t>
            </a:r>
            <a:r>
              <a:rPr kumimoji="0" lang="zh-CN" altLang="en-US" sz="2400">
                <a:solidFill>
                  <a:srgbClr val="FFFF00"/>
                </a:solidFill>
              </a:rPr>
              <a:t>评价</a:t>
            </a:r>
            <a:r>
              <a:rPr kumimoji="0" lang="zh-CN" altLang="en-US" sz="2400"/>
              <a:t>论证的过程。</a:t>
            </a:r>
          </a:p>
          <a:p>
            <a:pPr>
              <a:buClr>
                <a:srgbClr val="FFFFCC"/>
              </a:buClr>
              <a:buFont typeface="Wingdings" pitchFamily="2" charset="2"/>
              <a:buChar char="Ø"/>
            </a:pPr>
            <a:endParaRPr kumimoji="0" lang="zh-CN" altLang="en-US" sz="1000"/>
          </a:p>
          <a:p>
            <a:pPr>
              <a:buClr>
                <a:srgbClr val="FFFFCC"/>
              </a:buClr>
              <a:buFont typeface="Wingdings" pitchFamily="2" charset="2"/>
              <a:buChar char="Ø"/>
            </a:pPr>
            <a:r>
              <a:rPr kumimoji="0" lang="zh-CN" altLang="en-US" sz="2400"/>
              <a:t> 善于挖掘和检查隐含假设是批判性思维基本功，是学术高手的看家本领。</a:t>
            </a:r>
          </a:p>
          <a:p>
            <a:endParaRPr kumimoji="0" lang="en-US" altLang="zh-CN" sz="2400"/>
          </a:p>
        </p:txBody>
      </p:sp>
      <p:sp>
        <p:nvSpPr>
          <p:cNvPr id="2" name="幻灯片编号占位符 1">
            <a:extLst>
              <a:ext uri="{FF2B5EF4-FFF2-40B4-BE49-F238E27FC236}">
                <a16:creationId xmlns:a16="http://schemas.microsoft.com/office/drawing/2014/main" id="{7AABDE35-ECA7-CF3C-59B0-009B1D7E7A0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9562F2E3-54C5-4242-ACEC-0287AE7A6D24}" type="slidenum">
              <a:rPr kumimoji="0" lang="en-US" altLang="zh-CN" sz="1400"/>
              <a:pPr/>
              <a:t>12</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12290">
                                            <p:txEl>
                                              <p:pRg st="2" end="2"/>
                                            </p:txEl>
                                          </p:spTgt>
                                        </p:tgtEl>
                                        <p:attrNameLst>
                                          <p:attrName>style.fontStyle</p:attrName>
                                        </p:attrNameLst>
                                      </p:cBhvr>
                                      <p:to>
                                        <p:strVal val="normal"/>
                                      </p:to>
                                    </p:set>
                                    <p:set>
                                      <p:cBhvr override="childStyle">
                                        <p:cTn id="7" dur="indefinite"/>
                                        <p:tgtEl>
                                          <p:spTgt spid="12290">
                                            <p:txEl>
                                              <p:pRg st="2" end="2"/>
                                            </p:txEl>
                                          </p:spTgt>
                                        </p:tgtEl>
                                        <p:attrNameLst>
                                          <p:attrName>style.fontWeight</p:attrName>
                                        </p:attrNameLst>
                                      </p:cBhvr>
                                      <p:to>
                                        <p:strVal val="bold"/>
                                      </p:to>
                                    </p:set>
                                    <p:set>
                                      <p:cBhvr override="childStyle">
                                        <p:cTn id="8" dur="indefinite"/>
                                        <p:tgtEl>
                                          <p:spTgt spid="12290">
                                            <p:txEl>
                                              <p:pRg st="2" end="2"/>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childTnLst>
                                    <p:set>
                                      <p:cBhvr override="childStyle">
                                        <p:cTn id="12" dur="indefinite"/>
                                        <p:tgtEl>
                                          <p:spTgt spid="12290">
                                            <p:txEl>
                                              <p:pRg st="4" end="4"/>
                                            </p:txEl>
                                          </p:spTgt>
                                        </p:tgtEl>
                                        <p:attrNameLst>
                                          <p:attrName>style.fontStyle</p:attrName>
                                        </p:attrNameLst>
                                      </p:cBhvr>
                                      <p:to>
                                        <p:strVal val="normal"/>
                                      </p:to>
                                    </p:set>
                                    <p:set>
                                      <p:cBhvr override="childStyle">
                                        <p:cTn id="13" dur="indefinite"/>
                                        <p:tgtEl>
                                          <p:spTgt spid="12290">
                                            <p:txEl>
                                              <p:pRg st="4" end="4"/>
                                            </p:txEl>
                                          </p:spTgt>
                                        </p:tgtEl>
                                        <p:attrNameLst>
                                          <p:attrName>style.fontWeight</p:attrName>
                                        </p:attrNameLst>
                                      </p:cBhvr>
                                      <p:to>
                                        <p:strVal val="bold"/>
                                      </p:to>
                                    </p:set>
                                    <p:set>
                                      <p:cBhvr override="childStyle">
                                        <p:cTn id="14" dur="indefinite"/>
                                        <p:tgtEl>
                                          <p:spTgt spid="12290">
                                            <p:txEl>
                                              <p:pRg st="4" end="4"/>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mph" presetSubtype="1" nodeType="clickEffect">
                                  <p:stCondLst>
                                    <p:cond delay="0"/>
                                  </p:stCondLst>
                                  <p:childTnLst>
                                    <p:set>
                                      <p:cBhvr override="childStyle">
                                        <p:cTn id="18" dur="indefinite"/>
                                        <p:tgtEl>
                                          <p:spTgt spid="12290">
                                            <p:txEl>
                                              <p:pRg st="6" end="6"/>
                                            </p:txEl>
                                          </p:spTgt>
                                        </p:tgtEl>
                                        <p:attrNameLst>
                                          <p:attrName>style.fontStyle</p:attrName>
                                        </p:attrNameLst>
                                      </p:cBhvr>
                                      <p:to>
                                        <p:strVal val="normal"/>
                                      </p:to>
                                    </p:set>
                                    <p:set>
                                      <p:cBhvr override="childStyle">
                                        <p:cTn id="19" dur="indefinite"/>
                                        <p:tgtEl>
                                          <p:spTgt spid="12290">
                                            <p:txEl>
                                              <p:pRg st="6" end="6"/>
                                            </p:txEl>
                                          </p:spTgt>
                                        </p:tgtEl>
                                        <p:attrNameLst>
                                          <p:attrName>style.fontWeight</p:attrName>
                                        </p:attrNameLst>
                                      </p:cBhvr>
                                      <p:to>
                                        <p:strVal val="bold"/>
                                      </p:to>
                                    </p:set>
                                    <p:set>
                                      <p:cBhvr override="childStyle">
                                        <p:cTn id="20" dur="indefinite"/>
                                        <p:tgtEl>
                                          <p:spTgt spid="12290">
                                            <p:txEl>
                                              <p:pRg st="6" end="6"/>
                                            </p:txEl>
                                          </p:spTgt>
                                        </p:tgtEl>
                                        <p:attrNameLst>
                                          <p:attrName>style.textDecorationUnderline</p:attrName>
                                        </p:attrNameLst>
                                      </p:cBhvr>
                                      <p:to>
                                        <p:strVal val="fals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mph" presetSubtype="1" nodeType="clickEffect">
                                  <p:stCondLst>
                                    <p:cond delay="0"/>
                                  </p:stCondLst>
                                  <p:childTnLst>
                                    <p:set>
                                      <p:cBhvr override="childStyle">
                                        <p:cTn id="24" dur="indefinite"/>
                                        <p:tgtEl>
                                          <p:spTgt spid="12290">
                                            <p:txEl>
                                              <p:pRg st="8" end="8"/>
                                            </p:txEl>
                                          </p:spTgt>
                                        </p:tgtEl>
                                        <p:attrNameLst>
                                          <p:attrName>style.fontStyle</p:attrName>
                                        </p:attrNameLst>
                                      </p:cBhvr>
                                      <p:to>
                                        <p:strVal val="normal"/>
                                      </p:to>
                                    </p:set>
                                    <p:set>
                                      <p:cBhvr override="childStyle">
                                        <p:cTn id="25" dur="indefinite"/>
                                        <p:tgtEl>
                                          <p:spTgt spid="12290">
                                            <p:txEl>
                                              <p:pRg st="8" end="8"/>
                                            </p:txEl>
                                          </p:spTgt>
                                        </p:tgtEl>
                                        <p:attrNameLst>
                                          <p:attrName>style.fontWeight</p:attrName>
                                        </p:attrNameLst>
                                      </p:cBhvr>
                                      <p:to>
                                        <p:strVal val="bold"/>
                                      </p:to>
                                    </p:set>
                                    <p:set>
                                      <p:cBhvr override="childStyle">
                                        <p:cTn id="26" dur="indefinite"/>
                                        <p:tgtEl>
                                          <p:spTgt spid="12290">
                                            <p:txEl>
                                              <p:pRg st="8" end="8"/>
                                            </p:txEl>
                                          </p:spTgt>
                                        </p:tgtEl>
                                        <p:attrNameLst>
                                          <p:attrName>style.textDecorationUnderline</p:attrName>
                                        </p:attrNameLst>
                                      </p:cBhvr>
                                      <p:to>
                                        <p:strVal val="fals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mph" presetSubtype="1" nodeType="clickEffect">
                                  <p:stCondLst>
                                    <p:cond delay="0"/>
                                  </p:stCondLst>
                                  <p:childTnLst>
                                    <p:set>
                                      <p:cBhvr override="childStyle">
                                        <p:cTn id="30" dur="indefinite"/>
                                        <p:tgtEl>
                                          <p:spTgt spid="12290">
                                            <p:txEl>
                                              <p:pRg st="10" end="10"/>
                                            </p:txEl>
                                          </p:spTgt>
                                        </p:tgtEl>
                                        <p:attrNameLst>
                                          <p:attrName>style.fontStyle</p:attrName>
                                        </p:attrNameLst>
                                      </p:cBhvr>
                                      <p:to>
                                        <p:strVal val="normal"/>
                                      </p:to>
                                    </p:set>
                                    <p:set>
                                      <p:cBhvr override="childStyle">
                                        <p:cTn id="31" dur="indefinite"/>
                                        <p:tgtEl>
                                          <p:spTgt spid="12290">
                                            <p:txEl>
                                              <p:pRg st="10" end="10"/>
                                            </p:txEl>
                                          </p:spTgt>
                                        </p:tgtEl>
                                        <p:attrNameLst>
                                          <p:attrName>style.fontWeight</p:attrName>
                                        </p:attrNameLst>
                                      </p:cBhvr>
                                      <p:to>
                                        <p:strVal val="bold"/>
                                      </p:to>
                                    </p:set>
                                    <p:set>
                                      <p:cBhvr override="childStyle">
                                        <p:cTn id="32" dur="indefinite"/>
                                        <p:tgtEl>
                                          <p:spTgt spid="12290">
                                            <p:txEl>
                                              <p:pRg st="10" end="10"/>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8">
            <a:extLst>
              <a:ext uri="{FF2B5EF4-FFF2-40B4-BE49-F238E27FC236}">
                <a16:creationId xmlns:a16="http://schemas.microsoft.com/office/drawing/2014/main" id="{1BCBE658-3D65-C360-F8BE-CFA80336E507}"/>
              </a:ext>
            </a:extLst>
          </p:cNvPr>
          <p:cNvSpPr>
            <a:spLocks noChangeArrowheads="1"/>
          </p:cNvSpPr>
          <p:nvPr/>
        </p:nvSpPr>
        <p:spPr bwMode="auto">
          <a:xfrm>
            <a:off x="381000" y="3048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800" b="1">
                <a:solidFill>
                  <a:srgbClr val="800080"/>
                </a:solidFill>
              </a:rPr>
              <a:t>西门庆“故里”之争</a:t>
            </a:r>
          </a:p>
        </p:txBody>
      </p:sp>
      <p:pic>
        <p:nvPicPr>
          <p:cNvPr id="89090" name="Picture 18" descr="1277488_11n">
            <a:extLst>
              <a:ext uri="{FF2B5EF4-FFF2-40B4-BE49-F238E27FC236}">
                <a16:creationId xmlns:a16="http://schemas.microsoft.com/office/drawing/2014/main" id="{A31C0D62-A093-AB05-C4A2-61E3FE180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219200"/>
            <a:ext cx="3581400"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1" name="Rectangle 19">
            <a:extLst>
              <a:ext uri="{FF2B5EF4-FFF2-40B4-BE49-F238E27FC236}">
                <a16:creationId xmlns:a16="http://schemas.microsoft.com/office/drawing/2014/main" id="{FE9459BF-69EF-0F70-A3CF-4D4BD2479EF5}"/>
              </a:ext>
            </a:extLst>
          </p:cNvPr>
          <p:cNvSpPr>
            <a:spLocks noChangeArrowheads="1"/>
          </p:cNvSpPr>
          <p:nvPr/>
        </p:nvSpPr>
        <p:spPr bwMode="auto">
          <a:xfrm>
            <a:off x="457200" y="1181100"/>
            <a:ext cx="4800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zh-CN" altLang="en-US" sz="2400" b="1" i="1">
                <a:solidFill>
                  <a:srgbClr val="CC0000"/>
                </a:solidFill>
                <a:latin typeface="汉鼎简楷体" pitchFamily="49" charset="-122"/>
                <a:ea typeface="汉鼎简楷体" pitchFamily="49" charset="-122"/>
              </a:rPr>
              <a:t>山东阳谷县城</a:t>
            </a:r>
            <a:r>
              <a:rPr kumimoji="0" lang="zh-CN" altLang="en-US" sz="2400" i="1">
                <a:solidFill>
                  <a:srgbClr val="CC0000"/>
                </a:solidFill>
                <a:latin typeface="汉鼎简楷体" pitchFamily="49" charset="-122"/>
                <a:ea typeface="汉鼎简楷体" pitchFamily="49" charset="-122"/>
              </a:rPr>
              <a:t>，</a:t>
            </a:r>
            <a:r>
              <a:rPr kumimoji="0" lang="zh-CN" altLang="en-US" sz="2400" i="1">
                <a:latin typeface="汉鼎简楷体" pitchFamily="49" charset="-122"/>
                <a:ea typeface="汉鼎简楷体" pitchFamily="49" charset="-122"/>
              </a:rPr>
              <a:t>在狮子楼旅游城</a:t>
            </a:r>
            <a:r>
              <a:rPr kumimoji="0" lang="zh-CN" altLang="en-US" sz="2400" i="1">
                <a:ea typeface="汉鼎简楷体" pitchFamily="49" charset="-122"/>
              </a:rPr>
              <a:t>“</a:t>
            </a:r>
            <a:r>
              <a:rPr kumimoji="0" lang="zh-CN" altLang="en-US" sz="2400" i="1">
                <a:latin typeface="汉鼎简楷体" pitchFamily="49" charset="-122"/>
                <a:ea typeface="汉鼎简楷体" pitchFamily="49" charset="-122"/>
              </a:rPr>
              <a:t>王氏茶坊</a:t>
            </a:r>
            <a:r>
              <a:rPr kumimoji="0" lang="zh-CN" altLang="en-US" sz="2400" i="1">
                <a:ea typeface="汉鼎简楷体" pitchFamily="49" charset="-122"/>
              </a:rPr>
              <a:t>”</a:t>
            </a:r>
            <a:r>
              <a:rPr kumimoji="0" lang="zh-CN" altLang="en-US" sz="2400" i="1">
                <a:latin typeface="汉鼎简楷体" pitchFamily="49" charset="-122"/>
                <a:ea typeface="汉鼎简楷体" pitchFamily="49" charset="-122"/>
              </a:rPr>
              <a:t>内堂，正中摆着一张旧式大床，左侧木桌旁为</a:t>
            </a:r>
            <a:r>
              <a:rPr kumimoji="0" lang="zh-CN" altLang="en-US" sz="2400" i="1">
                <a:ea typeface="汉鼎简楷体" pitchFamily="49" charset="-122"/>
              </a:rPr>
              <a:t>“</a:t>
            </a:r>
            <a:r>
              <a:rPr kumimoji="0" lang="zh-CN" altLang="en-US" sz="2400" i="1">
                <a:latin typeface="汉鼎简楷体" pitchFamily="49" charset="-122"/>
                <a:ea typeface="汉鼎简楷体" pitchFamily="49" charset="-122"/>
              </a:rPr>
              <a:t>西门庆</a:t>
            </a:r>
            <a:r>
              <a:rPr kumimoji="0" lang="zh-CN" altLang="en-US" sz="2400" i="1">
                <a:ea typeface="汉鼎简楷体" pitchFamily="49" charset="-122"/>
              </a:rPr>
              <a:t>”</a:t>
            </a:r>
            <a:r>
              <a:rPr kumimoji="0" lang="zh-CN" altLang="en-US" sz="2400" i="1">
                <a:latin typeface="汉鼎简楷体" pitchFamily="49" charset="-122"/>
                <a:ea typeface="汉鼎简楷体" pitchFamily="49" charset="-122"/>
              </a:rPr>
              <a:t>与</a:t>
            </a:r>
            <a:r>
              <a:rPr kumimoji="0" lang="zh-CN" altLang="en-US" sz="2400" i="1">
                <a:ea typeface="汉鼎简楷体" pitchFamily="49" charset="-122"/>
              </a:rPr>
              <a:t>“</a:t>
            </a:r>
            <a:r>
              <a:rPr kumimoji="0" lang="zh-CN" altLang="en-US" sz="2400" i="1">
                <a:latin typeface="汉鼎简楷体" pitchFamily="49" charset="-122"/>
                <a:ea typeface="汉鼎简楷体" pitchFamily="49" charset="-122"/>
              </a:rPr>
              <a:t>潘金莲</a:t>
            </a:r>
            <a:r>
              <a:rPr kumimoji="0" lang="zh-CN" altLang="en-US" sz="2400" i="1">
                <a:ea typeface="汉鼎简楷体" pitchFamily="49" charset="-122"/>
              </a:rPr>
              <a:t>”</a:t>
            </a:r>
            <a:r>
              <a:rPr kumimoji="0" lang="zh-CN" altLang="en-US" sz="2400" i="1">
                <a:latin typeface="汉鼎简楷体" pitchFamily="49" charset="-122"/>
                <a:ea typeface="汉鼎简楷体" pitchFamily="49" charset="-122"/>
              </a:rPr>
              <a:t>幽会的塑像，右侧衣架上搭着十几件古装衣物。 西门庆经营的产业，如生药铺、盐铺、当铺和绸缎庄等一应俱全，还有潘金莲手工艺品、西门庆绒布等特色旅游产品 。</a:t>
            </a:r>
            <a:r>
              <a:rPr kumimoji="0" lang="zh-CN" altLang="en-US" sz="2400">
                <a:latin typeface="汉鼎简楷体" pitchFamily="49" charset="-122"/>
                <a:ea typeface="汉鼎简楷体" pitchFamily="49" charset="-122"/>
              </a:rPr>
              <a:t> </a:t>
            </a:r>
          </a:p>
          <a:p>
            <a:pPr>
              <a:lnSpc>
                <a:spcPct val="100000"/>
              </a:lnSpc>
              <a:spcBef>
                <a:spcPct val="0"/>
              </a:spcBef>
              <a:buClrTx/>
              <a:buSzTx/>
              <a:buFontTx/>
              <a:buNone/>
            </a:pPr>
            <a:endParaRPr kumimoji="0" lang="zh-CN" altLang="en-US" sz="1000">
              <a:latin typeface="汉鼎简楷体" pitchFamily="49" charset="-122"/>
              <a:ea typeface="汉鼎简楷体" pitchFamily="49" charset="-122"/>
            </a:endParaRPr>
          </a:p>
          <a:p>
            <a:pPr>
              <a:lnSpc>
                <a:spcPct val="100000"/>
              </a:lnSpc>
              <a:spcBef>
                <a:spcPct val="0"/>
              </a:spcBef>
              <a:buClrTx/>
              <a:buSzTx/>
              <a:buFontTx/>
              <a:buNone/>
            </a:pPr>
            <a:r>
              <a:rPr kumimoji="0" lang="zh-CN" altLang="en-US" sz="2400" b="1" i="1">
                <a:solidFill>
                  <a:srgbClr val="336600"/>
                </a:solidFill>
                <a:ea typeface="汉鼎简楷体" pitchFamily="49" charset="-122"/>
              </a:rPr>
              <a:t>临清市</a:t>
            </a:r>
            <a:r>
              <a:rPr kumimoji="0" lang="zh-CN" altLang="en-US" sz="2400" i="1">
                <a:solidFill>
                  <a:srgbClr val="336600"/>
                </a:solidFill>
                <a:ea typeface="汉鼎简楷体" pitchFamily="49" charset="-122"/>
              </a:rPr>
              <a:t>，</a:t>
            </a:r>
            <a:r>
              <a:rPr kumimoji="0" lang="zh-CN" altLang="en-US" sz="2400" i="1">
                <a:solidFill>
                  <a:srgbClr val="003300"/>
                </a:solidFill>
                <a:ea typeface="汉鼎简楷体" pitchFamily="49" charset="-122"/>
              </a:rPr>
              <a:t>投资约３亿元，将建设西门庆院落、王婆茶馆、武大郎炊饼铺等，恢复原有老字号和娱乐场所</a:t>
            </a:r>
            <a:r>
              <a:rPr kumimoji="0" lang="zh-CN" altLang="en-US" sz="2400" i="1">
                <a:solidFill>
                  <a:srgbClr val="336600"/>
                </a:solidFill>
              </a:rPr>
              <a:t>。</a:t>
            </a:r>
            <a:r>
              <a:rPr kumimoji="0" lang="zh-CN" altLang="en-US" sz="2400">
                <a:solidFill>
                  <a:srgbClr val="CC0000"/>
                </a:solidFill>
              </a:rPr>
              <a:t> </a:t>
            </a:r>
          </a:p>
        </p:txBody>
      </p:sp>
      <p:sp>
        <p:nvSpPr>
          <p:cNvPr id="89092" name="Rectangle 20">
            <a:extLst>
              <a:ext uri="{FF2B5EF4-FFF2-40B4-BE49-F238E27FC236}">
                <a16:creationId xmlns:a16="http://schemas.microsoft.com/office/drawing/2014/main" id="{4AED5AA7-5849-1572-CB84-A4D7BEDF1F6F}"/>
              </a:ext>
            </a:extLst>
          </p:cNvPr>
          <p:cNvSpPr>
            <a:spLocks noChangeArrowheads="1"/>
          </p:cNvSpPr>
          <p:nvPr/>
        </p:nvSpPr>
        <p:spPr bwMode="auto">
          <a:xfrm>
            <a:off x="5486400" y="3962400"/>
            <a:ext cx="32004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400" b="1" i="1">
                <a:solidFill>
                  <a:schemeClr val="hlink"/>
                </a:solidFill>
                <a:latin typeface="汉鼎简楷体" pitchFamily="49" charset="-122"/>
                <a:ea typeface="汉鼎简楷体" pitchFamily="49" charset="-122"/>
              </a:rPr>
              <a:t>安徽黄山市徽州区</a:t>
            </a:r>
            <a:r>
              <a:rPr kumimoji="0" lang="zh-CN" altLang="en-US" sz="2400" i="1">
                <a:solidFill>
                  <a:srgbClr val="663300"/>
                </a:solidFill>
                <a:latin typeface="汉鼎简楷体" pitchFamily="49" charset="-122"/>
                <a:ea typeface="汉鼎简楷体" pitchFamily="49" charset="-122"/>
              </a:rPr>
              <a:t>２００６年打出</a:t>
            </a:r>
            <a:r>
              <a:rPr kumimoji="0" lang="zh-CN" altLang="en-US" sz="2400" i="1">
                <a:solidFill>
                  <a:srgbClr val="663300"/>
                </a:solidFill>
                <a:ea typeface="汉鼎简楷体" pitchFamily="49" charset="-122"/>
              </a:rPr>
              <a:t>“</a:t>
            </a:r>
            <a:r>
              <a:rPr kumimoji="0" lang="zh-CN" altLang="en-US" sz="2400" i="1">
                <a:solidFill>
                  <a:srgbClr val="663300"/>
                </a:solidFill>
                <a:latin typeface="汉鼎简楷体" pitchFamily="49" charset="-122"/>
                <a:ea typeface="汉鼎简楷体" pitchFamily="49" charset="-122"/>
              </a:rPr>
              <a:t>金瓶梅遗址公园</a:t>
            </a:r>
            <a:r>
              <a:rPr kumimoji="0" lang="zh-CN" altLang="en-US" sz="2400" i="1">
                <a:solidFill>
                  <a:srgbClr val="663300"/>
                </a:solidFill>
                <a:ea typeface="汉鼎简楷体" pitchFamily="49" charset="-122"/>
              </a:rPr>
              <a:t>”</a:t>
            </a:r>
            <a:r>
              <a:rPr kumimoji="0" lang="zh-CN" altLang="en-US" sz="2400" i="1">
                <a:solidFill>
                  <a:srgbClr val="663300"/>
                </a:solidFill>
                <a:latin typeface="汉鼎简楷体" pitchFamily="49" charset="-122"/>
                <a:ea typeface="汉鼎简楷体" pitchFamily="49" charset="-122"/>
              </a:rPr>
              <a:t>旗号</a:t>
            </a:r>
            <a:r>
              <a:rPr kumimoji="0" lang="zh-CN" altLang="en-US" sz="2400">
                <a:solidFill>
                  <a:srgbClr val="663300"/>
                </a:solidFill>
                <a:latin typeface="汉鼎简楷体" pitchFamily="49" charset="-122"/>
                <a:ea typeface="汉鼎简楷体" pitchFamily="49" charset="-122"/>
              </a:rPr>
              <a:t> </a:t>
            </a:r>
            <a:r>
              <a:rPr kumimoji="0" lang="zh-CN" altLang="en-US" sz="2400" i="1">
                <a:solidFill>
                  <a:srgbClr val="663300"/>
                </a:solidFill>
                <a:latin typeface="汉鼎简楷体" pitchFamily="49" charset="-122"/>
                <a:ea typeface="汉鼎简楷体" pitchFamily="49" charset="-122"/>
              </a:rPr>
              <a:t>。徽州区称，西门庆不是山东人，而是安徽人 </a:t>
            </a:r>
            <a:r>
              <a:rPr kumimoji="0" lang="en-US" altLang="zh-CN" sz="2400" i="1">
                <a:solidFill>
                  <a:srgbClr val="663300"/>
                </a:solidFill>
                <a:latin typeface="汉鼎简楷体" pitchFamily="49" charset="-122"/>
                <a:ea typeface="汉鼎简楷体" pitchFamily="49" charset="-122"/>
              </a:rPr>
              <a:t>! </a:t>
            </a:r>
            <a:r>
              <a:rPr kumimoji="0" lang="zh-CN" altLang="en-US" sz="2400" i="1">
                <a:solidFill>
                  <a:srgbClr val="663300"/>
                </a:solidFill>
                <a:latin typeface="汉鼎简楷体" pitchFamily="49" charset="-122"/>
                <a:ea typeface="汉鼎简楷体" pitchFamily="49" charset="-122"/>
              </a:rPr>
              <a:t>是徽商的代表 </a:t>
            </a:r>
            <a:r>
              <a:rPr kumimoji="0" lang="en-US" altLang="zh-CN" sz="2400" i="1">
                <a:solidFill>
                  <a:srgbClr val="663300"/>
                </a:solidFill>
                <a:latin typeface="汉鼎简楷体" pitchFamily="49" charset="-122"/>
                <a:ea typeface="汉鼎简楷体" pitchFamily="49" charset="-122"/>
              </a:rPr>
              <a:t>!</a:t>
            </a:r>
            <a:endParaRPr kumimoji="0" lang="zh-CN" altLang="en-US" sz="2400" i="1">
              <a:solidFill>
                <a:srgbClr val="663300"/>
              </a:solidFill>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C0CE8FB5-7675-AAEF-69E6-40336A0A9F01}"/>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A87036DB-7FEB-4F4D-A49A-1DD3007AE23B}" type="slidenum">
              <a:rPr kumimoji="0" lang="en-US" altLang="zh-CN" sz="1400"/>
              <a:pPr/>
              <a:t>13</a:t>
            </a:fld>
            <a:endParaRPr kumimoji="0" lang="en-US" altLang="zh-CN" sz="1400"/>
          </a:p>
        </p:txBody>
      </p:sp>
    </p:spTree>
  </p:cSld>
  <p:clrMapOvr>
    <a:masterClrMapping/>
  </p:clrMapOvr>
  <p:transition>
    <p:newsfla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1F27718-3307-D989-D03D-AA9AEE0B8FCF}"/>
              </a:ext>
            </a:extLst>
          </p:cNvPr>
          <p:cNvSpPr>
            <a:spLocks noGrp="1" noChangeArrowheads="1"/>
          </p:cNvSpPr>
          <p:nvPr>
            <p:ph type="title" idx="4294967295"/>
          </p:nvPr>
        </p:nvSpPr>
        <p:spPr>
          <a:xfrm>
            <a:off x="457200" y="277813"/>
            <a:ext cx="8229600" cy="636587"/>
          </a:xfrm>
        </p:spPr>
        <p:txBody>
          <a:bodyPr anchor="t" anchorCtr="0"/>
          <a:lstStyle/>
          <a:p>
            <a:pPr algn="l">
              <a:defRPr/>
            </a:pPr>
            <a:r>
              <a:rPr kumimoji="0" lang="en-US" altLang="zh-CN" sz="3300" b="1" dirty="0">
                <a:solidFill>
                  <a:srgbClr val="CCFF33"/>
                </a:solidFill>
              </a:rPr>
              <a:t>8.1.4 </a:t>
            </a:r>
            <a:r>
              <a:rPr kumimoji="0" lang="zh-CN" altLang="en-US" sz="3300" b="1" dirty="0">
                <a:solidFill>
                  <a:srgbClr val="CCFF33"/>
                </a:solidFill>
              </a:rPr>
              <a:t>预设假定的问题</a:t>
            </a:r>
          </a:p>
        </p:txBody>
      </p:sp>
      <p:sp>
        <p:nvSpPr>
          <p:cNvPr id="13315" name="Rectangle 3">
            <a:extLst>
              <a:ext uri="{FF2B5EF4-FFF2-40B4-BE49-F238E27FC236}">
                <a16:creationId xmlns:a16="http://schemas.microsoft.com/office/drawing/2014/main" id="{5F30CF35-1F7C-BAB6-2DEF-F812A45D9298}"/>
              </a:ext>
            </a:extLst>
          </p:cNvPr>
          <p:cNvSpPr>
            <a:spLocks noGrp="1" noChangeArrowheads="1"/>
          </p:cNvSpPr>
          <p:nvPr>
            <p:ph type="body" idx="4294967295"/>
          </p:nvPr>
        </p:nvSpPr>
        <p:spPr>
          <a:xfrm>
            <a:off x="381000" y="1066800"/>
            <a:ext cx="8229600" cy="5257800"/>
          </a:xfrm>
        </p:spPr>
        <p:txBody>
          <a:bodyPr/>
          <a:lstStyle/>
          <a:p>
            <a:pPr>
              <a:lnSpc>
                <a:spcPct val="80000"/>
              </a:lnSpc>
            </a:pPr>
            <a:r>
              <a:rPr kumimoji="0" lang="zh-CN" altLang="en-US" sz="2800"/>
              <a:t>关注的对象</a:t>
            </a:r>
            <a:r>
              <a:rPr kumimoji="0" lang="zh-CN" altLang="en-US" sz="2800">
                <a:solidFill>
                  <a:srgbClr val="FFFF00"/>
                </a:solidFill>
              </a:rPr>
              <a:t>不存在</a:t>
            </a:r>
          </a:p>
          <a:p>
            <a:pPr>
              <a:lnSpc>
                <a:spcPct val="80000"/>
              </a:lnSpc>
              <a:buFont typeface="Wingdings" pitchFamily="2" charset="2"/>
              <a:buNone/>
            </a:pPr>
            <a:r>
              <a:rPr kumimoji="0" lang="zh-CN" altLang="en-US" sz="2400"/>
              <a:t>	如皇帝的新衣、”潘金莲手工艺品”、”西门庆绒布”等等</a:t>
            </a:r>
          </a:p>
          <a:p>
            <a:pPr>
              <a:lnSpc>
                <a:spcPct val="80000"/>
              </a:lnSpc>
            </a:pPr>
            <a:endParaRPr kumimoji="0" lang="zh-CN" altLang="en-US" sz="1000"/>
          </a:p>
          <a:p>
            <a:pPr>
              <a:lnSpc>
                <a:spcPct val="80000"/>
              </a:lnSpc>
            </a:pPr>
            <a:r>
              <a:rPr kumimoji="0" lang="zh-CN" altLang="en-US" sz="2800"/>
              <a:t>预设的对象不存在，讨论是“没有意义的”</a:t>
            </a:r>
          </a:p>
          <a:p>
            <a:pPr>
              <a:lnSpc>
                <a:spcPct val="80000"/>
              </a:lnSpc>
              <a:buFont typeface="Wingdings" pitchFamily="2" charset="2"/>
              <a:buNone/>
            </a:pPr>
            <a:r>
              <a:rPr kumimoji="0" lang="zh-CN" altLang="en-US" sz="2400"/>
              <a:t>	如果你没有配偶， “你停止殴打你的配偶了吗”没有真假的可能</a:t>
            </a:r>
          </a:p>
          <a:p>
            <a:pPr>
              <a:lnSpc>
                <a:spcPct val="80000"/>
              </a:lnSpc>
              <a:buFont typeface="Wingdings" pitchFamily="2" charset="2"/>
              <a:buNone/>
            </a:pPr>
            <a:endParaRPr kumimoji="0" lang="zh-CN" altLang="en-US" sz="1000"/>
          </a:p>
          <a:p>
            <a:pPr>
              <a:lnSpc>
                <a:spcPct val="80000"/>
              </a:lnSpc>
            </a:pPr>
            <a:r>
              <a:rPr kumimoji="0" lang="zh-CN" altLang="en-US" sz="2600"/>
              <a:t>预设的对象不能清楚、准确的</a:t>
            </a:r>
            <a:r>
              <a:rPr kumimoji="0" lang="zh-CN" altLang="en-US" sz="2600">
                <a:solidFill>
                  <a:srgbClr val="FFFF00"/>
                </a:solidFill>
              </a:rPr>
              <a:t>确定</a:t>
            </a:r>
            <a:r>
              <a:rPr kumimoji="0" lang="en-US" altLang="zh-CN" sz="2600"/>
              <a:t>, </a:t>
            </a:r>
            <a:r>
              <a:rPr kumimoji="0" lang="zh-CN" altLang="en-US" sz="2600"/>
              <a:t>讨论也没有意义</a:t>
            </a:r>
          </a:p>
          <a:p>
            <a:pPr>
              <a:lnSpc>
                <a:spcPct val="80000"/>
              </a:lnSpc>
              <a:buFont typeface="Wingdings" pitchFamily="2" charset="2"/>
              <a:buNone/>
            </a:pPr>
            <a:r>
              <a:rPr kumimoji="0" lang="zh-CN" altLang="en-US" sz="2400"/>
              <a:t>	这常常被忽视，比如人们讨论“国学大师的应有的情操”，但没有一个定义使我们能准确确定什么是</a:t>
            </a:r>
            <a:r>
              <a:rPr kumimoji="0" lang="zh-CN" altLang="en-US" sz="2400">
                <a:solidFill>
                  <a:srgbClr val="FF0000"/>
                </a:solidFill>
              </a:rPr>
              <a:t>国学</a:t>
            </a:r>
          </a:p>
          <a:p>
            <a:pPr>
              <a:lnSpc>
                <a:spcPct val="80000"/>
              </a:lnSpc>
              <a:buFont typeface="Wingdings" pitchFamily="2" charset="2"/>
              <a:buNone/>
            </a:pPr>
            <a:endParaRPr kumimoji="0" lang="zh-CN" altLang="en-US" sz="800"/>
          </a:p>
          <a:p>
            <a:pPr>
              <a:lnSpc>
                <a:spcPct val="80000"/>
              </a:lnSpc>
            </a:pPr>
            <a:r>
              <a:rPr kumimoji="0" lang="zh-CN" altLang="en-US" sz="2800"/>
              <a:t>所以你需要</a:t>
            </a:r>
            <a:r>
              <a:rPr kumimoji="0" lang="en-US" altLang="zh-CN" sz="2800"/>
              <a:t> </a:t>
            </a:r>
            <a:r>
              <a:rPr kumimoji="0" lang="zh-CN" altLang="en-US" sz="2800"/>
              <a:t>了解对象的存在、清楚界定对象</a:t>
            </a:r>
          </a:p>
          <a:p>
            <a:pPr>
              <a:lnSpc>
                <a:spcPct val="80000"/>
              </a:lnSpc>
              <a:buFont typeface="Wingdings" pitchFamily="2" charset="2"/>
              <a:buNone/>
            </a:pPr>
            <a:r>
              <a:rPr kumimoji="0" lang="zh-CN" altLang="en-US" sz="2400"/>
              <a:t>	检查陈述中的指称事物、对象、事件等的</a:t>
            </a:r>
            <a:r>
              <a:rPr kumimoji="0" lang="zh-CN" altLang="en-US" sz="2400">
                <a:solidFill>
                  <a:srgbClr val="FFFF00"/>
                </a:solidFill>
              </a:rPr>
              <a:t>名词</a:t>
            </a:r>
            <a:r>
              <a:rPr kumimoji="0" lang="zh-CN" altLang="en-US" sz="2400"/>
              <a:t>，看看它们预设的事物、对象、事件等是否存在，概念是否明确。</a:t>
            </a:r>
          </a:p>
        </p:txBody>
      </p:sp>
      <p:sp>
        <p:nvSpPr>
          <p:cNvPr id="2" name="幻灯片编号占位符 1">
            <a:extLst>
              <a:ext uri="{FF2B5EF4-FFF2-40B4-BE49-F238E27FC236}">
                <a16:creationId xmlns:a16="http://schemas.microsoft.com/office/drawing/2014/main" id="{7F2EDDE4-EFCF-5013-C80F-391CEB2FD26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742E9766-0C7C-9A49-99B9-AB95149838A1}" type="slidenum">
              <a:rPr kumimoji="0" lang="en-US" altLang="zh-CN" sz="1400"/>
              <a:pPr/>
              <a:t>14</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3315">
                                            <p:txEl>
                                              <p:pRg st="0" end="0"/>
                                            </p:txEl>
                                          </p:spTgt>
                                        </p:tgtEl>
                                        <p:attrNameLst>
                                          <p:attrName>style.fontWeight</p:attrName>
                                        </p:attrNameLst>
                                      </p:cBhvr>
                                      <p:to>
                                        <p:strVal val="bold"/>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13315">
                                            <p:txEl>
                                              <p:pRg st="3" end="3"/>
                                            </p:txEl>
                                          </p:spTgt>
                                        </p:tgtEl>
                                        <p:attrNameLst>
                                          <p:attrName>style.fontWeight</p:attrName>
                                        </p:attrNameLst>
                                      </p:cBhvr>
                                      <p:to>
                                        <p:strVal val="bold"/>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13315">
                                            <p:txEl>
                                              <p:pRg st="6" end="6"/>
                                            </p:txEl>
                                          </p:spTgt>
                                        </p:tgtEl>
                                        <p:attrNameLst>
                                          <p:attrName>style.fontWeight</p:attrName>
                                        </p:attrNameLst>
                                      </p:cBhvr>
                                      <p:to>
                                        <p:strVal val="bol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13315">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id="{9A3E34AF-0CBE-68DA-6B53-02418CDB7BA8}"/>
              </a:ext>
            </a:extLst>
          </p:cNvPr>
          <p:cNvSpPr>
            <a:spLocks noChangeArrowheads="1"/>
          </p:cNvSpPr>
          <p:nvPr/>
        </p:nvSpPr>
        <p:spPr bwMode="auto">
          <a:xfrm>
            <a:off x="609600" y="381000"/>
            <a:ext cx="7924800"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200" b="1">
                <a:solidFill>
                  <a:srgbClr val="CCFF33"/>
                </a:solidFill>
                <a:latin typeface="Garamond" panose="02020404030301010803" pitchFamily="18" charset="0"/>
              </a:rPr>
              <a:t>8.1.5 </a:t>
            </a:r>
            <a:r>
              <a:rPr kumimoji="0" lang="zh-CN" altLang="en-US" sz="3200" b="1">
                <a:solidFill>
                  <a:srgbClr val="CCFF33"/>
                </a:solidFill>
                <a:latin typeface="Garamond" panose="02020404030301010803" pitchFamily="18" charset="0"/>
              </a:rPr>
              <a:t>　如何寻找隐含前提</a:t>
            </a:r>
          </a:p>
          <a:p>
            <a:endParaRPr kumimoji="0" lang="zh-CN" altLang="en-US" sz="1000" b="1">
              <a:solidFill>
                <a:schemeClr val="tx2"/>
              </a:solidFill>
              <a:latin typeface="Garamond" panose="02020404030301010803" pitchFamily="18" charset="0"/>
            </a:endParaRPr>
          </a:p>
          <a:p>
            <a:pPr>
              <a:buClr>
                <a:srgbClr val="FFFFCC"/>
              </a:buClr>
              <a:buFont typeface="Wingdings" pitchFamily="2" charset="2"/>
              <a:buChar char="Ø"/>
            </a:pPr>
            <a:r>
              <a:rPr kumimoji="0" lang="zh-CN" altLang="en-US" sz="1800"/>
              <a:t>　</a:t>
            </a:r>
            <a:r>
              <a:rPr kumimoji="0" lang="zh-CN" altLang="en-US" sz="2400"/>
              <a:t>没有一种机械的普遍有效的方法来找到合适的隐含假设。不过</a:t>
            </a:r>
            <a:r>
              <a:rPr kumimoji="0" lang="en-US" altLang="zh-CN" sz="2400"/>
              <a:t>,</a:t>
            </a:r>
            <a:r>
              <a:rPr kumimoji="0" lang="zh-CN" altLang="en-US" sz="2400"/>
              <a:t>我们有一些寻找的线索或路标</a:t>
            </a:r>
          </a:p>
          <a:p>
            <a:pPr>
              <a:buClr>
                <a:srgbClr val="FFFFCC"/>
              </a:buClr>
              <a:buFont typeface="Wingdings" pitchFamily="2" charset="2"/>
              <a:buChar char="Ø"/>
            </a:pPr>
            <a:endParaRPr kumimoji="0" lang="zh-CN" altLang="en-US" sz="1000"/>
          </a:p>
          <a:p>
            <a:pPr>
              <a:buClr>
                <a:srgbClr val="FFFFCC"/>
              </a:buClr>
              <a:buFont typeface="Wingdings" pitchFamily="2" charset="2"/>
              <a:buChar char="Ø"/>
            </a:pPr>
            <a:r>
              <a:rPr kumimoji="0" lang="zh-CN" altLang="en-US" sz="2400"/>
              <a:t> 补充隐含前提有两个根据：根据</a:t>
            </a:r>
            <a:r>
              <a:rPr kumimoji="0" lang="zh-CN" altLang="en-US" sz="2400" b="1">
                <a:solidFill>
                  <a:srgbClr val="FF0000"/>
                </a:solidFill>
              </a:rPr>
              <a:t>作者原意</a:t>
            </a:r>
            <a:r>
              <a:rPr kumimoji="0" lang="zh-CN" altLang="en-US" sz="2400"/>
              <a:t>和根据</a:t>
            </a:r>
            <a:r>
              <a:rPr kumimoji="0" lang="zh-CN" altLang="en-US" sz="2400" b="1"/>
              <a:t>将论证</a:t>
            </a:r>
            <a:r>
              <a:rPr kumimoji="0" lang="zh-CN" altLang="en-US" sz="2400" b="1">
                <a:solidFill>
                  <a:srgbClr val="FF0000"/>
                </a:solidFill>
              </a:rPr>
              <a:t>合理化</a:t>
            </a:r>
            <a:r>
              <a:rPr kumimoji="0" lang="zh-CN" altLang="en-US" sz="2400"/>
              <a:t>的需要。我们这里主要谈后者</a:t>
            </a:r>
          </a:p>
          <a:p>
            <a:pPr>
              <a:buClr>
                <a:srgbClr val="FFFFCC"/>
              </a:buClr>
              <a:buFont typeface="Wingdings" pitchFamily="2" charset="2"/>
              <a:buChar char="Ø"/>
            </a:pPr>
            <a:endParaRPr kumimoji="0" lang="zh-CN" altLang="en-US" sz="1000"/>
          </a:p>
          <a:p>
            <a:pPr>
              <a:buClr>
                <a:srgbClr val="FFFFCC"/>
              </a:buClr>
              <a:buFont typeface="Wingdings" pitchFamily="2" charset="2"/>
              <a:buChar char="Ø"/>
            </a:pPr>
            <a:endParaRPr kumimoji="0" lang="zh-CN" altLang="en-US" sz="1000"/>
          </a:p>
          <a:p>
            <a:pPr>
              <a:buClr>
                <a:srgbClr val="FFFFCC"/>
              </a:buClr>
              <a:buFont typeface="Wingdings" pitchFamily="2" charset="2"/>
              <a:buChar char="Ø"/>
            </a:pPr>
            <a:r>
              <a:rPr kumimoji="0" lang="zh-CN" altLang="en-US" sz="2400"/>
              <a:t> 搜寻和补充隐含前提大致要经过这样几个步骤：</a:t>
            </a:r>
          </a:p>
          <a:p>
            <a:pPr>
              <a:buClr>
                <a:srgbClr val="FFFFCC"/>
              </a:buClr>
              <a:buFont typeface="Wingdings" pitchFamily="2" charset="2"/>
              <a:buChar char="Ø"/>
            </a:pPr>
            <a:endParaRPr kumimoji="0" lang="zh-CN" altLang="en-US" sz="1000"/>
          </a:p>
          <a:p>
            <a:pPr>
              <a:buClr>
                <a:srgbClr val="FFFFCC"/>
              </a:buClr>
              <a:buFont typeface="Wingdings" pitchFamily="2" charset="2"/>
              <a:buChar char="Ø"/>
            </a:pPr>
            <a:r>
              <a:rPr kumimoji="0" lang="zh-CN" altLang="en-US" sz="2400"/>
              <a:t>  （</a:t>
            </a:r>
            <a:r>
              <a:rPr kumimoji="0" lang="en-US" altLang="zh-CN" sz="2400"/>
              <a:t>1</a:t>
            </a:r>
            <a:r>
              <a:rPr kumimoji="0" lang="zh-CN" altLang="en-US" sz="2400"/>
              <a:t>）寻找和补充：</a:t>
            </a:r>
          </a:p>
          <a:p>
            <a:pPr>
              <a:buClr>
                <a:srgbClr val="FFFFCC"/>
              </a:buClr>
              <a:buFont typeface="Wingdings" pitchFamily="2" charset="2"/>
              <a:buNone/>
            </a:pPr>
            <a:r>
              <a:rPr kumimoji="0" lang="zh-CN" altLang="en-US" sz="2400"/>
              <a:t>　　	</a:t>
            </a:r>
            <a:r>
              <a:rPr kumimoji="0" lang="zh-CN" altLang="en-US" sz="2400" b="1">
                <a:solidFill>
                  <a:srgbClr val="FFCC99"/>
                </a:solidFill>
              </a:rPr>
              <a:t>确定论证中前提和结论之间</a:t>
            </a:r>
            <a:r>
              <a:rPr kumimoji="0" lang="zh-CN" altLang="en-US" sz="2400" b="1">
                <a:solidFill>
                  <a:srgbClr val="FF0000"/>
                </a:solidFill>
              </a:rPr>
              <a:t>的关系和缺口</a:t>
            </a:r>
          </a:p>
          <a:p>
            <a:pPr>
              <a:buClr>
                <a:srgbClr val="FFFFCC"/>
              </a:buClr>
              <a:buFont typeface="Wingdings" pitchFamily="2" charset="2"/>
              <a:buNone/>
            </a:pPr>
            <a:r>
              <a:rPr kumimoji="0" lang="zh-CN" altLang="en-US" sz="2400" b="1">
                <a:solidFill>
                  <a:srgbClr val="FFCC99"/>
                </a:solidFill>
              </a:rPr>
              <a:t>　　	能补充缺口或连接关系的理由，即隐含前提</a:t>
            </a:r>
          </a:p>
          <a:p>
            <a:pPr>
              <a:buClr>
                <a:srgbClr val="FFFFCC"/>
              </a:buClr>
              <a:buFont typeface="Wingdings" pitchFamily="2" charset="2"/>
              <a:buChar char="Ø"/>
            </a:pPr>
            <a:r>
              <a:rPr kumimoji="0" lang="zh-CN" altLang="en-US" sz="2400"/>
              <a:t>  （</a:t>
            </a:r>
            <a:r>
              <a:rPr kumimoji="0" lang="en-US" altLang="zh-CN" sz="2400"/>
              <a:t>2</a:t>
            </a:r>
            <a:r>
              <a:rPr kumimoji="0" lang="zh-CN" altLang="en-US" sz="2400"/>
              <a:t>）考查隐含前提：</a:t>
            </a:r>
          </a:p>
          <a:p>
            <a:pPr>
              <a:buClr>
                <a:srgbClr val="FFFFCC"/>
              </a:buClr>
              <a:buFont typeface="Wingdings" pitchFamily="2" charset="2"/>
              <a:buNone/>
            </a:pPr>
            <a:r>
              <a:rPr kumimoji="0" lang="zh-CN" altLang="en-US" sz="2400"/>
              <a:t>	</a:t>
            </a:r>
            <a:r>
              <a:rPr kumimoji="0" lang="zh-CN" altLang="en-US" sz="2400" b="1">
                <a:solidFill>
                  <a:srgbClr val="FFFF00"/>
                </a:solidFill>
              </a:rPr>
              <a:t>是否足够使</a:t>
            </a:r>
            <a:r>
              <a:rPr kumimoji="0" lang="zh-CN" altLang="en-US" sz="2400" b="1">
                <a:solidFill>
                  <a:srgbClr val="FFCC99"/>
                </a:solidFill>
              </a:rPr>
              <a:t>论证有效（演绎）或者合理（归纳）？</a:t>
            </a:r>
          </a:p>
          <a:p>
            <a:pPr>
              <a:buClr>
                <a:srgbClr val="FFFFCC"/>
              </a:buClr>
              <a:buFont typeface="Wingdings" pitchFamily="2" charset="2"/>
              <a:buNone/>
            </a:pPr>
            <a:r>
              <a:rPr kumimoji="0" lang="zh-CN" altLang="en-US" sz="2400" b="1">
                <a:solidFill>
                  <a:srgbClr val="FFCC99"/>
                </a:solidFill>
              </a:rPr>
              <a:t>	是否过强？是否可检验</a:t>
            </a:r>
            <a:r>
              <a:rPr kumimoji="0" lang="en-US" altLang="zh-CN" sz="2400" b="1">
                <a:solidFill>
                  <a:srgbClr val="FFCC99"/>
                </a:solidFill>
              </a:rPr>
              <a:t>,</a:t>
            </a:r>
            <a:r>
              <a:rPr kumimoji="0" lang="zh-CN" altLang="en-US" sz="2400" b="1">
                <a:solidFill>
                  <a:srgbClr val="FFCC99"/>
                </a:solidFill>
              </a:rPr>
              <a:t>可信？等等</a:t>
            </a:r>
          </a:p>
          <a:p>
            <a:pPr>
              <a:buFont typeface="Wingdings" pitchFamily="2" charset="2"/>
              <a:buNone/>
            </a:pPr>
            <a:r>
              <a:rPr kumimoji="0" lang="zh-CN" altLang="en-US" sz="2400"/>
              <a:t>	</a:t>
            </a:r>
            <a:endParaRPr kumimoji="0" lang="en-US" altLang="zh-CN" sz="2400"/>
          </a:p>
        </p:txBody>
      </p:sp>
      <p:sp>
        <p:nvSpPr>
          <p:cNvPr id="2" name="幻灯片编号占位符 1">
            <a:extLst>
              <a:ext uri="{FF2B5EF4-FFF2-40B4-BE49-F238E27FC236}">
                <a16:creationId xmlns:a16="http://schemas.microsoft.com/office/drawing/2014/main" id="{CEA68868-9080-C599-BB64-43CCFA5BA09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A815AEFC-7F8A-0A4A-9589-A126E57CC71C}" type="slidenum">
              <a:rPr kumimoji="0" lang="en-US" altLang="zh-CN" sz="1400"/>
              <a:pPr/>
              <a:t>15</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14338">
                                            <p:txEl>
                                              <p:pRg st="2" end="2"/>
                                            </p:txEl>
                                          </p:spTgt>
                                        </p:tgtEl>
                                        <p:attrNameLst>
                                          <p:attrName>style.fontStyle</p:attrName>
                                        </p:attrNameLst>
                                      </p:cBhvr>
                                      <p:to>
                                        <p:strVal val="normal"/>
                                      </p:to>
                                    </p:set>
                                    <p:set>
                                      <p:cBhvr override="childStyle">
                                        <p:cTn id="7" dur="indefinite"/>
                                        <p:tgtEl>
                                          <p:spTgt spid="14338">
                                            <p:txEl>
                                              <p:pRg st="2" end="2"/>
                                            </p:txEl>
                                          </p:spTgt>
                                        </p:tgtEl>
                                        <p:attrNameLst>
                                          <p:attrName>style.fontWeight</p:attrName>
                                        </p:attrNameLst>
                                      </p:cBhvr>
                                      <p:to>
                                        <p:strVal val="bold"/>
                                      </p:to>
                                    </p:set>
                                    <p:set>
                                      <p:cBhvr override="childStyle">
                                        <p:cTn id="8" dur="indefinite"/>
                                        <p:tgtEl>
                                          <p:spTgt spid="14338">
                                            <p:txEl>
                                              <p:pRg st="2" end="2"/>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childTnLst>
                                    <p:set>
                                      <p:cBhvr override="childStyle">
                                        <p:cTn id="12" dur="indefinite"/>
                                        <p:tgtEl>
                                          <p:spTgt spid="14338">
                                            <p:txEl>
                                              <p:pRg st="4" end="4"/>
                                            </p:txEl>
                                          </p:spTgt>
                                        </p:tgtEl>
                                        <p:attrNameLst>
                                          <p:attrName>style.fontStyle</p:attrName>
                                        </p:attrNameLst>
                                      </p:cBhvr>
                                      <p:to>
                                        <p:strVal val="normal"/>
                                      </p:to>
                                    </p:set>
                                    <p:set>
                                      <p:cBhvr override="childStyle">
                                        <p:cTn id="13" dur="indefinite"/>
                                        <p:tgtEl>
                                          <p:spTgt spid="14338">
                                            <p:txEl>
                                              <p:pRg st="4" end="4"/>
                                            </p:txEl>
                                          </p:spTgt>
                                        </p:tgtEl>
                                        <p:attrNameLst>
                                          <p:attrName>style.fontWeight</p:attrName>
                                        </p:attrNameLst>
                                      </p:cBhvr>
                                      <p:to>
                                        <p:strVal val="bold"/>
                                      </p:to>
                                    </p:set>
                                    <p:set>
                                      <p:cBhvr override="childStyle">
                                        <p:cTn id="14" dur="indefinite"/>
                                        <p:tgtEl>
                                          <p:spTgt spid="14338">
                                            <p:txEl>
                                              <p:pRg st="4" end="4"/>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14338">
                                            <p:txEl>
                                              <p:pRg st="7" end="7"/>
                                            </p:txEl>
                                          </p:spTgt>
                                        </p:tgtEl>
                                        <p:attrNameLst>
                                          <p:attrName>style.fontWeight</p:attrName>
                                        </p:attrNameLst>
                                      </p:cBhvr>
                                      <p:to>
                                        <p:strVal val="bold"/>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mph" presetSubtype="1" nodeType="clickEffect">
                                  <p:stCondLst>
                                    <p:cond delay="0"/>
                                  </p:stCondLst>
                                  <p:childTnLst>
                                    <p:set>
                                      <p:cBhvr override="childStyle">
                                        <p:cTn id="22" dur="indefinite"/>
                                        <p:tgtEl>
                                          <p:spTgt spid="14338">
                                            <p:txEl>
                                              <p:pRg st="9" end="9"/>
                                            </p:txEl>
                                          </p:spTgt>
                                        </p:tgtEl>
                                        <p:attrNameLst>
                                          <p:attrName>style.fontStyle</p:attrName>
                                        </p:attrNameLst>
                                      </p:cBhvr>
                                      <p:to>
                                        <p:strVal val="normal"/>
                                      </p:to>
                                    </p:set>
                                    <p:set>
                                      <p:cBhvr override="childStyle">
                                        <p:cTn id="23" dur="indefinite"/>
                                        <p:tgtEl>
                                          <p:spTgt spid="14338">
                                            <p:txEl>
                                              <p:pRg st="9" end="9"/>
                                            </p:txEl>
                                          </p:spTgt>
                                        </p:tgtEl>
                                        <p:attrNameLst>
                                          <p:attrName>style.fontWeight</p:attrName>
                                        </p:attrNameLst>
                                      </p:cBhvr>
                                      <p:to>
                                        <p:strVal val="bold"/>
                                      </p:to>
                                    </p:set>
                                    <p:set>
                                      <p:cBhvr override="childStyle">
                                        <p:cTn id="24" dur="indefinite"/>
                                        <p:tgtEl>
                                          <p:spTgt spid="14338">
                                            <p:txEl>
                                              <p:pRg st="9" end="9"/>
                                            </p:txEl>
                                          </p:spTgt>
                                        </p:tgtEl>
                                        <p:attrNameLst>
                                          <p:attrName>style.textDecorationUnderline</p:attrName>
                                        </p:attrNameLst>
                                      </p:cBhvr>
                                      <p:to>
                                        <p:strVal val="fals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mph" presetSubtype="1" nodeType="clickEffect">
                                  <p:stCondLst>
                                    <p:cond delay="0"/>
                                  </p:stCondLst>
                                  <p:childTnLst>
                                    <p:set>
                                      <p:cBhvr override="childStyle">
                                        <p:cTn id="28" dur="indefinite"/>
                                        <p:tgtEl>
                                          <p:spTgt spid="14338">
                                            <p:txEl>
                                              <p:pRg st="12" end="12"/>
                                            </p:txEl>
                                          </p:spTgt>
                                        </p:tgtEl>
                                        <p:attrNameLst>
                                          <p:attrName>style.fontStyle</p:attrName>
                                        </p:attrNameLst>
                                      </p:cBhvr>
                                      <p:to>
                                        <p:strVal val="normal"/>
                                      </p:to>
                                    </p:set>
                                    <p:set>
                                      <p:cBhvr override="childStyle">
                                        <p:cTn id="29" dur="indefinite"/>
                                        <p:tgtEl>
                                          <p:spTgt spid="14338">
                                            <p:txEl>
                                              <p:pRg st="12" end="12"/>
                                            </p:txEl>
                                          </p:spTgt>
                                        </p:tgtEl>
                                        <p:attrNameLst>
                                          <p:attrName>style.fontWeight</p:attrName>
                                        </p:attrNameLst>
                                      </p:cBhvr>
                                      <p:to>
                                        <p:strVal val="bold"/>
                                      </p:to>
                                    </p:set>
                                    <p:set>
                                      <p:cBhvr override="childStyle">
                                        <p:cTn id="30" dur="indefinite"/>
                                        <p:tgtEl>
                                          <p:spTgt spid="14338">
                                            <p:txEl>
                                              <p:pRg st="12" end="12"/>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a:extLst>
              <a:ext uri="{FF2B5EF4-FFF2-40B4-BE49-F238E27FC236}">
                <a16:creationId xmlns:a16="http://schemas.microsoft.com/office/drawing/2014/main" id="{769B5EB7-C425-24D8-0D52-3F6BA959D36F}"/>
              </a:ext>
            </a:extLst>
          </p:cNvPr>
          <p:cNvSpPr>
            <a:spLocks noGrp="1" noChangeArrowheads="1"/>
          </p:cNvSpPr>
          <p:nvPr>
            <p:ph type="body" idx="4294967295"/>
          </p:nvPr>
        </p:nvSpPr>
        <p:spPr>
          <a:xfrm>
            <a:off x="381000" y="457200"/>
            <a:ext cx="8305800" cy="5562600"/>
          </a:xfrm>
        </p:spPr>
        <p:txBody>
          <a:bodyPr/>
          <a:lstStyle/>
          <a:p>
            <a:pPr>
              <a:lnSpc>
                <a:spcPct val="90000"/>
              </a:lnSpc>
              <a:buFont typeface="Wingdings" pitchFamily="2" charset="2"/>
              <a:buNone/>
            </a:pPr>
            <a:r>
              <a:rPr kumimoji="0" lang="zh-CN" altLang="en-US" sz="2800" b="1"/>
              <a:t>（１）寻找</a:t>
            </a:r>
            <a:r>
              <a:rPr kumimoji="0" lang="zh-CN" altLang="en-US" sz="2800" b="1">
                <a:solidFill>
                  <a:srgbClr val="FFFF00"/>
                </a:solidFill>
              </a:rPr>
              <a:t>连接</a:t>
            </a:r>
            <a:r>
              <a:rPr kumimoji="0" lang="zh-CN" altLang="en-US" sz="2800" b="1"/>
              <a:t>前提和结论的关系</a:t>
            </a:r>
          </a:p>
          <a:p>
            <a:pPr>
              <a:lnSpc>
                <a:spcPct val="90000"/>
              </a:lnSpc>
              <a:buFont typeface="Wingdings" pitchFamily="2" charset="2"/>
              <a:buNone/>
            </a:pPr>
            <a:endParaRPr kumimoji="0" lang="zh-CN" altLang="en-US" sz="1000"/>
          </a:p>
          <a:p>
            <a:pPr>
              <a:lnSpc>
                <a:spcPct val="90000"/>
              </a:lnSpc>
              <a:buFont typeface="Wingdings" pitchFamily="2" charset="2"/>
              <a:buNone/>
            </a:pPr>
            <a:endParaRPr kumimoji="0" lang="zh-CN" altLang="en-US" sz="1000"/>
          </a:p>
          <a:p>
            <a:pPr>
              <a:lnSpc>
                <a:spcPct val="90000"/>
              </a:lnSpc>
              <a:buFont typeface="Wingdings" pitchFamily="2" charset="2"/>
              <a:buNone/>
            </a:pPr>
            <a:r>
              <a:rPr kumimoji="0" lang="zh-CN" altLang="en-US" sz="2600"/>
              <a:t>	</a:t>
            </a:r>
            <a:r>
              <a:rPr kumimoji="0" lang="zh-CN" altLang="en-US" sz="2400" b="1"/>
              <a:t>隐含前提，是论证中需要的前提要素。因为这个要素缺乏，人们常会感觉到论证中有“缺口”。比如：</a:t>
            </a:r>
          </a:p>
          <a:p>
            <a:pPr>
              <a:lnSpc>
                <a:spcPct val="90000"/>
              </a:lnSpc>
              <a:buFont typeface="Wingdings" pitchFamily="2" charset="2"/>
              <a:buNone/>
            </a:pPr>
            <a:endParaRPr kumimoji="0" lang="zh-CN" altLang="en-US" sz="1000" b="1"/>
          </a:p>
          <a:p>
            <a:pPr>
              <a:lnSpc>
                <a:spcPct val="90000"/>
              </a:lnSpc>
              <a:buClr>
                <a:srgbClr val="CFEFFD"/>
              </a:buClr>
            </a:pPr>
            <a:r>
              <a:rPr kumimoji="0" lang="zh-CN" altLang="en-US" i="1">
                <a:solidFill>
                  <a:srgbClr val="FFCC99"/>
                </a:solidFill>
              </a:rPr>
              <a:t>   </a:t>
            </a:r>
            <a:r>
              <a:rPr kumimoji="0" lang="zh-CN" altLang="en-US" sz="2600" i="1">
                <a:solidFill>
                  <a:srgbClr val="FFCC99"/>
                </a:solidFill>
                <a:latin typeface="汉鼎简中楷" charset="-122"/>
                <a:ea typeface="汉鼎简中楷" charset="-122"/>
              </a:rPr>
              <a:t>如果持续干旱</a:t>
            </a:r>
            <a:r>
              <a:rPr kumimoji="0" lang="en-US" altLang="zh-CN" sz="2600" i="1">
                <a:solidFill>
                  <a:srgbClr val="FFCC99"/>
                </a:solidFill>
                <a:latin typeface="汉鼎简中楷" charset="-122"/>
                <a:ea typeface="汉鼎简中楷" charset="-122"/>
              </a:rPr>
              <a:t>,</a:t>
            </a:r>
            <a:r>
              <a:rPr kumimoji="0" lang="zh-CN" altLang="en-US" sz="2600" i="1">
                <a:solidFill>
                  <a:srgbClr val="FFCC99"/>
                </a:solidFill>
                <a:latin typeface="汉鼎简中楷" charset="-122"/>
                <a:ea typeface="汉鼎简中楷" charset="-122"/>
              </a:rPr>
              <a:t>土地就会</a:t>
            </a:r>
            <a:r>
              <a:rPr kumimoji="0" lang="zh-CN" altLang="en-US" sz="2600" i="1">
                <a:latin typeface="汉鼎简中楷" charset="-122"/>
                <a:ea typeface="汉鼎简中楷" charset="-122"/>
              </a:rPr>
              <a:t>沙漠化</a:t>
            </a:r>
          </a:p>
          <a:p>
            <a:pPr>
              <a:lnSpc>
                <a:spcPct val="90000"/>
              </a:lnSpc>
              <a:buFont typeface="Wingdings" pitchFamily="2" charset="2"/>
              <a:buNone/>
            </a:pPr>
            <a:r>
              <a:rPr kumimoji="0" lang="zh-CN" altLang="en-US" sz="1200">
                <a:latin typeface="汉鼎简中楷" charset="-122"/>
                <a:ea typeface="汉鼎简中楷" charset="-122"/>
              </a:rPr>
              <a:t>             </a:t>
            </a:r>
            <a:r>
              <a:rPr kumimoji="0" lang="zh-CN" altLang="en-US" sz="900">
                <a:latin typeface="汉鼎简中楷" charset="-122"/>
                <a:ea typeface="汉鼎简中楷" charset="-122"/>
              </a:rPr>
              <a:t>─────────────────────────────────────────────</a:t>
            </a:r>
            <a:r>
              <a:rPr kumimoji="0" lang="zh-CN" altLang="en-US" sz="1200">
                <a:latin typeface="汉鼎简中楷" charset="-122"/>
                <a:ea typeface="汉鼎简中楷" charset="-122"/>
              </a:rPr>
              <a:t>                               </a:t>
            </a:r>
          </a:p>
          <a:p>
            <a:pPr>
              <a:lnSpc>
                <a:spcPct val="90000"/>
              </a:lnSpc>
              <a:buFont typeface="Wingdings" pitchFamily="2" charset="2"/>
              <a:buNone/>
            </a:pPr>
            <a:r>
              <a:rPr kumimoji="0" lang="zh-CN" altLang="en-US" sz="3000" i="1">
                <a:latin typeface="汉鼎简中楷" charset="-122"/>
                <a:ea typeface="汉鼎简中楷" charset="-122"/>
              </a:rPr>
              <a:t>		</a:t>
            </a:r>
            <a:r>
              <a:rPr kumimoji="0" lang="zh-CN" altLang="en-US" sz="2600" i="1">
                <a:solidFill>
                  <a:srgbClr val="FFCC99"/>
                </a:solidFill>
                <a:latin typeface="汉鼎简中楷" charset="-122"/>
                <a:ea typeface="汉鼎简中楷" charset="-122"/>
              </a:rPr>
              <a:t>所以</a:t>
            </a:r>
            <a:r>
              <a:rPr kumimoji="0" lang="en-US" altLang="zh-CN" sz="2600" i="1">
                <a:solidFill>
                  <a:srgbClr val="FFCC99"/>
                </a:solidFill>
                <a:latin typeface="汉鼎简中楷" charset="-122"/>
                <a:ea typeface="汉鼎简中楷" charset="-122"/>
              </a:rPr>
              <a:t>,</a:t>
            </a:r>
            <a:r>
              <a:rPr kumimoji="0" lang="zh-CN" altLang="en-US" sz="2600" i="1">
                <a:solidFill>
                  <a:srgbClr val="FFCC99"/>
                </a:solidFill>
                <a:latin typeface="汉鼎简中楷" charset="-122"/>
                <a:ea typeface="汉鼎简中楷" charset="-122"/>
              </a:rPr>
              <a:t>中国西北的</a:t>
            </a:r>
            <a:r>
              <a:rPr kumimoji="0" lang="zh-CN" altLang="en-US" sz="2600" i="1">
                <a:latin typeface="汉鼎简中楷" charset="-122"/>
                <a:ea typeface="汉鼎简中楷" charset="-122"/>
              </a:rPr>
              <a:t>沙漠的扩大</a:t>
            </a:r>
            <a:r>
              <a:rPr kumimoji="0" lang="zh-CN" altLang="en-US" sz="2600" i="1">
                <a:solidFill>
                  <a:srgbClr val="FFCC99"/>
                </a:solidFill>
                <a:latin typeface="汉鼎简中楷" charset="-122"/>
                <a:ea typeface="汉鼎简中楷" charset="-122"/>
              </a:rPr>
              <a:t>是必然的</a:t>
            </a:r>
            <a:endParaRPr kumimoji="0" lang="zh-CN" altLang="en-US" sz="2600">
              <a:solidFill>
                <a:srgbClr val="FFCC99"/>
              </a:solidFill>
              <a:latin typeface="汉鼎简中楷" charset="-122"/>
              <a:ea typeface="汉鼎简中楷" charset="-122"/>
            </a:endParaRPr>
          </a:p>
          <a:p>
            <a:pPr>
              <a:lnSpc>
                <a:spcPct val="90000"/>
              </a:lnSpc>
              <a:buFont typeface="Wingdings" pitchFamily="2" charset="2"/>
              <a:buNone/>
            </a:pPr>
            <a:r>
              <a:rPr kumimoji="0" lang="zh-CN" altLang="en-US" sz="2400"/>
              <a:t>或者</a:t>
            </a:r>
            <a:r>
              <a:rPr kumimoji="0" lang="zh-CN" altLang="en-US" sz="2400" i="1"/>
              <a:t> </a:t>
            </a:r>
            <a:r>
              <a:rPr kumimoji="0" lang="zh-CN" altLang="en-US" sz="2400"/>
              <a:t>：</a:t>
            </a:r>
          </a:p>
          <a:p>
            <a:pPr>
              <a:lnSpc>
                <a:spcPct val="90000"/>
              </a:lnSpc>
              <a:buSzTx/>
            </a:pPr>
            <a:r>
              <a:rPr kumimoji="0" lang="zh-CN" altLang="en-US" sz="2800" i="1"/>
              <a:t>	</a:t>
            </a:r>
            <a:r>
              <a:rPr kumimoji="0" lang="zh-CN" altLang="en-US" sz="2600" i="1">
                <a:latin typeface="汉鼎简中楷" charset="-122"/>
                <a:ea typeface="汉鼎简中楷" charset="-122"/>
              </a:rPr>
              <a:t>中国西北</a:t>
            </a:r>
            <a:r>
              <a:rPr kumimoji="0" lang="zh-CN" altLang="en-US" sz="2600" i="1">
                <a:solidFill>
                  <a:srgbClr val="FFCC99"/>
                </a:solidFill>
                <a:latin typeface="汉鼎简中楷" charset="-122"/>
                <a:ea typeface="汉鼎简中楷" charset="-122"/>
              </a:rPr>
              <a:t>持续干旱</a:t>
            </a:r>
            <a:r>
              <a:rPr kumimoji="0" lang="zh-CN" altLang="en-US" sz="2800" i="1">
                <a:latin typeface="汉鼎简中楷" charset="-122"/>
                <a:ea typeface="汉鼎简中楷" charset="-122"/>
              </a:rPr>
              <a:t>　</a:t>
            </a:r>
            <a:r>
              <a:rPr kumimoji="0" lang="zh-CN" altLang="en-US" i="1">
                <a:latin typeface="汉鼎简中楷" charset="-122"/>
                <a:ea typeface="汉鼎简中楷" charset="-122"/>
              </a:rPr>
              <a:t>　　　</a:t>
            </a:r>
          </a:p>
          <a:p>
            <a:pPr lvl="1">
              <a:lnSpc>
                <a:spcPct val="90000"/>
              </a:lnSpc>
              <a:buFont typeface="Wingdings" pitchFamily="2" charset="2"/>
              <a:buNone/>
            </a:pPr>
            <a:r>
              <a:rPr kumimoji="0" lang="zh-CN" altLang="en-US" sz="1200">
                <a:latin typeface="汉鼎简中楷" charset="-122"/>
                <a:ea typeface="汉鼎简中楷" charset="-122"/>
              </a:rPr>
              <a:t>       </a:t>
            </a:r>
            <a:r>
              <a:rPr kumimoji="0" lang="zh-CN" altLang="en-US" sz="900">
                <a:latin typeface="汉鼎简中楷" charset="-122"/>
                <a:ea typeface="汉鼎简中楷" charset="-122"/>
              </a:rPr>
              <a:t>──────────────────────────────────────────── </a:t>
            </a:r>
          </a:p>
          <a:p>
            <a:pPr lvl="1">
              <a:lnSpc>
                <a:spcPct val="90000"/>
              </a:lnSpc>
              <a:buFont typeface="Wingdings" pitchFamily="2" charset="2"/>
              <a:buNone/>
            </a:pPr>
            <a:r>
              <a:rPr kumimoji="0" lang="zh-CN" altLang="en-US" i="1">
                <a:latin typeface="汉鼎简中楷" charset="-122"/>
                <a:ea typeface="汉鼎简中楷" charset="-122"/>
              </a:rPr>
              <a:t>	 </a:t>
            </a:r>
            <a:r>
              <a:rPr kumimoji="0" lang="zh-CN" altLang="en-US" sz="2600" i="1">
                <a:solidFill>
                  <a:srgbClr val="FFCC99"/>
                </a:solidFill>
                <a:latin typeface="汉鼎简中楷" charset="-122"/>
                <a:ea typeface="汉鼎简中楷" charset="-122"/>
              </a:rPr>
              <a:t>所以</a:t>
            </a:r>
            <a:r>
              <a:rPr kumimoji="0" lang="en-US" altLang="zh-CN" sz="2600" i="1">
                <a:solidFill>
                  <a:srgbClr val="FFCC99"/>
                </a:solidFill>
                <a:latin typeface="汉鼎简中楷" charset="-122"/>
                <a:ea typeface="汉鼎简中楷" charset="-122"/>
              </a:rPr>
              <a:t>,</a:t>
            </a:r>
            <a:r>
              <a:rPr kumimoji="0" lang="zh-CN" altLang="en-US" sz="2600" i="1">
                <a:latin typeface="汉鼎简中楷" charset="-122"/>
                <a:ea typeface="汉鼎简中楷" charset="-122"/>
              </a:rPr>
              <a:t>中国西北</a:t>
            </a:r>
            <a:r>
              <a:rPr kumimoji="0" lang="zh-CN" altLang="en-US" sz="2600" i="1">
                <a:solidFill>
                  <a:srgbClr val="FFCC99"/>
                </a:solidFill>
                <a:latin typeface="汉鼎简中楷" charset="-122"/>
                <a:ea typeface="汉鼎简中楷" charset="-122"/>
              </a:rPr>
              <a:t>的沙漠的扩大是必然的</a:t>
            </a:r>
          </a:p>
          <a:p>
            <a:pPr lvl="1">
              <a:lnSpc>
                <a:spcPct val="90000"/>
              </a:lnSpc>
              <a:buFont typeface="Wingdings" pitchFamily="2" charset="2"/>
              <a:buNone/>
            </a:pPr>
            <a:endParaRPr kumimoji="0" lang="zh-CN" altLang="en-US" sz="1000" i="1">
              <a:solidFill>
                <a:srgbClr val="FFCC99"/>
              </a:solidFill>
              <a:latin typeface="汉鼎简中楷" charset="-122"/>
              <a:ea typeface="汉鼎简中楷" charset="-122"/>
            </a:endParaRPr>
          </a:p>
          <a:p>
            <a:pPr lvl="1">
              <a:lnSpc>
                <a:spcPct val="90000"/>
              </a:lnSpc>
              <a:buFont typeface="Wingdings" pitchFamily="2" charset="2"/>
              <a:buNone/>
            </a:pPr>
            <a:endParaRPr kumimoji="0" lang="zh-CN" altLang="en-US" sz="1000" i="1">
              <a:solidFill>
                <a:srgbClr val="FFCC99"/>
              </a:solidFill>
            </a:endParaRPr>
          </a:p>
          <a:p>
            <a:pPr>
              <a:lnSpc>
                <a:spcPct val="90000"/>
              </a:lnSpc>
              <a:buSzTx/>
            </a:pPr>
            <a:r>
              <a:rPr kumimoji="0" lang="zh-CN" altLang="en-US" sz="2400"/>
              <a:t>在此我们可以通过联结词找到它们省去的前提</a:t>
            </a:r>
          </a:p>
        </p:txBody>
      </p:sp>
      <p:sp>
        <p:nvSpPr>
          <p:cNvPr id="2" name="幻灯片编号占位符 1">
            <a:extLst>
              <a:ext uri="{FF2B5EF4-FFF2-40B4-BE49-F238E27FC236}">
                <a16:creationId xmlns:a16="http://schemas.microsoft.com/office/drawing/2014/main" id="{83AD58F8-065D-CABB-C5C5-FA4389F09BDE}"/>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8E778479-045B-FE44-92A3-AC1291DC314E}" type="slidenum">
              <a:rPr kumimoji="0" lang="en-US" altLang="zh-CN" sz="1400"/>
              <a:pPr/>
              <a:t>16</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5365">
                                            <p:txEl>
                                              <p:pRg st="5" end="5"/>
                                            </p:txEl>
                                          </p:spTgt>
                                        </p:tgtEl>
                                        <p:attrNameLst>
                                          <p:attrName>style.fontWeight</p:attrName>
                                        </p:attrNameLst>
                                      </p:cBhvr>
                                      <p:to>
                                        <p:strVal val="bold"/>
                                      </p:to>
                                    </p:set>
                                  </p:childTnLst>
                                </p:cTn>
                              </p:par>
                            </p:childTnLst>
                          </p:cTn>
                        </p:par>
                        <p:par>
                          <p:cTn id="7" fill="hold" nodeType="afterGroup">
                            <p:stCondLst>
                              <p:cond delay="350"/>
                            </p:stCondLst>
                            <p:childTnLst>
                              <p:par>
                                <p:cTn id="8" presetID="15" presetClass="emph" presetSubtype="0" nodeType="afterEffect">
                                  <p:stCondLst>
                                    <p:cond delay="0"/>
                                  </p:stCondLst>
                                  <p:iterate type="lt">
                                    <p:tmAbs val="25"/>
                                  </p:iterate>
                                  <p:childTnLst>
                                    <p:set>
                                      <p:cBhvr override="childStyle">
                                        <p:cTn id="9" dur="indefinite"/>
                                        <p:tgtEl>
                                          <p:spTgt spid="15365">
                                            <p:txEl>
                                              <p:pRg st="7" end="7"/>
                                            </p:txEl>
                                          </p:spTgt>
                                        </p:tgtEl>
                                        <p:attrNameLst>
                                          <p:attrName>style.fontWeight</p:attrName>
                                        </p:attrNameLst>
                                      </p:cBhvr>
                                      <p:to>
                                        <p:strVal val="bol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5" presetClass="emph" presetSubtype="0" nodeType="clickEffect">
                                  <p:stCondLst>
                                    <p:cond delay="0"/>
                                  </p:stCondLst>
                                  <p:iterate type="lt">
                                    <p:tmAbs val="25"/>
                                  </p:iterate>
                                  <p:childTnLst>
                                    <p:set>
                                      <p:cBhvr override="childStyle">
                                        <p:cTn id="13" dur="indefinite"/>
                                        <p:tgtEl>
                                          <p:spTgt spid="15365">
                                            <p:txEl>
                                              <p:pRg st="9" end="9"/>
                                            </p:txEl>
                                          </p:spTgt>
                                        </p:tgtEl>
                                        <p:attrNameLst>
                                          <p:attrName>style.fontWeight</p:attrName>
                                        </p:attrNameLst>
                                      </p:cBhvr>
                                      <p:to>
                                        <p:strVal val="bold"/>
                                      </p:to>
                                    </p:set>
                                  </p:childTnLst>
                                </p:cTn>
                              </p:par>
                            </p:childTnLst>
                          </p:cTn>
                        </p:par>
                        <p:par>
                          <p:cTn id="14" fill="hold" nodeType="afterGroup">
                            <p:stCondLst>
                              <p:cond delay="200"/>
                            </p:stCondLst>
                            <p:childTnLst>
                              <p:par>
                                <p:cTn id="15" presetID="15" presetClass="emph" presetSubtype="0" nodeType="afterEffect">
                                  <p:stCondLst>
                                    <p:cond delay="0"/>
                                  </p:stCondLst>
                                  <p:iterate type="lt">
                                    <p:tmAbs val="25"/>
                                  </p:iterate>
                                  <p:childTnLst>
                                    <p:set>
                                      <p:cBhvr override="childStyle">
                                        <p:cTn id="16" dur="indefinite"/>
                                        <p:tgtEl>
                                          <p:spTgt spid="15365">
                                            <p:txEl>
                                              <p:pRg st="11" end="11"/>
                                            </p:txEl>
                                          </p:spTgt>
                                        </p:tgtEl>
                                        <p:attrNameLst>
                                          <p:attrName>style.fontWeight</p:attrName>
                                        </p:attrNameLst>
                                      </p:cBhvr>
                                      <p:to>
                                        <p:strVal val="bol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mph" presetSubtype="1" nodeType="clickEffect">
                                  <p:stCondLst>
                                    <p:cond delay="0"/>
                                  </p:stCondLst>
                                  <p:childTnLst>
                                    <p:set>
                                      <p:cBhvr override="childStyle">
                                        <p:cTn id="20" dur="indefinite"/>
                                        <p:tgtEl>
                                          <p:spTgt spid="15365">
                                            <p:txEl>
                                              <p:pRg st="14" end="14"/>
                                            </p:txEl>
                                          </p:spTgt>
                                        </p:tgtEl>
                                        <p:attrNameLst>
                                          <p:attrName>style.fontStyle</p:attrName>
                                        </p:attrNameLst>
                                      </p:cBhvr>
                                      <p:to>
                                        <p:strVal val="normal"/>
                                      </p:to>
                                    </p:set>
                                    <p:set>
                                      <p:cBhvr override="childStyle">
                                        <p:cTn id="21" dur="indefinite"/>
                                        <p:tgtEl>
                                          <p:spTgt spid="15365">
                                            <p:txEl>
                                              <p:pRg st="14" end="14"/>
                                            </p:txEl>
                                          </p:spTgt>
                                        </p:tgtEl>
                                        <p:attrNameLst>
                                          <p:attrName>style.fontWeight</p:attrName>
                                        </p:attrNameLst>
                                      </p:cBhvr>
                                      <p:to>
                                        <p:strVal val="bold"/>
                                      </p:to>
                                    </p:set>
                                    <p:set>
                                      <p:cBhvr override="childStyle">
                                        <p:cTn id="22" dur="indefinite"/>
                                        <p:tgtEl>
                                          <p:spTgt spid="15365">
                                            <p:txEl>
                                              <p:pRg st="14" end="14"/>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3FA1D32D-6019-7DFA-3C6F-023671C5E276}"/>
              </a:ext>
            </a:extLst>
          </p:cNvPr>
          <p:cNvSpPr>
            <a:spLocks noGrp="1" noChangeArrowheads="1"/>
          </p:cNvSpPr>
          <p:nvPr>
            <p:ph type="body" idx="4294967295"/>
          </p:nvPr>
        </p:nvSpPr>
        <p:spPr>
          <a:xfrm>
            <a:off x="609600" y="381000"/>
            <a:ext cx="8229600" cy="5334000"/>
          </a:xfrm>
        </p:spPr>
        <p:txBody>
          <a:bodyPr/>
          <a:lstStyle/>
          <a:p>
            <a:pPr>
              <a:lnSpc>
                <a:spcPct val="80000"/>
              </a:lnSpc>
              <a:buFont typeface="Wingdings" pitchFamily="2" charset="2"/>
              <a:buNone/>
            </a:pPr>
            <a:r>
              <a:rPr kumimoji="0" lang="zh-CN" altLang="en-US" sz="2800" b="1"/>
              <a:t>（２）</a:t>
            </a:r>
            <a:r>
              <a:rPr kumimoji="0" lang="zh-CN" altLang="en-US" sz="2800" b="1">
                <a:solidFill>
                  <a:srgbClr val="FFFF00"/>
                </a:solidFill>
              </a:rPr>
              <a:t>符合</a:t>
            </a:r>
            <a:r>
              <a:rPr kumimoji="0" lang="zh-CN" altLang="en-US" sz="2800" b="1"/>
              <a:t>逻辑的有效形式</a:t>
            </a:r>
          </a:p>
          <a:p>
            <a:pPr>
              <a:lnSpc>
                <a:spcPct val="80000"/>
              </a:lnSpc>
            </a:pPr>
            <a:endParaRPr kumimoji="0" lang="zh-CN" altLang="en-US" sz="1000"/>
          </a:p>
          <a:p>
            <a:pPr>
              <a:lnSpc>
                <a:spcPct val="80000"/>
              </a:lnSpc>
            </a:pPr>
            <a:endParaRPr kumimoji="0" lang="zh-CN" altLang="en-US" sz="1000"/>
          </a:p>
          <a:p>
            <a:pPr>
              <a:lnSpc>
                <a:spcPct val="80000"/>
              </a:lnSpc>
            </a:pPr>
            <a:endParaRPr kumimoji="0" lang="zh-CN" altLang="en-US" sz="1000"/>
          </a:p>
          <a:p>
            <a:pPr>
              <a:lnSpc>
                <a:spcPct val="80000"/>
              </a:lnSpc>
              <a:buFont typeface="Wingdings" pitchFamily="2" charset="2"/>
              <a:buNone/>
            </a:pPr>
            <a:r>
              <a:rPr kumimoji="0" lang="zh-CN" altLang="en-US" sz="1900"/>
              <a:t>　</a:t>
            </a:r>
            <a:r>
              <a:rPr kumimoji="0" lang="zh-CN" altLang="en-US" sz="2400" b="1"/>
              <a:t>因为寻找隐含前提的最终目的是使论证有效，所以另外一个办法是，确定论证的有效逻辑形式，并补充前提。</a:t>
            </a:r>
          </a:p>
          <a:p>
            <a:pPr>
              <a:lnSpc>
                <a:spcPct val="80000"/>
              </a:lnSpc>
              <a:buFont typeface="Wingdings" pitchFamily="2" charset="2"/>
              <a:buNone/>
            </a:pPr>
            <a:r>
              <a:rPr kumimoji="0" lang="zh-CN" altLang="en-US" sz="1200"/>
              <a:t>　　</a:t>
            </a:r>
          </a:p>
          <a:p>
            <a:pPr>
              <a:lnSpc>
                <a:spcPct val="80000"/>
              </a:lnSpc>
              <a:buFont typeface="Wingdings" pitchFamily="2" charset="2"/>
              <a:buNone/>
            </a:pPr>
            <a:endParaRPr kumimoji="0" lang="zh-CN" altLang="en-US" sz="1200"/>
          </a:p>
          <a:p>
            <a:pPr>
              <a:lnSpc>
                <a:spcPct val="80000"/>
              </a:lnSpc>
            </a:pPr>
            <a:r>
              <a:rPr kumimoji="0" lang="zh-CN" altLang="en-US" sz="2400" b="1"/>
              <a:t>比如干旱导致沙漠化的例子</a:t>
            </a:r>
            <a:r>
              <a:rPr kumimoji="0" lang="en-US" altLang="zh-CN" sz="2400" b="1"/>
              <a:t>,</a:t>
            </a:r>
            <a:r>
              <a:rPr kumimoji="0" lang="zh-CN" altLang="en-US" sz="2400" b="1"/>
              <a:t>它的逻辑推理形式是：</a:t>
            </a:r>
          </a:p>
          <a:p>
            <a:pPr>
              <a:lnSpc>
                <a:spcPct val="80000"/>
              </a:lnSpc>
            </a:pPr>
            <a:endParaRPr kumimoji="0" lang="zh-CN" altLang="en-US" sz="1200"/>
          </a:p>
          <a:p>
            <a:pPr>
              <a:lnSpc>
                <a:spcPct val="80000"/>
              </a:lnSpc>
              <a:buFont typeface="Wingdings" pitchFamily="2" charset="2"/>
              <a:buNone/>
            </a:pPr>
            <a:r>
              <a:rPr kumimoji="0" lang="zh-CN" altLang="en-US" sz="1900"/>
              <a:t>　	</a:t>
            </a:r>
            <a:r>
              <a:rPr kumimoji="0" lang="zh-CN" altLang="en-US" sz="2400"/>
              <a:t>如果是Ａ</a:t>
            </a:r>
            <a:r>
              <a:rPr kumimoji="0" lang="en-US" altLang="zh-CN" sz="2400"/>
              <a:t>,</a:t>
            </a:r>
            <a:r>
              <a:rPr kumimoji="0" lang="zh-CN" altLang="en-US" sz="2400"/>
              <a:t>则是Ｂ     	</a:t>
            </a:r>
            <a:r>
              <a:rPr kumimoji="0" lang="zh-CN" altLang="en-US" sz="2200" i="1">
                <a:solidFill>
                  <a:srgbClr val="FFCC99"/>
                </a:solidFill>
                <a:ea typeface="汉鼎简中楷" charset="-122"/>
              </a:rPr>
              <a:t>如果持续干旱，土地就会沙漠化</a:t>
            </a:r>
            <a:endParaRPr kumimoji="0" lang="zh-CN" altLang="en-US" sz="2200">
              <a:ea typeface="汉鼎简中楷" charset="-122"/>
            </a:endParaRPr>
          </a:p>
          <a:p>
            <a:pPr>
              <a:lnSpc>
                <a:spcPct val="80000"/>
              </a:lnSpc>
              <a:buFont typeface="Wingdings" pitchFamily="2" charset="2"/>
              <a:buNone/>
            </a:pPr>
            <a:r>
              <a:rPr kumimoji="0" lang="zh-CN" altLang="en-US" sz="2400"/>
              <a:t>　 </a:t>
            </a:r>
            <a:r>
              <a:rPr kumimoji="0" lang="en-US" altLang="zh-CN" sz="2400"/>
              <a:t>x</a:t>
            </a:r>
            <a:r>
              <a:rPr kumimoji="0" lang="zh-CN" altLang="en-US" sz="2400"/>
              <a:t>是Ａ			</a:t>
            </a:r>
            <a:r>
              <a:rPr kumimoji="0" lang="zh-CN" altLang="en-US" sz="2200" i="1">
                <a:solidFill>
                  <a:srgbClr val="FFCC99"/>
                </a:solidFill>
                <a:ea typeface="汉鼎简中楷" charset="-122"/>
              </a:rPr>
              <a:t>中国西北持续干旱</a:t>
            </a:r>
            <a:r>
              <a:rPr kumimoji="0" lang="zh-CN" altLang="en-US" sz="2000" i="1">
                <a:solidFill>
                  <a:srgbClr val="FFCC99"/>
                </a:solidFill>
              </a:rPr>
              <a:t>	</a:t>
            </a:r>
            <a:r>
              <a:rPr kumimoji="0" lang="zh-CN" altLang="en-US" sz="2400"/>
              <a:t>	      　</a:t>
            </a:r>
            <a:r>
              <a:rPr kumimoji="0" lang="zh-CN" altLang="en-US" sz="600"/>
              <a:t>                              </a:t>
            </a:r>
            <a:r>
              <a:rPr kumimoji="0" lang="zh-CN" altLang="en-US" sz="1000"/>
              <a:t>────────────────		────────────────────────────────</a:t>
            </a:r>
            <a:endParaRPr kumimoji="0" lang="en-US" altLang="zh-CN" sz="1000"/>
          </a:p>
          <a:p>
            <a:pPr>
              <a:lnSpc>
                <a:spcPct val="80000"/>
              </a:lnSpc>
              <a:buFont typeface="Wingdings" pitchFamily="2" charset="2"/>
              <a:buNone/>
            </a:pPr>
            <a:r>
              <a:rPr kumimoji="0" lang="zh-CN" altLang="en-US" sz="2400"/>
              <a:t>　 </a:t>
            </a:r>
            <a:r>
              <a:rPr kumimoji="0" lang="en-US" altLang="zh-CN" sz="2400"/>
              <a:t>x</a:t>
            </a:r>
            <a:r>
              <a:rPr kumimoji="0" lang="zh-CN" altLang="en-US" sz="2400"/>
              <a:t>是Ｂ			</a:t>
            </a:r>
            <a:r>
              <a:rPr kumimoji="0" lang="zh-CN" altLang="en-US" sz="2200" i="1">
                <a:solidFill>
                  <a:srgbClr val="FFCC99"/>
                </a:solidFill>
                <a:latin typeface="汉鼎简中楷" charset="-122"/>
                <a:ea typeface="汉鼎简中楷" charset="-122"/>
              </a:rPr>
              <a:t>所以</a:t>
            </a:r>
            <a:r>
              <a:rPr kumimoji="0" lang="en-US" altLang="zh-CN" sz="2200" i="1">
                <a:solidFill>
                  <a:srgbClr val="FFCC99"/>
                </a:solidFill>
                <a:latin typeface="汉鼎简中楷" charset="-122"/>
                <a:ea typeface="汉鼎简中楷" charset="-122"/>
              </a:rPr>
              <a:t>,</a:t>
            </a:r>
            <a:r>
              <a:rPr kumimoji="0" lang="zh-CN" altLang="en-US" sz="2200" i="1">
                <a:solidFill>
                  <a:srgbClr val="FFCC99"/>
                </a:solidFill>
                <a:latin typeface="汉鼎简中楷" charset="-122"/>
                <a:ea typeface="汉鼎简中楷" charset="-122"/>
              </a:rPr>
              <a:t>中国西北土地就会沙漠化</a:t>
            </a:r>
            <a:r>
              <a:rPr kumimoji="0" lang="zh-CN" altLang="en-US" sz="2000" i="1">
                <a:solidFill>
                  <a:srgbClr val="FFCC99"/>
                </a:solidFill>
              </a:rPr>
              <a:t>	</a:t>
            </a:r>
            <a:endParaRPr kumimoji="0" lang="zh-CN" altLang="en-US" sz="2400"/>
          </a:p>
          <a:p>
            <a:pPr>
              <a:lnSpc>
                <a:spcPct val="80000"/>
              </a:lnSpc>
            </a:pPr>
            <a:endParaRPr kumimoji="0" lang="zh-CN" altLang="en-US" sz="1000"/>
          </a:p>
          <a:p>
            <a:pPr>
              <a:lnSpc>
                <a:spcPct val="80000"/>
              </a:lnSpc>
            </a:pPr>
            <a:r>
              <a:rPr kumimoji="0" lang="zh-CN" altLang="en-US" sz="2400"/>
              <a:t>这是有效推理“肯定前项”的一种形式</a:t>
            </a:r>
          </a:p>
          <a:p>
            <a:pPr>
              <a:lnSpc>
                <a:spcPct val="80000"/>
              </a:lnSpc>
            </a:pPr>
            <a:endParaRPr kumimoji="0" lang="zh-CN" altLang="en-US" sz="1200"/>
          </a:p>
          <a:p>
            <a:pPr>
              <a:lnSpc>
                <a:spcPct val="80000"/>
              </a:lnSpc>
            </a:pPr>
            <a:r>
              <a:rPr kumimoji="0" lang="zh-CN" altLang="en-US" sz="2400"/>
              <a:t>为了使论证完善，符合逻辑的形式</a:t>
            </a:r>
            <a:r>
              <a:rPr kumimoji="0" lang="zh-CN" altLang="zh-CN" sz="2400"/>
              <a:t>，</a:t>
            </a:r>
            <a:r>
              <a:rPr kumimoji="0" lang="zh-CN" altLang="en-US" sz="2400"/>
              <a:t>我们就要根据缺省情况相应补充前提</a:t>
            </a:r>
            <a:r>
              <a:rPr kumimoji="0" lang="zh-CN" altLang="en-US" sz="2400" i="1"/>
              <a:t>－－</a:t>
            </a:r>
            <a:r>
              <a:rPr kumimoji="0" lang="zh-CN" altLang="en-US" sz="2400"/>
              <a:t>大前提或小前提。</a:t>
            </a:r>
          </a:p>
          <a:p>
            <a:pPr>
              <a:lnSpc>
                <a:spcPct val="80000"/>
              </a:lnSpc>
            </a:pPr>
            <a:endParaRPr kumimoji="0" lang="zh-CN" altLang="en-US" sz="2400"/>
          </a:p>
        </p:txBody>
      </p:sp>
      <p:sp>
        <p:nvSpPr>
          <p:cNvPr id="2" name="幻灯片编号占位符 1">
            <a:extLst>
              <a:ext uri="{FF2B5EF4-FFF2-40B4-BE49-F238E27FC236}">
                <a16:creationId xmlns:a16="http://schemas.microsoft.com/office/drawing/2014/main" id="{0E7654FE-2A13-40C3-001C-876E465DFC1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A8B2FA6B-A812-AD43-8C6E-0A28203C1D89}" type="slidenum">
              <a:rPr kumimoji="0" lang="en-US" altLang="zh-CN" sz="1400"/>
              <a:pPr/>
              <a:t>17</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16387">
                                            <p:txEl>
                                              <p:pRg st="9" end="9"/>
                                            </p:txEl>
                                          </p:spTgt>
                                        </p:tgtEl>
                                        <p:attrNameLst>
                                          <p:attrName>style.fontStyle</p:attrName>
                                        </p:attrNameLst>
                                      </p:cBhvr>
                                      <p:to>
                                        <p:strVal val="normal"/>
                                      </p:to>
                                    </p:set>
                                    <p:set>
                                      <p:cBhvr override="childStyle">
                                        <p:cTn id="7" dur="indefinite"/>
                                        <p:tgtEl>
                                          <p:spTgt spid="16387">
                                            <p:txEl>
                                              <p:pRg st="9" end="9"/>
                                            </p:txEl>
                                          </p:spTgt>
                                        </p:tgtEl>
                                        <p:attrNameLst>
                                          <p:attrName>style.fontWeight</p:attrName>
                                        </p:attrNameLst>
                                      </p:cBhvr>
                                      <p:to>
                                        <p:strVal val="bold"/>
                                      </p:to>
                                    </p:set>
                                    <p:set>
                                      <p:cBhvr override="childStyle">
                                        <p:cTn id="8" dur="indefinite"/>
                                        <p:tgtEl>
                                          <p:spTgt spid="16387">
                                            <p:txEl>
                                              <p:pRg st="9" end="9"/>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childTnLst>
                                    <p:set>
                                      <p:cBhvr override="childStyle">
                                        <p:cTn id="12" dur="indefinite"/>
                                        <p:tgtEl>
                                          <p:spTgt spid="16387">
                                            <p:txEl>
                                              <p:pRg st="10" end="10"/>
                                            </p:txEl>
                                          </p:spTgt>
                                        </p:tgtEl>
                                        <p:attrNameLst>
                                          <p:attrName>style.fontStyle</p:attrName>
                                        </p:attrNameLst>
                                      </p:cBhvr>
                                      <p:to>
                                        <p:strVal val="normal"/>
                                      </p:to>
                                    </p:set>
                                    <p:set>
                                      <p:cBhvr override="childStyle">
                                        <p:cTn id="13" dur="indefinite"/>
                                        <p:tgtEl>
                                          <p:spTgt spid="16387">
                                            <p:txEl>
                                              <p:pRg st="10" end="10"/>
                                            </p:txEl>
                                          </p:spTgt>
                                        </p:tgtEl>
                                        <p:attrNameLst>
                                          <p:attrName>style.fontWeight</p:attrName>
                                        </p:attrNameLst>
                                      </p:cBhvr>
                                      <p:to>
                                        <p:strVal val="bold"/>
                                      </p:to>
                                    </p:set>
                                    <p:set>
                                      <p:cBhvr override="childStyle">
                                        <p:cTn id="14" dur="indefinite"/>
                                        <p:tgtEl>
                                          <p:spTgt spid="16387">
                                            <p:txEl>
                                              <p:pRg st="10" end="10"/>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mph" presetSubtype="1" nodeType="clickEffect">
                                  <p:stCondLst>
                                    <p:cond delay="0"/>
                                  </p:stCondLst>
                                  <p:childTnLst>
                                    <p:set>
                                      <p:cBhvr override="childStyle">
                                        <p:cTn id="18" dur="indefinite"/>
                                        <p:tgtEl>
                                          <p:spTgt spid="16387">
                                            <p:txEl>
                                              <p:pRg st="11" end="11"/>
                                            </p:txEl>
                                          </p:spTgt>
                                        </p:tgtEl>
                                        <p:attrNameLst>
                                          <p:attrName>style.fontStyle</p:attrName>
                                        </p:attrNameLst>
                                      </p:cBhvr>
                                      <p:to>
                                        <p:strVal val="normal"/>
                                      </p:to>
                                    </p:set>
                                    <p:set>
                                      <p:cBhvr override="childStyle">
                                        <p:cTn id="19" dur="indefinite"/>
                                        <p:tgtEl>
                                          <p:spTgt spid="16387">
                                            <p:txEl>
                                              <p:pRg st="11" end="11"/>
                                            </p:txEl>
                                          </p:spTgt>
                                        </p:tgtEl>
                                        <p:attrNameLst>
                                          <p:attrName>style.fontWeight</p:attrName>
                                        </p:attrNameLst>
                                      </p:cBhvr>
                                      <p:to>
                                        <p:strVal val="bold"/>
                                      </p:to>
                                    </p:set>
                                    <p:set>
                                      <p:cBhvr override="childStyle">
                                        <p:cTn id="20" dur="indefinite"/>
                                        <p:tgtEl>
                                          <p:spTgt spid="16387">
                                            <p:txEl>
                                              <p:pRg st="11" end="11"/>
                                            </p:txEl>
                                          </p:spTgt>
                                        </p:tgtEl>
                                        <p:attrNameLst>
                                          <p:attrName>style.textDecorationUnderline</p:attrName>
                                        </p:attrNameLst>
                                      </p:cBhvr>
                                      <p:to>
                                        <p:strVal val="fals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mph" presetSubtype="1" nodeType="clickEffect">
                                  <p:stCondLst>
                                    <p:cond delay="0"/>
                                  </p:stCondLst>
                                  <p:childTnLst>
                                    <p:set>
                                      <p:cBhvr override="childStyle">
                                        <p:cTn id="24" dur="indefinite"/>
                                        <p:tgtEl>
                                          <p:spTgt spid="16387">
                                            <p:txEl>
                                              <p:pRg st="13" end="13"/>
                                            </p:txEl>
                                          </p:spTgt>
                                        </p:tgtEl>
                                        <p:attrNameLst>
                                          <p:attrName>style.fontStyle</p:attrName>
                                        </p:attrNameLst>
                                      </p:cBhvr>
                                      <p:to>
                                        <p:strVal val="normal"/>
                                      </p:to>
                                    </p:set>
                                    <p:set>
                                      <p:cBhvr override="childStyle">
                                        <p:cTn id="25" dur="indefinite"/>
                                        <p:tgtEl>
                                          <p:spTgt spid="16387">
                                            <p:txEl>
                                              <p:pRg st="13" end="13"/>
                                            </p:txEl>
                                          </p:spTgt>
                                        </p:tgtEl>
                                        <p:attrNameLst>
                                          <p:attrName>style.fontWeight</p:attrName>
                                        </p:attrNameLst>
                                      </p:cBhvr>
                                      <p:to>
                                        <p:strVal val="bold"/>
                                      </p:to>
                                    </p:set>
                                    <p:set>
                                      <p:cBhvr override="childStyle">
                                        <p:cTn id="26" dur="indefinite"/>
                                        <p:tgtEl>
                                          <p:spTgt spid="16387">
                                            <p:txEl>
                                              <p:pRg st="13" end="13"/>
                                            </p:txEl>
                                          </p:spTgt>
                                        </p:tgtEl>
                                        <p:attrNameLst>
                                          <p:attrName>style.textDecorationUnderline</p:attrName>
                                        </p:attrNameLst>
                                      </p:cBhvr>
                                      <p:to>
                                        <p:strVal val="fals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mph" presetSubtype="1" nodeType="clickEffect">
                                  <p:stCondLst>
                                    <p:cond delay="0"/>
                                  </p:stCondLst>
                                  <p:childTnLst>
                                    <p:set>
                                      <p:cBhvr override="childStyle">
                                        <p:cTn id="30" dur="indefinite"/>
                                        <p:tgtEl>
                                          <p:spTgt spid="16387">
                                            <p:txEl>
                                              <p:pRg st="15" end="15"/>
                                            </p:txEl>
                                          </p:spTgt>
                                        </p:tgtEl>
                                        <p:attrNameLst>
                                          <p:attrName>style.fontStyle</p:attrName>
                                        </p:attrNameLst>
                                      </p:cBhvr>
                                      <p:to>
                                        <p:strVal val="normal"/>
                                      </p:to>
                                    </p:set>
                                    <p:set>
                                      <p:cBhvr override="childStyle">
                                        <p:cTn id="31" dur="indefinite"/>
                                        <p:tgtEl>
                                          <p:spTgt spid="16387">
                                            <p:txEl>
                                              <p:pRg st="15" end="15"/>
                                            </p:txEl>
                                          </p:spTgt>
                                        </p:tgtEl>
                                        <p:attrNameLst>
                                          <p:attrName>style.fontWeight</p:attrName>
                                        </p:attrNameLst>
                                      </p:cBhvr>
                                      <p:to>
                                        <p:strVal val="bold"/>
                                      </p:to>
                                    </p:set>
                                    <p:set>
                                      <p:cBhvr override="childStyle">
                                        <p:cTn id="32" dur="indefinite"/>
                                        <p:tgtEl>
                                          <p:spTgt spid="16387">
                                            <p:txEl>
                                              <p:pRg st="15" end="15"/>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D1FA6702-4953-91B9-BD73-4EBEF863C43F}"/>
              </a:ext>
            </a:extLst>
          </p:cNvPr>
          <p:cNvSpPr>
            <a:spLocks noGrp="1" noChangeArrowheads="1"/>
          </p:cNvSpPr>
          <p:nvPr>
            <p:ph type="body" idx="4294967295"/>
          </p:nvPr>
        </p:nvSpPr>
        <p:spPr>
          <a:xfrm>
            <a:off x="381000" y="381000"/>
            <a:ext cx="8229600" cy="5410200"/>
          </a:xfrm>
        </p:spPr>
        <p:txBody>
          <a:bodyPr/>
          <a:lstStyle/>
          <a:p>
            <a:pPr>
              <a:lnSpc>
                <a:spcPct val="90000"/>
              </a:lnSpc>
              <a:buFont typeface="Wingdings" charset="0"/>
              <a:buNone/>
              <a:defRPr/>
            </a:pPr>
            <a:r>
              <a:rPr kumimoji="0" lang="zh-CN" altLang="en-US" sz="2800" b="1" dirty="0"/>
              <a:t>（３）想象和排除</a:t>
            </a:r>
            <a:r>
              <a:rPr kumimoji="0" lang="zh-CN" altLang="en-US" sz="2800" b="1" dirty="0">
                <a:solidFill>
                  <a:srgbClr val="FFFF00"/>
                </a:solidFill>
              </a:rPr>
              <a:t>反例</a:t>
            </a:r>
          </a:p>
          <a:p>
            <a:pPr>
              <a:lnSpc>
                <a:spcPct val="90000"/>
              </a:lnSpc>
              <a:buFont typeface="Wingdings" charset="0"/>
              <a:buNone/>
              <a:defRPr/>
            </a:pPr>
            <a:endParaRPr kumimoji="0" lang="zh-CN" altLang="en-US" sz="1000" b="1" dirty="0"/>
          </a:p>
          <a:p>
            <a:pPr>
              <a:lnSpc>
                <a:spcPct val="90000"/>
              </a:lnSpc>
              <a:buFont typeface="Wingdings" charset="0"/>
              <a:buChar char="Ø"/>
              <a:defRPr/>
            </a:pPr>
            <a:r>
              <a:rPr kumimoji="0" lang="zh-CN" altLang="en-US" sz="2400" dirty="0">
                <a:solidFill>
                  <a:srgbClr val="66FFFF"/>
                </a:solidFill>
              </a:rPr>
              <a:t>演绎推理的有效性在于没有例外：如果前提为真，那么结论必然为真－</a:t>
            </a:r>
            <a:r>
              <a:rPr kumimoji="0" lang="zh-CN" altLang="en-US" sz="2400" i="1" dirty="0">
                <a:solidFill>
                  <a:srgbClr val="66FFFF"/>
                </a:solidFill>
              </a:rPr>
              <a:t>－－</a:t>
            </a:r>
            <a:r>
              <a:rPr kumimoji="0" lang="zh-CN" altLang="en-US" sz="2400" dirty="0">
                <a:solidFill>
                  <a:srgbClr val="66FFFF"/>
                </a:solidFill>
              </a:rPr>
              <a:t>反例是不可能的。</a:t>
            </a:r>
          </a:p>
          <a:p>
            <a:pPr>
              <a:lnSpc>
                <a:spcPct val="90000"/>
              </a:lnSpc>
              <a:buFont typeface="Wingdings" charset="0"/>
              <a:buChar char="Ø"/>
              <a:defRPr/>
            </a:pPr>
            <a:endParaRPr kumimoji="0" lang="zh-CN" altLang="en-US" sz="1000" dirty="0">
              <a:solidFill>
                <a:srgbClr val="66FFFF"/>
              </a:solidFill>
            </a:endParaRPr>
          </a:p>
          <a:p>
            <a:pPr>
              <a:lnSpc>
                <a:spcPct val="90000"/>
              </a:lnSpc>
              <a:buFont typeface="Wingdings" charset="0"/>
              <a:buChar char="Ø"/>
              <a:defRPr/>
            </a:pPr>
            <a:r>
              <a:rPr kumimoji="0" lang="zh-CN" altLang="en-US" sz="2400" dirty="0">
                <a:solidFill>
                  <a:srgbClr val="66FFFF"/>
                </a:solidFill>
              </a:rPr>
              <a:t>一个找到隐含前提的</a:t>
            </a:r>
            <a:r>
              <a:rPr kumimoji="0" lang="zh-CN" altLang="en-US" sz="2400" dirty="0">
                <a:solidFill>
                  <a:srgbClr val="FF0000"/>
                </a:solidFill>
              </a:rPr>
              <a:t>途径</a:t>
            </a:r>
            <a:r>
              <a:rPr kumimoji="0" lang="zh-CN" altLang="en-US" sz="2400" dirty="0">
                <a:solidFill>
                  <a:srgbClr val="66FFFF"/>
                </a:solidFill>
              </a:rPr>
              <a:t>就是想象反例，并构造解释性或者限定性的</a:t>
            </a:r>
            <a:r>
              <a:rPr kumimoji="0" lang="zh-CN" altLang="en-US" sz="2400" dirty="0">
                <a:solidFill>
                  <a:srgbClr val="FFFF00"/>
                </a:solidFill>
              </a:rPr>
              <a:t>隐含前提</a:t>
            </a:r>
            <a:r>
              <a:rPr kumimoji="0" lang="zh-CN" altLang="en-US" sz="2400" dirty="0">
                <a:solidFill>
                  <a:srgbClr val="66FFFF"/>
                </a:solidFill>
              </a:rPr>
              <a:t>将反例排除。</a:t>
            </a:r>
          </a:p>
          <a:p>
            <a:pPr>
              <a:lnSpc>
                <a:spcPct val="90000"/>
              </a:lnSpc>
              <a:buFont typeface="Wingdings" charset="0"/>
              <a:buChar char="Ø"/>
              <a:defRPr/>
            </a:pPr>
            <a:endParaRPr kumimoji="0" lang="zh-CN" altLang="en-US" sz="1000" dirty="0">
              <a:solidFill>
                <a:srgbClr val="66FFFF"/>
              </a:solidFill>
            </a:endParaRPr>
          </a:p>
          <a:p>
            <a:pPr>
              <a:lnSpc>
                <a:spcPct val="90000"/>
              </a:lnSpc>
              <a:buFont typeface="Wingdings" charset="0"/>
              <a:buChar char="Ø"/>
              <a:defRPr/>
            </a:pPr>
            <a:r>
              <a:rPr kumimoji="0" lang="zh-CN" altLang="en-US" sz="2400" dirty="0">
                <a:solidFill>
                  <a:srgbClr val="66FFFF"/>
                </a:solidFill>
              </a:rPr>
              <a:t>限制性的隐含前提是把</a:t>
            </a:r>
            <a:r>
              <a:rPr kumimoji="0" lang="zh-CN" altLang="en-US" sz="2400" dirty="0">
                <a:solidFill>
                  <a:srgbClr val="FF0000"/>
                </a:solidFill>
              </a:rPr>
              <a:t>例外</a:t>
            </a:r>
            <a:r>
              <a:rPr kumimoji="0" lang="zh-CN" altLang="en-US" sz="2400" dirty="0">
                <a:solidFill>
                  <a:srgbClr val="66FFFF"/>
                </a:solidFill>
              </a:rPr>
              <a:t>从论证适用范围排除，确定在新的范围内的有效性。</a:t>
            </a:r>
          </a:p>
          <a:p>
            <a:pPr>
              <a:lnSpc>
                <a:spcPct val="90000"/>
              </a:lnSpc>
              <a:buFont typeface="Wingdings" charset="0"/>
              <a:buChar char="Ø"/>
              <a:defRPr/>
            </a:pPr>
            <a:endParaRPr kumimoji="0" lang="zh-CN" altLang="en-US" sz="1000" dirty="0">
              <a:solidFill>
                <a:srgbClr val="66FFFF"/>
              </a:solidFill>
            </a:endParaRPr>
          </a:p>
          <a:p>
            <a:pPr>
              <a:lnSpc>
                <a:spcPct val="90000"/>
              </a:lnSpc>
              <a:buFont typeface="Wingdings" charset="0"/>
              <a:buChar char="Ø"/>
              <a:defRPr/>
            </a:pPr>
            <a:r>
              <a:rPr kumimoji="0" lang="zh-CN" altLang="en-US" sz="2400" dirty="0">
                <a:solidFill>
                  <a:srgbClr val="66FFFF"/>
                </a:solidFill>
              </a:rPr>
              <a:t>如果论证是一个归纳论证，补充隐含前提是使之合理，就是在其他条件的情况下，这个结论是最可能发生的。</a:t>
            </a:r>
          </a:p>
          <a:p>
            <a:pPr>
              <a:lnSpc>
                <a:spcPct val="90000"/>
              </a:lnSpc>
              <a:buFont typeface="Wingdings" charset="0"/>
              <a:buChar char="Ø"/>
              <a:defRPr/>
            </a:pPr>
            <a:endParaRPr kumimoji="0" lang="zh-CN" altLang="en-US" sz="1000" dirty="0"/>
          </a:p>
          <a:p>
            <a:pPr>
              <a:lnSpc>
                <a:spcPct val="90000"/>
              </a:lnSpc>
              <a:buFont typeface="Wingdings" charset="0"/>
              <a:buChar char="Ø"/>
              <a:defRPr/>
            </a:pPr>
            <a:r>
              <a:rPr kumimoji="0" lang="zh-CN" altLang="en-US" sz="2400" dirty="0"/>
              <a:t>你能补充隐含前提使这个推断有效吗？</a:t>
            </a:r>
          </a:p>
          <a:p>
            <a:pPr>
              <a:lnSpc>
                <a:spcPct val="90000"/>
              </a:lnSpc>
              <a:buFont typeface="Wingdings" charset="0"/>
              <a:buChar char="Ø"/>
              <a:defRPr/>
            </a:pPr>
            <a:endParaRPr kumimoji="0" lang="zh-CN" altLang="en-US" sz="1000" dirty="0"/>
          </a:p>
          <a:p>
            <a:pPr>
              <a:lnSpc>
                <a:spcPct val="90000"/>
              </a:lnSpc>
              <a:buFont typeface="Wingdings" charset="0"/>
              <a:buNone/>
              <a:defRPr/>
            </a:pPr>
            <a:r>
              <a:rPr kumimoji="0" lang="zh-CN" altLang="en-US" sz="2400" dirty="0"/>
              <a:t>		</a:t>
            </a:r>
            <a:r>
              <a:rPr kumimoji="0" lang="zh-CN" altLang="en-US" sz="2800" dirty="0">
                <a:ea typeface="汉鼎简中楷" charset="0"/>
                <a:cs typeface="汉鼎简中楷" charset="0"/>
              </a:rPr>
              <a:t>花钱如流水的人，是挣钱很多的富人</a:t>
            </a:r>
            <a:endParaRPr kumimoji="0" lang="en-US" altLang="zh-CN" sz="2800" dirty="0">
              <a:ea typeface="汉鼎简中楷" charset="0"/>
              <a:cs typeface="汉鼎简中楷" charset="0"/>
            </a:endParaRPr>
          </a:p>
        </p:txBody>
      </p:sp>
      <p:sp>
        <p:nvSpPr>
          <p:cNvPr id="2" name="幻灯片编号占位符 1">
            <a:extLst>
              <a:ext uri="{FF2B5EF4-FFF2-40B4-BE49-F238E27FC236}">
                <a16:creationId xmlns:a16="http://schemas.microsoft.com/office/drawing/2014/main" id="{374E80AA-D085-83B9-A8DE-41769F57861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7D6F00B7-C7A2-3446-82E4-57C3C79ECAE7}" type="slidenum">
              <a:rPr kumimoji="0" lang="en-US" altLang="zh-CN" sz="1400"/>
              <a:pPr/>
              <a:t>18</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17411">
                                            <p:txEl>
                                              <p:pRg st="2" end="2"/>
                                            </p:txEl>
                                          </p:spTgt>
                                        </p:tgtEl>
                                        <p:attrNameLst>
                                          <p:attrName>style.color</p:attrName>
                                        </p:attrNameLst>
                                      </p:cBhvr>
                                      <p:to>
                                        <a:schemeClr val="tx1"/>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nodeType="clickEffect">
                                  <p:stCondLst>
                                    <p:cond delay="0"/>
                                  </p:stCondLst>
                                  <p:childTnLst>
                                    <p:animClr clrSpc="rgb" dir="cw">
                                      <p:cBhvr override="childStyle">
                                        <p:cTn id="10" dur="500" fill="hold"/>
                                        <p:tgtEl>
                                          <p:spTgt spid="17411">
                                            <p:txEl>
                                              <p:pRg st="4" end="4"/>
                                            </p:txEl>
                                          </p:spTgt>
                                        </p:tgtEl>
                                        <p:attrNameLst>
                                          <p:attrName>style.color</p:attrName>
                                        </p:attrNameLst>
                                      </p:cBhvr>
                                      <p:to>
                                        <a:schemeClr val="tx1"/>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17411">
                                            <p:txEl>
                                              <p:pRg st="6" end="6"/>
                                            </p:txEl>
                                          </p:spTgt>
                                        </p:tgtEl>
                                        <p:attrNameLst>
                                          <p:attrName>style.color</p:attrName>
                                        </p:attrNameLst>
                                      </p:cBhvr>
                                      <p:to>
                                        <a:schemeClr val="tx1"/>
                                      </p:to>
                                    </p:animClr>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2" fill="hold" nodeType="clickEffect">
                                  <p:stCondLst>
                                    <p:cond delay="0"/>
                                  </p:stCondLst>
                                  <p:childTnLst>
                                    <p:animClr clrSpc="rgb" dir="cw">
                                      <p:cBhvr override="childStyle">
                                        <p:cTn id="18" dur="500" fill="hold"/>
                                        <p:tgtEl>
                                          <p:spTgt spid="17411">
                                            <p:txEl>
                                              <p:pRg st="8" end="8"/>
                                            </p:txEl>
                                          </p:spTgt>
                                        </p:tgtEl>
                                        <p:attrNameLst>
                                          <p:attrName>style.color</p:attrName>
                                        </p:attrNameLst>
                                      </p:cBhvr>
                                      <p:to>
                                        <a:schemeClr val="tx1"/>
                                      </p:to>
                                    </p:animClr>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mph" presetSubtype="1" nodeType="clickEffect">
                                  <p:stCondLst>
                                    <p:cond delay="0"/>
                                  </p:stCondLst>
                                  <p:childTnLst>
                                    <p:set>
                                      <p:cBhvr override="childStyle">
                                        <p:cTn id="22" dur="indefinite"/>
                                        <p:tgtEl>
                                          <p:spTgt spid="17411">
                                            <p:txEl>
                                              <p:pRg st="10" end="10"/>
                                            </p:txEl>
                                          </p:spTgt>
                                        </p:tgtEl>
                                        <p:attrNameLst>
                                          <p:attrName>style.fontStyle</p:attrName>
                                        </p:attrNameLst>
                                      </p:cBhvr>
                                      <p:to>
                                        <p:strVal val="normal"/>
                                      </p:to>
                                    </p:set>
                                    <p:set>
                                      <p:cBhvr override="childStyle">
                                        <p:cTn id="23" dur="indefinite"/>
                                        <p:tgtEl>
                                          <p:spTgt spid="17411">
                                            <p:txEl>
                                              <p:pRg st="10" end="10"/>
                                            </p:txEl>
                                          </p:spTgt>
                                        </p:tgtEl>
                                        <p:attrNameLst>
                                          <p:attrName>style.fontWeight</p:attrName>
                                        </p:attrNameLst>
                                      </p:cBhvr>
                                      <p:to>
                                        <p:strVal val="bold"/>
                                      </p:to>
                                    </p:set>
                                    <p:set>
                                      <p:cBhvr override="childStyle">
                                        <p:cTn id="24" dur="indefinite"/>
                                        <p:tgtEl>
                                          <p:spTgt spid="17411">
                                            <p:txEl>
                                              <p:pRg st="10" end="10"/>
                                            </p:txEl>
                                          </p:spTgt>
                                        </p:tgtEl>
                                        <p:attrNameLst>
                                          <p:attrName>style.textDecorationUnderline</p:attrName>
                                        </p:attrNameLst>
                                      </p:cBhvr>
                                      <p:to>
                                        <p:strVal val="false"/>
                                      </p:to>
                                    </p:set>
                                  </p:childTnLst>
                                </p:cTn>
                              </p:par>
                            </p:childTnLst>
                          </p:cTn>
                        </p:par>
                        <p:par>
                          <p:cTn id="25" fill="hold" nodeType="afterGroup">
                            <p:stCondLst>
                              <p:cond delay="0"/>
                            </p:stCondLst>
                            <p:childTnLst>
                              <p:par>
                                <p:cTn id="26" presetID="15" presetClass="emph" presetSubtype="0" nodeType="afterEffect">
                                  <p:stCondLst>
                                    <p:cond delay="0"/>
                                  </p:stCondLst>
                                  <p:iterate type="lt">
                                    <p:tmAbs val="100"/>
                                  </p:iterate>
                                  <p:childTnLst>
                                    <p:set>
                                      <p:cBhvr override="childStyle">
                                        <p:cTn id="27" dur="indefinite"/>
                                        <p:tgtEl>
                                          <p:spTgt spid="17411">
                                            <p:txEl>
                                              <p:pRg st="12" end="12"/>
                                            </p:txEl>
                                          </p:spTgt>
                                        </p:tgtEl>
                                        <p:attrNameLst>
                                          <p:attrName>style.fontWeight</p:attrName>
                                        </p:attrNameLst>
                                      </p:cBhvr>
                                      <p:to>
                                        <p:strVal val="bold"/>
                                      </p:to>
                                    </p:set>
                                  </p:childTnLst>
                                </p:cTn>
                              </p:par>
                            </p:childTnLst>
                          </p:cTn>
                        </p:par>
                        <p:par>
                          <p:cTn id="28" fill="hold" nodeType="afterGroup">
                            <p:stCondLst>
                              <p:cond delay="1600"/>
                            </p:stCondLst>
                            <p:childTnLst>
                              <p:par>
                                <p:cTn id="29" presetID="36" presetClass="emph" presetSubtype="0" fill="hold" nodeType="afterEffect">
                                  <p:stCondLst>
                                    <p:cond delay="0"/>
                                  </p:stCondLst>
                                  <p:iterate type="lt">
                                    <p:tmPct val="10000"/>
                                  </p:iterate>
                                  <p:childTnLst>
                                    <p:animScale>
                                      <p:cBhvr>
                                        <p:cTn id="30" dur="250" autoRev="1" fill="hold">
                                          <p:stCondLst>
                                            <p:cond delay="0"/>
                                          </p:stCondLst>
                                        </p:cTn>
                                        <p:tgtEl>
                                          <p:spTgt spid="17411">
                                            <p:txEl>
                                              <p:pRg st="12" end="12"/>
                                            </p:txEl>
                                          </p:spTgt>
                                        </p:tgtEl>
                                      </p:cBhvr>
                                      <p:to x="80000" y="100000"/>
                                    </p:animScale>
                                    <p:anim by="(#ppt_w*0.10)" calcmode="lin" valueType="num">
                                      <p:cBhvr>
                                        <p:cTn id="31" dur="250" autoRev="1" fill="hold">
                                          <p:stCondLst>
                                            <p:cond delay="0"/>
                                          </p:stCondLst>
                                        </p:cTn>
                                        <p:tgtEl>
                                          <p:spTgt spid="17411">
                                            <p:txEl>
                                              <p:pRg st="12" end="12"/>
                                            </p:txEl>
                                          </p:spTgt>
                                        </p:tgtEl>
                                        <p:attrNameLst>
                                          <p:attrName>ppt_x</p:attrName>
                                        </p:attrNameLst>
                                      </p:cBhvr>
                                    </p:anim>
                                    <p:anim by="(-#ppt_w*0.10)" calcmode="lin" valueType="num">
                                      <p:cBhvr>
                                        <p:cTn id="32" dur="250" autoRev="1" fill="hold">
                                          <p:stCondLst>
                                            <p:cond delay="0"/>
                                          </p:stCondLst>
                                        </p:cTn>
                                        <p:tgtEl>
                                          <p:spTgt spid="17411">
                                            <p:txEl>
                                              <p:pRg st="12" end="12"/>
                                            </p:txEl>
                                          </p:spTgt>
                                        </p:tgtEl>
                                        <p:attrNameLst>
                                          <p:attrName>ppt_y</p:attrName>
                                        </p:attrNameLst>
                                      </p:cBhvr>
                                    </p:anim>
                                    <p:animRot by="-480000">
                                      <p:cBhvr>
                                        <p:cTn id="33" dur="250" autoRev="1" fill="hold">
                                          <p:stCondLst>
                                            <p:cond delay="0"/>
                                          </p:stCondLst>
                                        </p:cTn>
                                        <p:tgtEl>
                                          <p:spTgt spid="17411">
                                            <p:txEl>
                                              <p:pRg st="12" end="1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3197CD8C-8DFE-F708-5C64-2A22CB767816}"/>
              </a:ext>
            </a:extLst>
          </p:cNvPr>
          <p:cNvSpPr>
            <a:spLocks noGrp="1" noChangeArrowheads="1"/>
          </p:cNvSpPr>
          <p:nvPr>
            <p:ph type="body" idx="4294967295"/>
          </p:nvPr>
        </p:nvSpPr>
        <p:spPr>
          <a:xfrm>
            <a:off x="381000" y="228600"/>
            <a:ext cx="8229600" cy="5826125"/>
          </a:xfrm>
        </p:spPr>
        <p:txBody>
          <a:bodyPr/>
          <a:lstStyle/>
          <a:p>
            <a:pPr>
              <a:buFont typeface="Wingdings" pitchFamily="2" charset="2"/>
              <a:buNone/>
            </a:pPr>
            <a:r>
              <a:rPr kumimoji="0" lang="zh-CN" altLang="en-US" sz="3000" b="1"/>
              <a:t>（</a:t>
            </a:r>
            <a:r>
              <a:rPr kumimoji="0" lang="en-US" altLang="zh-CN" sz="3000" b="1"/>
              <a:t>4</a:t>
            </a:r>
            <a:r>
              <a:rPr kumimoji="0" lang="zh-CN" altLang="en-US" sz="3000" b="1"/>
              <a:t>）自我提问</a:t>
            </a:r>
          </a:p>
          <a:p>
            <a:endParaRPr kumimoji="0" lang="zh-CN" altLang="en-US" sz="1100"/>
          </a:p>
          <a:p>
            <a:pPr>
              <a:buFont typeface="Wingdings" pitchFamily="2" charset="2"/>
              <a:buNone/>
            </a:pPr>
            <a:r>
              <a:rPr kumimoji="0" lang="zh-CN" altLang="en-US" sz="3000"/>
              <a:t>	</a:t>
            </a:r>
            <a:r>
              <a:rPr kumimoji="0" lang="zh-CN" altLang="en-US" sz="2600" b="1"/>
              <a:t>可以通过这样的提问来辅助你寻找隐含假设</a:t>
            </a:r>
            <a:r>
              <a:rPr kumimoji="0" lang="en-US" altLang="zh-CN" sz="2600" b="1"/>
              <a:t>:</a:t>
            </a:r>
          </a:p>
          <a:p>
            <a:endParaRPr kumimoji="0" lang="zh-CN" altLang="en-US" sz="1100"/>
          </a:p>
          <a:p>
            <a:pPr lvl="1">
              <a:buFont typeface="Wingdings" pitchFamily="2" charset="2"/>
              <a:buChar char="Ø"/>
            </a:pPr>
            <a:r>
              <a:rPr kumimoji="0" lang="en-US" altLang="zh-CN" sz="2500">
                <a:solidFill>
                  <a:srgbClr val="CCECFF"/>
                </a:solidFill>
              </a:rPr>
              <a:t> </a:t>
            </a:r>
            <a:r>
              <a:rPr kumimoji="0" lang="zh-CN" altLang="en-US" sz="2500">
                <a:solidFill>
                  <a:srgbClr val="CCECFF"/>
                </a:solidFill>
              </a:rPr>
              <a:t>什么是你相信但别人不相信的？</a:t>
            </a:r>
          </a:p>
          <a:p>
            <a:pPr lvl="1">
              <a:buFont typeface="Wingdings" pitchFamily="2" charset="2"/>
              <a:buChar char="Ø"/>
            </a:pPr>
            <a:r>
              <a:rPr kumimoji="0" lang="en-US" altLang="zh-CN" sz="2500">
                <a:solidFill>
                  <a:srgbClr val="CCECFF"/>
                </a:solidFill>
              </a:rPr>
              <a:t> </a:t>
            </a:r>
            <a:r>
              <a:rPr kumimoji="0" lang="zh-CN" altLang="en-US" sz="2500">
                <a:solidFill>
                  <a:srgbClr val="CCECFF"/>
                </a:solidFill>
              </a:rPr>
              <a:t>你认为别人是根据什么想法才这么做的？</a:t>
            </a:r>
          </a:p>
          <a:p>
            <a:pPr lvl="1">
              <a:buFont typeface="Wingdings" pitchFamily="2" charset="2"/>
              <a:buChar char="Ø"/>
            </a:pPr>
            <a:r>
              <a:rPr kumimoji="0" lang="en-US" altLang="zh-CN" sz="2500">
                <a:solidFill>
                  <a:srgbClr val="CCECFF"/>
                </a:solidFill>
              </a:rPr>
              <a:t> </a:t>
            </a:r>
            <a:r>
              <a:rPr kumimoji="0" lang="zh-CN" altLang="en-US" sz="2500">
                <a:solidFill>
                  <a:srgbClr val="CCECFF"/>
                </a:solidFill>
              </a:rPr>
              <a:t>你认为别人将会根据什么想法来如此行动？</a:t>
            </a:r>
          </a:p>
          <a:p>
            <a:pPr lvl="1">
              <a:buFont typeface="Wingdings" pitchFamily="2" charset="2"/>
              <a:buChar char="Ø"/>
            </a:pPr>
            <a:r>
              <a:rPr kumimoji="0" lang="en-US" altLang="zh-CN" sz="2500">
                <a:solidFill>
                  <a:srgbClr val="CCECFF"/>
                </a:solidFill>
              </a:rPr>
              <a:t> </a:t>
            </a:r>
            <a:r>
              <a:rPr kumimoji="0" lang="zh-CN" altLang="en-US" sz="2500">
                <a:solidFill>
                  <a:srgbClr val="CCECFF"/>
                </a:solidFill>
              </a:rPr>
              <a:t>有关这个论题，什么是你认可的事实</a:t>
            </a:r>
            <a:r>
              <a:rPr kumimoji="0" lang="en-US" altLang="zh-CN" sz="2500">
                <a:solidFill>
                  <a:srgbClr val="CCECFF"/>
                </a:solidFill>
              </a:rPr>
              <a:t>?</a:t>
            </a:r>
          </a:p>
          <a:p>
            <a:pPr lvl="1">
              <a:buFont typeface="Wingdings" pitchFamily="2" charset="2"/>
              <a:buChar char="Ø"/>
            </a:pPr>
            <a:r>
              <a:rPr kumimoji="0" lang="en-US" altLang="zh-CN" sz="2500">
                <a:solidFill>
                  <a:srgbClr val="CCECFF"/>
                </a:solidFill>
              </a:rPr>
              <a:t> </a:t>
            </a:r>
            <a:r>
              <a:rPr kumimoji="0" lang="zh-CN" altLang="en-US" sz="2500">
                <a:solidFill>
                  <a:srgbClr val="CCECFF"/>
                </a:solidFill>
              </a:rPr>
              <a:t>如果这是错的，这意味着什么？</a:t>
            </a:r>
          </a:p>
          <a:p>
            <a:pPr lvl="1">
              <a:buFont typeface="Wingdings" pitchFamily="2" charset="2"/>
              <a:buChar char="Ø"/>
            </a:pPr>
            <a:r>
              <a:rPr kumimoji="0" lang="en-US" altLang="zh-CN" sz="2500">
                <a:solidFill>
                  <a:srgbClr val="CCECFF"/>
                </a:solidFill>
              </a:rPr>
              <a:t> </a:t>
            </a:r>
            <a:r>
              <a:rPr kumimoji="0" lang="zh-CN" altLang="en-US" sz="2500">
                <a:solidFill>
                  <a:srgbClr val="CCECFF"/>
                </a:solidFill>
              </a:rPr>
              <a:t>你怎么知道这事将会发生？</a:t>
            </a:r>
          </a:p>
          <a:p>
            <a:pPr lvl="1">
              <a:buFont typeface="Wingdings" pitchFamily="2" charset="2"/>
              <a:buChar char="Ø"/>
            </a:pPr>
            <a:r>
              <a:rPr kumimoji="0" lang="en-US" altLang="zh-CN" sz="2500">
                <a:solidFill>
                  <a:srgbClr val="CCECFF"/>
                </a:solidFill>
              </a:rPr>
              <a:t> </a:t>
            </a:r>
            <a:r>
              <a:rPr kumimoji="0" lang="zh-CN" altLang="en-US" sz="2500">
                <a:solidFill>
                  <a:srgbClr val="CCECFF"/>
                </a:solidFill>
              </a:rPr>
              <a:t>你为什么这样看待你的假设？</a:t>
            </a:r>
          </a:p>
          <a:p>
            <a:pPr lvl="1">
              <a:buFont typeface="Wingdings" pitchFamily="2" charset="2"/>
              <a:buChar char="Ø"/>
            </a:pPr>
            <a:r>
              <a:rPr kumimoji="0" lang="en-US" altLang="zh-CN" sz="2500">
                <a:solidFill>
                  <a:srgbClr val="CCECFF"/>
                </a:solidFill>
              </a:rPr>
              <a:t> </a:t>
            </a:r>
            <a:r>
              <a:rPr kumimoji="0" lang="zh-CN" altLang="en-US" sz="2500">
                <a:solidFill>
                  <a:srgbClr val="CCECFF"/>
                </a:solidFill>
              </a:rPr>
              <a:t>在什么情况下这个说法真？</a:t>
            </a:r>
          </a:p>
          <a:p>
            <a:pPr lvl="1">
              <a:buFont typeface="Wingdings" pitchFamily="2" charset="2"/>
              <a:buChar char="Ø"/>
            </a:pPr>
            <a:r>
              <a:rPr kumimoji="0" lang="en-US" altLang="zh-CN" sz="2500">
                <a:solidFill>
                  <a:srgbClr val="CCECFF"/>
                </a:solidFill>
              </a:rPr>
              <a:t> </a:t>
            </a:r>
            <a:r>
              <a:rPr kumimoji="0" lang="zh-CN" altLang="en-US" sz="2500">
                <a:solidFill>
                  <a:srgbClr val="FFFF00"/>
                </a:solidFill>
              </a:rPr>
              <a:t>这个推理要在什么前提</a:t>
            </a:r>
            <a:r>
              <a:rPr kumimoji="0" lang="en-US" altLang="zh-CN" sz="2500">
                <a:solidFill>
                  <a:srgbClr val="FFFF00"/>
                </a:solidFill>
              </a:rPr>
              <a:t>/</a:t>
            </a:r>
            <a:r>
              <a:rPr kumimoji="0" lang="zh-CN" altLang="en-US" sz="2500">
                <a:solidFill>
                  <a:srgbClr val="FFFF00"/>
                </a:solidFill>
              </a:rPr>
              <a:t>条件下才会有效</a:t>
            </a:r>
            <a:r>
              <a:rPr kumimoji="0" lang="zh-CN" altLang="en-US" sz="2500">
                <a:solidFill>
                  <a:srgbClr val="CCECFF"/>
                </a:solidFill>
              </a:rPr>
              <a:t>？</a:t>
            </a:r>
          </a:p>
          <a:p>
            <a:pPr lvl="1">
              <a:buFont typeface="Wingdings" pitchFamily="2" charset="2"/>
              <a:buNone/>
            </a:pPr>
            <a:endParaRPr kumimoji="0" lang="en-US" altLang="zh-CN" sz="2500">
              <a:solidFill>
                <a:srgbClr val="CCECFF"/>
              </a:solidFill>
            </a:endParaRPr>
          </a:p>
        </p:txBody>
      </p:sp>
      <p:sp>
        <p:nvSpPr>
          <p:cNvPr id="2" name="幻灯片编号占位符 1">
            <a:extLst>
              <a:ext uri="{FF2B5EF4-FFF2-40B4-BE49-F238E27FC236}">
                <a16:creationId xmlns:a16="http://schemas.microsoft.com/office/drawing/2014/main" id="{A1F34EA1-0BEB-8B16-74DA-60D9965976BB}"/>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33BECF5A-024A-CF4A-AF12-37680A213D46}" type="slidenum">
              <a:rPr kumimoji="0" lang="en-US" altLang="zh-CN" sz="1400"/>
              <a:pPr/>
              <a:t>19</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18435">
                                            <p:txEl>
                                              <p:pRg st="4" end="4"/>
                                            </p:txEl>
                                          </p:spTgt>
                                        </p:tgtEl>
                                        <p:attrNameLst>
                                          <p:attrName>style.fontStyle</p:attrName>
                                        </p:attrNameLst>
                                      </p:cBhvr>
                                      <p:to>
                                        <p:strVal val="normal"/>
                                      </p:to>
                                    </p:set>
                                    <p:set>
                                      <p:cBhvr override="childStyle">
                                        <p:cTn id="7" dur="indefinite"/>
                                        <p:tgtEl>
                                          <p:spTgt spid="18435">
                                            <p:txEl>
                                              <p:pRg st="4" end="4"/>
                                            </p:txEl>
                                          </p:spTgt>
                                        </p:tgtEl>
                                        <p:attrNameLst>
                                          <p:attrName>style.fontWeight</p:attrName>
                                        </p:attrNameLst>
                                      </p:cBhvr>
                                      <p:to>
                                        <p:strVal val="bold"/>
                                      </p:to>
                                    </p:set>
                                    <p:set>
                                      <p:cBhvr override="childStyle">
                                        <p:cTn id="8" dur="indefinite"/>
                                        <p:tgtEl>
                                          <p:spTgt spid="18435">
                                            <p:txEl>
                                              <p:pRg st="4" end="4"/>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childTnLst>
                                    <p:set>
                                      <p:cBhvr override="childStyle">
                                        <p:cTn id="12" dur="indefinite"/>
                                        <p:tgtEl>
                                          <p:spTgt spid="18435">
                                            <p:txEl>
                                              <p:pRg st="5" end="5"/>
                                            </p:txEl>
                                          </p:spTgt>
                                        </p:tgtEl>
                                        <p:attrNameLst>
                                          <p:attrName>style.fontStyle</p:attrName>
                                        </p:attrNameLst>
                                      </p:cBhvr>
                                      <p:to>
                                        <p:strVal val="normal"/>
                                      </p:to>
                                    </p:set>
                                    <p:set>
                                      <p:cBhvr override="childStyle">
                                        <p:cTn id="13" dur="indefinite"/>
                                        <p:tgtEl>
                                          <p:spTgt spid="18435">
                                            <p:txEl>
                                              <p:pRg st="5" end="5"/>
                                            </p:txEl>
                                          </p:spTgt>
                                        </p:tgtEl>
                                        <p:attrNameLst>
                                          <p:attrName>style.fontWeight</p:attrName>
                                        </p:attrNameLst>
                                      </p:cBhvr>
                                      <p:to>
                                        <p:strVal val="bold"/>
                                      </p:to>
                                    </p:set>
                                    <p:set>
                                      <p:cBhvr override="childStyle">
                                        <p:cTn id="14" dur="indefinite"/>
                                        <p:tgtEl>
                                          <p:spTgt spid="18435">
                                            <p:txEl>
                                              <p:pRg st="5" end="5"/>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mph" presetSubtype="1" nodeType="clickEffect">
                                  <p:stCondLst>
                                    <p:cond delay="0"/>
                                  </p:stCondLst>
                                  <p:childTnLst>
                                    <p:set>
                                      <p:cBhvr override="childStyle">
                                        <p:cTn id="18" dur="indefinite"/>
                                        <p:tgtEl>
                                          <p:spTgt spid="18435">
                                            <p:txEl>
                                              <p:pRg st="6" end="6"/>
                                            </p:txEl>
                                          </p:spTgt>
                                        </p:tgtEl>
                                        <p:attrNameLst>
                                          <p:attrName>style.fontStyle</p:attrName>
                                        </p:attrNameLst>
                                      </p:cBhvr>
                                      <p:to>
                                        <p:strVal val="normal"/>
                                      </p:to>
                                    </p:set>
                                    <p:set>
                                      <p:cBhvr override="childStyle">
                                        <p:cTn id="19" dur="indefinite"/>
                                        <p:tgtEl>
                                          <p:spTgt spid="18435">
                                            <p:txEl>
                                              <p:pRg st="6" end="6"/>
                                            </p:txEl>
                                          </p:spTgt>
                                        </p:tgtEl>
                                        <p:attrNameLst>
                                          <p:attrName>style.fontWeight</p:attrName>
                                        </p:attrNameLst>
                                      </p:cBhvr>
                                      <p:to>
                                        <p:strVal val="bold"/>
                                      </p:to>
                                    </p:set>
                                    <p:set>
                                      <p:cBhvr override="childStyle">
                                        <p:cTn id="20" dur="indefinite"/>
                                        <p:tgtEl>
                                          <p:spTgt spid="18435">
                                            <p:txEl>
                                              <p:pRg st="6" end="6"/>
                                            </p:txEl>
                                          </p:spTgt>
                                        </p:tgtEl>
                                        <p:attrNameLst>
                                          <p:attrName>style.textDecorationUnderline</p:attrName>
                                        </p:attrNameLst>
                                      </p:cBhvr>
                                      <p:to>
                                        <p:strVal val="fals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mph" presetSubtype="1" nodeType="clickEffect">
                                  <p:stCondLst>
                                    <p:cond delay="0"/>
                                  </p:stCondLst>
                                  <p:childTnLst>
                                    <p:set>
                                      <p:cBhvr override="childStyle">
                                        <p:cTn id="24" dur="indefinite"/>
                                        <p:tgtEl>
                                          <p:spTgt spid="18435">
                                            <p:txEl>
                                              <p:pRg st="7" end="7"/>
                                            </p:txEl>
                                          </p:spTgt>
                                        </p:tgtEl>
                                        <p:attrNameLst>
                                          <p:attrName>style.fontStyle</p:attrName>
                                        </p:attrNameLst>
                                      </p:cBhvr>
                                      <p:to>
                                        <p:strVal val="normal"/>
                                      </p:to>
                                    </p:set>
                                    <p:set>
                                      <p:cBhvr override="childStyle">
                                        <p:cTn id="25" dur="indefinite"/>
                                        <p:tgtEl>
                                          <p:spTgt spid="18435">
                                            <p:txEl>
                                              <p:pRg st="7" end="7"/>
                                            </p:txEl>
                                          </p:spTgt>
                                        </p:tgtEl>
                                        <p:attrNameLst>
                                          <p:attrName>style.fontWeight</p:attrName>
                                        </p:attrNameLst>
                                      </p:cBhvr>
                                      <p:to>
                                        <p:strVal val="bold"/>
                                      </p:to>
                                    </p:set>
                                    <p:set>
                                      <p:cBhvr override="childStyle">
                                        <p:cTn id="26" dur="indefinite"/>
                                        <p:tgtEl>
                                          <p:spTgt spid="18435">
                                            <p:txEl>
                                              <p:pRg st="7" end="7"/>
                                            </p:txEl>
                                          </p:spTgt>
                                        </p:tgtEl>
                                        <p:attrNameLst>
                                          <p:attrName>style.textDecorationUnderline</p:attrName>
                                        </p:attrNameLst>
                                      </p:cBhvr>
                                      <p:to>
                                        <p:strVal val="fals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mph" presetSubtype="1" nodeType="clickEffect">
                                  <p:stCondLst>
                                    <p:cond delay="0"/>
                                  </p:stCondLst>
                                  <p:childTnLst>
                                    <p:set>
                                      <p:cBhvr override="childStyle">
                                        <p:cTn id="30" dur="indefinite"/>
                                        <p:tgtEl>
                                          <p:spTgt spid="18435">
                                            <p:txEl>
                                              <p:pRg st="8" end="8"/>
                                            </p:txEl>
                                          </p:spTgt>
                                        </p:tgtEl>
                                        <p:attrNameLst>
                                          <p:attrName>style.fontStyle</p:attrName>
                                        </p:attrNameLst>
                                      </p:cBhvr>
                                      <p:to>
                                        <p:strVal val="normal"/>
                                      </p:to>
                                    </p:set>
                                    <p:set>
                                      <p:cBhvr override="childStyle">
                                        <p:cTn id="31" dur="indefinite"/>
                                        <p:tgtEl>
                                          <p:spTgt spid="18435">
                                            <p:txEl>
                                              <p:pRg st="8" end="8"/>
                                            </p:txEl>
                                          </p:spTgt>
                                        </p:tgtEl>
                                        <p:attrNameLst>
                                          <p:attrName>style.fontWeight</p:attrName>
                                        </p:attrNameLst>
                                      </p:cBhvr>
                                      <p:to>
                                        <p:strVal val="bold"/>
                                      </p:to>
                                    </p:set>
                                    <p:set>
                                      <p:cBhvr override="childStyle">
                                        <p:cTn id="32" dur="indefinite"/>
                                        <p:tgtEl>
                                          <p:spTgt spid="18435">
                                            <p:txEl>
                                              <p:pRg st="8" end="8"/>
                                            </p:txEl>
                                          </p:spTgt>
                                        </p:tgtEl>
                                        <p:attrNameLst>
                                          <p:attrName>style.textDecorationUnderline</p:attrName>
                                        </p:attrNameLst>
                                      </p:cBhvr>
                                      <p:to>
                                        <p:strVal val="fals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mph" presetSubtype="1" nodeType="clickEffect">
                                  <p:stCondLst>
                                    <p:cond delay="0"/>
                                  </p:stCondLst>
                                  <p:childTnLst>
                                    <p:set>
                                      <p:cBhvr override="childStyle">
                                        <p:cTn id="36" dur="indefinite"/>
                                        <p:tgtEl>
                                          <p:spTgt spid="18435">
                                            <p:txEl>
                                              <p:pRg st="9" end="9"/>
                                            </p:txEl>
                                          </p:spTgt>
                                        </p:tgtEl>
                                        <p:attrNameLst>
                                          <p:attrName>style.fontStyle</p:attrName>
                                        </p:attrNameLst>
                                      </p:cBhvr>
                                      <p:to>
                                        <p:strVal val="normal"/>
                                      </p:to>
                                    </p:set>
                                    <p:set>
                                      <p:cBhvr override="childStyle">
                                        <p:cTn id="37" dur="indefinite"/>
                                        <p:tgtEl>
                                          <p:spTgt spid="18435">
                                            <p:txEl>
                                              <p:pRg st="9" end="9"/>
                                            </p:txEl>
                                          </p:spTgt>
                                        </p:tgtEl>
                                        <p:attrNameLst>
                                          <p:attrName>style.fontWeight</p:attrName>
                                        </p:attrNameLst>
                                      </p:cBhvr>
                                      <p:to>
                                        <p:strVal val="bold"/>
                                      </p:to>
                                    </p:set>
                                    <p:set>
                                      <p:cBhvr override="childStyle">
                                        <p:cTn id="38" dur="indefinite"/>
                                        <p:tgtEl>
                                          <p:spTgt spid="18435">
                                            <p:txEl>
                                              <p:pRg st="9" end="9"/>
                                            </p:txEl>
                                          </p:spTgt>
                                        </p:tgtEl>
                                        <p:attrNameLst>
                                          <p:attrName>style.textDecorationUnderline</p:attrName>
                                        </p:attrNameLst>
                                      </p:cBhvr>
                                      <p:to>
                                        <p:strVal val="fals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mph" presetSubtype="1" nodeType="clickEffect">
                                  <p:stCondLst>
                                    <p:cond delay="0"/>
                                  </p:stCondLst>
                                  <p:childTnLst>
                                    <p:set>
                                      <p:cBhvr override="childStyle">
                                        <p:cTn id="42" dur="indefinite"/>
                                        <p:tgtEl>
                                          <p:spTgt spid="18435">
                                            <p:txEl>
                                              <p:pRg st="10" end="10"/>
                                            </p:txEl>
                                          </p:spTgt>
                                        </p:tgtEl>
                                        <p:attrNameLst>
                                          <p:attrName>style.fontStyle</p:attrName>
                                        </p:attrNameLst>
                                      </p:cBhvr>
                                      <p:to>
                                        <p:strVal val="normal"/>
                                      </p:to>
                                    </p:set>
                                    <p:set>
                                      <p:cBhvr override="childStyle">
                                        <p:cTn id="43" dur="indefinite"/>
                                        <p:tgtEl>
                                          <p:spTgt spid="18435">
                                            <p:txEl>
                                              <p:pRg st="10" end="10"/>
                                            </p:txEl>
                                          </p:spTgt>
                                        </p:tgtEl>
                                        <p:attrNameLst>
                                          <p:attrName>style.fontWeight</p:attrName>
                                        </p:attrNameLst>
                                      </p:cBhvr>
                                      <p:to>
                                        <p:strVal val="bold"/>
                                      </p:to>
                                    </p:set>
                                    <p:set>
                                      <p:cBhvr override="childStyle">
                                        <p:cTn id="44" dur="indefinite"/>
                                        <p:tgtEl>
                                          <p:spTgt spid="18435">
                                            <p:txEl>
                                              <p:pRg st="10" end="10"/>
                                            </p:txEl>
                                          </p:spTgt>
                                        </p:tgtEl>
                                        <p:attrNameLst>
                                          <p:attrName>style.textDecorationUnderline</p:attrName>
                                        </p:attrNameLst>
                                      </p:cBhvr>
                                      <p:to>
                                        <p:strVal val="fals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mph" presetSubtype="1" nodeType="clickEffect">
                                  <p:stCondLst>
                                    <p:cond delay="0"/>
                                  </p:stCondLst>
                                  <p:childTnLst>
                                    <p:set>
                                      <p:cBhvr override="childStyle">
                                        <p:cTn id="48" dur="indefinite"/>
                                        <p:tgtEl>
                                          <p:spTgt spid="18435">
                                            <p:txEl>
                                              <p:pRg st="11" end="11"/>
                                            </p:txEl>
                                          </p:spTgt>
                                        </p:tgtEl>
                                        <p:attrNameLst>
                                          <p:attrName>style.fontStyle</p:attrName>
                                        </p:attrNameLst>
                                      </p:cBhvr>
                                      <p:to>
                                        <p:strVal val="normal"/>
                                      </p:to>
                                    </p:set>
                                    <p:set>
                                      <p:cBhvr override="childStyle">
                                        <p:cTn id="49" dur="indefinite"/>
                                        <p:tgtEl>
                                          <p:spTgt spid="18435">
                                            <p:txEl>
                                              <p:pRg st="11" end="11"/>
                                            </p:txEl>
                                          </p:spTgt>
                                        </p:tgtEl>
                                        <p:attrNameLst>
                                          <p:attrName>style.fontWeight</p:attrName>
                                        </p:attrNameLst>
                                      </p:cBhvr>
                                      <p:to>
                                        <p:strVal val="bold"/>
                                      </p:to>
                                    </p:set>
                                    <p:set>
                                      <p:cBhvr override="childStyle">
                                        <p:cTn id="50" dur="indefinite"/>
                                        <p:tgtEl>
                                          <p:spTgt spid="18435">
                                            <p:txEl>
                                              <p:pRg st="11" end="11"/>
                                            </p:txEl>
                                          </p:spTgt>
                                        </p:tgtEl>
                                        <p:attrNameLst>
                                          <p:attrName>style.textDecorationUnderline</p:attrName>
                                        </p:attrNameLst>
                                      </p:cBhvr>
                                      <p:to>
                                        <p:strVal val="fals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mph" presetSubtype="1" nodeType="clickEffect">
                                  <p:stCondLst>
                                    <p:cond delay="0"/>
                                  </p:stCondLst>
                                  <p:childTnLst>
                                    <p:set>
                                      <p:cBhvr override="childStyle">
                                        <p:cTn id="54" dur="indefinite"/>
                                        <p:tgtEl>
                                          <p:spTgt spid="18435">
                                            <p:txEl>
                                              <p:pRg st="12" end="12"/>
                                            </p:txEl>
                                          </p:spTgt>
                                        </p:tgtEl>
                                        <p:attrNameLst>
                                          <p:attrName>style.fontStyle</p:attrName>
                                        </p:attrNameLst>
                                      </p:cBhvr>
                                      <p:to>
                                        <p:strVal val="normal"/>
                                      </p:to>
                                    </p:set>
                                    <p:set>
                                      <p:cBhvr override="childStyle">
                                        <p:cTn id="55" dur="indefinite"/>
                                        <p:tgtEl>
                                          <p:spTgt spid="18435">
                                            <p:txEl>
                                              <p:pRg st="12" end="12"/>
                                            </p:txEl>
                                          </p:spTgt>
                                        </p:tgtEl>
                                        <p:attrNameLst>
                                          <p:attrName>style.fontWeight</p:attrName>
                                        </p:attrNameLst>
                                      </p:cBhvr>
                                      <p:to>
                                        <p:strVal val="bold"/>
                                      </p:to>
                                    </p:set>
                                    <p:set>
                                      <p:cBhvr override="childStyle">
                                        <p:cTn id="56" dur="indefinite"/>
                                        <p:tgtEl>
                                          <p:spTgt spid="18435">
                                            <p:txEl>
                                              <p:pRg st="12" end="12"/>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a:extLst>
              <a:ext uri="{FF2B5EF4-FFF2-40B4-BE49-F238E27FC236}">
                <a16:creationId xmlns:a16="http://schemas.microsoft.com/office/drawing/2014/main" id="{0E99F107-7BC8-EA59-D5DB-DC2AFBBCEAEE}"/>
              </a:ext>
            </a:extLst>
          </p:cNvPr>
          <p:cNvSpPr>
            <a:spLocks noChangeArrowheads="1"/>
          </p:cNvSpPr>
          <p:nvPr/>
        </p:nvSpPr>
        <p:spPr bwMode="auto">
          <a:xfrm>
            <a:off x="609600" y="10668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en-US" altLang="zh-CN" sz="1000"/>
          </a:p>
          <a:p>
            <a:pPr>
              <a:buFont typeface="Wingdings" pitchFamily="2" charset="2"/>
              <a:buNone/>
            </a:pPr>
            <a:r>
              <a:rPr kumimoji="0" lang="en-US" altLang="zh-CN" sz="3600" b="1"/>
              <a:t>8.1. </a:t>
            </a:r>
            <a:r>
              <a:rPr kumimoji="0" lang="zh-CN" altLang="en-US" sz="3600" b="1"/>
              <a:t>深入挖掘推理的内容和基础</a:t>
            </a:r>
          </a:p>
          <a:p>
            <a:pPr>
              <a:buFont typeface="Wingdings" pitchFamily="2" charset="2"/>
              <a:buNone/>
            </a:pPr>
            <a:r>
              <a:rPr kumimoji="0" lang="zh-CN" altLang="en-US" sz="1000"/>
              <a:t>  </a:t>
            </a:r>
          </a:p>
          <a:p>
            <a:pPr>
              <a:buFont typeface="Wingdings" pitchFamily="2" charset="2"/>
              <a:buNone/>
            </a:pPr>
            <a:r>
              <a:rPr kumimoji="0" lang="en-US" altLang="zh-CN" sz="3200" b="1">
                <a:solidFill>
                  <a:srgbClr val="CCECFF"/>
                </a:solidFill>
              </a:rPr>
              <a:t>8.1.1 </a:t>
            </a:r>
            <a:r>
              <a:rPr kumimoji="0" lang="zh-CN" altLang="en-US" sz="3200" b="1">
                <a:solidFill>
                  <a:srgbClr val="CCECFF"/>
                </a:solidFill>
              </a:rPr>
              <a:t>　论证是海上移动的岛屿</a:t>
            </a:r>
          </a:p>
          <a:p>
            <a:pPr>
              <a:buFont typeface="Wingdings" pitchFamily="2" charset="2"/>
              <a:buNone/>
            </a:pPr>
            <a:endParaRPr kumimoji="0" lang="zh-CN" altLang="en-US" sz="1000" b="1"/>
          </a:p>
          <a:p>
            <a:pPr>
              <a:lnSpc>
                <a:spcPct val="100000"/>
              </a:lnSpc>
              <a:buFont typeface="Wingdings" pitchFamily="2" charset="2"/>
              <a:buNone/>
            </a:pPr>
            <a:r>
              <a:rPr kumimoji="0" lang="zh-CN" altLang="en-US" sz="2400" b="1">
                <a:solidFill>
                  <a:schemeClr val="hlink"/>
                </a:solidFill>
              </a:rPr>
              <a:t>论证的许多</a:t>
            </a:r>
            <a:r>
              <a:rPr kumimoji="0" lang="zh-CN" altLang="en-US" sz="2400" b="1">
                <a:solidFill>
                  <a:srgbClr val="FFFF00"/>
                </a:solidFill>
              </a:rPr>
              <a:t>构成因素</a:t>
            </a:r>
            <a:r>
              <a:rPr kumimoji="0" lang="zh-CN" altLang="en-US" sz="2400" b="1">
                <a:solidFill>
                  <a:schemeClr val="hlink"/>
                </a:solidFill>
              </a:rPr>
              <a:t>都不包括在论证的</a:t>
            </a:r>
            <a:r>
              <a:rPr kumimoji="0" lang="zh-CN" altLang="en-US" sz="2400" b="1">
                <a:solidFill>
                  <a:srgbClr val="FFFF00"/>
                </a:solidFill>
              </a:rPr>
              <a:t>表述</a:t>
            </a:r>
            <a:r>
              <a:rPr kumimoji="0" lang="zh-CN" altLang="en-US" sz="2400" b="1">
                <a:solidFill>
                  <a:schemeClr val="hlink"/>
                </a:solidFill>
              </a:rPr>
              <a:t>上，但</a:t>
            </a:r>
            <a:r>
              <a:rPr kumimoji="0" lang="zh-CN" altLang="en-US" sz="2400" b="1">
                <a:solidFill>
                  <a:srgbClr val="FFFF00"/>
                </a:solidFill>
              </a:rPr>
              <a:t>分析评价</a:t>
            </a:r>
            <a:r>
              <a:rPr kumimoji="0" lang="zh-CN" altLang="en-US" sz="2400" b="1">
                <a:solidFill>
                  <a:schemeClr val="hlink"/>
                </a:solidFill>
              </a:rPr>
              <a:t>时却需要了解</a:t>
            </a:r>
            <a:r>
              <a:rPr kumimoji="0" lang="en-US" altLang="en-US" b="1">
                <a:solidFill>
                  <a:schemeClr val="hlink"/>
                </a:solidFill>
              </a:rPr>
              <a:t>，</a:t>
            </a:r>
            <a:r>
              <a:rPr kumimoji="0" lang="en-US" altLang="en-US" sz="2400" b="1">
                <a:solidFill>
                  <a:schemeClr val="hlink"/>
                </a:solidFill>
              </a:rPr>
              <a:t>否则</a:t>
            </a:r>
            <a:r>
              <a:rPr kumimoji="0" lang="zh-CN" altLang="en-US" sz="2400" b="1">
                <a:solidFill>
                  <a:schemeClr val="hlink"/>
                </a:solidFill>
              </a:rPr>
              <a:t>，无法知道论证是否有效或完满</a:t>
            </a:r>
            <a:r>
              <a:rPr kumimoji="0" lang="zh-CN" altLang="en-US">
                <a:solidFill>
                  <a:srgbClr val="FFFFCC"/>
                </a:solidFill>
              </a:rPr>
              <a:t>。</a:t>
            </a:r>
            <a:endParaRPr kumimoji="0" lang="zh-CN" altLang="en-US" sz="2400" b="1">
              <a:solidFill>
                <a:schemeClr val="hlink"/>
              </a:solidFill>
            </a:endParaRPr>
          </a:p>
          <a:p>
            <a:pPr>
              <a:lnSpc>
                <a:spcPct val="100000"/>
              </a:lnSpc>
              <a:buFont typeface="Wingdings" pitchFamily="2" charset="2"/>
              <a:buNone/>
            </a:pPr>
            <a:endParaRPr kumimoji="0" lang="zh-CN" altLang="en-US" sz="1000" b="1">
              <a:solidFill>
                <a:schemeClr val="hlink"/>
              </a:solidFill>
            </a:endParaRPr>
          </a:p>
          <a:p>
            <a:pPr>
              <a:lnSpc>
                <a:spcPct val="100000"/>
              </a:lnSpc>
              <a:buFont typeface="Wingdings" pitchFamily="2" charset="2"/>
              <a:buChar char="Ø"/>
            </a:pPr>
            <a:r>
              <a:rPr kumimoji="0" lang="zh-CN" altLang="en-US" sz="2400" b="1"/>
              <a:t>比如 </a:t>
            </a:r>
            <a:r>
              <a:rPr kumimoji="0" lang="en-US" altLang="zh-CN" sz="2400" b="1"/>
              <a:t>:</a:t>
            </a:r>
          </a:p>
          <a:p>
            <a:pPr>
              <a:lnSpc>
                <a:spcPct val="100000"/>
              </a:lnSpc>
              <a:buFont typeface="Wingdings" pitchFamily="2" charset="2"/>
              <a:buNone/>
            </a:pPr>
            <a:endParaRPr kumimoji="0" lang="zh-CN" altLang="en-US" sz="1000"/>
          </a:p>
          <a:p>
            <a:pPr>
              <a:lnSpc>
                <a:spcPct val="100000"/>
              </a:lnSpc>
              <a:buFont typeface="Wingdings" pitchFamily="2" charset="2"/>
              <a:buNone/>
            </a:pPr>
            <a:r>
              <a:rPr kumimoji="0" lang="zh-CN" altLang="en-US" sz="2400"/>
              <a:t>    </a:t>
            </a:r>
            <a:r>
              <a:rPr kumimoji="0" lang="zh-CN" altLang="en-US" sz="3200" i="1">
                <a:solidFill>
                  <a:srgbClr val="FFCC66"/>
                </a:solidFill>
                <a:ea typeface="汉鼎简中楷" charset="-122"/>
              </a:rPr>
              <a:t>老张因为肺癌去世。他吸了几十年的烟。</a:t>
            </a:r>
          </a:p>
          <a:p>
            <a:pPr>
              <a:lnSpc>
                <a:spcPct val="100000"/>
              </a:lnSpc>
              <a:buFont typeface="Wingdings" pitchFamily="2" charset="2"/>
              <a:buNone/>
            </a:pPr>
            <a:endParaRPr kumimoji="0" lang="zh-CN" altLang="en-US" sz="1000" b="1" i="1">
              <a:solidFill>
                <a:srgbClr val="CCECFF"/>
              </a:solidFill>
            </a:endParaRPr>
          </a:p>
          <a:p>
            <a:pPr>
              <a:lnSpc>
                <a:spcPct val="100000"/>
              </a:lnSpc>
              <a:buFont typeface="Wingdings" pitchFamily="2" charset="2"/>
              <a:buNone/>
            </a:pPr>
            <a:endParaRPr kumimoji="0" lang="zh-CN" altLang="en-US" sz="1000" b="1" i="1">
              <a:solidFill>
                <a:srgbClr val="CCECFF"/>
              </a:solidFill>
            </a:endParaRPr>
          </a:p>
          <a:p>
            <a:pPr>
              <a:buFont typeface="Wingdings" pitchFamily="2" charset="2"/>
              <a:buChar char="Ø"/>
            </a:pPr>
            <a:r>
              <a:rPr kumimoji="0" lang="zh-CN" altLang="en-US" sz="2400" b="1"/>
              <a:t> </a:t>
            </a:r>
            <a:r>
              <a:rPr kumimoji="0" lang="zh-CN" altLang="en-US" sz="2800" b="1"/>
              <a:t>这是</a:t>
            </a:r>
            <a:r>
              <a:rPr kumimoji="0" lang="zh-CN" altLang="en-US" sz="2800" b="1">
                <a:solidFill>
                  <a:srgbClr val="FFFF00"/>
                </a:solidFill>
              </a:rPr>
              <a:t>有效</a:t>
            </a:r>
            <a:r>
              <a:rPr kumimoji="0" lang="zh-CN" altLang="en-US" sz="2800" b="1"/>
              <a:t>论证吗？</a:t>
            </a:r>
          </a:p>
        </p:txBody>
      </p:sp>
      <p:sp>
        <p:nvSpPr>
          <p:cNvPr id="55299" name="Rectangle 5">
            <a:extLst>
              <a:ext uri="{FF2B5EF4-FFF2-40B4-BE49-F238E27FC236}">
                <a16:creationId xmlns:a16="http://schemas.microsoft.com/office/drawing/2014/main" id="{0E3EBCC7-53CB-4AFF-9ED1-342335AEF3C7}"/>
              </a:ext>
            </a:extLst>
          </p:cNvPr>
          <p:cNvSpPr>
            <a:spLocks noChangeArrowheads="1"/>
          </p:cNvSpPr>
          <p:nvPr/>
        </p:nvSpPr>
        <p:spPr bwMode="auto">
          <a:xfrm>
            <a:off x="685800" y="304800"/>
            <a:ext cx="7772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0000"/>
              </a:lnSpc>
              <a:spcBef>
                <a:spcPct val="0"/>
              </a:spcBef>
              <a:buClrTx/>
              <a:buSzTx/>
              <a:buFontTx/>
              <a:buNone/>
              <a:defRPr/>
            </a:pPr>
            <a:r>
              <a:rPr lang="zh-CN" altLang="en-US" sz="3600" b="1" dirty="0">
                <a:solidFill>
                  <a:schemeClr val="hlink"/>
                </a:solidFill>
                <a:effectLst>
                  <a:outerShdw blurRad="38100" dist="38100" dir="2700000" algn="tl">
                    <a:srgbClr val="000000"/>
                  </a:outerShdw>
                </a:effectLst>
                <a:latin typeface="Arial" charset="0"/>
                <a:ea typeface="宋体" charset="0"/>
                <a:cs typeface="宋体" charset="0"/>
              </a:rPr>
              <a:t>第八章 挖掘隐含假设</a:t>
            </a:r>
          </a:p>
        </p:txBody>
      </p:sp>
      <p:sp>
        <p:nvSpPr>
          <p:cNvPr id="2" name="幻灯片编号占位符 1">
            <a:extLst>
              <a:ext uri="{FF2B5EF4-FFF2-40B4-BE49-F238E27FC236}">
                <a16:creationId xmlns:a16="http://schemas.microsoft.com/office/drawing/2014/main" id="{78CD0095-43EC-32B3-5C2C-CF76D5EB553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4AF65CF3-38CB-9540-A7F6-A8C7EE0A7779}" type="slidenum">
              <a:rPr kumimoji="0" lang="en-US" altLang="zh-CN" sz="1400"/>
              <a:pPr/>
              <a:t>2</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5298">
                                            <p:txEl>
                                              <p:pRg st="7" end="7"/>
                                            </p:txEl>
                                          </p:spTgt>
                                        </p:tgtEl>
                                        <p:attrNameLst>
                                          <p:attrName>style.visibility</p:attrName>
                                        </p:attrNameLst>
                                      </p:cBhvr>
                                      <p:to>
                                        <p:strVal val="visible"/>
                                      </p:to>
                                    </p:set>
                                    <p:animEffect transition="in" filter="slide(fromBottom)">
                                      <p:cBhvr>
                                        <p:cTn id="7" dur="500"/>
                                        <p:tgtEl>
                                          <p:spTgt spid="55298">
                                            <p:txEl>
                                              <p:pRg st="7" end="7"/>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1000"/>
                                  </p:stCondLst>
                                  <p:childTnLst>
                                    <p:set>
                                      <p:cBhvr>
                                        <p:cTn id="10" dur="1" fill="hold">
                                          <p:stCondLst>
                                            <p:cond delay="0"/>
                                          </p:stCondLst>
                                        </p:cTn>
                                        <p:tgtEl>
                                          <p:spTgt spid="55298">
                                            <p:txEl>
                                              <p:pRg st="9" end="9"/>
                                            </p:txEl>
                                          </p:spTgt>
                                        </p:tgtEl>
                                        <p:attrNameLst>
                                          <p:attrName>style.visibility</p:attrName>
                                        </p:attrNameLst>
                                      </p:cBhvr>
                                      <p:to>
                                        <p:strVal val="visible"/>
                                      </p:to>
                                    </p:set>
                                    <p:animEffect transition="in" filter="slide(fromBottom)">
                                      <p:cBhvr>
                                        <p:cTn id="11" dur="500"/>
                                        <p:tgtEl>
                                          <p:spTgt spid="55298">
                                            <p:txEl>
                                              <p:pRg st="9" end="9"/>
                                            </p:txEl>
                                          </p:spTgt>
                                        </p:tgtEl>
                                      </p:cBhvr>
                                    </p:animEffect>
                                  </p:childTnLst>
                                </p:cTn>
                              </p:par>
                            </p:childTnLst>
                          </p:cTn>
                        </p:par>
                        <p:par>
                          <p:cTn id="12" fill="hold" nodeType="afterGroup">
                            <p:stCondLst>
                              <p:cond delay="2000"/>
                            </p:stCondLst>
                            <p:childTnLst>
                              <p:par>
                                <p:cTn id="13" presetID="12" presetClass="entr" presetSubtype="4" fill="hold" nodeType="afterEffect">
                                  <p:stCondLst>
                                    <p:cond delay="3000"/>
                                  </p:stCondLst>
                                  <p:childTnLst>
                                    <p:set>
                                      <p:cBhvr>
                                        <p:cTn id="14" dur="1" fill="hold">
                                          <p:stCondLst>
                                            <p:cond delay="0"/>
                                          </p:stCondLst>
                                        </p:cTn>
                                        <p:tgtEl>
                                          <p:spTgt spid="55298">
                                            <p:txEl>
                                              <p:pRg st="12" end="12"/>
                                            </p:txEl>
                                          </p:spTgt>
                                        </p:tgtEl>
                                        <p:attrNameLst>
                                          <p:attrName>style.visibility</p:attrName>
                                        </p:attrNameLst>
                                      </p:cBhvr>
                                      <p:to>
                                        <p:strVal val="visible"/>
                                      </p:to>
                                    </p:set>
                                    <p:animEffect transition="in" filter="slide(fromBottom)">
                                      <p:cBhvr>
                                        <p:cTn id="15" dur="500"/>
                                        <p:tgtEl>
                                          <p:spTgt spid="5529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7205A86-7CBB-D8BA-B0F3-F0B8B0952B5A}"/>
              </a:ext>
            </a:extLst>
          </p:cNvPr>
          <p:cNvSpPr>
            <a:spLocks noGrp="1" noChangeArrowheads="1"/>
          </p:cNvSpPr>
          <p:nvPr>
            <p:ph type="title" idx="4294967295"/>
          </p:nvPr>
        </p:nvSpPr>
        <p:spPr>
          <a:xfrm>
            <a:off x="457200" y="274638"/>
            <a:ext cx="8229600" cy="638175"/>
          </a:xfrm>
        </p:spPr>
        <p:txBody>
          <a:bodyPr anchor="t"/>
          <a:lstStyle/>
          <a:p>
            <a:pPr>
              <a:defRPr/>
            </a:pPr>
            <a:r>
              <a:rPr kumimoji="0" lang="zh-CN" sz="3000" b="1">
                <a:solidFill>
                  <a:srgbClr val="800080"/>
                </a:solidFill>
              </a:rPr>
              <a:t>练习：</a:t>
            </a:r>
            <a:r>
              <a:rPr kumimoji="0" lang="zh-CN" altLang="en-US" sz="3000" b="1">
                <a:solidFill>
                  <a:srgbClr val="800080"/>
                </a:solidFill>
              </a:rPr>
              <a:t>辨别下面论证的隐含前提或假设</a:t>
            </a:r>
            <a:r>
              <a:rPr kumimoji="0" lang="en-US" altLang="zh-CN" sz="3000" b="1">
                <a:solidFill>
                  <a:srgbClr val="800080"/>
                </a:solidFill>
              </a:rPr>
              <a:t>:</a:t>
            </a:r>
          </a:p>
        </p:txBody>
      </p:sp>
      <p:sp>
        <p:nvSpPr>
          <p:cNvPr id="22531" name="Rectangle 3">
            <a:extLst>
              <a:ext uri="{FF2B5EF4-FFF2-40B4-BE49-F238E27FC236}">
                <a16:creationId xmlns:a16="http://schemas.microsoft.com/office/drawing/2014/main" id="{B64ACBB4-35A1-BA5B-F8BC-084BACB93ED6}"/>
              </a:ext>
            </a:extLst>
          </p:cNvPr>
          <p:cNvSpPr>
            <a:spLocks noGrp="1" noChangeArrowheads="1"/>
          </p:cNvSpPr>
          <p:nvPr>
            <p:ph type="body" idx="4294967295"/>
          </p:nvPr>
        </p:nvSpPr>
        <p:spPr>
          <a:xfrm>
            <a:off x="533400" y="914400"/>
            <a:ext cx="8229600" cy="5486400"/>
          </a:xfrm>
        </p:spPr>
        <p:txBody>
          <a:bodyPr/>
          <a:lstStyle/>
          <a:p>
            <a:pPr>
              <a:lnSpc>
                <a:spcPct val="80000"/>
              </a:lnSpc>
              <a:buFontTx/>
              <a:buNone/>
            </a:pPr>
            <a:endParaRPr kumimoji="0" lang="en-US" altLang="zh-CN" sz="800"/>
          </a:p>
          <a:p>
            <a:pPr>
              <a:lnSpc>
                <a:spcPct val="80000"/>
              </a:lnSpc>
            </a:pPr>
            <a:r>
              <a:rPr kumimoji="0" lang="zh-CN" altLang="en-US" sz="2200" b="1">
                <a:solidFill>
                  <a:srgbClr val="000066"/>
                </a:solidFill>
                <a:latin typeface="汉鼎简楷体" pitchFamily="49" charset="-122"/>
                <a:ea typeface="汉鼎简楷体" pitchFamily="49" charset="-122"/>
              </a:rPr>
              <a:t>武术很难成为奥运会比赛项目</a:t>
            </a:r>
            <a:r>
              <a:rPr kumimoji="0" lang="en-US" altLang="zh-CN" sz="2200" b="1">
                <a:solidFill>
                  <a:srgbClr val="000066"/>
                </a:solidFill>
                <a:latin typeface="汉鼎简楷体" pitchFamily="49" charset="-122"/>
                <a:ea typeface="汉鼎简楷体" pitchFamily="49" charset="-122"/>
              </a:rPr>
              <a:t>,</a:t>
            </a:r>
            <a:r>
              <a:rPr kumimoji="0" lang="zh-CN" altLang="en-US" sz="2200" b="1">
                <a:solidFill>
                  <a:srgbClr val="000066"/>
                </a:solidFill>
                <a:latin typeface="汉鼎简楷体" pitchFamily="49" charset="-122"/>
                <a:ea typeface="汉鼎简楷体" pitchFamily="49" charset="-122"/>
              </a:rPr>
              <a:t>虽然可以给运动员表现打分</a:t>
            </a:r>
            <a:r>
              <a:rPr kumimoji="0" lang="en-US" altLang="zh-CN" sz="2200" b="1">
                <a:solidFill>
                  <a:srgbClr val="000066"/>
                </a:solidFill>
                <a:latin typeface="汉鼎简楷体" pitchFamily="49" charset="-122"/>
                <a:ea typeface="汉鼎简楷体" pitchFamily="49" charset="-122"/>
              </a:rPr>
              <a:t>,</a:t>
            </a:r>
            <a:r>
              <a:rPr kumimoji="0" lang="zh-CN" altLang="en-US" sz="2200" b="1">
                <a:solidFill>
                  <a:srgbClr val="000066"/>
                </a:solidFill>
                <a:latin typeface="汉鼎简楷体" pitchFamily="49" charset="-122"/>
                <a:ea typeface="汉鼎简楷体" pitchFamily="49" charset="-122"/>
              </a:rPr>
              <a:t>但标准太主观、模糊。</a:t>
            </a:r>
          </a:p>
          <a:p>
            <a:pPr>
              <a:lnSpc>
                <a:spcPct val="80000"/>
              </a:lnSpc>
            </a:pPr>
            <a:endParaRPr kumimoji="0" lang="zh-CN" altLang="en-US" sz="800" b="1">
              <a:solidFill>
                <a:srgbClr val="000066"/>
              </a:solidFill>
              <a:latin typeface="汉鼎简楷体" pitchFamily="49" charset="-122"/>
              <a:ea typeface="汉鼎简楷体" pitchFamily="49" charset="-122"/>
            </a:endParaRPr>
          </a:p>
          <a:p>
            <a:pPr>
              <a:lnSpc>
                <a:spcPct val="80000"/>
              </a:lnSpc>
            </a:pPr>
            <a:r>
              <a:rPr kumimoji="0" lang="zh-CN" altLang="en-US" sz="2200" b="1">
                <a:solidFill>
                  <a:srgbClr val="000066"/>
                </a:solidFill>
                <a:latin typeface="汉鼎简楷体" pitchFamily="49" charset="-122"/>
                <a:ea typeface="汉鼎简楷体" pitchFamily="49" charset="-122"/>
              </a:rPr>
              <a:t>没有人去做心理咨询，但人人都接受了钱，所以钱比心理咨询好。</a:t>
            </a:r>
          </a:p>
          <a:p>
            <a:pPr>
              <a:lnSpc>
                <a:spcPct val="80000"/>
              </a:lnSpc>
            </a:pPr>
            <a:endParaRPr kumimoji="0" lang="zh-CN" altLang="en-US" sz="800" b="1">
              <a:solidFill>
                <a:srgbClr val="000066"/>
              </a:solidFill>
              <a:latin typeface="汉鼎简楷体" pitchFamily="49" charset="-122"/>
              <a:ea typeface="汉鼎简楷体" pitchFamily="49" charset="-122"/>
            </a:endParaRPr>
          </a:p>
          <a:p>
            <a:pPr>
              <a:lnSpc>
                <a:spcPct val="80000"/>
              </a:lnSpc>
            </a:pPr>
            <a:r>
              <a:rPr kumimoji="0" lang="en-US" altLang="zh-CN" sz="2200" b="1">
                <a:solidFill>
                  <a:srgbClr val="000066"/>
                </a:solidFill>
                <a:latin typeface="汉鼎简楷体" pitchFamily="49" charset="-122"/>
                <a:ea typeface="汉鼎简楷体" pitchFamily="49" charset="-122"/>
              </a:rPr>
              <a:t>1980</a:t>
            </a:r>
            <a:r>
              <a:rPr kumimoji="0" lang="zh-CN" altLang="en-US" sz="2200" b="1">
                <a:solidFill>
                  <a:srgbClr val="000066"/>
                </a:solidFill>
                <a:latin typeface="汉鼎简楷体" pitchFamily="49" charset="-122"/>
                <a:ea typeface="汉鼎简楷体" pitchFamily="49" charset="-122"/>
              </a:rPr>
              <a:t>年的人口调查证明一个重要的事实：很多美国人在调查中撒谎。９千６百万人回答说他们在</a:t>
            </a:r>
            <a:r>
              <a:rPr kumimoji="0" lang="en-US" altLang="zh-CN" sz="2200" b="1">
                <a:solidFill>
                  <a:srgbClr val="000066"/>
                </a:solidFill>
                <a:latin typeface="汉鼎简楷体" pitchFamily="49" charset="-122"/>
                <a:ea typeface="汉鼎简楷体" pitchFamily="49" charset="-122"/>
              </a:rPr>
              <a:t>1980</a:t>
            </a:r>
            <a:r>
              <a:rPr kumimoji="0" lang="zh-CN" altLang="en-US" sz="2200" b="1">
                <a:solidFill>
                  <a:srgbClr val="000066"/>
                </a:solidFill>
                <a:latin typeface="汉鼎简楷体" pitchFamily="49" charset="-122"/>
                <a:ea typeface="汉鼎简楷体" pitchFamily="49" charset="-122"/>
              </a:rPr>
              <a:t>年的总统选举中投了票。</a:t>
            </a:r>
          </a:p>
          <a:p>
            <a:pPr>
              <a:lnSpc>
                <a:spcPct val="80000"/>
              </a:lnSpc>
            </a:pPr>
            <a:endParaRPr kumimoji="0" lang="zh-CN" altLang="en-US" sz="800" b="1">
              <a:solidFill>
                <a:srgbClr val="000066"/>
              </a:solidFill>
              <a:latin typeface="汉鼎简楷体" pitchFamily="49" charset="-122"/>
              <a:ea typeface="汉鼎简楷体" pitchFamily="49" charset="-122"/>
            </a:endParaRPr>
          </a:p>
          <a:p>
            <a:pPr>
              <a:lnSpc>
                <a:spcPct val="80000"/>
              </a:lnSpc>
            </a:pPr>
            <a:r>
              <a:rPr kumimoji="0" lang="zh-CN" altLang="en-US" sz="2200" b="1">
                <a:solidFill>
                  <a:srgbClr val="000066"/>
                </a:solidFill>
                <a:latin typeface="汉鼎简楷体" pitchFamily="49" charset="-122"/>
                <a:ea typeface="汉鼎简楷体" pitchFamily="49" charset="-122"/>
              </a:rPr>
              <a:t>问：为什么这两周鸡蛋价格从</a:t>
            </a:r>
            <a:r>
              <a:rPr kumimoji="0" lang="en-US" altLang="zh-CN" sz="2200" b="1">
                <a:solidFill>
                  <a:srgbClr val="000066"/>
                </a:solidFill>
                <a:latin typeface="汉鼎简楷体" pitchFamily="49" charset="-122"/>
                <a:ea typeface="汉鼎简楷体" pitchFamily="49" charset="-122"/>
              </a:rPr>
              <a:t>99</a:t>
            </a:r>
            <a:r>
              <a:rPr kumimoji="0" lang="zh-CN" altLang="en-US" sz="2200" b="1">
                <a:solidFill>
                  <a:srgbClr val="000066"/>
                </a:solidFill>
                <a:latin typeface="汉鼎简楷体" pitchFamily="49" charset="-122"/>
                <a:ea typeface="汉鼎简楷体" pitchFamily="49" charset="-122"/>
              </a:rPr>
              <a:t>分涨到</a:t>
            </a:r>
            <a:r>
              <a:rPr kumimoji="0" lang="en-US" altLang="zh-CN" sz="2200" b="1">
                <a:solidFill>
                  <a:srgbClr val="000066"/>
                </a:solidFill>
                <a:latin typeface="汉鼎简楷体" pitchFamily="49" charset="-122"/>
                <a:ea typeface="汉鼎简楷体" pitchFamily="49" charset="-122"/>
              </a:rPr>
              <a:t>1</a:t>
            </a:r>
            <a:r>
              <a:rPr kumimoji="0" lang="zh-CN" altLang="en-US" sz="2200" b="1">
                <a:solidFill>
                  <a:srgbClr val="000066"/>
                </a:solidFill>
                <a:latin typeface="汉鼎简楷体" pitchFamily="49" charset="-122"/>
                <a:ea typeface="汉鼎简楷体" pitchFamily="49" charset="-122"/>
              </a:rPr>
              <a:t>元</a:t>
            </a:r>
            <a:r>
              <a:rPr kumimoji="0" lang="en-US" altLang="zh-CN" sz="2200" b="1">
                <a:solidFill>
                  <a:srgbClr val="000066"/>
                </a:solidFill>
                <a:latin typeface="汉鼎简楷体" pitchFamily="49" charset="-122"/>
                <a:ea typeface="汉鼎简楷体" pitchFamily="49" charset="-122"/>
              </a:rPr>
              <a:t>25</a:t>
            </a:r>
            <a:r>
              <a:rPr kumimoji="0" lang="zh-CN" altLang="en-US" sz="2200" b="1">
                <a:solidFill>
                  <a:srgbClr val="000066"/>
                </a:solidFill>
                <a:latin typeface="汉鼎简楷体" pitchFamily="49" charset="-122"/>
                <a:ea typeface="汉鼎简楷体" pitchFamily="49" charset="-122"/>
              </a:rPr>
              <a:t>分？</a:t>
            </a:r>
          </a:p>
          <a:p>
            <a:pPr>
              <a:lnSpc>
                <a:spcPct val="80000"/>
              </a:lnSpc>
              <a:buFontTx/>
              <a:buNone/>
            </a:pPr>
            <a:r>
              <a:rPr kumimoji="0" lang="zh-CN" altLang="en-US" sz="2200" b="1">
                <a:solidFill>
                  <a:srgbClr val="000066"/>
                </a:solidFill>
                <a:latin typeface="汉鼎简楷体" pitchFamily="49" charset="-122"/>
                <a:ea typeface="汉鼎简楷体" pitchFamily="49" charset="-122"/>
              </a:rPr>
              <a:t>	答：天气冷，母鸡不下蛋</a:t>
            </a:r>
          </a:p>
          <a:p>
            <a:pPr>
              <a:lnSpc>
                <a:spcPct val="80000"/>
              </a:lnSpc>
            </a:pPr>
            <a:endParaRPr kumimoji="0" lang="zh-CN" altLang="en-US" sz="800" b="1">
              <a:solidFill>
                <a:srgbClr val="000066"/>
              </a:solidFill>
              <a:latin typeface="汉鼎简楷体" pitchFamily="49" charset="-122"/>
              <a:ea typeface="汉鼎简楷体" pitchFamily="49" charset="-122"/>
            </a:endParaRPr>
          </a:p>
          <a:p>
            <a:pPr>
              <a:lnSpc>
                <a:spcPct val="80000"/>
              </a:lnSpc>
            </a:pPr>
            <a:r>
              <a:rPr kumimoji="0" lang="zh-CN" altLang="en-US" sz="2200" b="1">
                <a:solidFill>
                  <a:srgbClr val="000066"/>
                </a:solidFill>
                <a:latin typeface="汉鼎简楷体" pitchFamily="49" charset="-122"/>
                <a:ea typeface="汉鼎简楷体" pitchFamily="49" charset="-122"/>
              </a:rPr>
              <a:t>心理学不是科学，它不能准确预言人的行为。</a:t>
            </a:r>
          </a:p>
          <a:p>
            <a:pPr>
              <a:lnSpc>
                <a:spcPct val="80000"/>
              </a:lnSpc>
            </a:pPr>
            <a:endParaRPr kumimoji="0" lang="zh-CN" altLang="en-US" sz="800" b="1">
              <a:solidFill>
                <a:srgbClr val="000066"/>
              </a:solidFill>
              <a:latin typeface="汉鼎简楷体" pitchFamily="49" charset="-122"/>
              <a:ea typeface="汉鼎简楷体" pitchFamily="49" charset="-122"/>
            </a:endParaRPr>
          </a:p>
          <a:p>
            <a:pPr marL="342900" lvl="1" indent="-342900">
              <a:lnSpc>
                <a:spcPct val="80000"/>
              </a:lnSpc>
              <a:buClr>
                <a:schemeClr val="accent1"/>
              </a:buClr>
              <a:buSzPct val="65000"/>
              <a:buFont typeface="Wingdings" pitchFamily="2" charset="2"/>
              <a:buChar char="n"/>
            </a:pPr>
            <a:r>
              <a:rPr kumimoji="0" lang="en-US" altLang="zh-CN" sz="2200" b="1">
                <a:solidFill>
                  <a:srgbClr val="000066"/>
                </a:solidFill>
                <a:ea typeface="汉鼎简楷体" pitchFamily="49" charset="-122"/>
              </a:rPr>
              <a:t>“</a:t>
            </a:r>
            <a:r>
              <a:rPr kumimoji="0" lang="zh-CN" altLang="en-US" sz="2200" b="1">
                <a:solidFill>
                  <a:srgbClr val="000066"/>
                </a:solidFill>
                <a:latin typeface="汉鼎简楷体" pitchFamily="49" charset="-122"/>
                <a:ea typeface="汉鼎简楷体" pitchFamily="49" charset="-122"/>
              </a:rPr>
              <a:t>北大热心于修筑五星级酒店，它的教学楼却出了名的破烂不堪，可想而知，呆在那里的学生们会构思出什么样的东西来。</a:t>
            </a:r>
            <a:r>
              <a:rPr kumimoji="0" lang="en-US" altLang="zh-CN" sz="2200" b="1">
                <a:solidFill>
                  <a:srgbClr val="000066"/>
                </a:solidFill>
                <a:ea typeface="汉鼎简楷体" pitchFamily="49" charset="-122"/>
              </a:rPr>
              <a:t>”</a:t>
            </a:r>
            <a:endParaRPr kumimoji="0" lang="en-US" altLang="zh-CN" sz="2200" b="1">
              <a:solidFill>
                <a:srgbClr val="000066"/>
              </a:solidFill>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93B96399-4B90-7882-20BD-29DDD7CBB33D}"/>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90C17303-B479-CA49-98A6-1D729B3F7CB8}" type="slidenum">
              <a:rPr kumimoji="0" lang="en-US" altLang="zh-CN" sz="1400"/>
              <a:pPr/>
              <a:t>20</a:t>
            </a:fld>
            <a:endParaRPr kumimoji="0" lang="en-US" altLang="zh-CN"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3C575176-A4E6-D3E0-1744-E524C469EE81}"/>
              </a:ext>
            </a:extLst>
          </p:cNvPr>
          <p:cNvSpPr>
            <a:spLocks noGrp="1" noChangeArrowheads="1"/>
          </p:cNvSpPr>
          <p:nvPr>
            <p:ph type="body" idx="4294967295"/>
          </p:nvPr>
        </p:nvSpPr>
        <p:spPr>
          <a:xfrm>
            <a:off x="457200" y="381000"/>
            <a:ext cx="8305800" cy="5791200"/>
          </a:xfrm>
        </p:spPr>
        <p:txBody>
          <a:bodyPr/>
          <a:lstStyle/>
          <a:p>
            <a:pPr>
              <a:lnSpc>
                <a:spcPct val="80000"/>
              </a:lnSpc>
              <a:buFont typeface="Wingdings" pitchFamily="2" charset="2"/>
              <a:buNone/>
            </a:pPr>
            <a:r>
              <a:rPr kumimoji="0" lang="en-US" altLang="zh-CN" sz="3000" b="1">
                <a:solidFill>
                  <a:srgbClr val="CCFF33"/>
                </a:solidFill>
                <a:latin typeface="Garamond" panose="02020404030301010803" pitchFamily="18" charset="0"/>
              </a:rPr>
              <a:t>8.1.6  </a:t>
            </a:r>
            <a:r>
              <a:rPr kumimoji="0" lang="zh-CN" altLang="en-US" sz="3000" b="1">
                <a:solidFill>
                  <a:srgbClr val="CCFF33"/>
                </a:solidFill>
                <a:latin typeface="Garamond" panose="02020404030301010803" pitchFamily="18" charset="0"/>
              </a:rPr>
              <a:t>评价隐含前提</a:t>
            </a:r>
          </a:p>
          <a:p>
            <a:pPr>
              <a:lnSpc>
                <a:spcPct val="80000"/>
              </a:lnSpc>
            </a:pPr>
            <a:endParaRPr kumimoji="0" lang="zh-CN" altLang="en-US" sz="1000" b="1">
              <a:solidFill>
                <a:srgbClr val="CCFF33"/>
              </a:solidFill>
            </a:endParaRPr>
          </a:p>
          <a:p>
            <a:pPr>
              <a:lnSpc>
                <a:spcPct val="80000"/>
              </a:lnSpc>
            </a:pPr>
            <a:endParaRPr kumimoji="0" lang="zh-CN" altLang="en-US" sz="800" b="1"/>
          </a:p>
          <a:p>
            <a:pPr>
              <a:lnSpc>
                <a:spcPct val="80000"/>
              </a:lnSpc>
            </a:pPr>
            <a:r>
              <a:rPr kumimoji="0" lang="zh-CN" altLang="en-US" sz="2400"/>
              <a:t>并不是所有找到的隐含前提都是合适的。任何无效的论证都可以通过添加前提而变为有效，比如：</a:t>
            </a:r>
          </a:p>
          <a:p>
            <a:pPr>
              <a:lnSpc>
                <a:spcPct val="80000"/>
              </a:lnSpc>
            </a:pPr>
            <a:endParaRPr kumimoji="0" lang="en-US" altLang="zh-CN" sz="1200"/>
          </a:p>
          <a:p>
            <a:pPr>
              <a:lnSpc>
                <a:spcPct val="80000"/>
              </a:lnSpc>
            </a:pPr>
            <a:endParaRPr kumimoji="0" lang="en-US" altLang="zh-CN" sz="1200"/>
          </a:p>
          <a:p>
            <a:pPr>
              <a:lnSpc>
                <a:spcPct val="80000"/>
              </a:lnSpc>
              <a:buFont typeface="Wingdings" pitchFamily="2" charset="2"/>
              <a:buNone/>
            </a:pPr>
            <a:r>
              <a:rPr kumimoji="0" lang="en-US" altLang="zh-CN" sz="1500">
                <a:solidFill>
                  <a:srgbClr val="66FFFF"/>
                </a:solidFill>
              </a:rPr>
              <a:t>	  </a:t>
            </a:r>
            <a:r>
              <a:rPr kumimoji="0" lang="zh-CN" altLang="en-US" sz="2200" b="1">
                <a:solidFill>
                  <a:srgbClr val="66FFFF"/>
                </a:solidFill>
              </a:rPr>
              <a:t>Ｐ                           堕胎是杀死胎儿</a:t>
            </a:r>
          </a:p>
          <a:p>
            <a:pPr>
              <a:lnSpc>
                <a:spcPct val="80000"/>
              </a:lnSpc>
              <a:buFont typeface="Wingdings" pitchFamily="2" charset="2"/>
              <a:buNone/>
            </a:pPr>
            <a:r>
              <a:rPr kumimoji="0" lang="en-US" altLang="zh-CN" sz="800"/>
              <a:t>	      </a:t>
            </a:r>
            <a:r>
              <a:rPr kumimoji="0" lang="zh-CN" altLang="en-US" sz="1000"/>
              <a:t>───────</a:t>
            </a:r>
            <a:r>
              <a:rPr kumimoji="0" lang="zh-CN" altLang="en-US" sz="500"/>
              <a:t>	                     </a:t>
            </a:r>
            <a:r>
              <a:rPr kumimoji="0" lang="zh-CN" altLang="en-US" sz="1000"/>
              <a:t>    	           ──────────────────</a:t>
            </a:r>
            <a:endParaRPr kumimoji="0" lang="en-US" altLang="zh-CN" sz="1000"/>
          </a:p>
          <a:p>
            <a:pPr>
              <a:lnSpc>
                <a:spcPct val="80000"/>
              </a:lnSpc>
              <a:buFont typeface="Wingdings" pitchFamily="2" charset="2"/>
              <a:buNone/>
            </a:pPr>
            <a:r>
              <a:rPr kumimoji="0" lang="en-US" altLang="zh-CN" sz="1500">
                <a:solidFill>
                  <a:srgbClr val="66FFFF"/>
                </a:solidFill>
              </a:rPr>
              <a:t>	  </a:t>
            </a:r>
            <a:r>
              <a:rPr kumimoji="0" lang="zh-CN" altLang="en-US" sz="2200" b="1">
                <a:solidFill>
                  <a:srgbClr val="66FFFF"/>
                </a:solidFill>
              </a:rPr>
              <a:t>Ｃ                           所以，堕胎是谋杀</a:t>
            </a:r>
          </a:p>
          <a:p>
            <a:pPr>
              <a:lnSpc>
                <a:spcPct val="80000"/>
              </a:lnSpc>
            </a:pPr>
            <a:endParaRPr kumimoji="0" lang="zh-CN" altLang="en-US" sz="1000">
              <a:solidFill>
                <a:srgbClr val="66FFFF"/>
              </a:solidFill>
            </a:endParaRPr>
          </a:p>
          <a:p>
            <a:pPr>
              <a:lnSpc>
                <a:spcPct val="80000"/>
              </a:lnSpc>
            </a:pPr>
            <a:endParaRPr kumimoji="0" lang="zh-CN" altLang="en-US" sz="1000">
              <a:solidFill>
                <a:srgbClr val="66FFFF"/>
              </a:solidFill>
            </a:endParaRPr>
          </a:p>
          <a:p>
            <a:pPr>
              <a:lnSpc>
                <a:spcPct val="80000"/>
              </a:lnSpc>
            </a:pPr>
            <a:r>
              <a:rPr kumimoji="0" lang="zh-CN" altLang="en-US" sz="2400"/>
              <a:t>如果简单加上“如果Ｐ，则Ｃ”，就可以使这个论证有效</a:t>
            </a:r>
            <a:r>
              <a:rPr kumimoji="0" lang="en-US" altLang="zh-CN" sz="2400"/>
              <a:t>:</a:t>
            </a:r>
          </a:p>
          <a:p>
            <a:pPr>
              <a:lnSpc>
                <a:spcPct val="80000"/>
              </a:lnSpc>
            </a:pPr>
            <a:endParaRPr kumimoji="0" lang="en-US" altLang="zh-CN" sz="1000"/>
          </a:p>
          <a:p>
            <a:pPr>
              <a:lnSpc>
                <a:spcPct val="80000"/>
              </a:lnSpc>
            </a:pPr>
            <a:endParaRPr kumimoji="0" lang="en-US" altLang="zh-CN" sz="1000"/>
          </a:p>
          <a:p>
            <a:pPr>
              <a:lnSpc>
                <a:spcPct val="80000"/>
              </a:lnSpc>
            </a:pPr>
            <a:r>
              <a:rPr kumimoji="0" lang="zh-CN" altLang="en-US" sz="2200">
                <a:solidFill>
                  <a:schemeClr val="tx2"/>
                </a:solidFill>
              </a:rPr>
              <a:t>（如果Ｐ，则Ｃ）  </a:t>
            </a:r>
            <a:r>
              <a:rPr kumimoji="0" lang="zh-CN" altLang="en-US" sz="2200" b="1">
                <a:solidFill>
                  <a:schemeClr val="tx2"/>
                </a:solidFill>
              </a:rPr>
              <a:t> </a:t>
            </a:r>
            <a:r>
              <a:rPr kumimoji="0" lang="zh-CN" altLang="en-US" sz="2200">
                <a:solidFill>
                  <a:schemeClr val="tx2"/>
                </a:solidFill>
              </a:rPr>
              <a:t>（如果堕胎是杀死胎儿，则堕胎是谋杀）</a:t>
            </a:r>
          </a:p>
          <a:p>
            <a:pPr>
              <a:lnSpc>
                <a:spcPct val="80000"/>
              </a:lnSpc>
              <a:buFont typeface="Wingdings" pitchFamily="2" charset="2"/>
              <a:buNone/>
            </a:pPr>
            <a:r>
              <a:rPr kumimoji="0" lang="zh-CN" altLang="en-US" sz="1500"/>
              <a:t>	  </a:t>
            </a:r>
            <a:r>
              <a:rPr kumimoji="0" lang="zh-CN" altLang="en-US" sz="2200" b="1">
                <a:solidFill>
                  <a:srgbClr val="66FFFF"/>
                </a:solidFill>
              </a:rPr>
              <a:t>Ｐ                 堕胎是杀死胎儿</a:t>
            </a:r>
          </a:p>
          <a:p>
            <a:pPr>
              <a:lnSpc>
                <a:spcPct val="80000"/>
              </a:lnSpc>
              <a:buFont typeface="Wingdings" pitchFamily="2" charset="2"/>
              <a:buNone/>
            </a:pPr>
            <a:r>
              <a:rPr kumimoji="0" lang="zh-CN" altLang="en-US" sz="800"/>
              <a:t>	    </a:t>
            </a:r>
            <a:r>
              <a:rPr kumimoji="0" lang="zh-CN" altLang="en-US" sz="1000"/>
              <a:t>───────────────  	      ──────────────────────────────────────</a:t>
            </a:r>
            <a:endParaRPr kumimoji="0" lang="en-US" altLang="zh-CN" sz="1000"/>
          </a:p>
          <a:p>
            <a:pPr>
              <a:lnSpc>
                <a:spcPct val="80000"/>
              </a:lnSpc>
              <a:buFont typeface="Wingdings" pitchFamily="2" charset="2"/>
              <a:buNone/>
            </a:pPr>
            <a:r>
              <a:rPr kumimoji="0" lang="en-US" altLang="zh-CN" sz="1500"/>
              <a:t>	  </a:t>
            </a:r>
            <a:r>
              <a:rPr kumimoji="0" lang="zh-CN" altLang="en-US" sz="2200" b="1">
                <a:solidFill>
                  <a:srgbClr val="66FFFF"/>
                </a:solidFill>
              </a:rPr>
              <a:t>Ｃ                 所以，堕胎是谋杀</a:t>
            </a:r>
          </a:p>
          <a:p>
            <a:pPr>
              <a:lnSpc>
                <a:spcPct val="80000"/>
              </a:lnSpc>
              <a:buFont typeface="Wingdings" pitchFamily="2" charset="2"/>
              <a:buNone/>
            </a:pPr>
            <a:endParaRPr kumimoji="0" lang="zh-CN" altLang="en-US" sz="1000">
              <a:solidFill>
                <a:srgbClr val="66FFFF"/>
              </a:solidFill>
            </a:endParaRPr>
          </a:p>
          <a:p>
            <a:pPr>
              <a:lnSpc>
                <a:spcPct val="80000"/>
              </a:lnSpc>
              <a:buFont typeface="Wingdings" pitchFamily="2" charset="2"/>
              <a:buNone/>
            </a:pPr>
            <a:endParaRPr kumimoji="0" lang="zh-CN" altLang="en-US" sz="1000"/>
          </a:p>
          <a:p>
            <a:pPr>
              <a:lnSpc>
                <a:spcPct val="80000"/>
              </a:lnSpc>
            </a:pPr>
            <a:r>
              <a:rPr kumimoji="0" lang="zh-CN" altLang="en-US" sz="2400"/>
              <a:t>这叫”</a:t>
            </a:r>
            <a:r>
              <a:rPr kumimoji="0" lang="zh-CN" altLang="en-US" sz="2400">
                <a:solidFill>
                  <a:srgbClr val="FF0000"/>
                </a:solidFill>
              </a:rPr>
              <a:t>重申前提</a:t>
            </a:r>
            <a:r>
              <a:rPr kumimoji="0" lang="zh-CN" altLang="en-US" sz="2400"/>
              <a:t>” 。没有找到真正的理由</a:t>
            </a:r>
            <a:r>
              <a:rPr kumimoji="0" lang="en-US" altLang="zh-CN" sz="2400"/>
              <a:t>:“</a:t>
            </a:r>
            <a:r>
              <a:rPr kumimoji="0" lang="zh-CN" altLang="en-US" sz="2400" b="1">
                <a:solidFill>
                  <a:srgbClr val="FFFFCC"/>
                </a:solidFill>
              </a:rPr>
              <a:t>胎儿也是人</a:t>
            </a:r>
            <a:r>
              <a:rPr kumimoji="0" lang="zh-CN" altLang="en-US" sz="2400"/>
              <a:t>”</a:t>
            </a:r>
            <a:r>
              <a:rPr kumimoji="0" lang="en-US" altLang="zh-CN" sz="2400"/>
              <a:t>.</a:t>
            </a:r>
          </a:p>
        </p:txBody>
      </p:sp>
      <p:sp>
        <p:nvSpPr>
          <p:cNvPr id="2" name="幻灯片编号占位符 1">
            <a:extLst>
              <a:ext uri="{FF2B5EF4-FFF2-40B4-BE49-F238E27FC236}">
                <a16:creationId xmlns:a16="http://schemas.microsoft.com/office/drawing/2014/main" id="{B196069E-F4C9-2662-19E4-302A3101DC58}"/>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E7706347-8F03-CC4D-9247-5799E5E76FA3}" type="slidenum">
              <a:rPr kumimoji="0" lang="en-US" altLang="zh-CN" sz="1400"/>
              <a:pPr/>
              <a:t>21</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19458">
                                            <p:txEl>
                                              <p:pRg st="3" end="3"/>
                                            </p:txEl>
                                          </p:spTgt>
                                        </p:tgtEl>
                                        <p:attrNameLst>
                                          <p:attrName>style.fontStyle</p:attrName>
                                        </p:attrNameLst>
                                      </p:cBhvr>
                                      <p:to>
                                        <p:strVal val="normal"/>
                                      </p:to>
                                    </p:set>
                                    <p:set>
                                      <p:cBhvr override="childStyle">
                                        <p:cTn id="7" dur="indefinite"/>
                                        <p:tgtEl>
                                          <p:spTgt spid="19458">
                                            <p:txEl>
                                              <p:pRg st="3" end="3"/>
                                            </p:txEl>
                                          </p:spTgt>
                                        </p:tgtEl>
                                        <p:attrNameLst>
                                          <p:attrName>style.fontWeight</p:attrName>
                                        </p:attrNameLst>
                                      </p:cBhvr>
                                      <p:to>
                                        <p:strVal val="bold"/>
                                      </p:to>
                                    </p:set>
                                    <p:set>
                                      <p:cBhvr override="childStyle">
                                        <p:cTn id="8" dur="indefinite"/>
                                        <p:tgtEl>
                                          <p:spTgt spid="19458">
                                            <p:txEl>
                                              <p:pRg st="3" end="3"/>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childTnLst>
                                    <p:set>
                                      <p:cBhvr override="childStyle">
                                        <p:cTn id="12" dur="indefinite"/>
                                        <p:tgtEl>
                                          <p:spTgt spid="19458">
                                            <p:txEl>
                                              <p:pRg st="11" end="11"/>
                                            </p:txEl>
                                          </p:spTgt>
                                        </p:tgtEl>
                                        <p:attrNameLst>
                                          <p:attrName>style.fontStyle</p:attrName>
                                        </p:attrNameLst>
                                      </p:cBhvr>
                                      <p:to>
                                        <p:strVal val="normal"/>
                                      </p:to>
                                    </p:set>
                                    <p:set>
                                      <p:cBhvr override="childStyle">
                                        <p:cTn id="13" dur="indefinite"/>
                                        <p:tgtEl>
                                          <p:spTgt spid="19458">
                                            <p:txEl>
                                              <p:pRg st="11" end="11"/>
                                            </p:txEl>
                                          </p:spTgt>
                                        </p:tgtEl>
                                        <p:attrNameLst>
                                          <p:attrName>style.fontWeight</p:attrName>
                                        </p:attrNameLst>
                                      </p:cBhvr>
                                      <p:to>
                                        <p:strVal val="bold"/>
                                      </p:to>
                                    </p:set>
                                    <p:set>
                                      <p:cBhvr override="childStyle">
                                        <p:cTn id="14" dur="indefinite"/>
                                        <p:tgtEl>
                                          <p:spTgt spid="19458">
                                            <p:txEl>
                                              <p:pRg st="11" end="11"/>
                                            </p:txEl>
                                          </p:spTgt>
                                        </p:tgtEl>
                                        <p:attrNameLst>
                                          <p:attrName>style.textDecorationUnderline</p:attrName>
                                        </p:attrNameLst>
                                      </p:cBhvr>
                                      <p:to>
                                        <p:strVal val="false"/>
                                      </p:to>
                                    </p:set>
                                  </p:childTnLst>
                                </p:cTn>
                              </p:par>
                            </p:childTnLst>
                          </p:cTn>
                        </p:par>
                        <p:par>
                          <p:cTn id="15" fill="hold" nodeType="afterGroup">
                            <p:stCondLst>
                              <p:cond delay="0"/>
                            </p:stCondLst>
                            <p:childTnLst>
                              <p:par>
                                <p:cTn id="16" presetID="15" presetClass="emph" presetSubtype="0" nodeType="afterEffect">
                                  <p:stCondLst>
                                    <p:cond delay="1000"/>
                                  </p:stCondLst>
                                  <p:iterate type="lt">
                                    <p:tmAbs val="100"/>
                                  </p:iterate>
                                  <p:childTnLst>
                                    <p:set>
                                      <p:cBhvr override="childStyle">
                                        <p:cTn id="17" dur="indefinite"/>
                                        <p:tgtEl>
                                          <p:spTgt spid="19458">
                                            <p:txEl>
                                              <p:pRg st="14" end="14"/>
                                            </p:txEl>
                                          </p:spTgt>
                                        </p:tgtEl>
                                        <p:attrNameLst>
                                          <p:attrName>style.fontWeight</p:attrName>
                                        </p:attrNameLst>
                                      </p:cBhvr>
                                      <p:to>
                                        <p:strVal val="bol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mph" presetSubtype="1" nodeType="clickEffect">
                                  <p:stCondLst>
                                    <p:cond delay="0"/>
                                  </p:stCondLst>
                                  <p:childTnLst>
                                    <p:set>
                                      <p:cBhvr override="childStyle">
                                        <p:cTn id="21" dur="indefinite"/>
                                        <p:tgtEl>
                                          <p:spTgt spid="19458">
                                            <p:txEl>
                                              <p:pRg st="20" end="20"/>
                                            </p:txEl>
                                          </p:spTgt>
                                        </p:tgtEl>
                                        <p:attrNameLst>
                                          <p:attrName>style.fontStyle</p:attrName>
                                        </p:attrNameLst>
                                      </p:cBhvr>
                                      <p:to>
                                        <p:strVal val="normal"/>
                                      </p:to>
                                    </p:set>
                                    <p:set>
                                      <p:cBhvr override="childStyle">
                                        <p:cTn id="22" dur="indefinite"/>
                                        <p:tgtEl>
                                          <p:spTgt spid="19458">
                                            <p:txEl>
                                              <p:pRg st="20" end="20"/>
                                            </p:txEl>
                                          </p:spTgt>
                                        </p:tgtEl>
                                        <p:attrNameLst>
                                          <p:attrName>style.fontWeight</p:attrName>
                                        </p:attrNameLst>
                                      </p:cBhvr>
                                      <p:to>
                                        <p:strVal val="bold"/>
                                      </p:to>
                                    </p:set>
                                    <p:set>
                                      <p:cBhvr override="childStyle">
                                        <p:cTn id="23" dur="indefinite"/>
                                        <p:tgtEl>
                                          <p:spTgt spid="19458">
                                            <p:txEl>
                                              <p:pRg st="20" end="20"/>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2FD297EA-5411-87F8-76AD-D4A68DDD452E}"/>
              </a:ext>
            </a:extLst>
          </p:cNvPr>
          <p:cNvSpPr>
            <a:spLocks noGrp="1" noChangeArrowheads="1"/>
          </p:cNvSpPr>
          <p:nvPr>
            <p:ph type="body" idx="4294967295"/>
          </p:nvPr>
        </p:nvSpPr>
        <p:spPr>
          <a:xfrm>
            <a:off x="381000" y="228600"/>
            <a:ext cx="8229600" cy="5826125"/>
          </a:xfrm>
        </p:spPr>
        <p:txBody>
          <a:bodyPr/>
          <a:lstStyle/>
          <a:p>
            <a:pPr>
              <a:lnSpc>
                <a:spcPct val="90000"/>
              </a:lnSpc>
              <a:buFont typeface="Wingdings" pitchFamily="2" charset="2"/>
              <a:buNone/>
            </a:pPr>
            <a:endParaRPr kumimoji="0" lang="en-US" altLang="zh-CN" sz="1100"/>
          </a:p>
          <a:p>
            <a:pPr>
              <a:lnSpc>
                <a:spcPct val="90000"/>
              </a:lnSpc>
              <a:buFont typeface="Wingdings" pitchFamily="2" charset="2"/>
              <a:buNone/>
            </a:pPr>
            <a:r>
              <a:rPr kumimoji="0" lang="zh-CN" altLang="en-US" sz="2600" b="1"/>
              <a:t>评价隐含前提的合适性，经常要问：</a:t>
            </a:r>
          </a:p>
          <a:p>
            <a:pPr lvl="1">
              <a:lnSpc>
                <a:spcPct val="90000"/>
              </a:lnSpc>
            </a:pPr>
            <a:r>
              <a:rPr kumimoji="0" lang="zh-CN" altLang="en-US" sz="2400" b="1">
                <a:solidFill>
                  <a:schemeClr val="hlink"/>
                </a:solidFill>
              </a:rPr>
              <a:t>增加的隐含假设能使推理有效吗</a:t>
            </a:r>
            <a:r>
              <a:rPr kumimoji="0" lang="en-US" altLang="zh-CN" sz="2400" b="1">
                <a:solidFill>
                  <a:schemeClr val="hlink"/>
                </a:solidFill>
              </a:rPr>
              <a:t>(</a:t>
            </a:r>
            <a:r>
              <a:rPr kumimoji="0" lang="zh-CN" altLang="en-US" sz="2400" b="1">
                <a:solidFill>
                  <a:schemeClr val="hlink"/>
                </a:solidFill>
              </a:rPr>
              <a:t>能使论证免除反常吗</a:t>
            </a:r>
            <a:r>
              <a:rPr kumimoji="0" lang="en-US" altLang="zh-CN" sz="2400" b="1">
                <a:solidFill>
                  <a:schemeClr val="hlink"/>
                </a:solidFill>
              </a:rPr>
              <a:t>)</a:t>
            </a:r>
            <a:r>
              <a:rPr kumimoji="0" lang="zh-CN" altLang="en-US" sz="2400" b="1">
                <a:solidFill>
                  <a:schemeClr val="hlink"/>
                </a:solidFill>
              </a:rPr>
              <a:t>？</a:t>
            </a:r>
          </a:p>
          <a:p>
            <a:pPr lvl="1">
              <a:lnSpc>
                <a:spcPct val="90000"/>
              </a:lnSpc>
            </a:pPr>
            <a:r>
              <a:rPr kumimoji="0" lang="zh-CN" altLang="en-US" sz="2400" b="1">
                <a:solidFill>
                  <a:schemeClr val="hlink"/>
                </a:solidFill>
              </a:rPr>
              <a:t>它合适吗？是否太强？这个假设本身有疑问吗？有支持的证据吗？</a:t>
            </a:r>
            <a:endParaRPr kumimoji="0" lang="en-US" altLang="zh-CN" sz="1000"/>
          </a:p>
          <a:p>
            <a:pPr>
              <a:lnSpc>
                <a:spcPct val="90000"/>
              </a:lnSpc>
              <a:buFont typeface="Wingdings" pitchFamily="2" charset="2"/>
              <a:buNone/>
            </a:pPr>
            <a:endParaRPr kumimoji="0" lang="zh-CN" altLang="en-US" sz="1100"/>
          </a:p>
          <a:p>
            <a:pPr lvl="1"/>
            <a:r>
              <a:rPr kumimoji="0" lang="en-US" altLang="zh-CN" i="1">
                <a:solidFill>
                  <a:srgbClr val="FFFFCC"/>
                </a:solidFill>
                <a:latin typeface="汉鼎简中楷" charset="-122"/>
                <a:ea typeface="汉鼎简中楷" charset="-122"/>
              </a:rPr>
              <a:t>2008</a:t>
            </a:r>
            <a:r>
              <a:rPr kumimoji="0" lang="zh-CN" altLang="en-US" b="1" i="1">
                <a:solidFill>
                  <a:srgbClr val="FFFFCC"/>
                </a:solidFill>
                <a:latin typeface="汉鼎简中楷" charset="-122"/>
                <a:ea typeface="汉鼎简中楷" charset="-122"/>
              </a:rPr>
              <a:t>年民主党赢了美国总统选举，所以它比其它党获得更多的选票</a:t>
            </a:r>
          </a:p>
          <a:p>
            <a:pPr>
              <a:buFont typeface="Wingdings" pitchFamily="2" charset="2"/>
              <a:buNone/>
            </a:pPr>
            <a:r>
              <a:rPr kumimoji="0" lang="en-US" altLang="zh-CN" sz="1100"/>
              <a:t> </a:t>
            </a:r>
            <a:endParaRPr kumimoji="0" lang="zh-CN" altLang="zh-CN" sz="1100"/>
          </a:p>
          <a:p>
            <a:pPr>
              <a:buFont typeface="Wingdings" pitchFamily="2" charset="2"/>
              <a:buNone/>
            </a:pPr>
            <a:r>
              <a:rPr kumimoji="0" lang="zh-CN" altLang="en-US" sz="2600"/>
              <a:t>隐含前提</a:t>
            </a:r>
            <a:r>
              <a:rPr kumimoji="0" lang="zh-CN" altLang="en-US" sz="2600">
                <a:sym typeface="Wingdings" pitchFamily="2" charset="2"/>
              </a:rPr>
              <a:t>  </a:t>
            </a:r>
            <a:r>
              <a:rPr kumimoji="0" lang="en-US" altLang="zh-CN" sz="2600">
                <a:sym typeface="Wingdings" pitchFamily="2" charset="2"/>
              </a:rPr>
              <a:t>:</a:t>
            </a:r>
          </a:p>
          <a:p>
            <a:r>
              <a:rPr kumimoji="0" lang="en-US" altLang="zh-CN" sz="2400">
                <a:solidFill>
                  <a:schemeClr val="hlink"/>
                </a:solidFill>
                <a:sym typeface="Wingdings" pitchFamily="2" charset="2"/>
              </a:rPr>
              <a:t>1)</a:t>
            </a:r>
            <a:r>
              <a:rPr kumimoji="0" lang="zh-CN" altLang="en-US" sz="2400">
                <a:solidFill>
                  <a:schemeClr val="hlink"/>
                </a:solidFill>
                <a:sym typeface="Wingdings" pitchFamily="2" charset="2"/>
              </a:rPr>
              <a:t> </a:t>
            </a:r>
            <a:r>
              <a:rPr kumimoji="0" lang="zh-CN" altLang="en-US" sz="2400">
                <a:solidFill>
                  <a:schemeClr val="hlink"/>
                </a:solidFill>
              </a:rPr>
              <a:t>赢了美国总统选举的党比其它党获得更多的选票</a:t>
            </a:r>
            <a:r>
              <a:rPr kumimoji="0" lang="en-US" altLang="zh-CN" sz="2400">
                <a:solidFill>
                  <a:schemeClr val="hlink"/>
                </a:solidFill>
              </a:rPr>
              <a:t> </a:t>
            </a:r>
          </a:p>
          <a:p>
            <a:r>
              <a:rPr kumimoji="0" lang="en-US" altLang="zh-CN" sz="2400">
                <a:solidFill>
                  <a:schemeClr val="hlink"/>
                </a:solidFill>
              </a:rPr>
              <a:t>2) </a:t>
            </a:r>
            <a:r>
              <a:rPr kumimoji="0" lang="zh-CN" altLang="en-US" sz="2400">
                <a:solidFill>
                  <a:schemeClr val="hlink"/>
                </a:solidFill>
              </a:rPr>
              <a:t>比其它党获得更多的选票的党就赢了美国总统选举</a:t>
            </a:r>
          </a:p>
          <a:p>
            <a:pPr>
              <a:buFont typeface="Wingdings" pitchFamily="2" charset="2"/>
              <a:buNone/>
            </a:pPr>
            <a:r>
              <a:rPr kumimoji="0" lang="en-US" altLang="zh-CN" sz="1100"/>
              <a:t> </a:t>
            </a:r>
            <a:endParaRPr kumimoji="0" lang="zh-CN" altLang="en-US" sz="1000"/>
          </a:p>
          <a:p>
            <a:pPr>
              <a:lnSpc>
                <a:spcPct val="90000"/>
              </a:lnSpc>
              <a:buFont typeface="Wingdings" pitchFamily="2" charset="2"/>
              <a:buNone/>
            </a:pPr>
            <a:r>
              <a:rPr kumimoji="0" lang="zh-CN" altLang="en-US" sz="2600"/>
              <a:t>	按照上面的标准，哪一个更好？</a:t>
            </a:r>
          </a:p>
        </p:txBody>
      </p:sp>
      <p:sp>
        <p:nvSpPr>
          <p:cNvPr id="2" name="幻灯片编号占位符 1">
            <a:extLst>
              <a:ext uri="{FF2B5EF4-FFF2-40B4-BE49-F238E27FC236}">
                <a16:creationId xmlns:a16="http://schemas.microsoft.com/office/drawing/2014/main" id="{0A1D040A-D837-03AF-045E-2E942545384D}"/>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4A451CFD-892B-8F44-8762-F0C1316D6E1A}" type="slidenum">
              <a:rPr kumimoji="0" lang="en-US" altLang="zh-CN" sz="1400"/>
              <a:pPr/>
              <a:t>22</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50"/>
                                  </p:iterate>
                                  <p:childTnLst>
                                    <p:set>
                                      <p:cBhvr override="childStyle">
                                        <p:cTn id="6" dur="indefinite"/>
                                        <p:tgtEl>
                                          <p:spTgt spid="21507">
                                            <p:txEl>
                                              <p:pRg st="8" end="8"/>
                                            </p:txEl>
                                          </p:spTgt>
                                        </p:tgtEl>
                                        <p:attrNameLst>
                                          <p:attrName>style.fontWeight</p:attrName>
                                        </p:attrNameLst>
                                      </p:cBhvr>
                                      <p:to>
                                        <p:strVal val="bold"/>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mph" presetSubtype="0" nodeType="clickEffect">
                                  <p:stCondLst>
                                    <p:cond delay="0"/>
                                  </p:stCondLst>
                                  <p:iterate type="lt">
                                    <p:tmAbs val="50"/>
                                  </p:iterate>
                                  <p:childTnLst>
                                    <p:set>
                                      <p:cBhvr override="childStyle">
                                        <p:cTn id="10" dur="indefinite"/>
                                        <p:tgtEl>
                                          <p:spTgt spid="21507">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a:extLst>
              <a:ext uri="{FF2B5EF4-FFF2-40B4-BE49-F238E27FC236}">
                <a16:creationId xmlns:a16="http://schemas.microsoft.com/office/drawing/2014/main" id="{B37A4991-034C-7784-874F-854B38C74F65}"/>
              </a:ext>
            </a:extLst>
          </p:cNvPr>
          <p:cNvSpPr>
            <a:spLocks noGrp="1" noChangeArrowheads="1"/>
          </p:cNvSpPr>
          <p:nvPr>
            <p:ph type="body" idx="4294967295"/>
          </p:nvPr>
        </p:nvSpPr>
        <p:spPr>
          <a:xfrm>
            <a:off x="533400" y="228600"/>
            <a:ext cx="8229600" cy="6172200"/>
          </a:xfrm>
        </p:spPr>
        <p:txBody>
          <a:bodyPr/>
          <a:lstStyle/>
          <a:p>
            <a:pPr>
              <a:lnSpc>
                <a:spcPct val="80000"/>
              </a:lnSpc>
              <a:buFont typeface="Wingdings" pitchFamily="2" charset="2"/>
              <a:buNone/>
            </a:pPr>
            <a:r>
              <a:rPr kumimoji="0" lang="zh-CN" altLang="en-US" sz="3000" b="1"/>
              <a:t>评价隐含前提的准则</a:t>
            </a:r>
          </a:p>
          <a:p>
            <a:pPr>
              <a:lnSpc>
                <a:spcPct val="80000"/>
              </a:lnSpc>
            </a:pPr>
            <a:endParaRPr kumimoji="0" lang="zh-CN" altLang="en-US" sz="2000" b="1"/>
          </a:p>
          <a:p>
            <a:pPr>
              <a:lnSpc>
                <a:spcPct val="80000"/>
              </a:lnSpc>
              <a:buFont typeface="Wingdings" pitchFamily="2" charset="2"/>
              <a:buNone/>
            </a:pPr>
            <a:r>
              <a:rPr kumimoji="0" lang="zh-CN" altLang="en-US" sz="2800" b="1">
                <a:latin typeface="Arial Unicode MS" panose="020B0604020202020204" pitchFamily="34" charset="-128"/>
              </a:rPr>
              <a:t>（</a:t>
            </a:r>
            <a:r>
              <a:rPr kumimoji="0" lang="en-US" altLang="zh-CN" sz="2800" b="1">
                <a:latin typeface="Arial Unicode MS" panose="020B0604020202020204" pitchFamily="34" charset="-128"/>
              </a:rPr>
              <a:t>A</a:t>
            </a:r>
            <a:r>
              <a:rPr kumimoji="0" lang="zh-CN" altLang="en-US" sz="2800" b="1">
                <a:latin typeface="Arial Unicode MS" panose="020B0604020202020204" pitchFamily="34" charset="-128"/>
              </a:rPr>
              <a:t>）忠实原则</a:t>
            </a:r>
            <a:r>
              <a:rPr kumimoji="0" lang="en-US" altLang="zh-CN" sz="2800" b="1">
                <a:latin typeface="Arial Unicode MS" panose="020B0604020202020204" pitchFamily="34" charset="-128"/>
              </a:rPr>
              <a:t> + </a:t>
            </a:r>
            <a:r>
              <a:rPr kumimoji="0" lang="zh-CN" altLang="en-US" sz="2800" b="1">
                <a:latin typeface="Arial Unicode MS" panose="020B0604020202020204" pitchFamily="34" charset="-128"/>
              </a:rPr>
              <a:t>宽容原则</a:t>
            </a:r>
          </a:p>
          <a:p>
            <a:pPr>
              <a:lnSpc>
                <a:spcPct val="80000"/>
              </a:lnSpc>
            </a:pPr>
            <a:endParaRPr kumimoji="0" lang="zh-CN" altLang="en-US" sz="1000" b="1"/>
          </a:p>
          <a:p>
            <a:pPr>
              <a:lnSpc>
                <a:spcPct val="80000"/>
              </a:lnSpc>
            </a:pPr>
            <a:r>
              <a:rPr kumimoji="0" lang="zh-CN" altLang="en-US" sz="2400"/>
              <a:t>首先考虑作者的原意</a:t>
            </a:r>
            <a:r>
              <a:rPr kumimoji="0" lang="en-US" altLang="zh-CN" sz="2400"/>
              <a:t>: </a:t>
            </a:r>
            <a:r>
              <a:rPr kumimoji="0" lang="zh-CN" altLang="en-US" sz="2400"/>
              <a:t>他是否愿意加上这个隐含前提，或者至少接受、承认这个隐含前提？是否</a:t>
            </a:r>
            <a:r>
              <a:rPr kumimoji="0" lang="zh-CN" altLang="en-US" sz="2400">
                <a:solidFill>
                  <a:srgbClr val="FF0000"/>
                </a:solidFill>
              </a:rPr>
              <a:t>忠实</a:t>
            </a:r>
            <a:r>
              <a:rPr kumimoji="0" lang="zh-CN" altLang="en-US" sz="2400"/>
              <a:t>作者愿意。</a:t>
            </a:r>
          </a:p>
          <a:p>
            <a:pPr>
              <a:lnSpc>
                <a:spcPct val="80000"/>
              </a:lnSpc>
              <a:buFont typeface="Wingdings" pitchFamily="2" charset="2"/>
              <a:buNone/>
            </a:pPr>
            <a:endParaRPr kumimoji="0" lang="zh-CN" altLang="en-US" sz="1200"/>
          </a:p>
          <a:p>
            <a:pPr>
              <a:lnSpc>
                <a:spcPct val="80000"/>
              </a:lnSpc>
            </a:pPr>
            <a:r>
              <a:rPr kumimoji="0" lang="zh-CN" altLang="en-US" sz="2400"/>
              <a:t>在不了解原意的情况下</a:t>
            </a:r>
            <a:r>
              <a:rPr kumimoji="0" lang="en-US" altLang="zh-CN" sz="2400"/>
              <a:t>, </a:t>
            </a:r>
            <a:r>
              <a:rPr kumimoji="0" lang="zh-CN" altLang="en-US" sz="2400"/>
              <a:t>将原来的论证</a:t>
            </a:r>
            <a:r>
              <a:rPr kumimoji="0" lang="zh-CN" altLang="en-US" sz="2400">
                <a:solidFill>
                  <a:srgbClr val="FF6600"/>
                </a:solidFill>
              </a:rPr>
              <a:t>往</a:t>
            </a:r>
            <a:r>
              <a:rPr kumimoji="0" lang="zh-CN" altLang="en-US" sz="2400"/>
              <a:t>合理有效的方向构建，而不是</a:t>
            </a:r>
            <a:r>
              <a:rPr kumimoji="0" lang="zh-CN" altLang="en-US" sz="2400">
                <a:solidFill>
                  <a:srgbClr val="FF6600"/>
                </a:solidFill>
              </a:rPr>
              <a:t>往</a:t>
            </a:r>
            <a:r>
              <a:rPr kumimoji="0" lang="zh-CN" altLang="en-US" sz="2400"/>
              <a:t>无效的方向构建，不要犯“稻草人谬误”</a:t>
            </a:r>
          </a:p>
          <a:p>
            <a:pPr>
              <a:lnSpc>
                <a:spcPct val="80000"/>
              </a:lnSpc>
            </a:pPr>
            <a:endParaRPr kumimoji="0" lang="zh-CN" altLang="en-US" sz="1200"/>
          </a:p>
          <a:p>
            <a:pPr>
              <a:lnSpc>
                <a:spcPct val="80000"/>
              </a:lnSpc>
            </a:pPr>
            <a:endParaRPr kumimoji="0" lang="zh-CN" altLang="en-US" sz="1000"/>
          </a:p>
          <a:p>
            <a:pPr>
              <a:lnSpc>
                <a:spcPct val="80000"/>
              </a:lnSpc>
              <a:buFont typeface="Wingdings" pitchFamily="2" charset="2"/>
              <a:buNone/>
            </a:pPr>
            <a:r>
              <a:rPr kumimoji="0" lang="zh-CN" altLang="en-US" sz="1500"/>
              <a:t>		</a:t>
            </a:r>
            <a:r>
              <a:rPr kumimoji="0" lang="zh-CN" altLang="en-US" sz="2400" b="1">
                <a:solidFill>
                  <a:srgbClr val="FFCC66"/>
                </a:solidFill>
                <a:latin typeface="汉鼎简中楷" charset="-122"/>
                <a:ea typeface="汉鼎简中楷" charset="-122"/>
              </a:rPr>
              <a:t>老张吸了几十年的烟</a:t>
            </a:r>
          </a:p>
          <a:p>
            <a:pPr>
              <a:lnSpc>
                <a:spcPct val="80000"/>
              </a:lnSpc>
              <a:buFont typeface="Wingdings" pitchFamily="2" charset="2"/>
              <a:buNone/>
            </a:pPr>
            <a:r>
              <a:rPr kumimoji="0" lang="zh-CN" altLang="en-US" sz="800">
                <a:solidFill>
                  <a:srgbClr val="FFCC66"/>
                </a:solidFill>
                <a:latin typeface="汉鼎简中楷" charset="-122"/>
                <a:ea typeface="汉鼎简中楷" charset="-122"/>
              </a:rPr>
              <a:t>   	　　        </a:t>
            </a:r>
            <a:r>
              <a:rPr kumimoji="0" lang="zh-CN" altLang="en-US" sz="1000">
                <a:solidFill>
                  <a:srgbClr val="FFCC66"/>
                </a:solidFill>
                <a:latin typeface="汉鼎简中楷" charset="-122"/>
                <a:ea typeface="汉鼎简中楷" charset="-122"/>
              </a:rPr>
              <a:t>─────────────────────</a:t>
            </a:r>
            <a:endParaRPr kumimoji="0" lang="en-US" altLang="zh-CN" sz="1000">
              <a:solidFill>
                <a:srgbClr val="FFCC66"/>
              </a:solidFill>
              <a:latin typeface="汉鼎简中楷" charset="-122"/>
              <a:ea typeface="汉鼎简中楷" charset="-122"/>
            </a:endParaRPr>
          </a:p>
          <a:p>
            <a:pPr>
              <a:lnSpc>
                <a:spcPct val="80000"/>
              </a:lnSpc>
              <a:buFont typeface="Wingdings" pitchFamily="2" charset="2"/>
              <a:buNone/>
            </a:pPr>
            <a:r>
              <a:rPr kumimoji="0" lang="zh-CN" altLang="en-US" sz="1500">
                <a:solidFill>
                  <a:srgbClr val="FFCC66"/>
                </a:solidFill>
                <a:latin typeface="汉鼎简中楷" charset="-122"/>
                <a:ea typeface="汉鼎简中楷" charset="-122"/>
              </a:rPr>
              <a:t>　　	</a:t>
            </a:r>
            <a:r>
              <a:rPr kumimoji="0" lang="zh-CN" altLang="en-US" sz="2400" b="1">
                <a:solidFill>
                  <a:srgbClr val="FFCC66"/>
                </a:solidFill>
                <a:latin typeface="汉鼎简中楷" charset="-122"/>
                <a:ea typeface="汉鼎简中楷" charset="-122"/>
              </a:rPr>
              <a:t>所以，他患肺癌去世</a:t>
            </a:r>
          </a:p>
          <a:p>
            <a:pPr>
              <a:lnSpc>
                <a:spcPct val="80000"/>
              </a:lnSpc>
            </a:pPr>
            <a:endParaRPr kumimoji="0" lang="zh-CN" altLang="en-US" sz="1000">
              <a:solidFill>
                <a:srgbClr val="FFCC66"/>
              </a:solidFill>
              <a:latin typeface="汉鼎简中楷" charset="-122"/>
              <a:ea typeface="汉鼎简中楷" charset="-122"/>
            </a:endParaRPr>
          </a:p>
          <a:p>
            <a:pPr>
              <a:lnSpc>
                <a:spcPct val="80000"/>
              </a:lnSpc>
            </a:pPr>
            <a:r>
              <a:rPr kumimoji="0" lang="zh-CN" altLang="en-US" sz="2400"/>
              <a:t>我们至少可以有两个这样的隐含前提：</a:t>
            </a:r>
          </a:p>
          <a:p>
            <a:pPr>
              <a:lnSpc>
                <a:spcPct val="80000"/>
              </a:lnSpc>
            </a:pPr>
            <a:endParaRPr kumimoji="0" lang="zh-CN" altLang="en-US" sz="800"/>
          </a:p>
          <a:p>
            <a:pPr lvl="1">
              <a:lnSpc>
                <a:spcPct val="80000"/>
              </a:lnSpc>
            </a:pPr>
            <a:r>
              <a:rPr kumimoji="0" lang="en-US" altLang="zh-CN" sz="2400">
                <a:solidFill>
                  <a:srgbClr val="FFCC66"/>
                </a:solidFill>
              </a:rPr>
              <a:t>(1) </a:t>
            </a:r>
            <a:r>
              <a:rPr kumimoji="0" lang="zh-CN" altLang="en-US" sz="2400">
                <a:solidFill>
                  <a:srgbClr val="FFCC66"/>
                </a:solidFill>
              </a:rPr>
              <a:t>吸烟多的人将会患肺癌 </a:t>
            </a:r>
          </a:p>
          <a:p>
            <a:pPr lvl="1">
              <a:lnSpc>
                <a:spcPct val="80000"/>
              </a:lnSpc>
            </a:pPr>
            <a:r>
              <a:rPr kumimoji="0" lang="en-US" altLang="zh-CN" sz="2400">
                <a:solidFill>
                  <a:srgbClr val="FFCC66"/>
                </a:solidFill>
              </a:rPr>
              <a:t>(2) </a:t>
            </a:r>
            <a:r>
              <a:rPr kumimoji="0" lang="zh-CN" altLang="en-US" sz="2400">
                <a:solidFill>
                  <a:srgbClr val="FFCC66"/>
                </a:solidFill>
              </a:rPr>
              <a:t>吸烟多的人有较大可能患肺癌</a:t>
            </a:r>
            <a:r>
              <a:rPr kumimoji="0" lang="zh-CN" altLang="en-US" sz="2400"/>
              <a:t> </a:t>
            </a:r>
            <a:endParaRPr kumimoji="0" lang="zh-CN" altLang="en-US" sz="2400" i="1"/>
          </a:p>
          <a:p>
            <a:pPr>
              <a:lnSpc>
                <a:spcPct val="80000"/>
              </a:lnSpc>
            </a:pPr>
            <a:endParaRPr kumimoji="0" lang="zh-CN" altLang="en-US" sz="1200" i="1"/>
          </a:p>
          <a:p>
            <a:pPr>
              <a:lnSpc>
                <a:spcPct val="80000"/>
              </a:lnSpc>
            </a:pPr>
            <a:r>
              <a:rPr kumimoji="0" lang="zh-CN" altLang="en-US" sz="2400"/>
              <a:t>如果作者原意不清楚，你应该补充哪一个？</a:t>
            </a:r>
            <a:r>
              <a:rPr kumimoji="0" lang="en-US" altLang="zh-CN" sz="2400"/>
              <a:t> </a:t>
            </a:r>
            <a:r>
              <a:rPr kumimoji="0" lang="zh-CN" altLang="en-US" sz="2400"/>
              <a:t>为什么</a:t>
            </a:r>
            <a:r>
              <a:rPr kumimoji="0" lang="en-US" altLang="zh-CN" sz="2400"/>
              <a:t>?</a:t>
            </a:r>
            <a:r>
              <a:rPr kumimoji="0" lang="zh-CN" altLang="en-US" sz="2400"/>
              <a:t> </a:t>
            </a:r>
          </a:p>
        </p:txBody>
      </p:sp>
      <p:sp>
        <p:nvSpPr>
          <p:cNvPr id="2" name="幻灯片编号占位符 1">
            <a:extLst>
              <a:ext uri="{FF2B5EF4-FFF2-40B4-BE49-F238E27FC236}">
                <a16:creationId xmlns:a16="http://schemas.microsoft.com/office/drawing/2014/main" id="{46575F2A-5F6B-B7FF-F114-A50D82DCF058}"/>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D7CDEAEC-3FA7-7A4D-9F1F-F4273228DE4F}" type="slidenum">
              <a:rPr kumimoji="0" lang="en-US" altLang="zh-CN" sz="1400"/>
              <a:pPr/>
              <a:t>23</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23556">
                                            <p:txEl>
                                              <p:pRg st="4" end="4"/>
                                            </p:txEl>
                                          </p:spTgt>
                                        </p:tgtEl>
                                        <p:attrNameLst>
                                          <p:attrName>style.fontStyle</p:attrName>
                                        </p:attrNameLst>
                                      </p:cBhvr>
                                      <p:to>
                                        <p:strVal val="normal"/>
                                      </p:to>
                                    </p:set>
                                    <p:set>
                                      <p:cBhvr override="childStyle">
                                        <p:cTn id="7" dur="indefinite"/>
                                        <p:tgtEl>
                                          <p:spTgt spid="23556">
                                            <p:txEl>
                                              <p:pRg st="4" end="4"/>
                                            </p:txEl>
                                          </p:spTgt>
                                        </p:tgtEl>
                                        <p:attrNameLst>
                                          <p:attrName>style.fontWeight</p:attrName>
                                        </p:attrNameLst>
                                      </p:cBhvr>
                                      <p:to>
                                        <p:strVal val="bold"/>
                                      </p:to>
                                    </p:set>
                                    <p:set>
                                      <p:cBhvr override="childStyle">
                                        <p:cTn id="8" dur="indefinite"/>
                                        <p:tgtEl>
                                          <p:spTgt spid="23556">
                                            <p:txEl>
                                              <p:pRg st="4" end="4"/>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childTnLst>
                                    <p:set>
                                      <p:cBhvr override="childStyle">
                                        <p:cTn id="12" dur="indefinite"/>
                                        <p:tgtEl>
                                          <p:spTgt spid="23556">
                                            <p:txEl>
                                              <p:pRg st="6" end="6"/>
                                            </p:txEl>
                                          </p:spTgt>
                                        </p:tgtEl>
                                        <p:attrNameLst>
                                          <p:attrName>style.fontStyle</p:attrName>
                                        </p:attrNameLst>
                                      </p:cBhvr>
                                      <p:to>
                                        <p:strVal val="normal"/>
                                      </p:to>
                                    </p:set>
                                    <p:set>
                                      <p:cBhvr override="childStyle">
                                        <p:cTn id="13" dur="indefinite"/>
                                        <p:tgtEl>
                                          <p:spTgt spid="23556">
                                            <p:txEl>
                                              <p:pRg st="6" end="6"/>
                                            </p:txEl>
                                          </p:spTgt>
                                        </p:tgtEl>
                                        <p:attrNameLst>
                                          <p:attrName>style.fontWeight</p:attrName>
                                        </p:attrNameLst>
                                      </p:cBhvr>
                                      <p:to>
                                        <p:strVal val="bold"/>
                                      </p:to>
                                    </p:set>
                                    <p:set>
                                      <p:cBhvr override="childStyle">
                                        <p:cTn id="14" dur="indefinite"/>
                                        <p:tgtEl>
                                          <p:spTgt spid="23556">
                                            <p:txEl>
                                              <p:pRg st="6" end="6"/>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mph" presetSubtype="1" nodeType="clickEffect">
                                  <p:stCondLst>
                                    <p:cond delay="0"/>
                                  </p:stCondLst>
                                  <p:childTnLst>
                                    <p:set>
                                      <p:cBhvr override="childStyle">
                                        <p:cTn id="18" dur="indefinite"/>
                                        <p:tgtEl>
                                          <p:spTgt spid="23556">
                                            <p:txEl>
                                              <p:pRg st="13" end="13"/>
                                            </p:txEl>
                                          </p:spTgt>
                                        </p:tgtEl>
                                        <p:attrNameLst>
                                          <p:attrName>style.fontStyle</p:attrName>
                                        </p:attrNameLst>
                                      </p:cBhvr>
                                      <p:to>
                                        <p:strVal val="normal"/>
                                      </p:to>
                                    </p:set>
                                    <p:set>
                                      <p:cBhvr override="childStyle">
                                        <p:cTn id="19" dur="indefinite"/>
                                        <p:tgtEl>
                                          <p:spTgt spid="23556">
                                            <p:txEl>
                                              <p:pRg st="13" end="13"/>
                                            </p:txEl>
                                          </p:spTgt>
                                        </p:tgtEl>
                                        <p:attrNameLst>
                                          <p:attrName>style.fontWeight</p:attrName>
                                        </p:attrNameLst>
                                      </p:cBhvr>
                                      <p:to>
                                        <p:strVal val="bold"/>
                                      </p:to>
                                    </p:set>
                                    <p:set>
                                      <p:cBhvr override="childStyle">
                                        <p:cTn id="20" dur="indefinite"/>
                                        <p:tgtEl>
                                          <p:spTgt spid="23556">
                                            <p:txEl>
                                              <p:pRg st="13" end="13"/>
                                            </p:txEl>
                                          </p:spTgt>
                                        </p:tgtEl>
                                        <p:attrNameLst>
                                          <p:attrName>style.textDecorationUnderline</p:attrName>
                                        </p:attrNameLst>
                                      </p:cBhvr>
                                      <p:to>
                                        <p:strVal val="false"/>
                                      </p:to>
                                    </p:set>
                                  </p:childTnLst>
                                </p:cTn>
                              </p:par>
                            </p:childTnLst>
                          </p:cTn>
                        </p:par>
                        <p:par>
                          <p:cTn id="21" fill="hold" nodeType="afterGroup">
                            <p:stCondLst>
                              <p:cond delay="0"/>
                            </p:stCondLst>
                            <p:childTnLst>
                              <p:par>
                                <p:cTn id="22" presetID="15" presetClass="emph" presetSubtype="0" nodeType="afterEffect">
                                  <p:stCondLst>
                                    <p:cond delay="1000"/>
                                  </p:stCondLst>
                                  <p:iterate type="lt">
                                    <p:tmAbs val="100"/>
                                  </p:iterate>
                                  <p:childTnLst>
                                    <p:set>
                                      <p:cBhvr override="childStyle">
                                        <p:cTn id="23" dur="indefinite"/>
                                        <p:tgtEl>
                                          <p:spTgt spid="23556">
                                            <p:txEl>
                                              <p:pRg st="15" end="15"/>
                                            </p:txEl>
                                          </p:spTgt>
                                        </p:tgtEl>
                                        <p:attrNameLst>
                                          <p:attrName>style.fontWeight</p:attrName>
                                        </p:attrNameLst>
                                      </p:cBhvr>
                                      <p:to>
                                        <p:strVal val="bold"/>
                                      </p:to>
                                    </p:set>
                                  </p:childTnLst>
                                </p:cTn>
                              </p:par>
                            </p:childTnLst>
                          </p:cTn>
                        </p:par>
                        <p:par>
                          <p:cTn id="24" fill="hold" nodeType="afterGroup">
                            <p:stCondLst>
                              <p:cond delay="2300"/>
                            </p:stCondLst>
                            <p:childTnLst>
                              <p:par>
                                <p:cTn id="25" presetID="15" presetClass="emph" presetSubtype="0" nodeType="afterEffect">
                                  <p:stCondLst>
                                    <p:cond delay="1000"/>
                                  </p:stCondLst>
                                  <p:iterate type="lt">
                                    <p:tmAbs val="100"/>
                                  </p:iterate>
                                  <p:childTnLst>
                                    <p:set>
                                      <p:cBhvr override="childStyle">
                                        <p:cTn id="26" dur="indefinite"/>
                                        <p:tgtEl>
                                          <p:spTgt spid="23556">
                                            <p:txEl>
                                              <p:pRg st="16" end="16"/>
                                            </p:txEl>
                                          </p:spTgt>
                                        </p:tgtEl>
                                        <p:attrNameLst>
                                          <p:attrName>style.fontWeight</p:attrName>
                                        </p:attrNameLst>
                                      </p:cBhvr>
                                      <p:to>
                                        <p:strVal val="bol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mph" presetSubtype="1" nodeType="clickEffect">
                                  <p:stCondLst>
                                    <p:cond delay="0"/>
                                  </p:stCondLst>
                                  <p:childTnLst>
                                    <p:set>
                                      <p:cBhvr override="childStyle">
                                        <p:cTn id="30" dur="indefinite"/>
                                        <p:tgtEl>
                                          <p:spTgt spid="23556">
                                            <p:txEl>
                                              <p:pRg st="18" end="18"/>
                                            </p:txEl>
                                          </p:spTgt>
                                        </p:tgtEl>
                                        <p:attrNameLst>
                                          <p:attrName>style.fontStyle</p:attrName>
                                        </p:attrNameLst>
                                      </p:cBhvr>
                                      <p:to>
                                        <p:strVal val="normal"/>
                                      </p:to>
                                    </p:set>
                                    <p:set>
                                      <p:cBhvr override="childStyle">
                                        <p:cTn id="31" dur="indefinite"/>
                                        <p:tgtEl>
                                          <p:spTgt spid="23556">
                                            <p:txEl>
                                              <p:pRg st="18" end="18"/>
                                            </p:txEl>
                                          </p:spTgt>
                                        </p:tgtEl>
                                        <p:attrNameLst>
                                          <p:attrName>style.fontWeight</p:attrName>
                                        </p:attrNameLst>
                                      </p:cBhvr>
                                      <p:to>
                                        <p:strVal val="bold"/>
                                      </p:to>
                                    </p:set>
                                    <p:set>
                                      <p:cBhvr override="childStyle">
                                        <p:cTn id="32" dur="indefinite"/>
                                        <p:tgtEl>
                                          <p:spTgt spid="23556">
                                            <p:txEl>
                                              <p:pRg st="18" end="18"/>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050B8938-EFE8-6A05-3492-49772DD0A137}"/>
              </a:ext>
            </a:extLst>
          </p:cNvPr>
          <p:cNvSpPr>
            <a:spLocks noGrp="1" noChangeArrowheads="1"/>
          </p:cNvSpPr>
          <p:nvPr>
            <p:ph type="body" idx="4294967295"/>
          </p:nvPr>
        </p:nvSpPr>
        <p:spPr>
          <a:xfrm>
            <a:off x="457200" y="304800"/>
            <a:ext cx="8229600" cy="5826125"/>
          </a:xfrm>
        </p:spPr>
        <p:txBody>
          <a:bodyPr/>
          <a:lstStyle/>
          <a:p>
            <a:pPr>
              <a:buFont typeface="Wingdings" pitchFamily="2" charset="2"/>
              <a:buNone/>
            </a:pPr>
            <a:r>
              <a:rPr kumimoji="0" lang="zh-CN" altLang="en-US" sz="2800" b="1">
                <a:latin typeface="Arial Unicode MS" panose="020B0604020202020204" pitchFamily="34" charset="-128"/>
              </a:rPr>
              <a:t>（</a:t>
            </a:r>
            <a:r>
              <a:rPr kumimoji="0" lang="en-US" altLang="zh-CN" sz="2800" b="1">
                <a:latin typeface="Arial Unicode MS" panose="020B0604020202020204" pitchFamily="34" charset="-128"/>
              </a:rPr>
              <a:t>B</a:t>
            </a:r>
            <a:r>
              <a:rPr kumimoji="0" lang="zh-CN" altLang="en-US" sz="2800" b="1">
                <a:latin typeface="Arial Unicode MS" panose="020B0604020202020204" pitchFamily="34" charset="-128"/>
              </a:rPr>
              <a:t>）强弱合适</a:t>
            </a:r>
          </a:p>
          <a:p>
            <a:pPr>
              <a:buFont typeface="Wingdings" pitchFamily="2" charset="2"/>
              <a:buNone/>
            </a:pPr>
            <a:endParaRPr kumimoji="0" lang="zh-CN" altLang="en-US" sz="1000" b="1">
              <a:latin typeface="Arial Unicode MS" panose="020B0604020202020204" pitchFamily="34" charset="-128"/>
            </a:endParaRPr>
          </a:p>
          <a:p>
            <a:r>
              <a:rPr kumimoji="0" lang="zh-CN" altLang="en-US" sz="2400"/>
              <a:t>在重建一个论证时，加上的隐含前提较“弱”为好。</a:t>
            </a:r>
          </a:p>
          <a:p>
            <a:pPr>
              <a:buFont typeface="Wingdings" pitchFamily="2" charset="2"/>
              <a:buNone/>
            </a:pPr>
            <a:r>
              <a:rPr kumimoji="0" lang="zh-CN" altLang="en-US" sz="2400"/>
              <a:t>	上面例子中</a:t>
            </a:r>
            <a:r>
              <a:rPr kumimoji="0" lang="en-US" altLang="zh-CN" sz="2400"/>
              <a:t>, </a:t>
            </a:r>
            <a:r>
              <a:rPr kumimoji="0" lang="zh-CN" altLang="en-US" sz="2400"/>
              <a:t> </a:t>
            </a:r>
            <a:r>
              <a:rPr kumimoji="0" lang="en-US" altLang="zh-CN" sz="2400"/>
              <a:t>(1) </a:t>
            </a:r>
            <a:r>
              <a:rPr kumimoji="0" lang="zh-CN" altLang="en-US" sz="2400"/>
              <a:t>能使结论成立。但更容易受到反驳。</a:t>
            </a:r>
          </a:p>
          <a:p>
            <a:pPr>
              <a:buFont typeface="Wingdings" pitchFamily="2" charset="2"/>
              <a:buNone/>
            </a:pPr>
            <a:endParaRPr kumimoji="0" lang="en-US" altLang="zh-CN" sz="1000"/>
          </a:p>
          <a:p>
            <a:r>
              <a:rPr kumimoji="0" lang="zh-CN" altLang="en-US" sz="2400"/>
              <a:t>强弱合适的问题很重要，太强便成为负担，起反作用。太弱不足以使论证有效，重申前提是最弱的，没有了内容。</a:t>
            </a:r>
          </a:p>
          <a:p>
            <a:endParaRPr kumimoji="0" lang="zh-CN" altLang="en-US" sz="1000"/>
          </a:p>
          <a:p>
            <a:r>
              <a:rPr kumimoji="0" lang="zh-CN" altLang="en-US" sz="2400"/>
              <a:t>逻辑上的强和弱的概念，是指适用的范围的大小，和确定性的高低。比如</a:t>
            </a:r>
          </a:p>
          <a:p>
            <a:endParaRPr kumimoji="0" lang="zh-CN" altLang="en-US" sz="1000"/>
          </a:p>
          <a:p>
            <a:pPr>
              <a:buFont typeface="Wingdings" pitchFamily="2" charset="2"/>
              <a:buNone/>
            </a:pPr>
            <a:r>
              <a:rPr kumimoji="0" lang="zh-CN" altLang="en-US" sz="2600"/>
              <a:t>	</a:t>
            </a:r>
            <a:r>
              <a:rPr kumimoji="0" lang="zh-CN" altLang="en-US" sz="2400">
                <a:solidFill>
                  <a:srgbClr val="FFCC66"/>
                </a:solidFill>
                <a:latin typeface="汉鼎简中楷" charset="-122"/>
                <a:ea typeface="汉鼎简中楷" charset="-122"/>
              </a:rPr>
              <a:t>①所有的小学生看电视的时间都应该少于每天２小时</a:t>
            </a:r>
          </a:p>
          <a:p>
            <a:pPr>
              <a:buFont typeface="Wingdings" pitchFamily="2" charset="2"/>
              <a:buNone/>
            </a:pPr>
            <a:r>
              <a:rPr kumimoji="0" lang="zh-CN" altLang="en-US" sz="2400">
                <a:solidFill>
                  <a:srgbClr val="FFCC66"/>
                </a:solidFill>
                <a:latin typeface="汉鼎简中楷" charset="-122"/>
                <a:ea typeface="汉鼎简中楷" charset="-122"/>
              </a:rPr>
              <a:t>	②大多数小学生看电视的时间都应该少于每天２小时</a:t>
            </a:r>
          </a:p>
          <a:p>
            <a:pPr>
              <a:buFont typeface="Wingdings" pitchFamily="2" charset="2"/>
              <a:buNone/>
            </a:pPr>
            <a:r>
              <a:rPr kumimoji="0" lang="zh-CN" altLang="en-US" sz="2400">
                <a:solidFill>
                  <a:srgbClr val="FFCC66"/>
                </a:solidFill>
                <a:latin typeface="汉鼎简中楷" charset="-122"/>
                <a:ea typeface="汉鼎简中楷" charset="-122"/>
              </a:rPr>
              <a:t>	③有些小学生看电视的时间应该少于每天２小时</a:t>
            </a:r>
          </a:p>
          <a:p>
            <a:endParaRPr kumimoji="0" lang="zh-CN" altLang="en-US" sz="2400">
              <a:solidFill>
                <a:srgbClr val="66FFFF"/>
              </a:solidFill>
              <a:latin typeface="汉鼎简中楷" charset="-122"/>
              <a:ea typeface="汉鼎简中楷" charset="-122"/>
            </a:endParaRPr>
          </a:p>
        </p:txBody>
      </p:sp>
      <p:sp>
        <p:nvSpPr>
          <p:cNvPr id="2" name="幻灯片编号占位符 1">
            <a:extLst>
              <a:ext uri="{FF2B5EF4-FFF2-40B4-BE49-F238E27FC236}">
                <a16:creationId xmlns:a16="http://schemas.microsoft.com/office/drawing/2014/main" id="{C66F3526-5A50-615A-A6B9-5AE09FA0D0F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BEA0EADA-091E-5E4D-98E4-ED36F73627CD}" type="slidenum">
              <a:rPr kumimoji="0" lang="en-US" altLang="zh-CN" sz="1400"/>
              <a:pPr/>
              <a:t>24</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24578">
                                            <p:txEl>
                                              <p:pRg st="2" end="2"/>
                                            </p:txEl>
                                          </p:spTgt>
                                        </p:tgtEl>
                                        <p:attrNameLst>
                                          <p:attrName>style.fontStyle</p:attrName>
                                        </p:attrNameLst>
                                      </p:cBhvr>
                                      <p:to>
                                        <p:strVal val="normal"/>
                                      </p:to>
                                    </p:set>
                                    <p:set>
                                      <p:cBhvr override="childStyle">
                                        <p:cTn id="7" dur="indefinite"/>
                                        <p:tgtEl>
                                          <p:spTgt spid="24578">
                                            <p:txEl>
                                              <p:pRg st="2" end="2"/>
                                            </p:txEl>
                                          </p:spTgt>
                                        </p:tgtEl>
                                        <p:attrNameLst>
                                          <p:attrName>style.fontWeight</p:attrName>
                                        </p:attrNameLst>
                                      </p:cBhvr>
                                      <p:to>
                                        <p:strVal val="bold"/>
                                      </p:to>
                                    </p:set>
                                    <p:set>
                                      <p:cBhvr override="childStyle">
                                        <p:cTn id="8" dur="indefinite"/>
                                        <p:tgtEl>
                                          <p:spTgt spid="24578">
                                            <p:txEl>
                                              <p:pRg st="2" end="2"/>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childTnLst>
                                    <p:set>
                                      <p:cBhvr override="childStyle">
                                        <p:cTn id="12" dur="indefinite"/>
                                        <p:tgtEl>
                                          <p:spTgt spid="24578">
                                            <p:txEl>
                                              <p:pRg st="5" end="5"/>
                                            </p:txEl>
                                          </p:spTgt>
                                        </p:tgtEl>
                                        <p:attrNameLst>
                                          <p:attrName>style.fontStyle</p:attrName>
                                        </p:attrNameLst>
                                      </p:cBhvr>
                                      <p:to>
                                        <p:strVal val="normal"/>
                                      </p:to>
                                    </p:set>
                                    <p:set>
                                      <p:cBhvr override="childStyle">
                                        <p:cTn id="13" dur="indefinite"/>
                                        <p:tgtEl>
                                          <p:spTgt spid="24578">
                                            <p:txEl>
                                              <p:pRg st="5" end="5"/>
                                            </p:txEl>
                                          </p:spTgt>
                                        </p:tgtEl>
                                        <p:attrNameLst>
                                          <p:attrName>style.fontWeight</p:attrName>
                                        </p:attrNameLst>
                                      </p:cBhvr>
                                      <p:to>
                                        <p:strVal val="bold"/>
                                      </p:to>
                                    </p:set>
                                    <p:set>
                                      <p:cBhvr override="childStyle">
                                        <p:cTn id="14" dur="indefinite"/>
                                        <p:tgtEl>
                                          <p:spTgt spid="24578">
                                            <p:txEl>
                                              <p:pRg st="5" end="5"/>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mph" presetSubtype="1" nodeType="clickEffect">
                                  <p:stCondLst>
                                    <p:cond delay="0"/>
                                  </p:stCondLst>
                                  <p:childTnLst>
                                    <p:set>
                                      <p:cBhvr override="childStyle">
                                        <p:cTn id="18" dur="indefinite"/>
                                        <p:tgtEl>
                                          <p:spTgt spid="24578">
                                            <p:txEl>
                                              <p:pRg st="7" end="7"/>
                                            </p:txEl>
                                          </p:spTgt>
                                        </p:tgtEl>
                                        <p:attrNameLst>
                                          <p:attrName>style.fontStyle</p:attrName>
                                        </p:attrNameLst>
                                      </p:cBhvr>
                                      <p:to>
                                        <p:strVal val="normal"/>
                                      </p:to>
                                    </p:set>
                                    <p:set>
                                      <p:cBhvr override="childStyle">
                                        <p:cTn id="19" dur="indefinite"/>
                                        <p:tgtEl>
                                          <p:spTgt spid="24578">
                                            <p:txEl>
                                              <p:pRg st="7" end="7"/>
                                            </p:txEl>
                                          </p:spTgt>
                                        </p:tgtEl>
                                        <p:attrNameLst>
                                          <p:attrName>style.fontWeight</p:attrName>
                                        </p:attrNameLst>
                                      </p:cBhvr>
                                      <p:to>
                                        <p:strVal val="bold"/>
                                      </p:to>
                                    </p:set>
                                    <p:set>
                                      <p:cBhvr override="childStyle">
                                        <p:cTn id="20" dur="indefinite"/>
                                        <p:tgtEl>
                                          <p:spTgt spid="24578">
                                            <p:txEl>
                                              <p:pRg st="7" end="7"/>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a:extLst>
              <a:ext uri="{FF2B5EF4-FFF2-40B4-BE49-F238E27FC236}">
                <a16:creationId xmlns:a16="http://schemas.microsoft.com/office/drawing/2014/main" id="{F7A2660D-A799-6FE8-346F-37F789A2F2C2}"/>
              </a:ext>
            </a:extLst>
          </p:cNvPr>
          <p:cNvSpPr>
            <a:spLocks noGrp="1" noChangeArrowheads="1"/>
          </p:cNvSpPr>
          <p:nvPr>
            <p:ph type="body" idx="4294967295"/>
          </p:nvPr>
        </p:nvSpPr>
        <p:spPr>
          <a:xfrm>
            <a:off x="381000" y="381000"/>
            <a:ext cx="8229600" cy="5826125"/>
          </a:xfrm>
        </p:spPr>
        <p:txBody>
          <a:bodyPr/>
          <a:lstStyle/>
          <a:p>
            <a:pPr>
              <a:buFont typeface="Wingdings" pitchFamily="2" charset="2"/>
              <a:buNone/>
            </a:pPr>
            <a:r>
              <a:rPr kumimoji="0" lang="zh-CN" altLang="en-US" sz="2400"/>
              <a:t>    </a:t>
            </a:r>
            <a:endParaRPr kumimoji="0" lang="zh-CN" altLang="en-US" sz="1200"/>
          </a:p>
          <a:p>
            <a:r>
              <a:rPr kumimoji="0" lang="zh-CN" altLang="en-US" sz="2600"/>
              <a:t>判断</a:t>
            </a:r>
            <a:r>
              <a:rPr kumimoji="0" lang="zh-CN" altLang="en-US" sz="2800"/>
              <a:t>下面</a:t>
            </a:r>
            <a:r>
              <a:rPr kumimoji="0" lang="zh-CN" altLang="en-US" sz="2600"/>
              <a:t>句子之间的强弱差别：</a:t>
            </a:r>
          </a:p>
          <a:p>
            <a:pPr>
              <a:buFont typeface="Wingdings" pitchFamily="2" charset="2"/>
              <a:buNone/>
            </a:pPr>
            <a:endParaRPr kumimoji="0" lang="zh-CN" altLang="en-US" sz="1200"/>
          </a:p>
          <a:p>
            <a:pPr>
              <a:buFont typeface="Wingdings" pitchFamily="2" charset="2"/>
              <a:buNone/>
            </a:pPr>
            <a:r>
              <a:rPr kumimoji="0" lang="zh-CN" altLang="en-US" sz="2600"/>
              <a:t>	</a:t>
            </a:r>
            <a:r>
              <a:rPr kumimoji="0" lang="zh-CN" altLang="en-US" sz="2400">
                <a:solidFill>
                  <a:srgbClr val="FFCC66"/>
                </a:solidFill>
                <a:latin typeface="汉鼎简中楷" charset="-122"/>
                <a:ea typeface="汉鼎简中楷" charset="-122"/>
              </a:rPr>
              <a:t>①小学生不应该</a:t>
            </a:r>
            <a:r>
              <a:rPr kumimoji="0" lang="zh-CN" altLang="en-US" sz="2400">
                <a:solidFill>
                  <a:srgbClr val="FFFF00"/>
                </a:solidFill>
                <a:latin typeface="汉鼎简中楷" charset="-122"/>
                <a:ea typeface="汉鼎简中楷" charset="-122"/>
              </a:rPr>
              <a:t>经常</a:t>
            </a:r>
            <a:r>
              <a:rPr kumimoji="0" lang="zh-CN" altLang="en-US" sz="2400">
                <a:solidFill>
                  <a:srgbClr val="FFCC66"/>
                </a:solidFill>
                <a:latin typeface="汉鼎简中楷" charset="-122"/>
                <a:ea typeface="汉鼎简中楷" charset="-122"/>
              </a:rPr>
              <a:t>看暴力电视节目</a:t>
            </a:r>
          </a:p>
          <a:p>
            <a:pPr>
              <a:buFont typeface="Wingdings" pitchFamily="2" charset="2"/>
              <a:buNone/>
            </a:pPr>
            <a:r>
              <a:rPr kumimoji="0" lang="zh-CN" altLang="en-US" sz="2400">
                <a:solidFill>
                  <a:srgbClr val="FFCC66"/>
                </a:solidFill>
                <a:latin typeface="汉鼎简中楷" charset="-122"/>
                <a:ea typeface="汉鼎简中楷" charset="-122"/>
              </a:rPr>
              <a:t>　	②小学生</a:t>
            </a:r>
            <a:r>
              <a:rPr kumimoji="0" lang="zh-CN" altLang="en-US" sz="2400">
                <a:solidFill>
                  <a:srgbClr val="FFFF00"/>
                </a:solidFill>
                <a:latin typeface="汉鼎简中楷" charset="-122"/>
                <a:ea typeface="汉鼎简中楷" charset="-122"/>
              </a:rPr>
              <a:t>根本</a:t>
            </a:r>
            <a:r>
              <a:rPr kumimoji="0" lang="zh-CN" altLang="en-US" sz="2400">
                <a:solidFill>
                  <a:srgbClr val="FFCC66"/>
                </a:solidFill>
                <a:latin typeface="汉鼎简中楷" charset="-122"/>
                <a:ea typeface="汉鼎简中楷" charset="-122"/>
              </a:rPr>
              <a:t>不应该看暴力电视节目</a:t>
            </a:r>
          </a:p>
          <a:p>
            <a:endParaRPr kumimoji="0" lang="zh-CN" altLang="en-US" sz="1000">
              <a:solidFill>
                <a:srgbClr val="66FFFF"/>
              </a:solidFill>
              <a:latin typeface="汉鼎简中楷" charset="-122"/>
              <a:ea typeface="汉鼎简中楷" charset="-122"/>
            </a:endParaRPr>
          </a:p>
          <a:p>
            <a:pPr>
              <a:buFont typeface="Wingdings" pitchFamily="2" charset="2"/>
              <a:buNone/>
            </a:pPr>
            <a:r>
              <a:rPr kumimoji="0" lang="zh-CN" altLang="en-US" sz="2600">
                <a:latin typeface="汉鼎简中楷" charset="-122"/>
                <a:ea typeface="汉鼎简中楷" charset="-122"/>
              </a:rPr>
              <a:t>	</a:t>
            </a:r>
            <a:r>
              <a:rPr kumimoji="0" lang="zh-CN" altLang="en-US" sz="2400">
                <a:solidFill>
                  <a:srgbClr val="FFFFCC"/>
                </a:solidFill>
                <a:latin typeface="汉鼎简中楷" charset="-122"/>
                <a:ea typeface="汉鼎简中楷" charset="-122"/>
              </a:rPr>
              <a:t>①没有一个怀孕妇女愿意冒会危害她的婴儿的</a:t>
            </a:r>
            <a:r>
              <a:rPr kumimoji="0" lang="zh-CN" altLang="en-US" sz="2400">
                <a:solidFill>
                  <a:srgbClr val="FF6600"/>
                </a:solidFill>
                <a:latin typeface="汉鼎简中楷" charset="-122"/>
                <a:ea typeface="汉鼎简中楷" charset="-122"/>
              </a:rPr>
              <a:t>重大</a:t>
            </a:r>
            <a:r>
              <a:rPr kumimoji="0" lang="zh-CN" altLang="en-US" sz="2400">
                <a:solidFill>
                  <a:srgbClr val="FFFFCC"/>
                </a:solidFill>
                <a:latin typeface="汉鼎简中楷" charset="-122"/>
                <a:ea typeface="汉鼎简中楷" charset="-122"/>
              </a:rPr>
              <a:t>风险。</a:t>
            </a:r>
          </a:p>
          <a:p>
            <a:pPr>
              <a:buFont typeface="Wingdings" pitchFamily="2" charset="2"/>
              <a:buNone/>
            </a:pPr>
            <a:r>
              <a:rPr kumimoji="0" lang="zh-CN" altLang="en-US" sz="2400">
                <a:solidFill>
                  <a:srgbClr val="FFFFCC"/>
                </a:solidFill>
                <a:latin typeface="汉鼎简中楷" charset="-122"/>
                <a:ea typeface="汉鼎简中楷" charset="-122"/>
              </a:rPr>
              <a:t>　	②没有一个怀孕妇女愿意冒会危害她的婴儿的</a:t>
            </a:r>
            <a:r>
              <a:rPr kumimoji="0" lang="zh-CN" altLang="en-US" sz="2400">
                <a:solidFill>
                  <a:srgbClr val="FF6600"/>
                </a:solidFill>
                <a:latin typeface="汉鼎简中楷" charset="-122"/>
                <a:ea typeface="汉鼎简中楷" charset="-122"/>
              </a:rPr>
              <a:t>任何</a:t>
            </a:r>
            <a:r>
              <a:rPr kumimoji="0" lang="zh-CN" altLang="en-US" sz="2400">
                <a:solidFill>
                  <a:srgbClr val="FFFFCC"/>
                </a:solidFill>
                <a:latin typeface="汉鼎简中楷" charset="-122"/>
                <a:ea typeface="汉鼎简中楷" charset="-122"/>
              </a:rPr>
              <a:t>风险。</a:t>
            </a:r>
          </a:p>
          <a:p>
            <a:pPr>
              <a:buFont typeface="Wingdings" pitchFamily="2" charset="2"/>
              <a:buNone/>
            </a:pPr>
            <a:r>
              <a:rPr kumimoji="0" lang="zh-CN" altLang="en-US" sz="1000">
                <a:latin typeface="汉鼎简中楷" charset="-122"/>
                <a:ea typeface="汉鼎简中楷" charset="-122"/>
              </a:rPr>
              <a:t>　　</a:t>
            </a:r>
          </a:p>
          <a:p>
            <a:pPr>
              <a:buFont typeface="Wingdings" pitchFamily="2" charset="2"/>
              <a:buNone/>
            </a:pPr>
            <a:r>
              <a:rPr kumimoji="0" lang="zh-CN" altLang="en-US" sz="2600">
                <a:latin typeface="汉鼎简中楷" charset="-122"/>
                <a:ea typeface="汉鼎简中楷" charset="-122"/>
              </a:rPr>
              <a:t>	</a:t>
            </a:r>
            <a:r>
              <a:rPr kumimoji="0" lang="zh-CN" altLang="en-US" sz="2400">
                <a:latin typeface="汉鼎简中楷" charset="-122"/>
                <a:ea typeface="汉鼎简中楷" charset="-122"/>
              </a:rPr>
              <a:t>①富裕国家有</a:t>
            </a:r>
            <a:r>
              <a:rPr kumimoji="0" lang="zh-CN" altLang="en-US" sz="2400">
                <a:solidFill>
                  <a:srgbClr val="FF6600"/>
                </a:solidFill>
                <a:latin typeface="汉鼎简中楷" charset="-122"/>
                <a:ea typeface="汉鼎简中楷" charset="-122"/>
              </a:rPr>
              <a:t>无限</a:t>
            </a:r>
            <a:r>
              <a:rPr kumimoji="0" lang="zh-CN" altLang="en-US" sz="2400">
                <a:latin typeface="汉鼎简中楷" charset="-122"/>
                <a:ea typeface="汉鼎简中楷" charset="-122"/>
              </a:rPr>
              <a:t>的资源来帮助贫穷国家。</a:t>
            </a:r>
          </a:p>
          <a:p>
            <a:pPr>
              <a:buFont typeface="Wingdings" pitchFamily="2" charset="2"/>
              <a:buNone/>
            </a:pPr>
            <a:r>
              <a:rPr kumimoji="0" lang="zh-CN" altLang="en-US" sz="2400">
                <a:latin typeface="汉鼎简中楷" charset="-122"/>
                <a:ea typeface="汉鼎简中楷" charset="-122"/>
              </a:rPr>
              <a:t>　	②富裕国家能够贡献</a:t>
            </a:r>
            <a:r>
              <a:rPr kumimoji="0" lang="zh-CN" altLang="en-US" sz="2400">
                <a:solidFill>
                  <a:srgbClr val="FF6600"/>
                </a:solidFill>
                <a:latin typeface="汉鼎简中楷" charset="-122"/>
                <a:ea typeface="汉鼎简中楷" charset="-122"/>
              </a:rPr>
              <a:t>金钱和技术</a:t>
            </a:r>
            <a:r>
              <a:rPr kumimoji="0" lang="zh-CN" altLang="en-US" sz="2400">
                <a:latin typeface="汉鼎简中楷" charset="-122"/>
                <a:ea typeface="汉鼎简中楷" charset="-122"/>
              </a:rPr>
              <a:t>来帮助贫穷国家的人民获得清净水源。</a:t>
            </a:r>
          </a:p>
          <a:p>
            <a:endParaRPr kumimoji="0" lang="en-US" altLang="zh-CN" sz="2600">
              <a:latin typeface="汉鼎简中楷" charset="-122"/>
              <a:ea typeface="汉鼎简中楷" charset="-122"/>
            </a:endParaRPr>
          </a:p>
        </p:txBody>
      </p:sp>
      <p:sp>
        <p:nvSpPr>
          <p:cNvPr id="2" name="幻灯片编号占位符 1">
            <a:extLst>
              <a:ext uri="{FF2B5EF4-FFF2-40B4-BE49-F238E27FC236}">
                <a16:creationId xmlns:a16="http://schemas.microsoft.com/office/drawing/2014/main" id="{3D154CDE-63AA-333A-3F10-D4B9A24F06FE}"/>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29DBA4E0-E3CC-974A-8F53-2208ED894D1A}" type="slidenum">
              <a:rPr kumimoji="0" lang="en-US" altLang="zh-CN" sz="1400"/>
              <a:pPr/>
              <a:t>25</a:t>
            </a:fld>
            <a:endParaRPr kumimoji="0" lang="en-US" altLang="zh-CN"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a:extLst>
              <a:ext uri="{FF2B5EF4-FFF2-40B4-BE49-F238E27FC236}">
                <a16:creationId xmlns:a16="http://schemas.microsoft.com/office/drawing/2014/main" id="{3E050F08-7ADF-8199-B9D9-048E8A3F3270}"/>
              </a:ext>
            </a:extLst>
          </p:cNvPr>
          <p:cNvSpPr>
            <a:spLocks noGrp="1" noChangeArrowheads="1"/>
          </p:cNvSpPr>
          <p:nvPr>
            <p:ph type="body" idx="4294967295"/>
          </p:nvPr>
        </p:nvSpPr>
        <p:spPr>
          <a:xfrm>
            <a:off x="457200" y="228600"/>
            <a:ext cx="8229600" cy="5826125"/>
          </a:xfrm>
        </p:spPr>
        <p:txBody>
          <a:bodyPr/>
          <a:lstStyle/>
          <a:p>
            <a:pPr>
              <a:lnSpc>
                <a:spcPct val="80000"/>
              </a:lnSpc>
              <a:buFont typeface="Wingdings" pitchFamily="2" charset="2"/>
              <a:buNone/>
            </a:pPr>
            <a:r>
              <a:rPr kumimoji="0" lang="zh-CN" altLang="en-US" sz="2800" b="1">
                <a:latin typeface="Arial Unicode MS" panose="020B0604020202020204" pitchFamily="34" charset="-128"/>
              </a:rPr>
              <a:t>（</a:t>
            </a:r>
            <a:r>
              <a:rPr kumimoji="0" lang="en-US" altLang="zh-CN" sz="2800" b="1">
                <a:latin typeface="Arial Unicode MS" panose="020B0604020202020204" pitchFamily="34" charset="-128"/>
              </a:rPr>
              <a:t>C</a:t>
            </a:r>
            <a:r>
              <a:rPr kumimoji="0" lang="zh-CN" altLang="en-US" sz="2800" b="1">
                <a:latin typeface="Arial Unicode MS" panose="020B0604020202020204" pitchFamily="34" charset="-128"/>
              </a:rPr>
              <a:t>）不多余</a:t>
            </a:r>
          </a:p>
          <a:p>
            <a:pPr>
              <a:lnSpc>
                <a:spcPct val="80000"/>
              </a:lnSpc>
            </a:pPr>
            <a:endParaRPr kumimoji="0" lang="zh-CN" altLang="en-US" sz="1000" b="1">
              <a:latin typeface="Arial Unicode MS" panose="020B0604020202020204" pitchFamily="34" charset="-128"/>
            </a:endParaRPr>
          </a:p>
          <a:p>
            <a:pPr>
              <a:lnSpc>
                <a:spcPct val="80000"/>
              </a:lnSpc>
            </a:pPr>
            <a:r>
              <a:rPr kumimoji="0" lang="zh-CN" altLang="en-US" sz="2400"/>
              <a:t>增加的隐含假设不要等于原来已有的、已经表述出来的前提或者假设。比如：</a:t>
            </a:r>
          </a:p>
          <a:p>
            <a:pPr>
              <a:lnSpc>
                <a:spcPct val="80000"/>
              </a:lnSpc>
            </a:pPr>
            <a:endParaRPr kumimoji="0" lang="zh-CN" altLang="en-US" sz="1200"/>
          </a:p>
          <a:p>
            <a:pPr>
              <a:lnSpc>
                <a:spcPct val="80000"/>
              </a:lnSpc>
              <a:buFont typeface="Wingdings" pitchFamily="2" charset="2"/>
              <a:buNone/>
            </a:pPr>
            <a:r>
              <a:rPr kumimoji="0" lang="zh-CN" altLang="en-US" sz="2200" i="1"/>
              <a:t>		</a:t>
            </a:r>
            <a:r>
              <a:rPr kumimoji="0" lang="zh-CN" altLang="en-US" sz="2400" b="1" i="1">
                <a:solidFill>
                  <a:schemeClr val="hlink"/>
                </a:solidFill>
                <a:ea typeface="汉鼎简中楷" charset="-122"/>
              </a:rPr>
              <a:t>他是一个同性恋，所以不应该任命他到这个政治上敏感的位置上</a:t>
            </a:r>
            <a:r>
              <a:rPr kumimoji="0" lang="zh-CN" altLang="en-US" sz="2400" b="1" i="1">
                <a:solidFill>
                  <a:schemeClr val="hlink"/>
                </a:solidFill>
              </a:rPr>
              <a:t>。</a:t>
            </a:r>
            <a:endParaRPr kumimoji="0" lang="zh-CN" altLang="en-US" sz="2400" b="1" i="1">
              <a:solidFill>
                <a:schemeClr val="hlink"/>
              </a:solidFill>
              <a:ea typeface="汉鼎简中楷" charset="-122"/>
            </a:endParaRPr>
          </a:p>
          <a:p>
            <a:pPr>
              <a:lnSpc>
                <a:spcPct val="80000"/>
              </a:lnSpc>
            </a:pPr>
            <a:endParaRPr kumimoji="0" lang="zh-CN" altLang="en-US" sz="1200" b="1" i="1">
              <a:solidFill>
                <a:schemeClr val="hlink"/>
              </a:solidFill>
              <a:ea typeface="汉鼎简中楷" charset="-122"/>
            </a:endParaRPr>
          </a:p>
          <a:p>
            <a:pPr>
              <a:lnSpc>
                <a:spcPct val="80000"/>
              </a:lnSpc>
              <a:buFont typeface="Wingdings" pitchFamily="2" charset="2"/>
              <a:buNone/>
            </a:pPr>
            <a:r>
              <a:rPr kumimoji="0" lang="zh-CN" altLang="en-US" sz="2200"/>
              <a:t>　　</a:t>
            </a:r>
            <a:r>
              <a:rPr kumimoji="0" lang="zh-CN" altLang="en-US" sz="2400"/>
              <a:t>隐含假设可以是</a:t>
            </a:r>
            <a:r>
              <a:rPr kumimoji="0" lang="en-US" altLang="zh-CN" sz="2200"/>
              <a:t>:</a:t>
            </a:r>
          </a:p>
          <a:p>
            <a:pPr>
              <a:lnSpc>
                <a:spcPct val="80000"/>
              </a:lnSpc>
            </a:pPr>
            <a:endParaRPr kumimoji="0" lang="en-US" altLang="zh-CN" sz="1300"/>
          </a:p>
          <a:p>
            <a:pPr>
              <a:lnSpc>
                <a:spcPct val="80000"/>
              </a:lnSpc>
              <a:buFont typeface="Wingdings" pitchFamily="2" charset="2"/>
              <a:buNone/>
            </a:pPr>
            <a:r>
              <a:rPr kumimoji="0" lang="en-US" altLang="zh-CN" sz="2200"/>
              <a:t>		</a:t>
            </a:r>
            <a:r>
              <a:rPr kumimoji="0" lang="zh-CN" altLang="en-US" sz="2400" b="1" i="1">
                <a:solidFill>
                  <a:schemeClr val="hlink"/>
                </a:solidFill>
              </a:rPr>
              <a:t>同性恋者不应该被任命到政治敏感的位置上。</a:t>
            </a:r>
          </a:p>
          <a:p>
            <a:pPr>
              <a:lnSpc>
                <a:spcPct val="80000"/>
              </a:lnSpc>
            </a:pPr>
            <a:endParaRPr kumimoji="0" lang="zh-CN" altLang="en-US" sz="1300" i="1"/>
          </a:p>
          <a:p>
            <a:pPr>
              <a:lnSpc>
                <a:spcPct val="80000"/>
              </a:lnSpc>
              <a:buFont typeface="Wingdings" pitchFamily="2" charset="2"/>
              <a:buNone/>
            </a:pPr>
            <a:r>
              <a:rPr kumimoji="0" lang="zh-CN" altLang="en-US" sz="2200"/>
              <a:t>　　</a:t>
            </a:r>
            <a:r>
              <a:rPr kumimoji="0" lang="zh-CN" altLang="en-US" sz="2400"/>
              <a:t>如果有人建议这样一组隐含假设：</a:t>
            </a:r>
          </a:p>
          <a:p>
            <a:pPr>
              <a:lnSpc>
                <a:spcPct val="80000"/>
              </a:lnSpc>
            </a:pPr>
            <a:endParaRPr kumimoji="0" lang="zh-CN" altLang="en-US" sz="1000"/>
          </a:p>
          <a:p>
            <a:pPr>
              <a:lnSpc>
                <a:spcPct val="80000"/>
              </a:lnSpc>
              <a:buFont typeface="Wingdings" pitchFamily="2" charset="2"/>
              <a:buNone/>
            </a:pPr>
            <a:r>
              <a:rPr kumimoji="0" lang="zh-CN" altLang="en-US" sz="2200"/>
              <a:t>　　　</a:t>
            </a:r>
            <a:r>
              <a:rPr kumimoji="0" lang="zh-CN" altLang="en-US" sz="2400" b="1" i="1">
                <a:solidFill>
                  <a:schemeClr val="hlink"/>
                </a:solidFill>
              </a:rPr>
              <a:t>多数人不喜欢同性恋者担任政治职务。他的同性恋已经为人所知。</a:t>
            </a:r>
          </a:p>
          <a:p>
            <a:pPr>
              <a:lnSpc>
                <a:spcPct val="80000"/>
              </a:lnSpc>
            </a:pPr>
            <a:endParaRPr kumimoji="0" lang="zh-CN" altLang="en-US" sz="1000" b="1" i="1">
              <a:solidFill>
                <a:schemeClr val="hlink"/>
              </a:solidFill>
            </a:endParaRPr>
          </a:p>
          <a:p>
            <a:pPr>
              <a:lnSpc>
                <a:spcPct val="80000"/>
              </a:lnSpc>
            </a:pPr>
            <a:endParaRPr kumimoji="0" lang="zh-CN" altLang="en-US" sz="1000" i="1">
              <a:solidFill>
                <a:schemeClr val="hlink"/>
              </a:solidFill>
            </a:endParaRPr>
          </a:p>
          <a:p>
            <a:pPr>
              <a:lnSpc>
                <a:spcPct val="80000"/>
              </a:lnSpc>
              <a:buFont typeface="Wingdings" pitchFamily="2" charset="2"/>
              <a:buNone/>
            </a:pPr>
            <a:r>
              <a:rPr kumimoji="0" lang="zh-CN" altLang="en-US" sz="2200"/>
              <a:t>　　</a:t>
            </a:r>
            <a:r>
              <a:rPr kumimoji="0" lang="en-US" altLang="zh-CN" sz="2400" b="1"/>
              <a:t>“</a:t>
            </a:r>
            <a:r>
              <a:rPr kumimoji="0" lang="zh-CN" altLang="en-US" sz="2400" b="1" i="1">
                <a:solidFill>
                  <a:schemeClr val="hlink"/>
                </a:solidFill>
              </a:rPr>
              <a:t>他的同性恋已经为人所知</a:t>
            </a:r>
            <a:r>
              <a:rPr kumimoji="0" lang="en-US" altLang="zh-CN" sz="2400" b="1" i="1">
                <a:solidFill>
                  <a:srgbClr val="FFFFCC"/>
                </a:solidFill>
              </a:rPr>
              <a:t>” </a:t>
            </a:r>
            <a:r>
              <a:rPr kumimoji="0" lang="zh-CN" altLang="en-US" sz="2400" b="1"/>
              <a:t>就使原来的论证的前提“他是一个同性恋”成为</a:t>
            </a:r>
            <a:r>
              <a:rPr kumimoji="0" lang="zh-CN" altLang="en-US" sz="2400" b="1">
                <a:solidFill>
                  <a:srgbClr val="FF6600"/>
                </a:solidFill>
              </a:rPr>
              <a:t>多余</a:t>
            </a:r>
            <a:r>
              <a:rPr kumimoji="0" lang="zh-CN" altLang="en-US" sz="2400" b="1"/>
              <a:t>。</a:t>
            </a:r>
          </a:p>
        </p:txBody>
      </p:sp>
      <p:sp>
        <p:nvSpPr>
          <p:cNvPr id="2" name="幻灯片编号占位符 1">
            <a:extLst>
              <a:ext uri="{FF2B5EF4-FFF2-40B4-BE49-F238E27FC236}">
                <a16:creationId xmlns:a16="http://schemas.microsoft.com/office/drawing/2014/main" id="{33861B16-3096-2959-6765-9CB174C78AF1}"/>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12865582-3305-F342-A9C4-AD46565EDC14}" type="slidenum">
              <a:rPr kumimoji="0" lang="en-US" altLang="zh-CN" sz="1400"/>
              <a:pPr/>
              <a:t>26</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26629">
                                            <p:txEl>
                                              <p:pRg st="2" end="2"/>
                                            </p:txEl>
                                          </p:spTgt>
                                        </p:tgtEl>
                                        <p:attrNameLst>
                                          <p:attrName>style.fontStyle</p:attrName>
                                        </p:attrNameLst>
                                      </p:cBhvr>
                                      <p:to>
                                        <p:strVal val="normal"/>
                                      </p:to>
                                    </p:set>
                                    <p:set>
                                      <p:cBhvr override="childStyle">
                                        <p:cTn id="7" dur="indefinite"/>
                                        <p:tgtEl>
                                          <p:spTgt spid="26629">
                                            <p:txEl>
                                              <p:pRg st="2" end="2"/>
                                            </p:txEl>
                                          </p:spTgt>
                                        </p:tgtEl>
                                        <p:attrNameLst>
                                          <p:attrName>style.fontWeight</p:attrName>
                                        </p:attrNameLst>
                                      </p:cBhvr>
                                      <p:to>
                                        <p:strVal val="bold"/>
                                      </p:to>
                                    </p:set>
                                    <p:set>
                                      <p:cBhvr override="childStyle">
                                        <p:cTn id="8" dur="indefinite"/>
                                        <p:tgtEl>
                                          <p:spTgt spid="26629">
                                            <p:txEl>
                                              <p:pRg st="2" end="2"/>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D6882D13-501F-03E0-B7A3-F7929302BE19}"/>
              </a:ext>
            </a:extLst>
          </p:cNvPr>
          <p:cNvSpPr>
            <a:spLocks noGrp="1" noChangeArrowheads="1"/>
          </p:cNvSpPr>
          <p:nvPr>
            <p:ph type="body" idx="4294967295"/>
          </p:nvPr>
        </p:nvSpPr>
        <p:spPr>
          <a:xfrm>
            <a:off x="457200" y="228600"/>
            <a:ext cx="8305800" cy="5826125"/>
          </a:xfrm>
        </p:spPr>
        <p:txBody>
          <a:bodyPr/>
          <a:lstStyle/>
          <a:p>
            <a:pPr>
              <a:lnSpc>
                <a:spcPct val="80000"/>
              </a:lnSpc>
              <a:buFont typeface="Wingdings" charset="0"/>
              <a:buNone/>
              <a:defRPr/>
            </a:pPr>
            <a:r>
              <a:rPr kumimoji="0" lang="zh-CN" altLang="en-US" sz="2800" b="1" dirty="0">
                <a:latin typeface="Arial Unicode MS" charset="0"/>
                <a:cs typeface="Arial Unicode MS" charset="0"/>
              </a:rPr>
              <a:t>（</a:t>
            </a:r>
            <a:r>
              <a:rPr kumimoji="0" lang="en-US" altLang="zh-CN" sz="2800" b="1" dirty="0">
                <a:latin typeface="Arial Unicode MS" charset="0"/>
                <a:cs typeface="Arial Unicode MS" charset="0"/>
              </a:rPr>
              <a:t>D</a:t>
            </a:r>
            <a:r>
              <a:rPr kumimoji="0" lang="zh-CN" altLang="en-US" sz="2800" b="1" dirty="0">
                <a:latin typeface="Arial Unicode MS" charset="0"/>
                <a:cs typeface="Arial Unicode MS" charset="0"/>
              </a:rPr>
              <a:t>）可检验性和可信性</a:t>
            </a:r>
          </a:p>
          <a:p>
            <a:pPr>
              <a:lnSpc>
                <a:spcPct val="80000"/>
              </a:lnSpc>
              <a:buFont typeface="Wingdings" charset="0"/>
              <a:buChar char="Ø"/>
              <a:defRPr/>
            </a:pPr>
            <a:endParaRPr kumimoji="0" lang="zh-CN" altLang="en-US" sz="1500" b="1" dirty="0"/>
          </a:p>
          <a:p>
            <a:pPr>
              <a:lnSpc>
                <a:spcPct val="80000"/>
              </a:lnSpc>
              <a:buFont typeface="Wingdings" charset="0"/>
              <a:buNone/>
              <a:defRPr/>
            </a:pPr>
            <a:r>
              <a:rPr kumimoji="0" lang="zh-CN" altLang="en-US" sz="2400" b="1" dirty="0"/>
              <a:t>隐含假设也是论证的前提，所以需要是可检验</a:t>
            </a:r>
            <a:r>
              <a:rPr kumimoji="0" lang="zh-CN" altLang="en-US" sz="2400" dirty="0"/>
              <a:t>证实的</a:t>
            </a:r>
            <a:r>
              <a:rPr kumimoji="0" lang="en-US" altLang="zh-CN" sz="2400" dirty="0"/>
              <a:t>; </a:t>
            </a:r>
            <a:r>
              <a:rPr kumimoji="0" lang="zh-CN" altLang="en-US" sz="2400" dirty="0"/>
              <a:t>或者是可相信、可接受的。</a:t>
            </a:r>
          </a:p>
          <a:p>
            <a:pPr>
              <a:lnSpc>
                <a:spcPct val="80000"/>
              </a:lnSpc>
              <a:buFont typeface="Wingdings" charset="0"/>
              <a:buChar char="Ø"/>
              <a:defRPr/>
            </a:pPr>
            <a:endParaRPr kumimoji="0" lang="zh-CN" altLang="en-US" sz="1000" dirty="0"/>
          </a:p>
          <a:p>
            <a:pPr>
              <a:lnSpc>
                <a:spcPct val="80000"/>
              </a:lnSpc>
              <a:buFont typeface="Wingdings" charset="0"/>
              <a:buNone/>
              <a:defRPr/>
            </a:pPr>
            <a:r>
              <a:rPr kumimoji="0" lang="zh-CN" altLang="en-US" sz="2400" b="1" dirty="0"/>
              <a:t>隐含假设</a:t>
            </a:r>
            <a:r>
              <a:rPr kumimoji="0" lang="zh-CN" altLang="en-US" sz="2400" dirty="0"/>
              <a:t>要有新的内容。比如上例中，没有多余内容的隐含前提就是重申前提：</a:t>
            </a:r>
          </a:p>
          <a:p>
            <a:pPr>
              <a:lnSpc>
                <a:spcPct val="80000"/>
              </a:lnSpc>
              <a:buFont typeface="Wingdings" charset="0"/>
              <a:buChar char="Ø"/>
              <a:defRPr/>
            </a:pPr>
            <a:endParaRPr kumimoji="0" lang="zh-CN" altLang="en-US" sz="1000" dirty="0"/>
          </a:p>
          <a:p>
            <a:pPr>
              <a:lnSpc>
                <a:spcPct val="80000"/>
              </a:lnSpc>
              <a:buFont typeface="Wingdings" charset="0"/>
              <a:buNone/>
              <a:defRPr/>
            </a:pPr>
            <a:r>
              <a:rPr kumimoji="0" lang="zh-CN" altLang="en-US" sz="1900" i="1" dirty="0"/>
              <a:t>		</a:t>
            </a:r>
            <a:r>
              <a:rPr kumimoji="0" lang="zh-CN" altLang="en-US" sz="2400" b="1" i="1" dirty="0">
                <a:solidFill>
                  <a:schemeClr val="hlink"/>
                </a:solidFill>
              </a:rPr>
              <a:t>如果他是一个同性恋，他就不应该被任命到这个政治	上敏感的位置上。</a:t>
            </a:r>
          </a:p>
          <a:p>
            <a:pPr>
              <a:lnSpc>
                <a:spcPct val="80000"/>
              </a:lnSpc>
              <a:buFont typeface="Wingdings" charset="0"/>
              <a:buChar char="Ø"/>
              <a:defRPr/>
            </a:pPr>
            <a:endParaRPr kumimoji="0" lang="zh-CN" altLang="en-US" sz="1000" b="1" i="1" dirty="0">
              <a:solidFill>
                <a:schemeClr val="hlink"/>
              </a:solidFill>
            </a:endParaRPr>
          </a:p>
          <a:p>
            <a:pPr>
              <a:lnSpc>
                <a:spcPct val="80000"/>
              </a:lnSpc>
              <a:buFont typeface="Wingdings" charset="0"/>
              <a:buNone/>
              <a:defRPr/>
            </a:pPr>
            <a:r>
              <a:rPr kumimoji="0" lang="zh-CN" altLang="en-US" sz="2400" dirty="0"/>
              <a:t>	为了可以检验，需要较强的隐含假设，比如，</a:t>
            </a:r>
          </a:p>
          <a:p>
            <a:pPr>
              <a:lnSpc>
                <a:spcPct val="80000"/>
              </a:lnSpc>
              <a:buFont typeface="Wingdings" charset="0"/>
              <a:buChar char="Ø"/>
              <a:defRPr/>
            </a:pPr>
            <a:endParaRPr kumimoji="0" lang="zh-CN" altLang="en-US" sz="1000" dirty="0"/>
          </a:p>
          <a:p>
            <a:pPr>
              <a:lnSpc>
                <a:spcPct val="80000"/>
              </a:lnSpc>
              <a:buFont typeface="Wingdings" charset="0"/>
              <a:buChar char="Ø"/>
              <a:defRPr/>
            </a:pPr>
            <a:endParaRPr kumimoji="0" lang="zh-CN" altLang="en-US" sz="1000" dirty="0"/>
          </a:p>
          <a:p>
            <a:pPr>
              <a:lnSpc>
                <a:spcPct val="80000"/>
              </a:lnSpc>
              <a:buFont typeface="Wingdings" charset="0"/>
              <a:buNone/>
              <a:defRPr/>
            </a:pPr>
            <a:r>
              <a:rPr kumimoji="0" lang="zh-CN" altLang="en-US" sz="1900" dirty="0"/>
              <a:t>　　	</a:t>
            </a:r>
            <a:r>
              <a:rPr kumimoji="0" lang="zh-CN" altLang="en-US" sz="2400" b="1" i="1" dirty="0">
                <a:solidFill>
                  <a:schemeClr val="hlink"/>
                </a:solidFill>
              </a:rPr>
              <a:t>同性恋者不应该被任命到政治上敏感的位置上。</a:t>
            </a:r>
          </a:p>
          <a:p>
            <a:pPr>
              <a:lnSpc>
                <a:spcPct val="80000"/>
              </a:lnSpc>
              <a:buFont typeface="Wingdings" charset="0"/>
              <a:buNone/>
              <a:defRPr/>
            </a:pPr>
            <a:r>
              <a:rPr kumimoji="0" lang="zh-CN" altLang="en-US" sz="1000" dirty="0"/>
              <a:t>　　　</a:t>
            </a:r>
          </a:p>
          <a:p>
            <a:pPr>
              <a:lnSpc>
                <a:spcPct val="80000"/>
              </a:lnSpc>
              <a:buFont typeface="Wingdings" charset="0"/>
              <a:buNone/>
              <a:defRPr/>
            </a:pPr>
            <a:endParaRPr kumimoji="0" lang="zh-CN" altLang="en-US" sz="1000" dirty="0"/>
          </a:p>
          <a:p>
            <a:pPr>
              <a:lnSpc>
                <a:spcPct val="80000"/>
              </a:lnSpc>
              <a:buFont typeface="Wingdings" charset="0"/>
              <a:buNone/>
              <a:defRPr/>
            </a:pPr>
            <a:r>
              <a:rPr kumimoji="0" lang="zh-CN" altLang="en-US" sz="1900" dirty="0"/>
              <a:t>	</a:t>
            </a:r>
            <a:r>
              <a:rPr kumimoji="0" lang="zh-CN" altLang="en-US" sz="2400" dirty="0"/>
              <a:t>这个隐含假设是更广泛的原则</a:t>
            </a:r>
            <a:r>
              <a:rPr kumimoji="0" lang="en-US" altLang="zh-CN" sz="2400" dirty="0"/>
              <a:t>: </a:t>
            </a:r>
            <a:r>
              <a:rPr kumimoji="0" lang="zh-CN" altLang="en-US" sz="2400" b="1" dirty="0">
                <a:solidFill>
                  <a:srgbClr val="FF6699"/>
                </a:solidFill>
              </a:rPr>
              <a:t>所有</a:t>
            </a:r>
            <a:r>
              <a:rPr kumimoji="0" lang="zh-CN" altLang="en-US" sz="2400" dirty="0"/>
              <a:t>同性恋都不能被任命到</a:t>
            </a:r>
            <a:r>
              <a:rPr kumimoji="0" lang="zh-CN" altLang="en-US" sz="2400" b="1" dirty="0">
                <a:solidFill>
                  <a:schemeClr val="tx2"/>
                </a:solidFill>
              </a:rPr>
              <a:t>任何</a:t>
            </a:r>
            <a:r>
              <a:rPr kumimoji="0" lang="zh-CN" altLang="en-US" sz="2400" dirty="0"/>
              <a:t>政治上敏感的职位上， 它可以独立检验</a:t>
            </a:r>
          </a:p>
          <a:p>
            <a:pPr>
              <a:lnSpc>
                <a:spcPct val="80000"/>
              </a:lnSpc>
              <a:buFont typeface="Wingdings" charset="0"/>
              <a:buNone/>
              <a:defRPr/>
            </a:pPr>
            <a:endParaRPr kumimoji="0" lang="zh-CN" altLang="en-US" sz="1000" dirty="0"/>
          </a:p>
          <a:p>
            <a:pPr>
              <a:lnSpc>
                <a:spcPct val="80000"/>
              </a:lnSpc>
              <a:buFont typeface="Wingdings" charset="0"/>
              <a:buNone/>
              <a:defRPr/>
            </a:pPr>
            <a:r>
              <a:rPr kumimoji="0" lang="zh-CN" altLang="en-US" sz="2400" b="1" dirty="0"/>
              <a:t>独立检验是认识对</a:t>
            </a:r>
            <a:r>
              <a:rPr kumimoji="0" lang="zh-CN" altLang="en-US" sz="2400" b="1" dirty="0">
                <a:solidFill>
                  <a:srgbClr val="FFFF99"/>
                </a:solidFill>
              </a:rPr>
              <a:t>更多内容</a:t>
            </a:r>
            <a:r>
              <a:rPr kumimoji="0" lang="zh-CN" altLang="en-US" sz="2400" b="1" dirty="0"/>
              <a:t>的要求</a:t>
            </a:r>
            <a:r>
              <a:rPr kumimoji="0" lang="zh-CN" altLang="en-US" sz="2400" b="1" i="1" dirty="0">
                <a:solidFill>
                  <a:schemeClr val="hlink"/>
                </a:solidFill>
              </a:rPr>
              <a:t>。</a:t>
            </a:r>
          </a:p>
        </p:txBody>
      </p:sp>
      <p:sp>
        <p:nvSpPr>
          <p:cNvPr id="2" name="幻灯片编号占位符 1">
            <a:extLst>
              <a:ext uri="{FF2B5EF4-FFF2-40B4-BE49-F238E27FC236}">
                <a16:creationId xmlns:a16="http://schemas.microsoft.com/office/drawing/2014/main" id="{96DA6850-BB9E-9341-2480-EECBBBFD7A09}"/>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938EBA33-821C-4C4F-8D05-4E6482E5DA43}" type="slidenum">
              <a:rPr kumimoji="0" lang="en-US" altLang="zh-CN" sz="1400"/>
              <a:pPr/>
              <a:t>27</a:t>
            </a:fld>
            <a:endParaRPr kumimoji="0" lang="en-US" altLang="zh-CN"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a:extLst>
              <a:ext uri="{FF2B5EF4-FFF2-40B4-BE49-F238E27FC236}">
                <a16:creationId xmlns:a16="http://schemas.microsoft.com/office/drawing/2014/main" id="{B249D983-4EB8-5139-B39A-E63B0D9C0CF7}"/>
              </a:ext>
            </a:extLst>
          </p:cNvPr>
          <p:cNvSpPr txBox="1">
            <a:spLocks noChangeArrowheads="1"/>
          </p:cNvSpPr>
          <p:nvPr/>
        </p:nvSpPr>
        <p:spPr bwMode="auto">
          <a:xfrm>
            <a:off x="685800" y="609600"/>
            <a:ext cx="7848600" cy="5424488"/>
          </a:xfrm>
          <a:prstGeom prst="rect">
            <a:avLst/>
          </a:prstGeom>
          <a:solidFill>
            <a:srgbClr val="EAEAEA">
              <a:alpha val="20000"/>
            </a:srgbClr>
          </a:solidFill>
          <a:ln w="9525">
            <a:solidFill>
              <a:schemeClr val="tx1"/>
            </a:solidFill>
            <a:miter lim="800000"/>
            <a:headEnd/>
            <a:tailEnd/>
          </a:ln>
          <a:effectLst>
            <a:outerShdw blurRad="63500" dist="107763" dir="2700000" algn="ctr" rotWithShape="0">
              <a:schemeClr val="bg2">
                <a:alpha val="50000"/>
              </a:schemeClr>
            </a:outerShdw>
          </a:effec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2800" b="1">
                <a:effectLst>
                  <a:outerShdw blurRad="38100" dist="38100" dir="2700000" algn="tl">
                    <a:srgbClr val="000000"/>
                  </a:outerShdw>
                </a:effectLst>
                <a:latin typeface="Arial Unicode MS" panose="020B0604020202020204" pitchFamily="34" charset="-128"/>
              </a:rPr>
              <a:t>寻找合适的隐含前提的途经</a:t>
            </a:r>
          </a:p>
          <a:p>
            <a:pPr algn="ctr">
              <a:buFont typeface="Wingdings" pitchFamily="2" charset="2"/>
              <a:buNone/>
            </a:pPr>
            <a:endParaRPr kumimoji="0" lang="zh-CN" altLang="en-US" sz="1000" b="1"/>
          </a:p>
          <a:p>
            <a:pPr>
              <a:buClr>
                <a:srgbClr val="FF6699"/>
              </a:buClr>
              <a:buFont typeface="Wingdings" pitchFamily="2" charset="2"/>
              <a:buNone/>
            </a:pPr>
            <a:r>
              <a:rPr kumimoji="0" lang="zh-CN" altLang="en-US" sz="2400" b="1"/>
              <a:t>寻找和补充：</a:t>
            </a:r>
          </a:p>
          <a:p>
            <a:pPr lvl="1">
              <a:buClr>
                <a:srgbClr val="FF6699"/>
              </a:buClr>
              <a:buFont typeface="Wingdings" pitchFamily="2" charset="2"/>
              <a:buChar char="Ø"/>
            </a:pPr>
            <a:r>
              <a:rPr kumimoji="0" lang="zh-CN" altLang="en-US" sz="1800"/>
              <a:t> </a:t>
            </a:r>
            <a:r>
              <a:rPr kumimoji="0" lang="zh-CN" altLang="en-US" sz="2400"/>
              <a:t>寻找连接前提和结论的关系</a:t>
            </a:r>
          </a:p>
          <a:p>
            <a:pPr lvl="1">
              <a:buClr>
                <a:srgbClr val="FF6699"/>
              </a:buClr>
              <a:buFont typeface="Wingdings" pitchFamily="2" charset="2"/>
              <a:buChar char="Ø"/>
            </a:pPr>
            <a:r>
              <a:rPr kumimoji="0" lang="zh-CN" altLang="en-US" sz="2400"/>
              <a:t> 符合逻辑的有效形式</a:t>
            </a:r>
          </a:p>
          <a:p>
            <a:pPr lvl="1">
              <a:buClr>
                <a:srgbClr val="FF6699"/>
              </a:buClr>
              <a:buFont typeface="Wingdings" pitchFamily="2" charset="2"/>
              <a:buChar char="Ø"/>
            </a:pPr>
            <a:r>
              <a:rPr kumimoji="0" lang="zh-CN" altLang="en-US" sz="2400"/>
              <a:t> 想象和排除反例</a:t>
            </a:r>
          </a:p>
          <a:p>
            <a:pPr lvl="1">
              <a:buClr>
                <a:srgbClr val="FF6699"/>
              </a:buClr>
              <a:buFont typeface="Wingdings" pitchFamily="2" charset="2"/>
              <a:buChar char="Ø"/>
            </a:pPr>
            <a:r>
              <a:rPr kumimoji="0" lang="en-US" altLang="zh-CN" sz="2400"/>
              <a:t> </a:t>
            </a:r>
            <a:r>
              <a:rPr kumimoji="0" lang="zh-CN" altLang="en-US" sz="2400"/>
              <a:t>自我提问</a:t>
            </a:r>
          </a:p>
          <a:p>
            <a:pPr>
              <a:buClr>
                <a:srgbClr val="FF6699"/>
              </a:buClr>
              <a:buFont typeface="Wingdings" pitchFamily="2" charset="2"/>
              <a:buChar char="Ø"/>
            </a:pPr>
            <a:endParaRPr kumimoji="0" lang="zh-CN" altLang="en-US" sz="1000"/>
          </a:p>
          <a:p>
            <a:pPr>
              <a:buClr>
                <a:srgbClr val="FF6699"/>
              </a:buClr>
              <a:buFont typeface="Wingdings" pitchFamily="2" charset="2"/>
              <a:buNone/>
            </a:pPr>
            <a:r>
              <a:rPr kumimoji="0" lang="zh-CN" altLang="en-US" sz="2400" b="1"/>
              <a:t>评估合适性</a:t>
            </a:r>
          </a:p>
          <a:p>
            <a:pPr lvl="1">
              <a:buClr>
                <a:srgbClr val="FF6699"/>
              </a:buClr>
              <a:buFont typeface="Wingdings" pitchFamily="2" charset="2"/>
              <a:buChar char="Ø"/>
            </a:pPr>
            <a:r>
              <a:rPr kumimoji="0" lang="zh-CN" altLang="en-US" sz="1800"/>
              <a:t> </a:t>
            </a:r>
            <a:r>
              <a:rPr kumimoji="0" lang="en-US" altLang="zh-CN" sz="1800"/>
              <a:t> </a:t>
            </a:r>
            <a:r>
              <a:rPr kumimoji="0" lang="zh-CN" altLang="en-US" sz="2400"/>
              <a:t>隐含假设能使论证有效</a:t>
            </a:r>
            <a:r>
              <a:rPr kumimoji="0" lang="en-US" altLang="zh-CN" sz="2400"/>
              <a:t>(</a:t>
            </a:r>
            <a:r>
              <a:rPr kumimoji="0" lang="zh-CN" altLang="en-US" sz="2400"/>
              <a:t>演绎</a:t>
            </a:r>
            <a:r>
              <a:rPr kumimoji="0" lang="en-US" altLang="zh-CN" sz="2400"/>
              <a:t>)</a:t>
            </a:r>
            <a:r>
              <a:rPr kumimoji="0" lang="zh-CN" altLang="en-US" sz="2400"/>
              <a:t>或者合理</a:t>
            </a:r>
            <a:r>
              <a:rPr kumimoji="0" lang="en-US" altLang="zh-CN" sz="2400"/>
              <a:t>(</a:t>
            </a:r>
            <a:r>
              <a:rPr kumimoji="0" lang="zh-CN" altLang="en-US" sz="2400"/>
              <a:t>归纳</a:t>
            </a:r>
            <a:r>
              <a:rPr kumimoji="0" lang="en-US" altLang="zh-CN" sz="2400"/>
              <a:t>)</a:t>
            </a:r>
            <a:r>
              <a:rPr kumimoji="0" lang="zh-CN" altLang="en-US" sz="2400"/>
              <a:t>吗？</a:t>
            </a:r>
          </a:p>
          <a:p>
            <a:pPr lvl="1">
              <a:buClr>
                <a:srgbClr val="FF6699"/>
              </a:buClr>
              <a:buFont typeface="Wingdings" pitchFamily="2" charset="2"/>
              <a:buChar char="Ø"/>
            </a:pPr>
            <a:r>
              <a:rPr kumimoji="0" lang="zh-CN" altLang="en-US" sz="2400"/>
              <a:t> 是否符合原意</a:t>
            </a:r>
            <a:r>
              <a:rPr kumimoji="0" lang="en-US" altLang="zh-CN" sz="2400"/>
              <a:t>(</a:t>
            </a:r>
            <a:r>
              <a:rPr kumimoji="0" lang="zh-CN" altLang="en-US" sz="2400"/>
              <a:t>宽容原则</a:t>
            </a:r>
            <a:r>
              <a:rPr kumimoji="0" lang="en-US" altLang="zh-CN" sz="2400"/>
              <a:t>)</a:t>
            </a:r>
            <a:r>
              <a:rPr kumimoji="0" lang="zh-CN" altLang="en-US" sz="2400"/>
              <a:t>？</a:t>
            </a:r>
          </a:p>
          <a:p>
            <a:pPr lvl="1">
              <a:buClr>
                <a:srgbClr val="FF6699"/>
              </a:buClr>
              <a:buFont typeface="Wingdings" pitchFamily="2" charset="2"/>
              <a:buChar char="Ø"/>
            </a:pPr>
            <a:r>
              <a:rPr kumimoji="0" lang="zh-CN" altLang="en-US" sz="2400"/>
              <a:t> 是否有多余成份？</a:t>
            </a:r>
          </a:p>
          <a:p>
            <a:pPr lvl="1">
              <a:buClr>
                <a:srgbClr val="FF6699"/>
              </a:buClr>
              <a:buFont typeface="Wingdings" pitchFamily="2" charset="2"/>
              <a:buChar char="Ø"/>
            </a:pPr>
            <a:r>
              <a:rPr kumimoji="0" lang="zh-CN" altLang="en-US" sz="2400"/>
              <a:t> 是否可检验</a:t>
            </a:r>
            <a:r>
              <a:rPr kumimoji="0" lang="en-US" altLang="zh-CN" sz="2400"/>
              <a:t>,</a:t>
            </a:r>
            <a:r>
              <a:rPr kumimoji="0" lang="zh-CN" altLang="en-US" sz="2400"/>
              <a:t>可信？有支持的证据吗？</a:t>
            </a:r>
          </a:p>
          <a:p>
            <a:pPr lvl="1">
              <a:buClr>
                <a:srgbClr val="FF6699"/>
              </a:buClr>
              <a:buFont typeface="Wingdings" pitchFamily="2" charset="2"/>
              <a:buChar char="Ø"/>
            </a:pPr>
            <a:r>
              <a:rPr kumimoji="0" lang="zh-CN" altLang="en-US" sz="2400"/>
              <a:t> 是否有别的更可信的假设或者前提？</a:t>
            </a:r>
            <a:endParaRPr kumimoji="0" lang="zh-CN" altLang="en-US" sz="2400" b="1"/>
          </a:p>
          <a:p>
            <a:pPr lvl="1">
              <a:buFont typeface="Wingdings" pitchFamily="2" charset="2"/>
              <a:buNone/>
            </a:pPr>
            <a:r>
              <a:rPr kumimoji="0" lang="zh-CN" altLang="en-US" sz="800"/>
              <a:t>　　　　　　 </a:t>
            </a:r>
          </a:p>
        </p:txBody>
      </p:sp>
      <p:sp>
        <p:nvSpPr>
          <p:cNvPr id="2" name="幻灯片编号占位符 1">
            <a:extLst>
              <a:ext uri="{FF2B5EF4-FFF2-40B4-BE49-F238E27FC236}">
                <a16:creationId xmlns:a16="http://schemas.microsoft.com/office/drawing/2014/main" id="{6ECF52E9-0231-2845-13E9-10681BBCC240}"/>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291135CC-098C-8A42-802A-171B653CDB00}" type="slidenum">
              <a:rPr kumimoji="0" lang="en-US" altLang="zh-CN" sz="1200">
                <a:latin typeface="Garamond" panose="02020404030301010803" pitchFamily="18" charset="0"/>
              </a:rPr>
              <a:pPr/>
              <a:t>28</a:t>
            </a:fld>
            <a:endParaRPr kumimoji="0" lang="en-US" altLang="zh-CN"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09572">
                                            <p:txEl>
                                              <p:pRg st="3" end="3"/>
                                            </p:txEl>
                                          </p:spTgt>
                                        </p:tgtEl>
                                        <p:attrNameLst>
                                          <p:attrName>style.fontWeight</p:attrName>
                                        </p:attrNameLst>
                                      </p:cBhvr>
                                      <p:to>
                                        <p:strVal val="bold"/>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109572">
                                            <p:txEl>
                                              <p:pRg st="4" end="4"/>
                                            </p:txEl>
                                          </p:spTgt>
                                        </p:tgtEl>
                                        <p:attrNameLst>
                                          <p:attrName>style.fontWeight</p:attrName>
                                        </p:attrNameLst>
                                      </p:cBhvr>
                                      <p:to>
                                        <p:strVal val="bold"/>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109572">
                                            <p:txEl>
                                              <p:pRg st="5" end="5"/>
                                            </p:txEl>
                                          </p:spTgt>
                                        </p:tgtEl>
                                        <p:attrNameLst>
                                          <p:attrName>style.fontWeight</p:attrName>
                                        </p:attrNameLst>
                                      </p:cBhvr>
                                      <p:to>
                                        <p:strVal val="bol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109572">
                                            <p:txEl>
                                              <p:pRg st="6" end="6"/>
                                            </p:txEl>
                                          </p:spTgt>
                                        </p:tgtEl>
                                        <p:attrNameLst>
                                          <p:attrName>style.fontWeight</p:attrName>
                                        </p:attrNameLst>
                                      </p:cBhvr>
                                      <p:to>
                                        <p:strVal val="bold"/>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109572">
                                            <p:txEl>
                                              <p:pRg st="9" end="9"/>
                                            </p:txEl>
                                          </p:spTgt>
                                        </p:tgtEl>
                                        <p:attrNameLst>
                                          <p:attrName>style.fontWeight</p:attrName>
                                        </p:attrNameLst>
                                      </p:cBhvr>
                                      <p:to>
                                        <p:strVal val="bold"/>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109572">
                                            <p:txEl>
                                              <p:pRg st="10" end="10"/>
                                            </p:txEl>
                                          </p:spTgt>
                                        </p:tgtEl>
                                        <p:attrNameLst>
                                          <p:attrName>style.fontWeight</p:attrName>
                                        </p:attrNameLst>
                                      </p:cBhvr>
                                      <p:to>
                                        <p:strVal val="bol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109572">
                                            <p:txEl>
                                              <p:pRg st="11" end="11"/>
                                            </p:txEl>
                                          </p:spTgt>
                                        </p:tgtEl>
                                        <p:attrNameLst>
                                          <p:attrName>style.fontWeight</p:attrName>
                                        </p:attrNameLst>
                                      </p:cBhvr>
                                      <p:to>
                                        <p:strVal val="bol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109572">
                                            <p:txEl>
                                              <p:pRg st="12" end="12"/>
                                            </p:txEl>
                                          </p:spTgt>
                                        </p:tgtEl>
                                        <p:attrNameLst>
                                          <p:attrName>style.fontWeight</p:attrName>
                                        </p:attrNameLst>
                                      </p:cBhvr>
                                      <p:to>
                                        <p:strVal val="bold"/>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mph" presetSubtype="0" nodeType="clickEffect">
                                  <p:stCondLst>
                                    <p:cond delay="0"/>
                                  </p:stCondLst>
                                  <p:iterate type="lt">
                                    <p:tmAbs val="25"/>
                                  </p:iterate>
                                  <p:childTnLst>
                                    <p:set>
                                      <p:cBhvr override="childStyle">
                                        <p:cTn id="38" dur="indefinite"/>
                                        <p:tgtEl>
                                          <p:spTgt spid="109572">
                                            <p:txEl>
                                              <p:pRg st="13" end="1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34DD4F49-4F80-8AF9-195E-C7F2F4FE8E66}"/>
              </a:ext>
            </a:extLst>
          </p:cNvPr>
          <p:cNvSpPr>
            <a:spLocks noGrp="1" noChangeArrowheads="1"/>
          </p:cNvSpPr>
          <p:nvPr>
            <p:ph type="body" idx="4294967295"/>
          </p:nvPr>
        </p:nvSpPr>
        <p:spPr>
          <a:xfrm>
            <a:off x="457200" y="457200"/>
            <a:ext cx="8229600" cy="5791200"/>
          </a:xfrm>
        </p:spPr>
        <p:txBody>
          <a:bodyPr/>
          <a:lstStyle/>
          <a:p>
            <a:pPr>
              <a:lnSpc>
                <a:spcPct val="80000"/>
              </a:lnSpc>
            </a:pPr>
            <a:r>
              <a:rPr kumimoji="0" lang="zh-CN" altLang="en-US" b="1">
                <a:solidFill>
                  <a:srgbClr val="800080"/>
                </a:solidFill>
                <a:latin typeface="Garamond" panose="02020404030301010803" pitchFamily="18" charset="0"/>
              </a:rPr>
              <a:t>练习</a:t>
            </a:r>
            <a:r>
              <a:rPr kumimoji="0" lang="en-US" altLang="zh-CN" b="1">
                <a:solidFill>
                  <a:srgbClr val="800080"/>
                </a:solidFill>
                <a:latin typeface="Garamond" panose="02020404030301010803" pitchFamily="18" charset="0"/>
              </a:rPr>
              <a:t>: </a:t>
            </a:r>
            <a:r>
              <a:rPr kumimoji="0" lang="zh-CN" altLang="en-US" b="1">
                <a:solidFill>
                  <a:srgbClr val="800080"/>
                </a:solidFill>
                <a:latin typeface="Garamond" panose="02020404030301010803" pitchFamily="18" charset="0"/>
              </a:rPr>
              <a:t>寻找和分析隐含前提</a:t>
            </a:r>
          </a:p>
          <a:p>
            <a:pPr>
              <a:lnSpc>
                <a:spcPct val="80000"/>
              </a:lnSpc>
              <a:buFontTx/>
              <a:buNone/>
            </a:pPr>
            <a:endParaRPr kumimoji="0" lang="zh-CN" altLang="en-US" sz="1400" b="1">
              <a:solidFill>
                <a:srgbClr val="800080"/>
              </a:solidFill>
            </a:endParaRPr>
          </a:p>
          <a:p>
            <a:pPr>
              <a:lnSpc>
                <a:spcPct val="80000"/>
              </a:lnSpc>
            </a:pPr>
            <a:r>
              <a:rPr kumimoji="0" lang="zh-CN" altLang="en-US" sz="2500" b="1">
                <a:solidFill>
                  <a:schemeClr val="tx2"/>
                </a:solidFill>
              </a:rPr>
              <a:t>寻找隐含前提</a:t>
            </a:r>
            <a:endParaRPr kumimoji="0" lang="zh-CN" altLang="en-US" sz="1700">
              <a:solidFill>
                <a:schemeClr val="tx2"/>
              </a:solidFill>
            </a:endParaRPr>
          </a:p>
          <a:p>
            <a:pPr>
              <a:lnSpc>
                <a:spcPct val="80000"/>
              </a:lnSpc>
              <a:buFontTx/>
              <a:buNone/>
            </a:pPr>
            <a:r>
              <a:rPr kumimoji="0" lang="zh-CN" altLang="en-US" sz="1900"/>
              <a:t>　</a:t>
            </a:r>
          </a:p>
          <a:p>
            <a:pPr lvl="1">
              <a:lnSpc>
                <a:spcPct val="80000"/>
              </a:lnSpc>
            </a:pPr>
            <a:r>
              <a:rPr kumimoji="0" lang="zh-CN" altLang="en-US" sz="2500" b="1" i="1">
                <a:solidFill>
                  <a:srgbClr val="000066"/>
                </a:solidFill>
                <a:latin typeface="汉鼎简楷体" pitchFamily="49" charset="-122"/>
                <a:ea typeface="汉鼎简楷体" pitchFamily="49" charset="-122"/>
              </a:rPr>
              <a:t>史蒂夫要小心了，有头北极熊在他身后。</a:t>
            </a:r>
          </a:p>
          <a:p>
            <a:pPr>
              <a:lnSpc>
                <a:spcPct val="80000"/>
              </a:lnSpc>
              <a:buFontTx/>
              <a:buNone/>
            </a:pPr>
            <a:endParaRPr kumimoji="0" lang="zh-CN" altLang="en-US" sz="1200" b="1" i="1">
              <a:solidFill>
                <a:srgbClr val="000066"/>
              </a:solidFill>
              <a:latin typeface="汉鼎简楷体" pitchFamily="49" charset="-122"/>
              <a:ea typeface="汉鼎简楷体" pitchFamily="49" charset="-122"/>
            </a:endParaRPr>
          </a:p>
          <a:p>
            <a:pPr lvl="1">
              <a:lnSpc>
                <a:spcPct val="80000"/>
              </a:lnSpc>
            </a:pPr>
            <a:r>
              <a:rPr kumimoji="0" lang="zh-CN" altLang="en-US" sz="2500" b="1" i="1">
                <a:solidFill>
                  <a:srgbClr val="000066"/>
                </a:solidFill>
                <a:latin typeface="汉鼎简楷体" pitchFamily="49" charset="-122"/>
                <a:ea typeface="汉鼎简楷体" pitchFamily="49" charset="-122"/>
              </a:rPr>
              <a:t>今天温度零下，你开车注意路滑 。</a:t>
            </a:r>
          </a:p>
          <a:p>
            <a:pPr lvl="1">
              <a:lnSpc>
                <a:spcPct val="80000"/>
              </a:lnSpc>
            </a:pPr>
            <a:endParaRPr kumimoji="0" lang="zh-CN" altLang="en-US" sz="1200" b="1" i="1">
              <a:solidFill>
                <a:srgbClr val="000066"/>
              </a:solidFill>
              <a:latin typeface="汉鼎简楷体" pitchFamily="49" charset="-122"/>
              <a:ea typeface="汉鼎简楷体" pitchFamily="49" charset="-122"/>
            </a:endParaRPr>
          </a:p>
          <a:p>
            <a:pPr lvl="1">
              <a:lnSpc>
                <a:spcPct val="80000"/>
              </a:lnSpc>
            </a:pPr>
            <a:r>
              <a:rPr kumimoji="0" lang="zh-CN" altLang="en-US" sz="2500" b="1" i="1">
                <a:solidFill>
                  <a:srgbClr val="000066"/>
                </a:solidFill>
                <a:latin typeface="汉鼎简楷体" pitchFamily="49" charset="-122"/>
                <a:ea typeface="汉鼎简楷体" pitchFamily="49" charset="-122"/>
              </a:rPr>
              <a:t>按现在的消费速度，世界的油气资源仅够二、三十年。所以我们必须现在就大力开放太阳能、风能和其他替代能源。</a:t>
            </a:r>
          </a:p>
          <a:p>
            <a:pPr lvl="1">
              <a:lnSpc>
                <a:spcPct val="80000"/>
              </a:lnSpc>
            </a:pPr>
            <a:endParaRPr kumimoji="0" lang="en-US" altLang="zh-CN" sz="1200" b="1" i="1">
              <a:solidFill>
                <a:srgbClr val="000066"/>
              </a:solidFill>
              <a:latin typeface="汉鼎简楷体" pitchFamily="49" charset="-122"/>
              <a:ea typeface="汉鼎简楷体" pitchFamily="49" charset="-122"/>
            </a:endParaRPr>
          </a:p>
          <a:p>
            <a:pPr lvl="1">
              <a:lnSpc>
                <a:spcPct val="80000"/>
              </a:lnSpc>
            </a:pPr>
            <a:r>
              <a:rPr kumimoji="0" lang="zh-CN" altLang="en-US" sz="2500" b="1" i="1">
                <a:solidFill>
                  <a:srgbClr val="000066"/>
                </a:solidFill>
                <a:latin typeface="汉鼎简楷体" pitchFamily="49" charset="-122"/>
                <a:ea typeface="汉鼎简楷体" pitchFamily="49" charset="-122"/>
              </a:rPr>
              <a:t>全国政协委员、青州尧王制药总经理宗立成</a:t>
            </a:r>
            <a:r>
              <a:rPr kumimoji="0" lang="en-US" altLang="zh-CN" sz="2500" b="1" i="1">
                <a:solidFill>
                  <a:srgbClr val="000066"/>
                </a:solidFill>
                <a:latin typeface="汉鼎简楷体" pitchFamily="49" charset="-122"/>
                <a:ea typeface="汉鼎简楷体" pitchFamily="49" charset="-122"/>
              </a:rPr>
              <a:t>: (</a:t>
            </a:r>
            <a:r>
              <a:rPr kumimoji="0" lang="zh-CN" altLang="en-US" sz="2500" b="1" i="1">
                <a:solidFill>
                  <a:srgbClr val="000066"/>
                </a:solidFill>
                <a:latin typeface="汉鼎简楷体" pitchFamily="49" charset="-122"/>
                <a:ea typeface="汉鼎简楷体" pitchFamily="49" charset="-122"/>
              </a:rPr>
              <a:t>医药分家的</a:t>
            </a:r>
            <a:r>
              <a:rPr kumimoji="0" lang="en-US" altLang="zh-CN" sz="2500" b="1" i="1">
                <a:solidFill>
                  <a:srgbClr val="000066"/>
                </a:solidFill>
                <a:latin typeface="汉鼎简楷体" pitchFamily="49" charset="-122"/>
                <a:ea typeface="汉鼎简楷体" pitchFamily="49" charset="-122"/>
              </a:rPr>
              <a:t>)</a:t>
            </a:r>
            <a:r>
              <a:rPr kumimoji="0" lang="en-US" altLang="zh-CN" sz="2500" b="1" i="1">
                <a:solidFill>
                  <a:srgbClr val="000066"/>
                </a:solidFill>
                <a:ea typeface="汉鼎简楷体" pitchFamily="49" charset="-122"/>
              </a:rPr>
              <a:t>“</a:t>
            </a:r>
            <a:r>
              <a:rPr kumimoji="0" lang="zh-CN" altLang="en-US" sz="2500" b="1" i="1">
                <a:solidFill>
                  <a:srgbClr val="000066"/>
                </a:solidFill>
                <a:latin typeface="汉鼎简楷体" pitchFamily="49" charset="-122"/>
                <a:ea typeface="汉鼎简楷体" pitchFamily="49" charset="-122"/>
              </a:rPr>
              <a:t>医改如果成功了，是全国人民的悲剧</a:t>
            </a:r>
            <a:r>
              <a:rPr kumimoji="0" lang="en-US" altLang="zh-CN" sz="2500" b="1" i="1">
                <a:solidFill>
                  <a:srgbClr val="000066"/>
                </a:solidFill>
                <a:latin typeface="汉鼎简楷体" pitchFamily="49" charset="-122"/>
                <a:ea typeface="汉鼎简楷体" pitchFamily="49" charset="-122"/>
              </a:rPr>
              <a:t>!</a:t>
            </a:r>
            <a:r>
              <a:rPr kumimoji="0" lang="en-US" altLang="zh-CN" sz="2500" b="1" i="1">
                <a:solidFill>
                  <a:srgbClr val="000066"/>
                </a:solidFill>
                <a:ea typeface="汉鼎简楷体" pitchFamily="49" charset="-122"/>
              </a:rPr>
              <a:t>”</a:t>
            </a:r>
            <a:r>
              <a:rPr kumimoji="0" lang="en-US" altLang="zh-CN" sz="2500" b="1" i="1">
                <a:solidFill>
                  <a:srgbClr val="000066"/>
                </a:solidFill>
                <a:latin typeface="汉鼎简楷体" pitchFamily="49" charset="-122"/>
                <a:ea typeface="汉鼎简楷体" pitchFamily="49" charset="-122"/>
              </a:rPr>
              <a:t> </a:t>
            </a:r>
            <a:r>
              <a:rPr kumimoji="0" lang="zh-CN" altLang="en-US" sz="2500" b="1" i="1">
                <a:solidFill>
                  <a:srgbClr val="000066"/>
                </a:solidFill>
                <a:latin typeface="汉鼎简楷体" pitchFamily="49" charset="-122"/>
                <a:ea typeface="汉鼎简楷体" pitchFamily="49" charset="-122"/>
              </a:rPr>
              <a:t>因为</a:t>
            </a:r>
            <a:r>
              <a:rPr kumimoji="0" lang="zh-CN" altLang="en-US" sz="2500" b="1" i="1">
                <a:solidFill>
                  <a:srgbClr val="000066"/>
                </a:solidFill>
                <a:ea typeface="汉鼎简楷体" pitchFamily="49" charset="-122"/>
              </a:rPr>
              <a:t>“</a:t>
            </a:r>
            <a:r>
              <a:rPr kumimoji="0" lang="zh-CN" altLang="en-US" sz="2500" b="1" i="1">
                <a:solidFill>
                  <a:srgbClr val="000066"/>
                </a:solidFill>
                <a:latin typeface="汉鼎简楷体" pitchFamily="49" charset="-122"/>
                <a:ea typeface="汉鼎简楷体" pitchFamily="49" charset="-122"/>
              </a:rPr>
              <a:t>医药分家之后，等于给药品流通增加了中间环节，企业回笼资金更没保障，这不利于医药产业发展。</a:t>
            </a:r>
            <a:r>
              <a:rPr kumimoji="0" lang="zh-CN" altLang="en-US" sz="2500" b="1" i="1">
                <a:solidFill>
                  <a:srgbClr val="000066"/>
                </a:solidFill>
                <a:ea typeface="汉鼎简楷体" pitchFamily="49" charset="-122"/>
              </a:rPr>
              <a:t>”</a:t>
            </a:r>
            <a:r>
              <a:rPr kumimoji="0" lang="zh-CN" altLang="en-US" sz="2900"/>
              <a:t> </a:t>
            </a:r>
            <a:endParaRPr kumimoji="0" lang="en-US" altLang="zh-CN" sz="2000">
              <a:latin typeface="汉鼎简楷体" pitchFamily="49" charset="-122"/>
              <a:ea typeface="汉鼎简楷体" pitchFamily="49" charset="-122"/>
            </a:endParaRPr>
          </a:p>
        </p:txBody>
      </p:sp>
      <p:sp>
        <p:nvSpPr>
          <p:cNvPr id="2" name="幻灯片编号占位符 1">
            <a:extLst>
              <a:ext uri="{FF2B5EF4-FFF2-40B4-BE49-F238E27FC236}">
                <a16:creationId xmlns:a16="http://schemas.microsoft.com/office/drawing/2014/main" id="{DDD13111-65DA-726A-5F89-6F3913C45021}"/>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E2FE972A-50F2-7F43-B7F3-E5F506E7408B}" type="slidenum">
              <a:rPr kumimoji="0" lang="en-US" altLang="zh-CN" sz="1400"/>
              <a:pPr/>
              <a:t>29</a:t>
            </a:fld>
            <a:endParaRPr kumimoji="0"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9">
            <a:extLst>
              <a:ext uri="{FF2B5EF4-FFF2-40B4-BE49-F238E27FC236}">
                <a16:creationId xmlns:a16="http://schemas.microsoft.com/office/drawing/2014/main" id="{552FAE72-E01F-9F37-2477-EBB513F5E051}"/>
              </a:ext>
            </a:extLst>
          </p:cNvPr>
          <p:cNvSpPr>
            <a:spLocks noChangeArrowheads="1"/>
          </p:cNvSpPr>
          <p:nvPr/>
        </p:nvSpPr>
        <p:spPr bwMode="auto">
          <a:xfrm>
            <a:off x="533400" y="457200"/>
            <a:ext cx="8229600" cy="560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400" b="1"/>
              <a:t>它其实省略了一个大家都知道的抽烟导致肺癌的统计因果规律“吸烟可能导致肺癌”，如果补充这个省略的前提</a:t>
            </a:r>
            <a:r>
              <a:rPr kumimoji="0" lang="en-US" altLang="zh-CN" sz="2400" b="1"/>
              <a:t>:</a:t>
            </a:r>
            <a:endParaRPr kumimoji="0" lang="zh-CN" altLang="en-US" sz="2400" b="1"/>
          </a:p>
          <a:p>
            <a:endParaRPr kumimoji="0" lang="zh-CN" altLang="en-US" sz="1000" b="1"/>
          </a:p>
          <a:p>
            <a:pPr>
              <a:buClr>
                <a:srgbClr val="FFFFCC"/>
              </a:buClr>
              <a:buFont typeface="Wingdings" pitchFamily="2" charset="2"/>
              <a:buChar char="Ø"/>
            </a:pPr>
            <a:r>
              <a:rPr kumimoji="0" lang="zh-CN" altLang="en-US" sz="1800"/>
              <a:t>	</a:t>
            </a:r>
            <a:r>
              <a:rPr kumimoji="0" lang="zh-CN" altLang="en-US" sz="2400" i="1">
                <a:solidFill>
                  <a:srgbClr val="CFEFFD"/>
                </a:solidFill>
                <a:latin typeface="汉鼎简中楷" charset="-122"/>
                <a:ea typeface="汉鼎简中楷" charset="-122"/>
              </a:rPr>
              <a:t>（吸烟多的人有较大可能患肺癌）</a:t>
            </a:r>
          </a:p>
          <a:p>
            <a:pPr>
              <a:buFont typeface="Wingdings" pitchFamily="2" charset="2"/>
              <a:buNone/>
            </a:pPr>
            <a:r>
              <a:rPr kumimoji="0" lang="zh-CN" altLang="en-US" sz="2400" i="1">
                <a:latin typeface="汉鼎简中楷" charset="-122"/>
                <a:ea typeface="汉鼎简中楷" charset="-122"/>
              </a:rPr>
              <a:t>　　	 </a:t>
            </a:r>
            <a:r>
              <a:rPr kumimoji="0" lang="zh-CN" altLang="en-US" sz="2400" i="1">
                <a:solidFill>
                  <a:srgbClr val="FFCC66"/>
                </a:solidFill>
                <a:latin typeface="汉鼎简中楷" charset="-122"/>
                <a:ea typeface="汉鼎简中楷" charset="-122"/>
              </a:rPr>
              <a:t>老张吸了几十年的烟</a:t>
            </a:r>
          </a:p>
          <a:p>
            <a:pPr>
              <a:buFont typeface="Wingdings" pitchFamily="2" charset="2"/>
              <a:buNone/>
            </a:pPr>
            <a:r>
              <a:rPr kumimoji="0" lang="zh-CN" altLang="en-US" sz="1000" i="1">
                <a:solidFill>
                  <a:srgbClr val="FFCC66"/>
                </a:solidFill>
                <a:latin typeface="汉鼎简中楷" charset="-122"/>
                <a:ea typeface="汉鼎简中楷" charset="-122"/>
              </a:rPr>
              <a:t> 　　	  </a:t>
            </a:r>
            <a:r>
              <a:rPr kumimoji="0" lang="zh-CN" altLang="en-US" sz="1000">
                <a:solidFill>
                  <a:srgbClr val="FFCC66"/>
                </a:solidFill>
                <a:effectLst>
                  <a:outerShdw blurRad="38100" dist="38100" dir="2700000" algn="tl">
                    <a:srgbClr val="000000"/>
                  </a:outerShdw>
                </a:effectLst>
                <a:latin typeface="汉鼎简中楷" charset="-122"/>
                <a:ea typeface="汉鼎简中楷" charset="-122"/>
              </a:rPr>
              <a:t>────────────────────────────</a:t>
            </a:r>
            <a:endParaRPr kumimoji="0" lang="en-US" altLang="zh-CN" sz="1000" i="1">
              <a:solidFill>
                <a:srgbClr val="FFCC66"/>
              </a:solidFill>
              <a:latin typeface="汉鼎简中楷" charset="-122"/>
              <a:ea typeface="汉鼎简中楷" charset="-122"/>
            </a:endParaRPr>
          </a:p>
          <a:p>
            <a:pPr>
              <a:buFont typeface="Wingdings" pitchFamily="2" charset="2"/>
              <a:buNone/>
            </a:pPr>
            <a:r>
              <a:rPr kumimoji="0" lang="zh-CN" altLang="en-US" sz="2400" i="1">
                <a:solidFill>
                  <a:srgbClr val="FFCC66"/>
                </a:solidFill>
                <a:latin typeface="汉鼎简中楷" charset="-122"/>
                <a:ea typeface="汉鼎简中楷" charset="-122"/>
              </a:rPr>
              <a:t>　　	 所以，老张患肺癌去世</a:t>
            </a:r>
          </a:p>
          <a:p>
            <a:endParaRPr kumimoji="0" lang="zh-CN" altLang="en-US" sz="1000" i="1">
              <a:solidFill>
                <a:srgbClr val="FFCC66"/>
              </a:solidFill>
              <a:latin typeface="汉鼎简中楷" charset="-122"/>
              <a:ea typeface="汉鼎简中楷" charset="-122"/>
            </a:endParaRPr>
          </a:p>
          <a:p>
            <a:pPr>
              <a:buFont typeface="Wingdings" pitchFamily="2" charset="2"/>
              <a:buNone/>
            </a:pPr>
            <a:r>
              <a:rPr kumimoji="0" lang="zh-CN" altLang="en-US" sz="1800"/>
              <a:t>	 </a:t>
            </a:r>
            <a:r>
              <a:rPr kumimoji="0" lang="zh-CN" altLang="en-US" sz="2400"/>
              <a:t>这样论证就表达完整、充分了</a:t>
            </a:r>
            <a:r>
              <a:rPr kumimoji="0" lang="zh-CN" altLang="en-US">
                <a:solidFill>
                  <a:srgbClr val="FFFFCC"/>
                </a:solidFill>
              </a:rPr>
              <a:t>。</a:t>
            </a:r>
            <a:endParaRPr kumimoji="0" lang="zh-CN" altLang="en-US" sz="2400"/>
          </a:p>
          <a:p>
            <a:endParaRPr kumimoji="0" lang="zh-CN" altLang="en-US" sz="1000"/>
          </a:p>
          <a:p>
            <a:pPr>
              <a:buClr>
                <a:srgbClr val="FFFFCC"/>
              </a:buClr>
              <a:buFont typeface="Wingdings" pitchFamily="2" charset="2"/>
              <a:buChar char="Ø"/>
            </a:pPr>
            <a:r>
              <a:rPr kumimoji="0" lang="zh-CN" altLang="en-US" sz="2400" b="1"/>
              <a:t> 这个推理有效吗？</a:t>
            </a:r>
          </a:p>
          <a:p>
            <a:endParaRPr kumimoji="0" lang="zh-CN" altLang="en-US" sz="1000" b="1"/>
          </a:p>
          <a:p>
            <a:pPr>
              <a:buFont typeface="Wingdings" pitchFamily="2" charset="2"/>
              <a:buNone/>
            </a:pPr>
            <a:r>
              <a:rPr kumimoji="0" lang="zh-CN" altLang="en-US" sz="1800"/>
              <a:t>	</a:t>
            </a:r>
            <a:r>
              <a:rPr kumimoji="0" lang="zh-CN" altLang="en-US" sz="2400" i="1">
                <a:solidFill>
                  <a:srgbClr val="FFCC66"/>
                </a:solidFill>
                <a:latin typeface="汉鼎简中楷" charset="-122"/>
                <a:ea typeface="汉鼎简中楷" charset="-122"/>
              </a:rPr>
              <a:t>因为长江上游的森林被大量砍伐，导致了最近长江</a:t>
            </a:r>
          </a:p>
          <a:p>
            <a:pPr>
              <a:buFont typeface="Wingdings" pitchFamily="2" charset="2"/>
              <a:buNone/>
            </a:pPr>
            <a:r>
              <a:rPr kumimoji="0" lang="zh-CN" altLang="en-US" sz="2400" i="1">
                <a:solidFill>
                  <a:srgbClr val="FFCC66"/>
                </a:solidFill>
                <a:latin typeface="汉鼎简中楷" charset="-122"/>
                <a:ea typeface="汉鼎简中楷" charset="-122"/>
              </a:rPr>
              <a:t>		的严重的洪水灾害</a:t>
            </a:r>
          </a:p>
          <a:p>
            <a:pPr>
              <a:buFont typeface="Wingdings" pitchFamily="2" charset="2"/>
              <a:buNone/>
            </a:pPr>
            <a:r>
              <a:rPr kumimoji="0" lang="zh-CN" altLang="en-US" sz="2400" i="1">
                <a:solidFill>
                  <a:srgbClr val="FFCC66"/>
                </a:solidFill>
                <a:latin typeface="汉鼎简中楷" charset="-122"/>
                <a:ea typeface="汉鼎简中楷" charset="-122"/>
              </a:rPr>
              <a:t>　　	我们将保护和恢复长江上游的森林</a:t>
            </a:r>
          </a:p>
          <a:p>
            <a:pPr>
              <a:buFont typeface="Wingdings" pitchFamily="2" charset="2"/>
              <a:buNone/>
            </a:pPr>
            <a:r>
              <a:rPr kumimoji="0" lang="zh-CN" altLang="en-US">
                <a:solidFill>
                  <a:srgbClr val="FFCC66"/>
                </a:solidFill>
                <a:effectLst>
                  <a:outerShdw blurRad="38100" dist="38100" dir="2700000" algn="tl">
                    <a:srgbClr val="000000"/>
                  </a:outerShdw>
                </a:effectLst>
                <a:latin typeface="汉鼎简中楷" charset="-122"/>
                <a:ea typeface="汉鼎简中楷" charset="-122"/>
              </a:rPr>
              <a:t>       </a:t>
            </a:r>
            <a:r>
              <a:rPr kumimoji="0" lang="zh-CN" altLang="en-US" sz="1000">
                <a:solidFill>
                  <a:srgbClr val="FFCC66"/>
                </a:solidFill>
                <a:effectLst>
                  <a:outerShdw blurRad="38100" dist="38100" dir="2700000" algn="tl">
                    <a:srgbClr val="000000"/>
                  </a:outerShdw>
                </a:effectLst>
                <a:latin typeface="汉鼎简中楷" charset="-122"/>
                <a:ea typeface="汉鼎简中楷" charset="-122"/>
              </a:rPr>
              <a:t> ─────────────────────────────────────────────────</a:t>
            </a:r>
            <a:endParaRPr kumimoji="0" lang="en-US" altLang="zh-CN" sz="1000" i="1">
              <a:solidFill>
                <a:srgbClr val="FFCC66"/>
              </a:solidFill>
              <a:latin typeface="汉鼎简中楷" charset="-122"/>
              <a:ea typeface="汉鼎简中楷" charset="-122"/>
            </a:endParaRPr>
          </a:p>
          <a:p>
            <a:pPr>
              <a:buFont typeface="Wingdings" pitchFamily="2" charset="2"/>
              <a:buNone/>
            </a:pPr>
            <a:r>
              <a:rPr kumimoji="0" lang="zh-CN" altLang="en-US" sz="2400" i="1">
                <a:solidFill>
                  <a:srgbClr val="FFCC66"/>
                </a:solidFill>
                <a:latin typeface="汉鼎简中楷" charset="-122"/>
                <a:ea typeface="汉鼎简中楷" charset="-122"/>
              </a:rPr>
              <a:t>　　	所以，我们就不会有这样严重的洪水灾害</a:t>
            </a:r>
            <a:r>
              <a:rPr kumimoji="0" lang="en-US" altLang="zh-CN" sz="2400" i="1">
                <a:solidFill>
                  <a:srgbClr val="FFCC66"/>
                </a:solidFill>
                <a:latin typeface="汉鼎简中楷" charset="-122"/>
                <a:ea typeface="汉鼎简中楷" charset="-122"/>
              </a:rPr>
              <a:t> </a:t>
            </a:r>
            <a:r>
              <a:rPr kumimoji="0" lang="zh-CN" altLang="en-US" sz="2400" i="1">
                <a:solidFill>
                  <a:srgbClr val="FFCC66"/>
                </a:solidFill>
                <a:latin typeface="汉鼎简中楷" charset="-122"/>
                <a:ea typeface="汉鼎简中楷" charset="-122"/>
              </a:rPr>
              <a:t>（否前）</a:t>
            </a:r>
          </a:p>
        </p:txBody>
      </p:sp>
      <p:sp>
        <p:nvSpPr>
          <p:cNvPr id="2" name="幻灯片编号占位符 1">
            <a:extLst>
              <a:ext uri="{FF2B5EF4-FFF2-40B4-BE49-F238E27FC236}">
                <a16:creationId xmlns:a16="http://schemas.microsoft.com/office/drawing/2014/main" id="{34755EF6-3C38-469F-2BEC-E6A211C5637B}"/>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69659603-DD63-1B48-82E4-FC7879D89D59}" type="slidenum">
              <a:rPr kumimoji="0" lang="en-US" altLang="zh-CN" sz="1400"/>
              <a:pPr/>
              <a:t>3</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100"/>
                                  </p:iterate>
                                  <p:childTnLst>
                                    <p:set>
                                      <p:cBhvr override="childStyle">
                                        <p:cTn id="6" dur="indefinite"/>
                                        <p:tgtEl>
                                          <p:spTgt spid="4100">
                                            <p:txEl>
                                              <p:pRg st="2" end="2"/>
                                            </p:txEl>
                                          </p:spTgt>
                                        </p:tgtEl>
                                        <p:attrNameLst>
                                          <p:attrName>style.fontWeight</p:attrName>
                                        </p:attrNameLst>
                                      </p:cBhvr>
                                      <p:to>
                                        <p:strVal val="bold"/>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mph" presetSubtype="0" nodeType="clickEffect">
                                  <p:stCondLst>
                                    <p:cond delay="0"/>
                                  </p:stCondLst>
                                  <p:iterate type="lt">
                                    <p:tmAbs val="100"/>
                                  </p:iterate>
                                  <p:childTnLst>
                                    <p:set>
                                      <p:cBhvr override="childStyle">
                                        <p:cTn id="10" dur="indefinite"/>
                                        <p:tgtEl>
                                          <p:spTgt spid="4100">
                                            <p:txEl>
                                              <p:pRg st="9" end="9"/>
                                            </p:txEl>
                                          </p:spTgt>
                                        </p:tgtEl>
                                        <p:attrNameLst>
                                          <p:attrName>style.fontWeight</p:attrName>
                                        </p:attrNameLst>
                                      </p:cBhvr>
                                      <p:to>
                                        <p:strVal val="bold"/>
                                      </p:to>
                                    </p:set>
                                  </p:childTnLst>
                                </p:cTn>
                              </p:par>
                            </p:childTnLst>
                          </p:cTn>
                        </p:par>
                        <p:par>
                          <p:cTn id="11" fill="hold" nodeType="afterGroup">
                            <p:stCondLst>
                              <p:cond delay="800"/>
                            </p:stCondLst>
                            <p:childTnLst>
                              <p:par>
                                <p:cTn id="12" presetID="15" presetClass="emph" presetSubtype="0" nodeType="afterEffect">
                                  <p:stCondLst>
                                    <p:cond delay="0"/>
                                  </p:stCondLst>
                                  <p:iterate type="lt">
                                    <p:tmAbs val="50"/>
                                  </p:iterate>
                                  <p:childTnLst>
                                    <p:set>
                                      <p:cBhvr override="childStyle">
                                        <p:cTn id="13" dur="indefinite"/>
                                        <p:tgtEl>
                                          <p:spTgt spid="4100">
                                            <p:txEl>
                                              <p:pRg st="11" end="11"/>
                                            </p:txEl>
                                          </p:spTgt>
                                        </p:tgtEl>
                                        <p:attrNameLst>
                                          <p:attrName>style.fontWeight</p:attrName>
                                        </p:attrNameLst>
                                      </p:cBhvr>
                                      <p:to>
                                        <p:strVal val="bold"/>
                                      </p:to>
                                    </p:set>
                                  </p:childTnLst>
                                </p:cTn>
                              </p:par>
                            </p:childTnLst>
                          </p:cTn>
                        </p:par>
                        <p:par>
                          <p:cTn id="14" fill="hold" nodeType="afterGroup">
                            <p:stCondLst>
                              <p:cond delay="1900"/>
                            </p:stCondLst>
                            <p:childTnLst>
                              <p:par>
                                <p:cTn id="15" presetID="15" presetClass="emph" presetSubtype="0" nodeType="afterEffect">
                                  <p:stCondLst>
                                    <p:cond delay="0"/>
                                  </p:stCondLst>
                                  <p:iterate type="lt">
                                    <p:tmAbs val="50"/>
                                  </p:iterate>
                                  <p:childTnLst>
                                    <p:set>
                                      <p:cBhvr override="childStyle">
                                        <p:cTn id="16" dur="indefinite"/>
                                        <p:tgtEl>
                                          <p:spTgt spid="4100">
                                            <p:txEl>
                                              <p:pRg st="12" end="12"/>
                                            </p:txEl>
                                          </p:spTgt>
                                        </p:tgtEl>
                                        <p:attrNameLst>
                                          <p:attrName>style.fontWeight</p:attrName>
                                        </p:attrNameLst>
                                      </p:cBhvr>
                                      <p:to>
                                        <p:strVal val="bold"/>
                                      </p:to>
                                    </p:set>
                                  </p:childTnLst>
                                </p:cTn>
                              </p:par>
                            </p:childTnLst>
                          </p:cTn>
                        </p:par>
                        <p:par>
                          <p:cTn id="17" fill="hold" nodeType="afterGroup">
                            <p:stCondLst>
                              <p:cond delay="2300"/>
                            </p:stCondLst>
                            <p:childTnLst>
                              <p:par>
                                <p:cTn id="18" presetID="15" presetClass="emph" presetSubtype="0" nodeType="afterEffect">
                                  <p:stCondLst>
                                    <p:cond delay="0"/>
                                  </p:stCondLst>
                                  <p:iterate type="lt">
                                    <p:tmAbs val="50"/>
                                  </p:iterate>
                                  <p:childTnLst>
                                    <p:set>
                                      <p:cBhvr override="childStyle">
                                        <p:cTn id="19" dur="indefinite"/>
                                        <p:tgtEl>
                                          <p:spTgt spid="4100">
                                            <p:txEl>
                                              <p:pRg st="13" end="13"/>
                                            </p:txEl>
                                          </p:spTgt>
                                        </p:tgtEl>
                                        <p:attrNameLst>
                                          <p:attrName>style.fontWeight</p:attrName>
                                        </p:attrNameLst>
                                      </p:cBhvr>
                                      <p:to>
                                        <p:strVal val="bold"/>
                                      </p:to>
                                    </p:set>
                                  </p:childTnLst>
                                </p:cTn>
                              </p:par>
                              <p:par>
                                <p:cTn id="20" presetID="15" presetClass="emph" presetSubtype="0" nodeType="withEffect">
                                  <p:stCondLst>
                                    <p:cond delay="0"/>
                                  </p:stCondLst>
                                  <p:iterate type="lt">
                                    <p:tmAbs val="50"/>
                                  </p:iterate>
                                  <p:childTnLst>
                                    <p:set>
                                      <p:cBhvr override="childStyle">
                                        <p:cTn id="21" dur="indefinite"/>
                                        <p:tgtEl>
                                          <p:spTgt spid="4100">
                                            <p:txEl>
                                              <p:pRg st="14" end="14"/>
                                            </p:txEl>
                                          </p:spTgt>
                                        </p:tgtEl>
                                        <p:attrNameLst>
                                          <p:attrName>style.fontWeight</p:attrName>
                                        </p:attrNameLst>
                                      </p:cBhvr>
                                      <p:to>
                                        <p:strVal val="bold"/>
                                      </p:to>
                                    </p:set>
                                  </p:childTnLst>
                                </p:cTn>
                              </p:par>
                            </p:childTnLst>
                          </p:cTn>
                        </p:par>
                        <p:par>
                          <p:cTn id="22" fill="hold" nodeType="afterGroup">
                            <p:stCondLst>
                              <p:cond delay="4750"/>
                            </p:stCondLst>
                            <p:childTnLst>
                              <p:par>
                                <p:cTn id="23" presetID="15" presetClass="emph" presetSubtype="0" nodeType="afterEffect">
                                  <p:stCondLst>
                                    <p:cond delay="0"/>
                                  </p:stCondLst>
                                  <p:iterate type="lt">
                                    <p:tmAbs val="50"/>
                                  </p:iterate>
                                  <p:childTnLst>
                                    <p:set>
                                      <p:cBhvr override="childStyle">
                                        <p:cTn id="24" dur="indefinite"/>
                                        <p:tgtEl>
                                          <p:spTgt spid="4100">
                                            <p:txEl>
                                              <p:pRg st="15" end="1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7E85F4E5-9E54-0659-8778-B4BD0F988CA5}"/>
              </a:ext>
            </a:extLst>
          </p:cNvPr>
          <p:cNvSpPr>
            <a:spLocks noGrp="1" noChangeArrowheads="1"/>
          </p:cNvSpPr>
          <p:nvPr>
            <p:ph type="body" idx="4294967295"/>
          </p:nvPr>
        </p:nvSpPr>
        <p:spPr>
          <a:xfrm>
            <a:off x="457200" y="381000"/>
            <a:ext cx="8229600" cy="5749925"/>
          </a:xfrm>
        </p:spPr>
        <p:txBody>
          <a:bodyPr/>
          <a:lstStyle/>
          <a:p>
            <a:pPr>
              <a:lnSpc>
                <a:spcPct val="90000"/>
              </a:lnSpc>
            </a:pPr>
            <a:r>
              <a:rPr kumimoji="0" lang="zh-CN" altLang="en-US" sz="3000" b="1">
                <a:solidFill>
                  <a:schemeClr val="accent2"/>
                </a:solidFill>
              </a:rPr>
              <a:t>试用评价隐含前提的准则来判定</a:t>
            </a:r>
            <a:r>
              <a:rPr kumimoji="0" lang="en-US" altLang="zh-CN" sz="3000" b="1">
                <a:solidFill>
                  <a:schemeClr val="accent2"/>
                </a:solidFill>
              </a:rPr>
              <a:t>:</a:t>
            </a:r>
          </a:p>
          <a:p>
            <a:pPr>
              <a:lnSpc>
                <a:spcPct val="90000"/>
              </a:lnSpc>
            </a:pPr>
            <a:endParaRPr kumimoji="0" lang="en-US" altLang="zh-CN" sz="1500"/>
          </a:p>
          <a:p>
            <a:pPr>
              <a:lnSpc>
                <a:spcPct val="90000"/>
              </a:lnSpc>
              <a:buFontTx/>
              <a:buNone/>
            </a:pPr>
            <a:r>
              <a:rPr kumimoji="0" lang="zh-CN" altLang="en-US" sz="2800" b="1" i="1">
                <a:solidFill>
                  <a:schemeClr val="tx2"/>
                </a:solidFill>
              </a:rPr>
              <a:t>	</a:t>
            </a:r>
            <a:r>
              <a:rPr kumimoji="0" lang="zh-CN" altLang="en-US" sz="2600" b="1" i="1">
                <a:solidFill>
                  <a:schemeClr val="accent2"/>
                </a:solidFill>
                <a:latin typeface="汉鼎简楷体" pitchFamily="49" charset="-122"/>
                <a:ea typeface="汉鼎简楷体" pitchFamily="49" charset="-122"/>
              </a:rPr>
              <a:t>很多大学生后来找的工作并不需要大学教育</a:t>
            </a:r>
            <a:r>
              <a:rPr kumimoji="0" lang="en-US" altLang="zh-CN" sz="2600" b="1" i="1">
                <a:solidFill>
                  <a:schemeClr val="accent2"/>
                </a:solidFill>
                <a:latin typeface="汉鼎简楷体" pitchFamily="49" charset="-122"/>
                <a:ea typeface="汉鼎简楷体" pitchFamily="49" charset="-122"/>
              </a:rPr>
              <a:t>,</a:t>
            </a:r>
            <a:r>
              <a:rPr kumimoji="0" lang="zh-CN" altLang="en-US" sz="2600" b="1" i="1">
                <a:solidFill>
                  <a:schemeClr val="accent2"/>
                </a:solidFill>
                <a:latin typeface="汉鼎简楷体" pitchFamily="49" charset="-122"/>
                <a:ea typeface="汉鼎简楷体" pitchFamily="49" charset="-122"/>
              </a:rPr>
              <a:t>所以</a:t>
            </a:r>
            <a:r>
              <a:rPr kumimoji="0" lang="en-US" altLang="zh-CN" sz="2600" b="1" i="1">
                <a:solidFill>
                  <a:schemeClr val="accent2"/>
                </a:solidFill>
                <a:latin typeface="汉鼎简楷体" pitchFamily="49" charset="-122"/>
                <a:ea typeface="汉鼎简楷体" pitchFamily="49" charset="-122"/>
              </a:rPr>
              <a:t>,</a:t>
            </a:r>
            <a:r>
              <a:rPr kumimoji="0" lang="zh-CN" altLang="en-US" sz="2600" b="1" i="1">
                <a:solidFill>
                  <a:schemeClr val="accent2"/>
                </a:solidFill>
                <a:latin typeface="汉鼎简楷体" pitchFamily="49" charset="-122"/>
                <a:ea typeface="汉鼎简楷体" pitchFamily="49" charset="-122"/>
              </a:rPr>
              <a:t>送他们读大学是浪费纳税人的钱。</a:t>
            </a:r>
          </a:p>
          <a:p>
            <a:pPr>
              <a:lnSpc>
                <a:spcPct val="90000"/>
              </a:lnSpc>
            </a:pPr>
            <a:endParaRPr kumimoji="0" lang="zh-CN" altLang="en-US" sz="1500" i="1">
              <a:solidFill>
                <a:schemeClr val="tx2"/>
              </a:solidFill>
              <a:latin typeface="汉鼎简楷体" pitchFamily="49" charset="-122"/>
              <a:ea typeface="汉鼎简楷体" pitchFamily="49" charset="-122"/>
            </a:endParaRPr>
          </a:p>
          <a:p>
            <a:pPr>
              <a:lnSpc>
                <a:spcPct val="90000"/>
              </a:lnSpc>
              <a:buFontTx/>
              <a:buNone/>
            </a:pPr>
            <a:r>
              <a:rPr kumimoji="0" lang="zh-CN" altLang="en-US" sz="2600" b="1"/>
              <a:t>下面这三组隐含假设哪一种最为合适</a:t>
            </a:r>
            <a:r>
              <a:rPr kumimoji="0" lang="en-US" altLang="zh-CN" sz="2600" b="1"/>
              <a:t>:</a:t>
            </a:r>
          </a:p>
          <a:p>
            <a:pPr>
              <a:lnSpc>
                <a:spcPct val="90000"/>
              </a:lnSpc>
            </a:pPr>
            <a:endParaRPr kumimoji="0" lang="en-US" altLang="zh-CN" sz="1100"/>
          </a:p>
          <a:p>
            <a:pPr>
              <a:lnSpc>
                <a:spcPct val="90000"/>
              </a:lnSpc>
              <a:buFontTx/>
              <a:buNone/>
            </a:pPr>
            <a:r>
              <a:rPr kumimoji="0" lang="en-US" altLang="zh-CN" sz="2800"/>
              <a:t>	</a:t>
            </a:r>
            <a:r>
              <a:rPr kumimoji="0" lang="en-US" altLang="zh-CN" sz="2500" b="1">
                <a:solidFill>
                  <a:srgbClr val="000066"/>
                </a:solidFill>
              </a:rPr>
              <a:t>1. </a:t>
            </a:r>
            <a:r>
              <a:rPr kumimoji="0" lang="zh-CN" altLang="en-US" sz="2500" b="1">
                <a:solidFill>
                  <a:srgbClr val="000066"/>
                </a:solidFill>
              </a:rPr>
              <a:t>一个大学的唯一有用的目的，是为学生要作的工作提供训练。纳税人的钱被用来支付大学的教育</a:t>
            </a:r>
            <a:r>
              <a:rPr kumimoji="0" lang="zh-CN" altLang="en-US" sz="2600" b="1">
                <a:solidFill>
                  <a:srgbClr val="000066"/>
                </a:solidFill>
              </a:rPr>
              <a:t>。</a:t>
            </a:r>
          </a:p>
          <a:p>
            <a:pPr>
              <a:lnSpc>
                <a:spcPct val="90000"/>
              </a:lnSpc>
              <a:buFontTx/>
              <a:buNone/>
            </a:pPr>
            <a:endParaRPr kumimoji="0" lang="zh-CN" altLang="en-US" sz="1000" b="1">
              <a:solidFill>
                <a:srgbClr val="000066"/>
              </a:solidFill>
            </a:endParaRPr>
          </a:p>
          <a:p>
            <a:pPr>
              <a:lnSpc>
                <a:spcPct val="90000"/>
              </a:lnSpc>
              <a:buFontTx/>
              <a:buNone/>
            </a:pPr>
            <a:r>
              <a:rPr kumimoji="0" lang="zh-CN" altLang="en-US" sz="2600"/>
              <a:t>	</a:t>
            </a:r>
            <a:r>
              <a:rPr kumimoji="0" lang="en-US" altLang="zh-CN" sz="2500" b="1">
                <a:solidFill>
                  <a:srgbClr val="003300"/>
                </a:solidFill>
              </a:rPr>
              <a:t>2. </a:t>
            </a:r>
            <a:r>
              <a:rPr kumimoji="0" lang="zh-CN" altLang="en-US" sz="2500" b="1">
                <a:solidFill>
                  <a:srgbClr val="003300"/>
                </a:solidFill>
              </a:rPr>
              <a:t>进大学的唯一理由是找到一个好工作。纳税人的钱部分地被用来支持大学的教育。纳税人的钱只应该用来支付对社会有好处的东西。</a:t>
            </a:r>
          </a:p>
          <a:p>
            <a:pPr>
              <a:lnSpc>
                <a:spcPct val="90000"/>
              </a:lnSpc>
              <a:buFontTx/>
              <a:buNone/>
            </a:pPr>
            <a:endParaRPr kumimoji="0" lang="zh-CN" altLang="en-US" sz="1000" b="1">
              <a:solidFill>
                <a:srgbClr val="003300"/>
              </a:solidFill>
            </a:endParaRPr>
          </a:p>
          <a:p>
            <a:pPr>
              <a:lnSpc>
                <a:spcPct val="90000"/>
              </a:lnSpc>
              <a:buFontTx/>
              <a:buNone/>
            </a:pPr>
            <a:r>
              <a:rPr kumimoji="0" lang="zh-CN" altLang="en-US" sz="2600"/>
              <a:t>	</a:t>
            </a:r>
            <a:r>
              <a:rPr kumimoji="0" lang="en-US" altLang="zh-CN" sz="2500" b="1"/>
              <a:t>3. </a:t>
            </a:r>
            <a:r>
              <a:rPr kumimoji="0" lang="zh-CN" altLang="en-US" sz="2500" b="1"/>
              <a:t>大多数学生依靠政府的资助进了大学。他们找的工作和大学教育根本就没有关系。</a:t>
            </a:r>
          </a:p>
        </p:txBody>
      </p:sp>
      <p:sp>
        <p:nvSpPr>
          <p:cNvPr id="2" name="幻灯片编号占位符 1">
            <a:extLst>
              <a:ext uri="{FF2B5EF4-FFF2-40B4-BE49-F238E27FC236}">
                <a16:creationId xmlns:a16="http://schemas.microsoft.com/office/drawing/2014/main" id="{AFB6FBF0-76AE-6393-B869-3C4601CFB16B}"/>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14CA726F-E8F8-844E-BAD6-F33D2F0069EB}" type="slidenum">
              <a:rPr kumimoji="0" lang="en-US" altLang="zh-CN" sz="1400"/>
              <a:pPr/>
              <a:t>30</a:t>
            </a:fld>
            <a:endParaRPr kumimoji="0" lang="en-US" altLang="zh-CN"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7" name="Rectangle 3">
            <a:extLst>
              <a:ext uri="{FF2B5EF4-FFF2-40B4-BE49-F238E27FC236}">
                <a16:creationId xmlns:a16="http://schemas.microsoft.com/office/drawing/2014/main" id="{DB17E6AC-105A-72CE-4C72-0AD02F079C86}"/>
              </a:ext>
            </a:extLst>
          </p:cNvPr>
          <p:cNvSpPr>
            <a:spLocks noGrp="1" noChangeArrowheads="1"/>
          </p:cNvSpPr>
          <p:nvPr>
            <p:ph type="body" idx="4294967295"/>
          </p:nvPr>
        </p:nvSpPr>
        <p:spPr>
          <a:xfrm>
            <a:off x="457200" y="304800"/>
            <a:ext cx="8229600" cy="6019800"/>
          </a:xfrm>
        </p:spPr>
        <p:txBody>
          <a:bodyPr/>
          <a:lstStyle/>
          <a:p>
            <a:pPr>
              <a:lnSpc>
                <a:spcPct val="80000"/>
              </a:lnSpc>
              <a:buFont typeface="Wingdings" pitchFamily="2" charset="2"/>
              <a:buNone/>
            </a:pPr>
            <a:r>
              <a:rPr kumimoji="0" lang="zh-CN" altLang="en-US" sz="3000" b="1"/>
              <a:t>评价隐含前提</a:t>
            </a:r>
            <a:r>
              <a:rPr kumimoji="0" lang="en-US" altLang="zh-CN" sz="3000" b="1"/>
              <a:t>:</a:t>
            </a:r>
          </a:p>
          <a:p>
            <a:pPr>
              <a:lnSpc>
                <a:spcPct val="80000"/>
              </a:lnSpc>
              <a:buFont typeface="Wingdings" pitchFamily="2" charset="2"/>
              <a:buNone/>
            </a:pPr>
            <a:endParaRPr kumimoji="0" lang="zh-CN" altLang="en-US" sz="1200"/>
          </a:p>
          <a:p>
            <a:pPr>
              <a:lnSpc>
                <a:spcPct val="80000"/>
              </a:lnSpc>
              <a:buFont typeface="Wingdings" pitchFamily="2" charset="2"/>
              <a:buNone/>
            </a:pPr>
            <a:r>
              <a:rPr kumimoji="0" lang="zh-CN" altLang="en-US" sz="1900">
                <a:solidFill>
                  <a:srgbClr val="000066"/>
                </a:solidFill>
              </a:rPr>
              <a:t>	</a:t>
            </a:r>
            <a:r>
              <a:rPr kumimoji="0" lang="zh-CN" altLang="en-US" sz="3000" i="1">
                <a:solidFill>
                  <a:schemeClr val="hlink"/>
                </a:solidFill>
                <a:ea typeface="汉鼎简中楷" charset="-122"/>
              </a:rPr>
              <a:t>她母亲应该阻止女儿和那个人结婚，因为她确信这对女儿不好。</a:t>
            </a:r>
          </a:p>
          <a:p>
            <a:pPr>
              <a:lnSpc>
                <a:spcPct val="80000"/>
              </a:lnSpc>
              <a:buFont typeface="Wingdings" pitchFamily="2" charset="2"/>
              <a:buNone/>
            </a:pPr>
            <a:r>
              <a:rPr kumimoji="0" lang="zh-CN" altLang="en-US" sz="1200"/>
              <a:t>　　　</a:t>
            </a:r>
          </a:p>
          <a:p>
            <a:pPr>
              <a:lnSpc>
                <a:spcPct val="80000"/>
              </a:lnSpc>
            </a:pPr>
            <a:r>
              <a:rPr kumimoji="0" lang="zh-CN" altLang="en-US" sz="2400" b="1">
                <a:solidFill>
                  <a:schemeClr val="tx2"/>
                </a:solidFill>
              </a:rPr>
              <a:t>表述出来的前提和结论是</a:t>
            </a:r>
            <a:r>
              <a:rPr kumimoji="0" lang="en-US" altLang="zh-CN" sz="2400" b="1">
                <a:solidFill>
                  <a:schemeClr val="tx2"/>
                </a:solidFill>
              </a:rPr>
              <a:t>:</a:t>
            </a:r>
            <a:r>
              <a:rPr kumimoji="0" lang="zh-CN" altLang="en-US" sz="1900"/>
              <a:t>　　</a:t>
            </a:r>
          </a:p>
          <a:p>
            <a:pPr>
              <a:lnSpc>
                <a:spcPct val="80000"/>
              </a:lnSpc>
            </a:pPr>
            <a:endParaRPr kumimoji="0" lang="zh-CN" altLang="en-US" sz="1000"/>
          </a:p>
          <a:p>
            <a:pPr>
              <a:lnSpc>
                <a:spcPct val="80000"/>
              </a:lnSpc>
              <a:buFont typeface="Wingdings" pitchFamily="2" charset="2"/>
              <a:buNone/>
            </a:pPr>
            <a:r>
              <a:rPr kumimoji="0" lang="zh-CN" altLang="en-US" sz="1900"/>
              <a:t>		   </a:t>
            </a:r>
            <a:r>
              <a:rPr kumimoji="0" lang="zh-CN" altLang="en-US" sz="2400" b="1" i="1">
                <a:solidFill>
                  <a:schemeClr val="hlink"/>
                </a:solidFill>
              </a:rPr>
              <a:t>她确信女儿和那个人结婚对女儿不好</a:t>
            </a:r>
          </a:p>
          <a:p>
            <a:pPr>
              <a:lnSpc>
                <a:spcPct val="80000"/>
              </a:lnSpc>
              <a:buFont typeface="Wingdings" pitchFamily="2" charset="2"/>
              <a:buNone/>
            </a:pPr>
            <a:r>
              <a:rPr kumimoji="0" lang="zh-CN" altLang="en-US" sz="1000" b="1" i="1">
                <a:solidFill>
                  <a:srgbClr val="000066"/>
                </a:solidFill>
              </a:rPr>
              <a:t> 	　　                </a:t>
            </a:r>
            <a:r>
              <a:rPr kumimoji="0" lang="zh-CN" altLang="en-US" sz="1000"/>
              <a:t>───────────────────────────────────────</a:t>
            </a:r>
            <a:endParaRPr kumimoji="0" lang="en-US" altLang="zh-CN" sz="1000"/>
          </a:p>
          <a:p>
            <a:pPr>
              <a:lnSpc>
                <a:spcPct val="80000"/>
              </a:lnSpc>
              <a:buFont typeface="Wingdings" pitchFamily="2" charset="2"/>
              <a:buNone/>
            </a:pPr>
            <a:r>
              <a:rPr kumimoji="0" lang="en-US" altLang="zh-CN" sz="2400" b="1" i="1">
                <a:solidFill>
                  <a:srgbClr val="000066"/>
                </a:solidFill>
              </a:rPr>
              <a:t>		   </a:t>
            </a:r>
            <a:r>
              <a:rPr kumimoji="0" lang="zh-CN" altLang="en-US" sz="2400" b="1" i="1">
                <a:solidFill>
                  <a:schemeClr val="hlink"/>
                </a:solidFill>
              </a:rPr>
              <a:t>所以，她应该阻止女儿和那个人结婚</a:t>
            </a:r>
          </a:p>
          <a:p>
            <a:pPr>
              <a:lnSpc>
                <a:spcPct val="80000"/>
              </a:lnSpc>
            </a:pPr>
            <a:endParaRPr kumimoji="0" lang="zh-CN" altLang="en-US" sz="1000" b="1" i="1">
              <a:solidFill>
                <a:srgbClr val="000066"/>
              </a:solidFill>
            </a:endParaRPr>
          </a:p>
          <a:p>
            <a:pPr>
              <a:lnSpc>
                <a:spcPct val="80000"/>
              </a:lnSpc>
            </a:pPr>
            <a:r>
              <a:rPr kumimoji="0" lang="zh-CN" altLang="en-US" sz="2400" b="1">
                <a:solidFill>
                  <a:schemeClr val="tx2"/>
                </a:solidFill>
              </a:rPr>
              <a:t>可以补上什么样的前提呢？</a:t>
            </a:r>
          </a:p>
          <a:p>
            <a:pPr>
              <a:lnSpc>
                <a:spcPct val="80000"/>
              </a:lnSpc>
            </a:pPr>
            <a:endParaRPr kumimoji="0" lang="zh-CN" altLang="en-US" sz="1000" b="1">
              <a:solidFill>
                <a:schemeClr val="tx2"/>
              </a:solidFill>
            </a:endParaRPr>
          </a:p>
          <a:p>
            <a:pPr>
              <a:lnSpc>
                <a:spcPct val="80000"/>
              </a:lnSpc>
            </a:pPr>
            <a:r>
              <a:rPr kumimoji="0" lang="en-US" altLang="zh-CN" sz="2400" i="1">
                <a:solidFill>
                  <a:schemeClr val="tx2"/>
                </a:solidFill>
                <a:latin typeface="汉鼎简楷体" pitchFamily="49" charset="-122"/>
                <a:ea typeface="汉鼎简楷体" pitchFamily="49" charset="-122"/>
              </a:rPr>
              <a:t>(1) </a:t>
            </a:r>
            <a:r>
              <a:rPr kumimoji="0" lang="zh-CN" altLang="en-US" sz="2400" i="1">
                <a:solidFill>
                  <a:schemeClr val="tx2"/>
                </a:solidFill>
                <a:latin typeface="汉鼎简楷体" pitchFamily="49" charset="-122"/>
                <a:ea typeface="汉鼎简楷体" pitchFamily="49" charset="-122"/>
              </a:rPr>
              <a:t>如果那母亲真心知道女儿和那个人结婚对女儿不好，那么她应该阻止女儿和那个人结婚。 </a:t>
            </a:r>
          </a:p>
          <a:p>
            <a:pPr>
              <a:lnSpc>
                <a:spcPct val="80000"/>
              </a:lnSpc>
            </a:pPr>
            <a:r>
              <a:rPr kumimoji="0" lang="en-US" altLang="zh-CN" sz="2400" i="1">
                <a:solidFill>
                  <a:schemeClr val="tx2"/>
                </a:solidFill>
                <a:latin typeface="汉鼎简楷体" pitchFamily="49" charset="-122"/>
                <a:ea typeface="汉鼎简楷体" pitchFamily="49" charset="-122"/>
              </a:rPr>
              <a:t>(2) </a:t>
            </a:r>
            <a:r>
              <a:rPr kumimoji="0" lang="zh-CN" altLang="en-US" sz="2400" i="1">
                <a:solidFill>
                  <a:schemeClr val="tx2"/>
                </a:solidFill>
                <a:latin typeface="汉鼎简楷体" pitchFamily="49" charset="-122"/>
                <a:ea typeface="汉鼎简楷体" pitchFamily="49" charset="-122"/>
              </a:rPr>
              <a:t>那母亲应该阻止任何不利于她女儿的事情发生。</a:t>
            </a:r>
          </a:p>
          <a:p>
            <a:pPr>
              <a:lnSpc>
                <a:spcPct val="80000"/>
              </a:lnSpc>
            </a:pPr>
            <a:r>
              <a:rPr kumimoji="0" lang="en-US" altLang="zh-CN" sz="2400" i="1">
                <a:solidFill>
                  <a:schemeClr val="tx2"/>
                </a:solidFill>
                <a:latin typeface="汉鼎简楷体" pitchFamily="49" charset="-122"/>
                <a:ea typeface="汉鼎简楷体" pitchFamily="49" charset="-122"/>
              </a:rPr>
              <a:t>(3) </a:t>
            </a:r>
            <a:r>
              <a:rPr kumimoji="0" lang="zh-CN" altLang="en-US" sz="2400" i="1">
                <a:solidFill>
                  <a:schemeClr val="tx2"/>
                </a:solidFill>
                <a:latin typeface="汉鼎简楷体" pitchFamily="49" charset="-122"/>
                <a:ea typeface="汉鼎简楷体" pitchFamily="49" charset="-122"/>
              </a:rPr>
              <a:t>任何母亲如果确信一件事情不利于她孩子，都应该阻止这件事情发生。</a:t>
            </a:r>
          </a:p>
          <a:p>
            <a:pPr>
              <a:lnSpc>
                <a:spcPct val="80000"/>
              </a:lnSpc>
              <a:buFont typeface="Wingdings" pitchFamily="2" charset="2"/>
              <a:buNone/>
            </a:pPr>
            <a:endParaRPr kumimoji="0" lang="en-US" altLang="zh-CN" sz="1200" i="1">
              <a:solidFill>
                <a:schemeClr val="tx2"/>
              </a:solidFill>
              <a:latin typeface="汉鼎简楷体" pitchFamily="49" charset="-122"/>
              <a:ea typeface="汉鼎简楷体" pitchFamily="49" charset="-122"/>
            </a:endParaRPr>
          </a:p>
          <a:p>
            <a:pPr>
              <a:lnSpc>
                <a:spcPct val="80000"/>
              </a:lnSpc>
            </a:pPr>
            <a:r>
              <a:rPr kumimoji="0" lang="zh-CN" altLang="en-US" sz="2400" b="1"/>
              <a:t>哪个最合理？</a:t>
            </a:r>
          </a:p>
        </p:txBody>
      </p:sp>
      <p:sp>
        <p:nvSpPr>
          <p:cNvPr id="2" name="幻灯片编号占位符 1">
            <a:extLst>
              <a:ext uri="{FF2B5EF4-FFF2-40B4-BE49-F238E27FC236}">
                <a16:creationId xmlns:a16="http://schemas.microsoft.com/office/drawing/2014/main" id="{5F809F9F-A5F5-C2C4-97B6-5EBA9EB0C71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31380970-112C-3141-AB9A-EA2748D110D5}" type="slidenum">
              <a:rPr kumimoji="0" lang="en-US" altLang="zh-CN" sz="1400"/>
              <a:pPr/>
              <a:t>31</a:t>
            </a:fld>
            <a:endParaRPr kumimoji="0" lang="en-US" altLang="zh-CN" sz="140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7">
                                            <p:txEl>
                                              <p:pRg st="4" end="4"/>
                                            </p:txEl>
                                          </p:spTgt>
                                        </p:tgtEl>
                                        <p:attrNameLst>
                                          <p:attrName>style.visibility</p:attrName>
                                        </p:attrNameLst>
                                      </p:cBhvr>
                                      <p:to>
                                        <p:strVal val="visible"/>
                                      </p:to>
                                    </p:set>
                                    <p:animEffect transition="in" filter="wipe(left)">
                                      <p:cBhvr>
                                        <p:cTn id="7" dur="500"/>
                                        <p:tgtEl>
                                          <p:spTgt spid="9318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xEl>
                                              <p:pRg st="6" end="6"/>
                                            </p:txEl>
                                          </p:spTgt>
                                        </p:tgtEl>
                                        <p:attrNameLst>
                                          <p:attrName>style.visibility</p:attrName>
                                        </p:attrNameLst>
                                      </p:cBhvr>
                                      <p:to>
                                        <p:strVal val="visible"/>
                                      </p:to>
                                    </p:set>
                                    <p:animEffect transition="in" filter="wipe(left)">
                                      <p:cBhvr>
                                        <p:cTn id="12" dur="500"/>
                                        <p:tgtEl>
                                          <p:spTgt spid="93187">
                                            <p:txEl>
                                              <p:pRg st="6" end="6"/>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3187">
                                            <p:txEl>
                                              <p:pRg st="7" end="7"/>
                                            </p:txEl>
                                          </p:spTgt>
                                        </p:tgtEl>
                                        <p:attrNameLst>
                                          <p:attrName>style.visibility</p:attrName>
                                        </p:attrNameLst>
                                      </p:cBhvr>
                                      <p:to>
                                        <p:strVal val="visible"/>
                                      </p:to>
                                    </p:set>
                                    <p:animEffect transition="in" filter="wipe(left)">
                                      <p:cBhvr>
                                        <p:cTn id="16" dur="500"/>
                                        <p:tgtEl>
                                          <p:spTgt spid="93187">
                                            <p:txEl>
                                              <p:pRg st="7" end="7"/>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3187">
                                            <p:txEl>
                                              <p:pRg st="8" end="8"/>
                                            </p:txEl>
                                          </p:spTgt>
                                        </p:tgtEl>
                                        <p:attrNameLst>
                                          <p:attrName>style.visibility</p:attrName>
                                        </p:attrNameLst>
                                      </p:cBhvr>
                                      <p:to>
                                        <p:strVal val="visible"/>
                                      </p:to>
                                    </p:set>
                                    <p:animEffect transition="in" filter="wipe(left)">
                                      <p:cBhvr>
                                        <p:cTn id="20" dur="500"/>
                                        <p:tgtEl>
                                          <p:spTgt spid="93187">
                                            <p:txEl>
                                              <p:pRg st="8" end="8"/>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3187">
                                            <p:txEl>
                                              <p:pRg st="10" end="10"/>
                                            </p:txEl>
                                          </p:spTgt>
                                        </p:tgtEl>
                                        <p:attrNameLst>
                                          <p:attrName>style.visibility</p:attrName>
                                        </p:attrNameLst>
                                      </p:cBhvr>
                                      <p:to>
                                        <p:strVal val="visible"/>
                                      </p:to>
                                    </p:set>
                                    <p:animEffect transition="in" filter="wipe(left)">
                                      <p:cBhvr>
                                        <p:cTn id="25" dur="500"/>
                                        <p:tgtEl>
                                          <p:spTgt spid="93187">
                                            <p:txEl>
                                              <p:pRg st="10" end="1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3187">
                                            <p:txEl>
                                              <p:pRg st="12" end="12"/>
                                            </p:txEl>
                                          </p:spTgt>
                                        </p:tgtEl>
                                        <p:attrNameLst>
                                          <p:attrName>style.visibility</p:attrName>
                                        </p:attrNameLst>
                                      </p:cBhvr>
                                      <p:to>
                                        <p:strVal val="visible"/>
                                      </p:to>
                                    </p:set>
                                    <p:animEffect transition="in" filter="wipe(left)">
                                      <p:cBhvr>
                                        <p:cTn id="30" dur="500"/>
                                        <p:tgtEl>
                                          <p:spTgt spid="93187">
                                            <p:txEl>
                                              <p:pRg st="12" end="1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3187">
                                            <p:txEl>
                                              <p:pRg st="13" end="13"/>
                                            </p:txEl>
                                          </p:spTgt>
                                        </p:tgtEl>
                                        <p:attrNameLst>
                                          <p:attrName>style.visibility</p:attrName>
                                        </p:attrNameLst>
                                      </p:cBhvr>
                                      <p:to>
                                        <p:strVal val="visible"/>
                                      </p:to>
                                    </p:set>
                                    <p:animEffect transition="in" filter="wipe(left)">
                                      <p:cBhvr>
                                        <p:cTn id="35" dur="500"/>
                                        <p:tgtEl>
                                          <p:spTgt spid="93187">
                                            <p:txEl>
                                              <p:pRg st="13" end="1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3187">
                                            <p:txEl>
                                              <p:pRg st="14" end="14"/>
                                            </p:txEl>
                                          </p:spTgt>
                                        </p:tgtEl>
                                        <p:attrNameLst>
                                          <p:attrName>style.visibility</p:attrName>
                                        </p:attrNameLst>
                                      </p:cBhvr>
                                      <p:to>
                                        <p:strVal val="visible"/>
                                      </p:to>
                                    </p:set>
                                    <p:animEffect transition="in" filter="wipe(left)">
                                      <p:cBhvr>
                                        <p:cTn id="40" dur="500"/>
                                        <p:tgtEl>
                                          <p:spTgt spid="93187">
                                            <p:txEl>
                                              <p:pRg st="14" end="1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3187">
                                            <p:txEl>
                                              <p:pRg st="16" end="16"/>
                                            </p:txEl>
                                          </p:spTgt>
                                        </p:tgtEl>
                                        <p:attrNameLst>
                                          <p:attrName>style.visibility</p:attrName>
                                        </p:attrNameLst>
                                      </p:cBhvr>
                                      <p:to>
                                        <p:strVal val="visible"/>
                                      </p:to>
                                    </p:set>
                                    <p:animEffect transition="in" filter="wipe(left)">
                                      <p:cBhvr>
                                        <p:cTn id="45" dur="500"/>
                                        <p:tgtEl>
                                          <p:spTgt spid="9318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83BF14CE-5988-C105-A134-75934623BD65}"/>
              </a:ext>
            </a:extLst>
          </p:cNvPr>
          <p:cNvSpPr>
            <a:spLocks noGrp="1" noChangeArrowheads="1"/>
          </p:cNvSpPr>
          <p:nvPr>
            <p:ph type="body" idx="4294967295"/>
          </p:nvPr>
        </p:nvSpPr>
        <p:spPr>
          <a:xfrm>
            <a:off x="457200" y="304800"/>
            <a:ext cx="8229600" cy="5826125"/>
          </a:xfrm>
        </p:spPr>
        <p:txBody>
          <a:bodyPr/>
          <a:lstStyle/>
          <a:p>
            <a:pPr>
              <a:lnSpc>
                <a:spcPct val="90000"/>
              </a:lnSpc>
              <a:buFont typeface="Wingdings" charset="0"/>
              <a:buNone/>
              <a:defRPr/>
            </a:pPr>
            <a:r>
              <a:rPr kumimoji="0" lang="en-US" altLang="zh-CN" sz="3600" b="1" dirty="0">
                <a:solidFill>
                  <a:srgbClr val="DDDDDD"/>
                </a:solidFill>
                <a:latin typeface="Garamond" charset="0"/>
              </a:rPr>
              <a:t>8.2</a:t>
            </a:r>
            <a:r>
              <a:rPr kumimoji="0" lang="zh-CN" altLang="en-US" sz="3600" b="1" dirty="0">
                <a:solidFill>
                  <a:srgbClr val="DDDDDD"/>
                </a:solidFill>
                <a:latin typeface="Garamond" charset="0"/>
              </a:rPr>
              <a:t>　拷问基础性的隐含假设</a:t>
            </a:r>
          </a:p>
          <a:p>
            <a:pPr>
              <a:lnSpc>
                <a:spcPct val="90000"/>
              </a:lnSpc>
              <a:buFont typeface="Wingdings" charset="0"/>
              <a:buNone/>
              <a:defRPr/>
            </a:pPr>
            <a:endParaRPr kumimoji="0" lang="zh-CN" altLang="en-US" sz="1000" dirty="0">
              <a:solidFill>
                <a:srgbClr val="DDDDDD"/>
              </a:solidFill>
            </a:endParaRPr>
          </a:p>
          <a:p>
            <a:pPr>
              <a:lnSpc>
                <a:spcPct val="90000"/>
              </a:lnSpc>
              <a:buFont typeface="Wingdings" charset="0"/>
              <a:buNone/>
              <a:defRPr/>
            </a:pPr>
            <a:r>
              <a:rPr kumimoji="0" lang="en-US" altLang="zh-CN" sz="3000" b="1" dirty="0">
                <a:solidFill>
                  <a:srgbClr val="CCFF33"/>
                </a:solidFill>
                <a:latin typeface="Garamond" charset="0"/>
              </a:rPr>
              <a:t>8.2.1</a:t>
            </a:r>
            <a:r>
              <a:rPr kumimoji="0" lang="zh-CN" altLang="en-US" sz="3000" b="1" dirty="0">
                <a:solidFill>
                  <a:srgbClr val="CCFF33"/>
                </a:solidFill>
                <a:latin typeface="Garamond" charset="0"/>
              </a:rPr>
              <a:t>　认识进步在于拷问基础性的隐含假设</a:t>
            </a:r>
          </a:p>
          <a:p>
            <a:pPr>
              <a:lnSpc>
                <a:spcPct val="90000"/>
              </a:lnSpc>
              <a:buFont typeface="Wingdings" charset="0"/>
              <a:buChar char="Ø"/>
              <a:defRPr/>
            </a:pPr>
            <a:endParaRPr kumimoji="0" lang="zh-CN" altLang="en-US" sz="1000" b="1" dirty="0"/>
          </a:p>
          <a:p>
            <a:pPr>
              <a:lnSpc>
                <a:spcPct val="90000"/>
              </a:lnSpc>
              <a:buFont typeface="Wingdings" charset="0"/>
              <a:buChar char="Ø"/>
              <a:defRPr/>
            </a:pPr>
            <a:r>
              <a:rPr kumimoji="0" lang="zh-CN" altLang="en-US" sz="2600" dirty="0">
                <a:solidFill>
                  <a:srgbClr val="66FFFF"/>
                </a:solidFill>
              </a:rPr>
              <a:t>进一步探讨论证的支撑假设常常是自然的、值得的</a:t>
            </a:r>
          </a:p>
          <a:p>
            <a:pPr lvl="1">
              <a:lnSpc>
                <a:spcPct val="90000"/>
              </a:lnSpc>
              <a:buFont typeface="Wingdings" charset="0"/>
              <a:buChar char="l"/>
              <a:defRPr/>
            </a:pPr>
            <a:r>
              <a:rPr kumimoji="0" lang="zh-CN" altLang="en-US" sz="2400" dirty="0">
                <a:cs typeface="宋体" charset="0"/>
              </a:rPr>
              <a:t>补充的隐含前提，虽然可以使推理有效，但本身也可能是有争议的。</a:t>
            </a:r>
            <a:r>
              <a:rPr kumimoji="0" lang="zh-CN" altLang="en-US" sz="2400" b="1" dirty="0">
                <a:cs typeface="宋体" charset="0"/>
              </a:rPr>
              <a:t>考核它们的可信性关系到论证的完善</a:t>
            </a:r>
          </a:p>
          <a:p>
            <a:pPr lvl="1">
              <a:lnSpc>
                <a:spcPct val="90000"/>
              </a:lnSpc>
              <a:buFont typeface="Wingdings" charset="0"/>
              <a:buNone/>
              <a:defRPr/>
            </a:pPr>
            <a:endParaRPr kumimoji="0" lang="zh-CN" altLang="en-US" sz="1000" dirty="0">
              <a:cs typeface="宋体" charset="0"/>
            </a:endParaRPr>
          </a:p>
          <a:p>
            <a:pPr lvl="1">
              <a:lnSpc>
                <a:spcPct val="90000"/>
              </a:lnSpc>
              <a:buFont typeface="Wingdings" charset="0"/>
              <a:buChar char="l"/>
              <a:defRPr/>
            </a:pPr>
            <a:r>
              <a:rPr kumimoji="0" lang="zh-CN" altLang="en-US" sz="2400" b="1" dirty="0">
                <a:cs typeface="宋体" charset="0"/>
              </a:rPr>
              <a:t>也是深入发展认识的渠道</a:t>
            </a:r>
            <a:r>
              <a:rPr kumimoji="0" lang="zh-CN" altLang="en-US" sz="2400" dirty="0">
                <a:cs typeface="宋体" charset="0"/>
              </a:rPr>
              <a:t>。即使是最可信的基础和世界观，当有具体证据时重新审查它也是正当的</a:t>
            </a:r>
          </a:p>
          <a:p>
            <a:pPr lvl="1">
              <a:lnSpc>
                <a:spcPct val="90000"/>
              </a:lnSpc>
              <a:buFont typeface="Wingdings" charset="0"/>
              <a:buNone/>
              <a:defRPr/>
            </a:pPr>
            <a:endParaRPr kumimoji="0" lang="zh-CN" altLang="en-US" sz="2000" dirty="0">
              <a:cs typeface="宋体" charset="0"/>
            </a:endParaRPr>
          </a:p>
          <a:p>
            <a:pPr>
              <a:lnSpc>
                <a:spcPct val="90000"/>
              </a:lnSpc>
              <a:buFont typeface="Wingdings" charset="0"/>
              <a:buChar char="Ø"/>
              <a:defRPr/>
            </a:pPr>
            <a:r>
              <a:rPr kumimoji="0" lang="zh-CN" altLang="en-US" sz="2600" dirty="0">
                <a:solidFill>
                  <a:srgbClr val="66FFFF"/>
                </a:solidFill>
              </a:rPr>
              <a:t>科学进步和革命，常常来自对假设的发现和置疑</a:t>
            </a:r>
          </a:p>
          <a:p>
            <a:pPr lvl="1">
              <a:lnSpc>
                <a:spcPct val="90000"/>
              </a:lnSpc>
              <a:buFont typeface="Wingdings" charset="0"/>
              <a:buChar char="l"/>
              <a:defRPr/>
            </a:pPr>
            <a:r>
              <a:rPr kumimoji="0" lang="zh-CN" altLang="en-US" sz="2400" dirty="0">
                <a:cs typeface="宋体" charset="0"/>
              </a:rPr>
              <a:t>众所周知的大革命有哥白尼推翻地心说，拉瓦锡推翻燃素说，电磁以太理论的抛弃，爱因斯坦的相对论和普朗克等量子力学对近代力学、牛顿世界观和决定论哲学的全面革命。</a:t>
            </a:r>
            <a:endParaRPr kumimoji="0" lang="en-US" altLang="zh-CN" sz="2400" dirty="0">
              <a:cs typeface="宋体" charset="0"/>
            </a:endParaRPr>
          </a:p>
        </p:txBody>
      </p:sp>
      <p:sp>
        <p:nvSpPr>
          <p:cNvPr id="2" name="幻灯片编号占位符 1">
            <a:extLst>
              <a:ext uri="{FF2B5EF4-FFF2-40B4-BE49-F238E27FC236}">
                <a16:creationId xmlns:a16="http://schemas.microsoft.com/office/drawing/2014/main" id="{E131A489-ABF7-0326-6459-D86EF2C6772E}"/>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D8FF4858-31EA-2040-B01F-06505366342E}" type="slidenum">
              <a:rPr kumimoji="0" lang="en-US" altLang="zh-CN" sz="1400"/>
              <a:pPr/>
              <a:t>32</a:t>
            </a:fld>
            <a:endParaRPr kumimoji="0" lang="en-US" altLang="zh-CN"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0BE4D5EE-1DD6-E2C7-C266-BD334E47ED09}"/>
              </a:ext>
            </a:extLst>
          </p:cNvPr>
          <p:cNvSpPr>
            <a:spLocks noGrp="1" noChangeArrowheads="1"/>
          </p:cNvSpPr>
          <p:nvPr>
            <p:ph type="body" idx="4294967295"/>
          </p:nvPr>
        </p:nvSpPr>
        <p:spPr>
          <a:xfrm>
            <a:off x="457200" y="381000"/>
            <a:ext cx="8229600" cy="2971800"/>
          </a:xfrm>
        </p:spPr>
        <p:txBody>
          <a:bodyPr/>
          <a:lstStyle/>
          <a:p>
            <a:pPr>
              <a:lnSpc>
                <a:spcPct val="80000"/>
              </a:lnSpc>
            </a:pPr>
            <a:r>
              <a:rPr kumimoji="0" lang="zh-CN" altLang="en-US" sz="2800" b="1">
                <a:solidFill>
                  <a:schemeClr val="accent2"/>
                </a:solidFill>
              </a:rPr>
              <a:t>科学是假说和假设织成的网</a:t>
            </a:r>
          </a:p>
          <a:p>
            <a:pPr>
              <a:lnSpc>
                <a:spcPct val="80000"/>
              </a:lnSpc>
            </a:pPr>
            <a:endParaRPr kumimoji="0" lang="zh-CN" altLang="en-US" sz="1000" b="1">
              <a:solidFill>
                <a:srgbClr val="006666"/>
              </a:solidFill>
            </a:endParaRPr>
          </a:p>
          <a:p>
            <a:pPr>
              <a:lnSpc>
                <a:spcPct val="80000"/>
              </a:lnSpc>
              <a:buFontTx/>
              <a:buNone/>
            </a:pPr>
            <a:r>
              <a:rPr kumimoji="0" lang="zh-CN" altLang="en-US" sz="1700"/>
              <a:t>	</a:t>
            </a:r>
            <a:r>
              <a:rPr kumimoji="0" lang="zh-CN" altLang="en-US" sz="2400">
                <a:solidFill>
                  <a:srgbClr val="006666"/>
                </a:solidFill>
              </a:rPr>
              <a:t>科学发现和检验的每一步骤，都躺在背后的知识、观念、初始条件、辅助假设、解释性理论、工具理论上。</a:t>
            </a:r>
          </a:p>
          <a:p>
            <a:pPr>
              <a:lnSpc>
                <a:spcPct val="80000"/>
              </a:lnSpc>
            </a:pPr>
            <a:endParaRPr kumimoji="0" lang="zh-CN" altLang="en-US" sz="1000">
              <a:solidFill>
                <a:srgbClr val="006666"/>
              </a:solidFill>
            </a:endParaRPr>
          </a:p>
          <a:p>
            <a:pPr>
              <a:lnSpc>
                <a:spcPct val="80000"/>
              </a:lnSpc>
            </a:pPr>
            <a:r>
              <a:rPr kumimoji="0" lang="zh-CN" altLang="en-US" sz="2800" b="1">
                <a:solidFill>
                  <a:schemeClr val="accent2"/>
                </a:solidFill>
              </a:rPr>
              <a:t>可以通过调整假设网来“吸收”证伪</a:t>
            </a:r>
          </a:p>
          <a:p>
            <a:pPr>
              <a:lnSpc>
                <a:spcPct val="80000"/>
              </a:lnSpc>
              <a:buFontTx/>
              <a:buNone/>
            </a:pPr>
            <a:r>
              <a:rPr kumimoji="0" lang="zh-CN" altLang="en-US" sz="1500"/>
              <a:t>	</a:t>
            </a:r>
            <a:r>
              <a:rPr kumimoji="0" lang="zh-CN" altLang="en-US" sz="2400" b="1" i="1">
                <a:solidFill>
                  <a:schemeClr val="hlink"/>
                </a:solidFill>
                <a:latin typeface="汉鼎简中楷" charset="-122"/>
                <a:ea typeface="汉鼎简中楷" charset="-122"/>
              </a:rPr>
              <a:t>哥伦布关于地球是球形的论证</a:t>
            </a:r>
            <a:r>
              <a:rPr kumimoji="0" lang="en-US" altLang="zh-CN" sz="2400" b="1" i="1">
                <a:solidFill>
                  <a:schemeClr val="hlink"/>
                </a:solidFill>
                <a:latin typeface="汉鼎简中楷" charset="-122"/>
                <a:ea typeface="汉鼎简中楷" charset="-122"/>
              </a:rPr>
              <a:t>:</a:t>
            </a:r>
            <a:r>
              <a:rPr kumimoji="0" lang="zh-CN" altLang="en-US" sz="2400" b="1" i="1">
                <a:solidFill>
                  <a:schemeClr val="hlink"/>
                </a:solidFill>
                <a:latin typeface="汉鼎简中楷" charset="-122"/>
                <a:ea typeface="汉鼎简中楷" charset="-122"/>
              </a:rPr>
              <a:t>海上的船，随着它越驶越远，船体甲板由低到高逐渐消失。这证明，我们看到的船是由地球曲面的</a:t>
            </a:r>
            <a:r>
              <a:rPr kumimoji="0" lang="zh-CN" altLang="en-US" sz="2400" b="1" i="1">
                <a:solidFill>
                  <a:schemeClr val="hlink"/>
                </a:solidFill>
                <a:ea typeface="汉鼎简中楷" charset="-122"/>
              </a:rPr>
              <a:t>“</a:t>
            </a:r>
            <a:r>
              <a:rPr kumimoji="0" lang="zh-CN" altLang="en-US" sz="2400" b="1" i="1">
                <a:solidFill>
                  <a:schemeClr val="hlink"/>
                </a:solidFill>
                <a:latin typeface="汉鼎简中楷" charset="-122"/>
                <a:ea typeface="汉鼎简中楷" charset="-122"/>
              </a:rPr>
              <a:t>这一侧</a:t>
            </a:r>
            <a:r>
              <a:rPr kumimoji="0" lang="zh-CN" altLang="en-US" sz="2400" b="1" i="1">
                <a:solidFill>
                  <a:schemeClr val="hlink"/>
                </a:solidFill>
                <a:ea typeface="汉鼎简中楷" charset="-122"/>
              </a:rPr>
              <a:t>”</a:t>
            </a:r>
            <a:r>
              <a:rPr kumimoji="0" lang="zh-CN" altLang="en-US" sz="2400" b="1" i="1">
                <a:solidFill>
                  <a:schemeClr val="hlink"/>
                </a:solidFill>
                <a:latin typeface="汉鼎简中楷" charset="-122"/>
                <a:ea typeface="汉鼎简中楷" charset="-122"/>
              </a:rPr>
              <a:t>驶向了</a:t>
            </a:r>
            <a:r>
              <a:rPr kumimoji="0" lang="zh-CN" altLang="en-US" sz="2400" b="1" i="1">
                <a:solidFill>
                  <a:schemeClr val="hlink"/>
                </a:solidFill>
                <a:ea typeface="汉鼎简中楷" charset="-122"/>
              </a:rPr>
              <a:t>“</a:t>
            </a:r>
            <a:r>
              <a:rPr kumimoji="0" lang="zh-CN" altLang="en-US" sz="2400" b="1" i="1">
                <a:solidFill>
                  <a:schemeClr val="hlink"/>
                </a:solidFill>
                <a:latin typeface="汉鼎简中楷" charset="-122"/>
                <a:ea typeface="汉鼎简中楷" charset="-122"/>
              </a:rPr>
              <a:t>另一侧</a:t>
            </a:r>
            <a:r>
              <a:rPr kumimoji="0" lang="zh-CN" altLang="en-US" sz="2400" b="1" i="1">
                <a:solidFill>
                  <a:schemeClr val="hlink"/>
                </a:solidFill>
                <a:ea typeface="汉鼎简中楷" charset="-122"/>
              </a:rPr>
              <a:t>”</a:t>
            </a:r>
            <a:r>
              <a:rPr kumimoji="0" lang="zh-CN" altLang="en-US" sz="2400" b="1" i="1">
                <a:solidFill>
                  <a:schemeClr val="hlink"/>
                </a:solidFill>
                <a:latin typeface="汉鼎简中楷" charset="-122"/>
                <a:ea typeface="汉鼎简中楷" charset="-122"/>
              </a:rPr>
              <a:t>。</a:t>
            </a:r>
            <a:r>
              <a:rPr kumimoji="0" lang="zh-CN" altLang="en-US" sz="2400" i="1">
                <a:solidFill>
                  <a:schemeClr val="hlink"/>
                </a:solidFill>
              </a:rPr>
              <a:t> </a:t>
            </a:r>
          </a:p>
        </p:txBody>
      </p:sp>
      <p:pic>
        <p:nvPicPr>
          <p:cNvPr id="109570" name="Picture 4">
            <a:extLst>
              <a:ext uri="{FF2B5EF4-FFF2-40B4-BE49-F238E27FC236}">
                <a16:creationId xmlns:a16="http://schemas.microsoft.com/office/drawing/2014/main" id="{35376097-D209-5059-622F-BA908EF1E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29000"/>
            <a:ext cx="81661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幻灯片编号占位符 1">
            <a:extLst>
              <a:ext uri="{FF2B5EF4-FFF2-40B4-BE49-F238E27FC236}">
                <a16:creationId xmlns:a16="http://schemas.microsoft.com/office/drawing/2014/main" id="{61A96717-9280-9924-1358-524BD9E7B42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DEE5A14F-CB64-224D-918C-736586D382F6}" type="slidenum">
              <a:rPr kumimoji="0" lang="en-US" altLang="zh-CN" sz="1400"/>
              <a:pPr/>
              <a:t>33</a:t>
            </a:fld>
            <a:endParaRPr kumimoji="0" lang="en-US" altLang="zh-CN"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CEBFE4F9-54EC-65BE-3B7D-48AABAD2C072}"/>
              </a:ext>
            </a:extLst>
          </p:cNvPr>
          <p:cNvSpPr>
            <a:spLocks noGrp="1" noChangeArrowheads="1"/>
          </p:cNvSpPr>
          <p:nvPr>
            <p:ph type="body" idx="4294967295"/>
          </p:nvPr>
        </p:nvSpPr>
        <p:spPr>
          <a:xfrm>
            <a:off x="457200" y="457200"/>
            <a:ext cx="8229600" cy="2971800"/>
          </a:xfrm>
        </p:spPr>
        <p:txBody>
          <a:bodyPr/>
          <a:lstStyle/>
          <a:p>
            <a:pPr>
              <a:lnSpc>
                <a:spcPct val="80000"/>
              </a:lnSpc>
            </a:pPr>
            <a:r>
              <a:rPr kumimoji="0" lang="zh-CN" altLang="en-US" sz="2400" i="1">
                <a:solidFill>
                  <a:srgbClr val="000066"/>
                </a:solidFill>
              </a:rPr>
              <a:t>这个船的论证似乎决定性地反驳了地球是平坦的假说。但是，地平说的推理大致上是：</a:t>
            </a:r>
          </a:p>
          <a:p>
            <a:pPr>
              <a:lnSpc>
                <a:spcPct val="80000"/>
              </a:lnSpc>
              <a:buFontTx/>
              <a:buNone/>
            </a:pPr>
            <a:r>
              <a:rPr kumimoji="0" lang="zh-CN" altLang="en-US" sz="800" i="1">
                <a:solidFill>
                  <a:srgbClr val="000066"/>
                </a:solidFill>
              </a:rPr>
              <a:t>　　</a:t>
            </a:r>
          </a:p>
          <a:p>
            <a:pPr>
              <a:lnSpc>
                <a:spcPct val="80000"/>
              </a:lnSpc>
              <a:buClr>
                <a:schemeClr val="hlink"/>
              </a:buClr>
              <a:buSzPct val="80000"/>
              <a:buFont typeface="Wingdings" pitchFamily="2" charset="2"/>
              <a:buNone/>
            </a:pPr>
            <a:r>
              <a:rPr kumimoji="0" lang="zh-CN" altLang="en-US" sz="2400" b="1" i="1">
                <a:solidFill>
                  <a:schemeClr val="hlink"/>
                </a:solidFill>
                <a:latin typeface="汉鼎简中楷" charset="-122"/>
                <a:ea typeface="汉鼎简中楷" charset="-122"/>
              </a:rPr>
              <a:t>		地球是平坦的</a:t>
            </a:r>
          </a:p>
          <a:p>
            <a:pPr>
              <a:lnSpc>
                <a:spcPct val="80000"/>
              </a:lnSpc>
              <a:buFontTx/>
              <a:buNone/>
            </a:pPr>
            <a:r>
              <a:rPr kumimoji="0" lang="zh-CN" altLang="en-US" sz="2400" b="1" i="1">
                <a:solidFill>
                  <a:schemeClr val="hlink"/>
                </a:solidFill>
                <a:latin typeface="汉鼎简中楷" charset="-122"/>
                <a:ea typeface="汉鼎简中楷" charset="-122"/>
              </a:rPr>
              <a:t>		光线成直线传播</a:t>
            </a:r>
          </a:p>
          <a:p>
            <a:pPr>
              <a:lnSpc>
                <a:spcPct val="80000"/>
              </a:lnSpc>
              <a:buFontTx/>
              <a:buNone/>
            </a:pPr>
            <a:r>
              <a:rPr kumimoji="0" lang="zh-CN" altLang="en-US" sz="1500" b="1" i="1">
                <a:solidFill>
                  <a:schemeClr val="hlink"/>
                </a:solidFill>
                <a:latin typeface="汉鼎简中楷" charset="-122"/>
                <a:ea typeface="汉鼎简中楷" charset="-122"/>
              </a:rPr>
              <a:t>　　　	──────────────────────────</a:t>
            </a:r>
          </a:p>
          <a:p>
            <a:pPr>
              <a:lnSpc>
                <a:spcPct val="80000"/>
              </a:lnSpc>
              <a:buFontTx/>
              <a:buNone/>
            </a:pPr>
            <a:r>
              <a:rPr kumimoji="0" lang="zh-CN" altLang="en-US" sz="1500" b="1" i="1">
                <a:solidFill>
                  <a:schemeClr val="hlink"/>
                </a:solidFill>
                <a:latin typeface="汉鼎简中楷" charset="-122"/>
                <a:ea typeface="汉鼎简中楷" charset="-122"/>
              </a:rPr>
              <a:t>		</a:t>
            </a:r>
            <a:r>
              <a:rPr kumimoji="0" lang="zh-CN" altLang="en-US" sz="2400" b="1" i="1">
                <a:solidFill>
                  <a:schemeClr val="hlink"/>
                </a:solidFill>
                <a:latin typeface="汉鼎简中楷" charset="-122"/>
                <a:ea typeface="汉鼎简中楷" charset="-122"/>
              </a:rPr>
              <a:t>所以，船体的底层不会先于桅杆消失</a:t>
            </a:r>
          </a:p>
          <a:p>
            <a:pPr>
              <a:lnSpc>
                <a:spcPct val="80000"/>
              </a:lnSpc>
              <a:buFontTx/>
              <a:buNone/>
            </a:pPr>
            <a:endParaRPr kumimoji="0" lang="zh-CN" altLang="en-US" sz="1000" b="1" i="1">
              <a:solidFill>
                <a:schemeClr val="hlink"/>
              </a:solidFill>
              <a:latin typeface="汉鼎简中楷" charset="-122"/>
              <a:ea typeface="汉鼎简中楷" charset="-122"/>
            </a:endParaRPr>
          </a:p>
          <a:p>
            <a:pPr>
              <a:lnSpc>
                <a:spcPct val="80000"/>
              </a:lnSpc>
              <a:buFontTx/>
              <a:buNone/>
            </a:pPr>
            <a:r>
              <a:rPr kumimoji="0" lang="zh-CN" altLang="en-US" sz="1600" i="1">
                <a:solidFill>
                  <a:srgbClr val="000066"/>
                </a:solidFill>
              </a:rPr>
              <a:t>	</a:t>
            </a:r>
            <a:r>
              <a:rPr kumimoji="0" lang="zh-CN" altLang="en-US" sz="2400" i="1">
                <a:solidFill>
                  <a:srgbClr val="000066"/>
                </a:solidFill>
              </a:rPr>
              <a:t>如果我们修改第二前提，</a:t>
            </a:r>
            <a:r>
              <a:rPr kumimoji="0" lang="zh-CN" altLang="en-US" sz="2400" i="1"/>
              <a:t>假设设光线弯曲传播，</a:t>
            </a:r>
            <a:r>
              <a:rPr kumimoji="0" lang="zh-CN" altLang="en-US" sz="2400" i="1">
                <a:solidFill>
                  <a:srgbClr val="000066"/>
                </a:solidFill>
              </a:rPr>
              <a:t>那么地平说可以推导出船体</a:t>
            </a:r>
            <a:r>
              <a:rPr kumimoji="0" lang="zh-CN" altLang="en-US" sz="2400" i="1"/>
              <a:t>逐渐</a:t>
            </a:r>
            <a:r>
              <a:rPr kumimoji="0" lang="zh-CN" altLang="en-US" sz="2400" i="1">
                <a:solidFill>
                  <a:srgbClr val="000066"/>
                </a:solidFill>
              </a:rPr>
              <a:t>消失的</a:t>
            </a:r>
            <a:r>
              <a:rPr kumimoji="0" lang="zh-CN" altLang="en-US" sz="2400" i="1"/>
              <a:t>观察</a:t>
            </a:r>
            <a:r>
              <a:rPr kumimoji="0" lang="zh-CN" altLang="en-US" sz="2400" i="1">
                <a:solidFill>
                  <a:srgbClr val="000066"/>
                </a:solidFill>
              </a:rPr>
              <a:t>吗？ </a:t>
            </a:r>
          </a:p>
        </p:txBody>
      </p:sp>
      <p:pic>
        <p:nvPicPr>
          <p:cNvPr id="110594" name="Picture 4">
            <a:extLst>
              <a:ext uri="{FF2B5EF4-FFF2-40B4-BE49-F238E27FC236}">
                <a16:creationId xmlns:a16="http://schemas.microsoft.com/office/drawing/2014/main" id="{C7F0AD0C-95FB-544D-637F-59988071D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14725"/>
            <a:ext cx="7924800"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6">
            <a:extLst>
              <a:ext uri="{FF2B5EF4-FFF2-40B4-BE49-F238E27FC236}">
                <a16:creationId xmlns:a16="http://schemas.microsoft.com/office/drawing/2014/main" id="{7F097187-7F79-50E4-10D0-F6875DD1F9B8}"/>
              </a:ext>
            </a:extLst>
          </p:cNvPr>
          <p:cNvSpPr>
            <a:spLocks noChangeArrowheads="1"/>
          </p:cNvSpPr>
          <p:nvPr/>
        </p:nvSpPr>
        <p:spPr bwMode="auto">
          <a:xfrm>
            <a:off x="304800" y="5791200"/>
            <a:ext cx="86598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Char char="Ø"/>
            </a:pPr>
            <a:r>
              <a:rPr kumimoji="0" lang="en-US" altLang="zh-CN" sz="2400"/>
              <a:t> </a:t>
            </a:r>
            <a:r>
              <a:rPr kumimoji="0" lang="zh-CN" altLang="en-US" sz="2400">
                <a:solidFill>
                  <a:schemeClr val="tx2"/>
                </a:solidFill>
              </a:rPr>
              <a:t>问题是，象这样调整其他假设来挽救主要假说的作法合适吗？</a:t>
            </a:r>
          </a:p>
        </p:txBody>
      </p:sp>
      <p:sp>
        <p:nvSpPr>
          <p:cNvPr id="2" name="幻灯片编号占位符 1">
            <a:extLst>
              <a:ext uri="{FF2B5EF4-FFF2-40B4-BE49-F238E27FC236}">
                <a16:creationId xmlns:a16="http://schemas.microsoft.com/office/drawing/2014/main" id="{DD11F283-EDF1-5717-1C60-D0AFA73AE047}"/>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A8577E34-449A-9546-9D2F-E93A41A4728A}" type="slidenum">
              <a:rPr kumimoji="0" lang="en-US" altLang="zh-CN" sz="1400"/>
              <a:pPr/>
              <a:t>34</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4820">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6224BA38-95DF-715B-C256-3657CA9F00A9}"/>
              </a:ext>
            </a:extLst>
          </p:cNvPr>
          <p:cNvSpPr>
            <a:spLocks noGrp="1" noChangeArrowheads="1"/>
          </p:cNvSpPr>
          <p:nvPr>
            <p:ph type="body" idx="4294967295"/>
          </p:nvPr>
        </p:nvSpPr>
        <p:spPr>
          <a:xfrm>
            <a:off x="457200" y="304800"/>
            <a:ext cx="8229600" cy="2438400"/>
          </a:xfrm>
        </p:spPr>
        <p:txBody>
          <a:bodyPr/>
          <a:lstStyle/>
          <a:p>
            <a:pPr>
              <a:lnSpc>
                <a:spcPct val="80000"/>
              </a:lnSpc>
              <a:buFontTx/>
              <a:buNone/>
            </a:pPr>
            <a:r>
              <a:rPr kumimoji="0" lang="en-US" altLang="zh-CN" b="1">
                <a:latin typeface="Garamond" panose="02020404030301010803" pitchFamily="18" charset="0"/>
              </a:rPr>
              <a:t>8.2.2</a:t>
            </a:r>
            <a:r>
              <a:rPr kumimoji="0" lang="zh-CN" altLang="en-US" b="1">
                <a:latin typeface="Garamond" panose="02020404030301010803" pitchFamily="18" charset="0"/>
              </a:rPr>
              <a:t>　科学革命－怀疑根本假设</a:t>
            </a:r>
          </a:p>
          <a:p>
            <a:pPr>
              <a:lnSpc>
                <a:spcPct val="80000"/>
              </a:lnSpc>
              <a:buFontTx/>
              <a:buNone/>
            </a:pPr>
            <a:endParaRPr kumimoji="0" lang="zh-CN" altLang="en-US" sz="1200"/>
          </a:p>
          <a:p>
            <a:pPr>
              <a:lnSpc>
                <a:spcPct val="80000"/>
              </a:lnSpc>
              <a:buSzPct val="85000"/>
              <a:buFont typeface="Wingdings" pitchFamily="2" charset="2"/>
              <a:buChar char="v"/>
            </a:pPr>
            <a:r>
              <a:rPr kumimoji="0" lang="zh-CN" altLang="en-US" sz="2400" b="1">
                <a:solidFill>
                  <a:srgbClr val="FFFF66"/>
                </a:solidFill>
              </a:rPr>
              <a:t>科学中</a:t>
            </a:r>
            <a:r>
              <a:rPr kumimoji="0" lang="en-US" altLang="zh-CN" sz="2400" b="1">
                <a:solidFill>
                  <a:srgbClr val="FFFF66"/>
                </a:solidFill>
              </a:rPr>
              <a:t>, </a:t>
            </a:r>
            <a:r>
              <a:rPr kumimoji="0" lang="zh-CN" altLang="en-US" sz="2400" b="1">
                <a:solidFill>
                  <a:srgbClr val="FFFF66"/>
                </a:solidFill>
              </a:rPr>
              <a:t>调整、修改假设来说明反常或者新现像，是常有的。重要的问题是</a:t>
            </a:r>
            <a:r>
              <a:rPr kumimoji="0" lang="en-US" altLang="zh-CN" sz="2400" b="1">
                <a:solidFill>
                  <a:srgbClr val="FFFF66"/>
                </a:solidFill>
              </a:rPr>
              <a:t>,</a:t>
            </a:r>
            <a:r>
              <a:rPr kumimoji="0" lang="zh-CN" altLang="en-US" sz="2400" b="1">
                <a:solidFill>
                  <a:srgbClr val="FFFF66"/>
                </a:solidFill>
              </a:rPr>
              <a:t>什么时候该停止挽救一个假设、理论。</a:t>
            </a:r>
          </a:p>
          <a:p>
            <a:pPr>
              <a:lnSpc>
                <a:spcPct val="80000"/>
              </a:lnSpc>
              <a:buSzPct val="85000"/>
              <a:buFont typeface="Wingdings" pitchFamily="2" charset="2"/>
              <a:buChar char="v"/>
            </a:pPr>
            <a:r>
              <a:rPr kumimoji="0" lang="zh-CN" altLang="en-US" sz="2400" b="1">
                <a:solidFill>
                  <a:srgbClr val="FFFF66"/>
                </a:solidFill>
              </a:rPr>
              <a:t>这要看调整导致的是</a:t>
            </a:r>
            <a:r>
              <a:rPr kumimoji="0" lang="zh-CN" altLang="en-US" sz="2400" b="1">
                <a:solidFill>
                  <a:srgbClr val="FFFF66"/>
                </a:solidFill>
                <a:latin typeface="Arial" panose="020B0604020202020204" pitchFamily="34" charset="0"/>
              </a:rPr>
              <a:t>“</a:t>
            </a:r>
            <a:r>
              <a:rPr kumimoji="0" lang="zh-CN" altLang="en-US" sz="2400" b="1">
                <a:solidFill>
                  <a:srgbClr val="FFFF66"/>
                </a:solidFill>
              </a:rPr>
              <a:t>进步</a:t>
            </a:r>
            <a:r>
              <a:rPr kumimoji="0" lang="zh-CN" altLang="en-US" sz="2400" b="1">
                <a:solidFill>
                  <a:srgbClr val="FFFF66"/>
                </a:solidFill>
                <a:latin typeface="Arial" panose="020B0604020202020204" pitchFamily="34" charset="0"/>
              </a:rPr>
              <a:t>”</a:t>
            </a:r>
            <a:r>
              <a:rPr kumimoji="0" lang="zh-CN" altLang="en-US" sz="2400" b="1">
                <a:solidFill>
                  <a:srgbClr val="FFFF66"/>
                </a:solidFill>
              </a:rPr>
              <a:t>还是</a:t>
            </a:r>
            <a:r>
              <a:rPr kumimoji="0" lang="zh-CN" altLang="en-US" sz="2400" b="1">
                <a:solidFill>
                  <a:srgbClr val="FFFF66"/>
                </a:solidFill>
                <a:latin typeface="Arial" panose="020B0604020202020204" pitchFamily="34" charset="0"/>
              </a:rPr>
              <a:t>“</a:t>
            </a:r>
            <a:r>
              <a:rPr kumimoji="0" lang="zh-CN" altLang="en-US" sz="2400" b="1">
                <a:solidFill>
                  <a:srgbClr val="FFFF66"/>
                </a:solidFill>
              </a:rPr>
              <a:t>退步</a:t>
            </a:r>
            <a:r>
              <a:rPr kumimoji="0" lang="zh-CN" altLang="en-US" sz="2400" b="1">
                <a:solidFill>
                  <a:srgbClr val="FFFF66"/>
                </a:solidFill>
                <a:latin typeface="Arial" panose="020B0604020202020204" pitchFamily="34" charset="0"/>
              </a:rPr>
              <a:t>”</a:t>
            </a:r>
            <a:endParaRPr kumimoji="0" lang="zh-CN" altLang="en-US" sz="2400" b="1">
              <a:solidFill>
                <a:srgbClr val="FFFF66"/>
              </a:solidFill>
            </a:endParaRPr>
          </a:p>
          <a:p>
            <a:pPr>
              <a:lnSpc>
                <a:spcPct val="80000"/>
              </a:lnSpc>
            </a:pPr>
            <a:endParaRPr kumimoji="0" lang="zh-CN" altLang="en-US" sz="2000">
              <a:solidFill>
                <a:srgbClr val="FFFF66"/>
              </a:solidFill>
            </a:endParaRPr>
          </a:p>
          <a:p>
            <a:pPr>
              <a:lnSpc>
                <a:spcPct val="80000"/>
              </a:lnSpc>
              <a:buFontTx/>
              <a:buNone/>
            </a:pPr>
            <a:r>
              <a:rPr kumimoji="0" lang="zh-CN" altLang="en-US" sz="2600" b="1">
                <a:solidFill>
                  <a:schemeClr val="bg2"/>
                </a:solidFill>
              </a:rPr>
              <a:t>托勒密的地心说最后疲于无休止的调整</a:t>
            </a:r>
            <a:endParaRPr kumimoji="0" lang="en-US" altLang="zh-CN" sz="2600" i="1">
              <a:solidFill>
                <a:schemeClr val="bg2"/>
              </a:solidFill>
            </a:endParaRPr>
          </a:p>
        </p:txBody>
      </p:sp>
      <p:sp>
        <p:nvSpPr>
          <p:cNvPr id="111618" name="Rectangle 4">
            <a:extLst>
              <a:ext uri="{FF2B5EF4-FFF2-40B4-BE49-F238E27FC236}">
                <a16:creationId xmlns:a16="http://schemas.microsoft.com/office/drawing/2014/main" id="{D9BC6515-16E7-8DC2-9719-EC9F5977168E}"/>
              </a:ext>
            </a:extLst>
          </p:cNvPr>
          <p:cNvSpPr>
            <a:spLocks noChangeArrowheads="1"/>
          </p:cNvSpPr>
          <p:nvPr/>
        </p:nvSpPr>
        <p:spPr bwMode="auto">
          <a:xfrm>
            <a:off x="457200" y="2971800"/>
            <a:ext cx="4419600" cy="3151188"/>
          </a:xfrm>
          <a:prstGeom prst="rect">
            <a:avLst/>
          </a:prstGeom>
          <a:solidFill>
            <a:schemeClr val="tx2"/>
          </a:solidFill>
          <a:ln w="15875">
            <a:solidFill>
              <a:schemeClr val="folHlink"/>
            </a:solidFill>
            <a:miter lim="800000"/>
            <a:headEnd/>
            <a:tailEnd/>
          </a:ln>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400" b="1">
                <a:solidFill>
                  <a:schemeClr val="bg2"/>
                </a:solidFill>
                <a:latin typeface="汉鼎简中楷" charset="-122"/>
                <a:ea typeface="汉鼎简中楷" charset="-122"/>
              </a:rPr>
              <a:t>核心假说</a:t>
            </a:r>
            <a:r>
              <a:rPr kumimoji="0" lang="en-US" altLang="zh-CN" sz="2400" b="1">
                <a:solidFill>
                  <a:schemeClr val="bg2"/>
                </a:solidFill>
                <a:latin typeface="汉鼎简中楷" charset="-122"/>
                <a:ea typeface="汉鼎简中楷" charset="-122"/>
              </a:rPr>
              <a:t>:</a:t>
            </a:r>
            <a:r>
              <a:rPr kumimoji="0" lang="en-US" altLang="zh-CN" sz="2400" i="1">
                <a:solidFill>
                  <a:schemeClr val="bg2"/>
                </a:solidFill>
                <a:latin typeface="汉鼎简中楷" charset="-122"/>
                <a:ea typeface="汉鼎简中楷" charset="-122"/>
              </a:rPr>
              <a:t> </a:t>
            </a:r>
            <a:r>
              <a:rPr kumimoji="0" lang="zh-CN" altLang="en-US" sz="2200" b="1" i="1" u="sng">
                <a:solidFill>
                  <a:schemeClr val="bg2"/>
                </a:solidFill>
                <a:latin typeface="汉鼎简中楷" charset="-122"/>
                <a:ea typeface="汉鼎简中楷" charset="-122"/>
              </a:rPr>
              <a:t>地球位于宇宙中心静止不动。</a:t>
            </a:r>
            <a:r>
              <a:rPr kumimoji="0" lang="zh-CN" altLang="en-US" sz="2200" i="1">
                <a:solidFill>
                  <a:schemeClr val="bg2"/>
                </a:solidFill>
                <a:latin typeface="汉鼎简中楷" charset="-122"/>
                <a:ea typeface="汉鼎简中楷" charset="-122"/>
              </a:rPr>
              <a:t>每个行星都在一个称为</a:t>
            </a:r>
            <a:r>
              <a:rPr kumimoji="0" lang="zh-CN" altLang="en-US" sz="2200" i="1">
                <a:solidFill>
                  <a:schemeClr val="bg2"/>
                </a:solidFill>
                <a:ea typeface="汉鼎简中楷" charset="-122"/>
              </a:rPr>
              <a:t>“</a:t>
            </a:r>
            <a:r>
              <a:rPr kumimoji="0" lang="zh-CN" altLang="en-US" sz="2200" i="1">
                <a:solidFill>
                  <a:schemeClr val="bg2"/>
                </a:solidFill>
                <a:latin typeface="汉鼎简中楷" charset="-122"/>
                <a:ea typeface="汉鼎简中楷" charset="-122"/>
              </a:rPr>
              <a:t>本轮</a:t>
            </a:r>
            <a:r>
              <a:rPr kumimoji="0" lang="zh-CN" altLang="en-US" sz="2200" i="1">
                <a:solidFill>
                  <a:schemeClr val="bg2"/>
                </a:solidFill>
                <a:ea typeface="汉鼎简中楷" charset="-122"/>
              </a:rPr>
              <a:t>”</a:t>
            </a:r>
            <a:r>
              <a:rPr kumimoji="0" lang="zh-CN" altLang="en-US" sz="2200" i="1">
                <a:solidFill>
                  <a:schemeClr val="bg2"/>
                </a:solidFill>
                <a:latin typeface="汉鼎简中楷" charset="-122"/>
                <a:ea typeface="汉鼎简中楷" charset="-122"/>
              </a:rPr>
              <a:t>的小圆形轨道上匀速转动，本轮中心在称为</a:t>
            </a:r>
            <a:r>
              <a:rPr kumimoji="0" lang="zh-CN" altLang="en-US" sz="2200" i="1">
                <a:solidFill>
                  <a:schemeClr val="bg2"/>
                </a:solidFill>
                <a:ea typeface="汉鼎简中楷" charset="-122"/>
              </a:rPr>
              <a:t>“</a:t>
            </a:r>
            <a:r>
              <a:rPr kumimoji="0" lang="zh-CN" altLang="en-US" sz="2200" i="1">
                <a:solidFill>
                  <a:schemeClr val="bg2"/>
                </a:solidFill>
                <a:latin typeface="汉鼎简中楷" charset="-122"/>
                <a:ea typeface="汉鼎简中楷" charset="-122"/>
              </a:rPr>
              <a:t>均轮</a:t>
            </a:r>
            <a:r>
              <a:rPr kumimoji="0" lang="zh-CN" altLang="en-US" sz="2200" i="1">
                <a:solidFill>
                  <a:schemeClr val="bg2"/>
                </a:solidFill>
                <a:ea typeface="汉鼎简中楷" charset="-122"/>
              </a:rPr>
              <a:t>”</a:t>
            </a:r>
            <a:r>
              <a:rPr kumimoji="0" lang="zh-CN" altLang="en-US" sz="2200" i="1">
                <a:solidFill>
                  <a:schemeClr val="bg2"/>
                </a:solidFill>
                <a:latin typeface="汉鼎简中楷" charset="-122"/>
                <a:ea typeface="汉鼎简中楷" charset="-122"/>
              </a:rPr>
              <a:t>的大圆轨道上绕地球匀速转动。当观测与行星位置计算不符时，他的后继者的做法就是加上辅助假设－－新的本轮， 在本轮上再添加小本轮。至十五世纪哥白尼的时代，地心体系的均轮和本轮加到八十个左右</a:t>
            </a:r>
            <a:r>
              <a:rPr kumimoji="0" lang="zh-CN" altLang="en-US" i="1">
                <a:solidFill>
                  <a:schemeClr val="bg2"/>
                </a:solidFill>
                <a:latin typeface="汉鼎简中楷" charset="-122"/>
                <a:ea typeface="汉鼎简中楷" charset="-122"/>
              </a:rPr>
              <a:t>。</a:t>
            </a:r>
          </a:p>
        </p:txBody>
      </p:sp>
      <p:pic>
        <p:nvPicPr>
          <p:cNvPr id="111619" name="Picture 5">
            <a:extLst>
              <a:ext uri="{FF2B5EF4-FFF2-40B4-BE49-F238E27FC236}">
                <a16:creationId xmlns:a16="http://schemas.microsoft.com/office/drawing/2014/main" id="{4E09E58D-E1D6-0E8A-DD2F-3A412DD12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971800"/>
            <a:ext cx="38100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幻灯片编号占位符 1">
            <a:extLst>
              <a:ext uri="{FF2B5EF4-FFF2-40B4-BE49-F238E27FC236}">
                <a16:creationId xmlns:a16="http://schemas.microsoft.com/office/drawing/2014/main" id="{A520CC7E-4C93-0D8C-F35A-7F84EAA204EB}"/>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DC1D5296-6956-2E4F-BE55-EA77B59037A3}" type="slidenum">
              <a:rPr kumimoji="0" lang="en-US" altLang="zh-CN" sz="1400"/>
              <a:pPr/>
              <a:t>35</a:t>
            </a:fld>
            <a:endParaRPr kumimoji="0" lang="en-US" altLang="zh-CN"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7DEAAEE0-3693-8975-F7D4-02FCC09C6012}"/>
              </a:ext>
            </a:extLst>
          </p:cNvPr>
          <p:cNvSpPr>
            <a:spLocks noGrp="1" noChangeArrowheads="1"/>
          </p:cNvSpPr>
          <p:nvPr>
            <p:ph type="body" idx="4294967295"/>
          </p:nvPr>
        </p:nvSpPr>
        <p:spPr>
          <a:xfrm>
            <a:off x="533400" y="304800"/>
            <a:ext cx="8229600" cy="1600200"/>
          </a:xfrm>
        </p:spPr>
        <p:txBody>
          <a:bodyPr/>
          <a:lstStyle/>
          <a:p>
            <a:pPr>
              <a:buFontTx/>
              <a:buNone/>
              <a:defRPr/>
            </a:pPr>
            <a:r>
              <a:rPr kumimoji="0" lang="zh-CN" altLang="en-US" b="1"/>
              <a:t>水星近日点的进动对经典力学的麻烦</a:t>
            </a:r>
          </a:p>
          <a:p>
            <a:pPr>
              <a:buFontTx/>
              <a:buNone/>
              <a:defRPr/>
            </a:pPr>
            <a:r>
              <a:rPr kumimoji="0" lang="zh-CN" altLang="en-US" sz="2400" i="1">
                <a:solidFill>
                  <a:srgbClr val="000066"/>
                </a:solidFill>
              </a:rPr>
              <a:t>	</a:t>
            </a:r>
            <a:r>
              <a:rPr kumimoji="0" lang="zh-CN" altLang="en-US" sz="2400" b="1" i="1">
                <a:solidFill>
                  <a:srgbClr val="FFCC66"/>
                </a:solidFill>
                <a:ea typeface="汉鼎简中楷" charset="0"/>
                <a:cs typeface="汉鼎简中楷" charset="0"/>
              </a:rPr>
              <a:t>１９世纪牛顿的万有引力理论利用发明新行星（海王星）存在的假设解决计算天王星轨道的反常。</a:t>
            </a:r>
          </a:p>
        </p:txBody>
      </p:sp>
      <p:sp>
        <p:nvSpPr>
          <p:cNvPr id="112642" name="Rectangle 4">
            <a:extLst>
              <a:ext uri="{FF2B5EF4-FFF2-40B4-BE49-F238E27FC236}">
                <a16:creationId xmlns:a16="http://schemas.microsoft.com/office/drawing/2014/main" id="{7BB24E32-18ED-C667-367F-952FA7A15D52}"/>
              </a:ext>
            </a:extLst>
          </p:cNvPr>
          <p:cNvSpPr>
            <a:spLocks noChangeArrowheads="1"/>
          </p:cNvSpPr>
          <p:nvPr/>
        </p:nvSpPr>
        <p:spPr bwMode="auto">
          <a:xfrm>
            <a:off x="5334000" y="4800600"/>
            <a:ext cx="35052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itchFamily="2" charset="2"/>
              <a:buNone/>
            </a:pPr>
            <a:r>
              <a:rPr kumimoji="0" lang="zh-CN" altLang="en-US" b="1" i="1">
                <a:solidFill>
                  <a:srgbClr val="FFFF66"/>
                </a:solidFill>
                <a:latin typeface="汉鼎简中楷" charset="-122"/>
                <a:ea typeface="汉鼎简中楷" charset="-122"/>
              </a:rPr>
              <a:t>按照牛顿理论</a:t>
            </a:r>
            <a:r>
              <a:rPr kumimoji="0" lang="en-US" altLang="zh-CN" b="1" i="1">
                <a:solidFill>
                  <a:srgbClr val="FFFF66"/>
                </a:solidFill>
                <a:latin typeface="汉鼎简中楷" charset="-122"/>
                <a:ea typeface="汉鼎简中楷" charset="-122"/>
              </a:rPr>
              <a:t>, </a:t>
            </a:r>
            <a:r>
              <a:rPr kumimoji="0" lang="zh-CN" altLang="en-US" b="1" i="1">
                <a:solidFill>
                  <a:srgbClr val="FFFF66"/>
                </a:solidFill>
                <a:latin typeface="汉鼎简中楷" charset="-122"/>
                <a:ea typeface="汉鼎简中楷" charset="-122"/>
              </a:rPr>
              <a:t>水星的轨道将是一个封闭的椭圆形。但实际上它并不是</a:t>
            </a:r>
            <a:r>
              <a:rPr kumimoji="0" lang="en-US" altLang="zh-CN" b="1" i="1">
                <a:solidFill>
                  <a:srgbClr val="FFFF66"/>
                </a:solidFill>
                <a:latin typeface="汉鼎简中楷" charset="-122"/>
                <a:ea typeface="汉鼎简中楷" charset="-122"/>
              </a:rPr>
              <a:t>,</a:t>
            </a:r>
            <a:r>
              <a:rPr kumimoji="0" lang="zh-CN" altLang="en-US" b="1" i="1">
                <a:solidFill>
                  <a:srgbClr val="FFFF66"/>
                </a:solidFill>
                <a:latin typeface="汉鼎简中楷" charset="-122"/>
                <a:ea typeface="汉鼎简中楷" charset="-122"/>
              </a:rPr>
              <a:t>而是每转一圈它的长轴也略有转动</a:t>
            </a:r>
            <a:r>
              <a:rPr kumimoji="0" lang="en-US" altLang="zh-CN" b="1" i="1">
                <a:solidFill>
                  <a:srgbClr val="FFFF66"/>
                </a:solidFill>
                <a:latin typeface="汉鼎简中楷" charset="-122"/>
                <a:ea typeface="汉鼎简中楷" charset="-122"/>
              </a:rPr>
              <a:t>(</a:t>
            </a:r>
            <a:r>
              <a:rPr kumimoji="0" lang="zh-CN" altLang="en-US" b="1" i="1">
                <a:solidFill>
                  <a:srgbClr val="FFFF66"/>
                </a:solidFill>
                <a:latin typeface="汉鼎简中楷" charset="-122"/>
                <a:ea typeface="汉鼎简中楷" charset="-122"/>
              </a:rPr>
              <a:t>进动</a:t>
            </a:r>
            <a:r>
              <a:rPr kumimoji="0" lang="en-US" altLang="zh-CN" b="1" i="1">
                <a:solidFill>
                  <a:srgbClr val="FFFF66"/>
                </a:solidFill>
                <a:latin typeface="汉鼎简中楷" charset="-122"/>
                <a:ea typeface="汉鼎简中楷" charset="-122"/>
              </a:rPr>
              <a:t>) </a:t>
            </a:r>
            <a:r>
              <a:rPr kumimoji="0" lang="zh-CN" altLang="en-US" b="1" i="1">
                <a:solidFill>
                  <a:srgbClr val="FFFF66"/>
                </a:solidFill>
                <a:latin typeface="汉鼎简中楷" charset="-122"/>
                <a:ea typeface="汉鼎简中楷" charset="-122"/>
              </a:rPr>
              <a:t>，其速率比牛顿引力理论计算的每百年快</a:t>
            </a:r>
            <a:r>
              <a:rPr kumimoji="0" lang="en-US" altLang="zh-CN" b="1" i="1">
                <a:solidFill>
                  <a:srgbClr val="FFFF66"/>
                </a:solidFill>
                <a:latin typeface="汉鼎简中楷" charset="-122"/>
                <a:ea typeface="汉鼎简中楷" charset="-122"/>
              </a:rPr>
              <a:t>43</a:t>
            </a:r>
            <a:r>
              <a:rPr kumimoji="0" lang="zh-CN" altLang="en-US" b="1" i="1">
                <a:solidFill>
                  <a:srgbClr val="FFFF66"/>
                </a:solidFill>
                <a:latin typeface="汉鼎简中楷" charset="-122"/>
                <a:ea typeface="汉鼎简中楷" charset="-122"/>
              </a:rPr>
              <a:t>角秒。</a:t>
            </a:r>
          </a:p>
        </p:txBody>
      </p:sp>
      <p:sp>
        <p:nvSpPr>
          <p:cNvPr id="112643" name="Rectangle 5">
            <a:extLst>
              <a:ext uri="{FF2B5EF4-FFF2-40B4-BE49-F238E27FC236}">
                <a16:creationId xmlns:a16="http://schemas.microsoft.com/office/drawing/2014/main" id="{B9356E24-498E-A6DB-CD05-366289368FF6}"/>
              </a:ext>
            </a:extLst>
          </p:cNvPr>
          <p:cNvSpPr>
            <a:spLocks noChangeArrowheads="1"/>
          </p:cNvSpPr>
          <p:nvPr/>
        </p:nvSpPr>
        <p:spPr bwMode="auto">
          <a:xfrm>
            <a:off x="609600" y="1752600"/>
            <a:ext cx="4572000" cy="4711700"/>
          </a:xfrm>
          <a:prstGeom prst="rect">
            <a:avLst/>
          </a:prstGeom>
          <a:solidFill>
            <a:srgbClr val="3333FF"/>
          </a:solidFill>
          <a:ln w="19050">
            <a:solidFill>
              <a:schemeClr val="accent2"/>
            </a:solidFill>
            <a:miter lim="800000"/>
            <a:headEnd/>
            <a:tailEnd/>
          </a:ln>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400" i="1">
                <a:solidFill>
                  <a:srgbClr val="CCFFFF"/>
                </a:solidFill>
                <a:latin typeface="汉鼎简中楷" charset="-122"/>
                <a:ea typeface="汉鼎简中楷" charset="-122"/>
              </a:rPr>
              <a:t>所以</a:t>
            </a:r>
            <a:r>
              <a:rPr kumimoji="0" lang="en-US" altLang="zh-CN" sz="2400" i="1">
                <a:solidFill>
                  <a:srgbClr val="CCFFFF"/>
                </a:solidFill>
                <a:latin typeface="汉鼎简中楷" charset="-122"/>
                <a:ea typeface="汉鼎简中楷" charset="-122"/>
              </a:rPr>
              <a:t>,</a:t>
            </a:r>
            <a:r>
              <a:rPr kumimoji="0" lang="zh-CN" altLang="en-US" sz="2400" i="1">
                <a:solidFill>
                  <a:srgbClr val="CCFFFF"/>
                </a:solidFill>
                <a:latin typeface="汉鼎简中楷" charset="-122"/>
                <a:ea typeface="汉鼎简中楷" charset="-122"/>
              </a:rPr>
              <a:t>当发现在计算水星轨道时有反常，人们自然也试图用添加假设来解决</a:t>
            </a:r>
            <a:r>
              <a:rPr kumimoji="0" lang="en-US" altLang="zh-CN" sz="2400" i="1">
                <a:solidFill>
                  <a:srgbClr val="CCFFFF"/>
                </a:solidFill>
                <a:latin typeface="汉鼎简中楷" charset="-122"/>
                <a:ea typeface="汉鼎简中楷" charset="-122"/>
              </a:rPr>
              <a:t>, </a:t>
            </a:r>
            <a:r>
              <a:rPr kumimoji="0" lang="zh-CN" altLang="en-US" sz="2400" i="1">
                <a:solidFill>
                  <a:srgbClr val="CCFFFF"/>
                </a:solidFill>
                <a:latin typeface="汉鼎简中楷" charset="-122"/>
                <a:ea typeface="汉鼎简中楷" charset="-122"/>
              </a:rPr>
              <a:t>认为在太阳附近还存在一颗很小的行星</a:t>
            </a:r>
            <a:r>
              <a:rPr kumimoji="0" lang="en-US" altLang="zh-CN" sz="2400" i="1">
                <a:solidFill>
                  <a:srgbClr val="CCFFFF"/>
                </a:solidFill>
                <a:latin typeface="汉鼎简中楷" charset="-122"/>
                <a:ea typeface="汉鼎简中楷" charset="-122"/>
              </a:rPr>
              <a:t>,</a:t>
            </a:r>
            <a:r>
              <a:rPr kumimoji="0" lang="zh-CN" altLang="en-US" sz="2400" i="1">
                <a:solidFill>
                  <a:srgbClr val="CCFFFF"/>
                </a:solidFill>
                <a:latin typeface="汉鼎简中楷" charset="-122"/>
                <a:ea typeface="汉鼎简中楷" charset="-122"/>
              </a:rPr>
              <a:t>引起水星的异常进动。不过</a:t>
            </a:r>
            <a:r>
              <a:rPr kumimoji="0" lang="en-US" altLang="zh-CN" sz="2400" i="1">
                <a:solidFill>
                  <a:srgbClr val="CCFFFF"/>
                </a:solidFill>
                <a:latin typeface="汉鼎简中楷" charset="-122"/>
                <a:ea typeface="汉鼎简中楷" charset="-122"/>
              </a:rPr>
              <a:t>,</a:t>
            </a:r>
            <a:r>
              <a:rPr kumimoji="0" lang="zh-CN" altLang="en-US" sz="2400" i="1">
                <a:solidFill>
                  <a:srgbClr val="CCFFFF"/>
                </a:solidFill>
                <a:latin typeface="汉鼎简中楷" charset="-122"/>
                <a:ea typeface="汉鼎简中楷" charset="-122"/>
              </a:rPr>
              <a:t>这预言并没有成功。随后科学家提出许多新的假设来解释，比如星际弥漫物质的阻尼；太阳的未观察到的扁率效应；水星可能存在的卫星的作用；还有的试图修改牛顿引力定律，比如给它赋予依赖速度的性质等。所有这些假定和修改要么没有观察到，要么和别的行星运动的观察和知识矛盾。</a:t>
            </a:r>
            <a:r>
              <a:rPr kumimoji="0" lang="zh-CN" altLang="en-US" sz="2400" b="1" i="1">
                <a:solidFill>
                  <a:srgbClr val="CCFFFF"/>
                </a:solidFill>
                <a:latin typeface="汉鼎简中楷" charset="-122"/>
                <a:ea typeface="汉鼎简中楷" charset="-122"/>
              </a:rPr>
              <a:t> </a:t>
            </a:r>
          </a:p>
        </p:txBody>
      </p:sp>
      <p:pic>
        <p:nvPicPr>
          <p:cNvPr id="112644" name="Picture 6">
            <a:extLst>
              <a:ext uri="{FF2B5EF4-FFF2-40B4-BE49-F238E27FC236}">
                <a16:creationId xmlns:a16="http://schemas.microsoft.com/office/drawing/2014/main" id="{90E3F6E9-9442-9DBB-E7F9-EE5409778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752600"/>
            <a:ext cx="3200400"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幻灯片编号占位符 1">
            <a:extLst>
              <a:ext uri="{FF2B5EF4-FFF2-40B4-BE49-F238E27FC236}">
                <a16:creationId xmlns:a16="http://schemas.microsoft.com/office/drawing/2014/main" id="{CEF2AA45-B23A-1E7C-F755-A2E63487AC42}"/>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C781BE9C-7D24-F24F-9B58-0C15D6D10B4E}" type="slidenum">
              <a:rPr kumimoji="0" lang="en-US" altLang="zh-CN" sz="1400"/>
              <a:pPr/>
              <a:t>36</a:t>
            </a:fld>
            <a:endParaRPr kumimoji="0" lang="en-US" altLang="zh-CN"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507F2351-3858-677C-3083-5C0C07D8F000}"/>
              </a:ext>
            </a:extLst>
          </p:cNvPr>
          <p:cNvSpPr>
            <a:spLocks noGrp="1" noChangeArrowheads="1"/>
          </p:cNvSpPr>
          <p:nvPr>
            <p:ph type="body" idx="4294967295"/>
          </p:nvPr>
        </p:nvSpPr>
        <p:spPr>
          <a:xfrm>
            <a:off x="457200" y="381000"/>
            <a:ext cx="8382000" cy="5749925"/>
          </a:xfrm>
        </p:spPr>
        <p:txBody>
          <a:bodyPr/>
          <a:lstStyle/>
          <a:p>
            <a:pPr>
              <a:lnSpc>
                <a:spcPct val="80000"/>
              </a:lnSpc>
              <a:buFont typeface="Wingdings" pitchFamily="2" charset="2"/>
              <a:buNone/>
            </a:pPr>
            <a:r>
              <a:rPr kumimoji="0" lang="zh-CN" altLang="en-US" sz="2800" b="1">
                <a:solidFill>
                  <a:srgbClr val="CCFFFF"/>
                </a:solidFill>
              </a:rPr>
              <a:t>第七章列举了几个接受科学假说的基本条件：</a:t>
            </a:r>
          </a:p>
          <a:p>
            <a:pPr>
              <a:lnSpc>
                <a:spcPct val="80000"/>
              </a:lnSpc>
            </a:pPr>
            <a:endParaRPr kumimoji="0" lang="zh-CN" altLang="en-US" sz="1000"/>
          </a:p>
          <a:p>
            <a:pPr>
              <a:lnSpc>
                <a:spcPct val="80000"/>
              </a:lnSpc>
              <a:buFont typeface="Wingdings" pitchFamily="2" charset="2"/>
              <a:buNone/>
            </a:pPr>
            <a:r>
              <a:rPr kumimoji="0" lang="zh-CN" altLang="en-US" sz="2200" b="1">
                <a:latin typeface="汉鼎简楷体" pitchFamily="49" charset="-122"/>
                <a:ea typeface="汉鼎简楷体" pitchFamily="49" charset="-122"/>
              </a:rPr>
              <a:t>（１）比别的假说做出更精确的论断</a:t>
            </a:r>
          </a:p>
          <a:p>
            <a:pPr>
              <a:lnSpc>
                <a:spcPct val="80000"/>
              </a:lnSpc>
              <a:buFont typeface="Wingdings" pitchFamily="2" charset="2"/>
              <a:buNone/>
            </a:pPr>
            <a:r>
              <a:rPr kumimoji="0" lang="zh-CN" altLang="en-US" sz="2200" b="1">
                <a:latin typeface="汉鼎简楷体" pitchFamily="49" charset="-122"/>
                <a:ea typeface="汉鼎简楷体" pitchFamily="49" charset="-122"/>
              </a:rPr>
              <a:t>（２）能说明别的假说也能解释的事实，</a:t>
            </a:r>
          </a:p>
          <a:p>
            <a:pPr>
              <a:lnSpc>
                <a:spcPct val="80000"/>
              </a:lnSpc>
              <a:buFont typeface="Wingdings" pitchFamily="2" charset="2"/>
              <a:buNone/>
            </a:pPr>
            <a:r>
              <a:rPr kumimoji="0" lang="zh-CN" altLang="en-US" sz="2200" b="1">
                <a:latin typeface="汉鼎简楷体" pitchFamily="49" charset="-122"/>
                <a:ea typeface="汉鼎简楷体" pitchFamily="49" charset="-122"/>
              </a:rPr>
              <a:t>（３）能说明别的假说不能说明的现像</a:t>
            </a:r>
            <a:r>
              <a:rPr kumimoji="0" lang="en-US" altLang="zh-CN" sz="2200" b="1">
                <a:latin typeface="汉鼎简楷体" pitchFamily="49" charset="-122"/>
                <a:ea typeface="汉鼎简楷体" pitchFamily="49" charset="-122"/>
              </a:rPr>
              <a:t>(</a:t>
            </a:r>
            <a:r>
              <a:rPr kumimoji="0" lang="zh-CN" altLang="en-US" sz="2200" b="1">
                <a:latin typeface="汉鼎简楷体" pitchFamily="49" charset="-122"/>
                <a:ea typeface="汉鼎简楷体" pitchFamily="49" charset="-122"/>
              </a:rPr>
              <a:t>反常</a:t>
            </a:r>
            <a:r>
              <a:rPr kumimoji="0" lang="en-US" altLang="zh-CN" sz="2200" b="1">
                <a:latin typeface="汉鼎简楷体" pitchFamily="49" charset="-122"/>
                <a:ea typeface="汉鼎简楷体" pitchFamily="49" charset="-122"/>
              </a:rPr>
              <a:t>)</a:t>
            </a:r>
          </a:p>
          <a:p>
            <a:pPr>
              <a:lnSpc>
                <a:spcPct val="80000"/>
              </a:lnSpc>
              <a:buFont typeface="Wingdings" pitchFamily="2" charset="2"/>
              <a:buNone/>
            </a:pPr>
            <a:r>
              <a:rPr kumimoji="0" lang="zh-CN" altLang="en-US" sz="2200" b="1">
                <a:latin typeface="汉鼎简楷体" pitchFamily="49" charset="-122"/>
                <a:ea typeface="汉鼎简楷体" pitchFamily="49" charset="-122"/>
              </a:rPr>
              <a:t>（４</a:t>
            </a:r>
            <a:r>
              <a:rPr kumimoji="0" lang="en-US" altLang="zh-CN" sz="2200" b="1">
                <a:latin typeface="汉鼎简楷体" pitchFamily="49" charset="-122"/>
                <a:ea typeface="汉鼎简楷体" pitchFamily="49" charset="-122"/>
              </a:rPr>
              <a:t>)  </a:t>
            </a:r>
            <a:r>
              <a:rPr kumimoji="0" lang="zh-CN" altLang="en-US" sz="2200" b="1">
                <a:latin typeface="汉鼎简楷体" pitchFamily="49" charset="-122"/>
                <a:ea typeface="汉鼎简楷体" pitchFamily="49" charset="-122"/>
              </a:rPr>
              <a:t>做出了别的假说不能做、想不到、甚至反对的预言和检验</a:t>
            </a:r>
          </a:p>
          <a:p>
            <a:pPr>
              <a:lnSpc>
                <a:spcPct val="80000"/>
              </a:lnSpc>
              <a:buFont typeface="Wingdings" pitchFamily="2" charset="2"/>
              <a:buNone/>
            </a:pPr>
            <a:r>
              <a:rPr kumimoji="0" lang="zh-CN" altLang="en-US" sz="2200" b="1">
                <a:latin typeface="汉鼎简楷体" pitchFamily="49" charset="-122"/>
                <a:ea typeface="汉鼎简楷体" pitchFamily="49" charset="-122"/>
              </a:rPr>
              <a:t>（５）通过了别的假说通不过的检验，它的预言在严格检验下成功</a:t>
            </a:r>
          </a:p>
          <a:p>
            <a:pPr>
              <a:lnSpc>
                <a:spcPct val="80000"/>
              </a:lnSpc>
              <a:buFont typeface="Wingdings" pitchFamily="2" charset="2"/>
              <a:buNone/>
            </a:pPr>
            <a:r>
              <a:rPr kumimoji="0" lang="zh-CN" altLang="en-US" sz="2200" b="1">
                <a:latin typeface="汉鼎简楷体" pitchFamily="49" charset="-122"/>
                <a:ea typeface="汉鼎简楷体" pitchFamily="49" charset="-122"/>
              </a:rPr>
              <a:t>（６）能统一或联接以前互不相干的问题　</a:t>
            </a:r>
          </a:p>
          <a:p>
            <a:pPr>
              <a:lnSpc>
                <a:spcPct val="80000"/>
              </a:lnSpc>
              <a:buFont typeface="Wingdings" pitchFamily="2" charset="2"/>
              <a:buNone/>
            </a:pPr>
            <a:r>
              <a:rPr kumimoji="0" lang="zh-CN" altLang="en-US" sz="2200" b="1">
                <a:latin typeface="汉鼎简楷体" pitchFamily="49" charset="-122"/>
                <a:ea typeface="汉鼎简楷体" pitchFamily="49" charset="-122"/>
              </a:rPr>
              <a:t>（７）能通过自身的发展解决</a:t>
            </a:r>
            <a:r>
              <a:rPr kumimoji="0" lang="zh-CN" altLang="en-US" sz="2200" b="1">
                <a:ea typeface="汉鼎简楷体" pitchFamily="49" charset="-122"/>
              </a:rPr>
              <a:t>“</a:t>
            </a:r>
            <a:r>
              <a:rPr kumimoji="0" lang="zh-CN" altLang="en-US" sz="2200" b="1">
                <a:latin typeface="汉鼎简楷体" pitchFamily="49" charset="-122"/>
                <a:ea typeface="汉鼎简楷体" pitchFamily="49" charset="-122"/>
              </a:rPr>
              <a:t>反常</a:t>
            </a:r>
            <a:r>
              <a:rPr kumimoji="0" lang="zh-CN" altLang="en-US" sz="2200" b="1">
                <a:ea typeface="汉鼎简楷体" pitchFamily="49" charset="-122"/>
              </a:rPr>
              <a:t>”</a:t>
            </a:r>
            <a:r>
              <a:rPr kumimoji="0" lang="zh-CN" altLang="en-US" sz="2200" b="1">
                <a:latin typeface="汉鼎简楷体" pitchFamily="49" charset="-122"/>
                <a:ea typeface="汉鼎简楷体" pitchFamily="49" charset="-122"/>
              </a:rPr>
              <a:t>和新的问题　</a:t>
            </a:r>
          </a:p>
          <a:p>
            <a:pPr>
              <a:lnSpc>
                <a:spcPct val="80000"/>
              </a:lnSpc>
            </a:pPr>
            <a:endParaRPr kumimoji="0" lang="zh-CN" altLang="en-US" sz="2200" b="1"/>
          </a:p>
          <a:p>
            <a:pPr>
              <a:lnSpc>
                <a:spcPct val="80000"/>
              </a:lnSpc>
              <a:buFont typeface="Wingdings" pitchFamily="2" charset="2"/>
              <a:buChar char="v"/>
            </a:pPr>
            <a:r>
              <a:rPr kumimoji="0" lang="zh-CN" altLang="en-US" sz="2400" b="1"/>
              <a:t>条件（７）说的是</a:t>
            </a:r>
            <a:r>
              <a:rPr kumimoji="0" lang="en-US" altLang="zh-CN" sz="2400" b="1"/>
              <a:t>: </a:t>
            </a:r>
            <a:r>
              <a:rPr kumimoji="0" lang="zh-CN" altLang="en-US" sz="2400" b="1"/>
              <a:t>调整和补充需要是“</a:t>
            </a:r>
            <a:r>
              <a:rPr kumimoji="0" lang="zh-CN" altLang="en-US" sz="2800" b="1">
                <a:solidFill>
                  <a:srgbClr val="CCFFFF"/>
                </a:solidFill>
              </a:rPr>
              <a:t>进步的</a:t>
            </a:r>
            <a:r>
              <a:rPr kumimoji="0" lang="zh-CN" altLang="en-US" sz="2400" b="1"/>
              <a:t>”：这个调整可以消除反常，它和其他的知识相符合，可以使假说发展，甚至促使它发现新现像。</a:t>
            </a:r>
          </a:p>
          <a:p>
            <a:pPr>
              <a:lnSpc>
                <a:spcPct val="80000"/>
              </a:lnSpc>
              <a:buFont typeface="Wingdings" pitchFamily="2" charset="2"/>
              <a:buChar char="v"/>
            </a:pPr>
            <a:endParaRPr kumimoji="0" lang="zh-CN" altLang="en-US" sz="1000"/>
          </a:p>
          <a:p>
            <a:pPr>
              <a:lnSpc>
                <a:spcPct val="80000"/>
              </a:lnSpc>
              <a:buFont typeface="Wingdings" pitchFamily="2" charset="2"/>
              <a:buChar char="v"/>
            </a:pPr>
            <a:r>
              <a:rPr kumimoji="0" lang="zh-CN" altLang="en-US" sz="2400" b="1"/>
              <a:t>简言之，什么时候开始怀疑根本前提和世界观？这是一个过程，不要过早，但也不能固守不能促进新发现的假说。</a:t>
            </a:r>
          </a:p>
        </p:txBody>
      </p:sp>
      <p:sp>
        <p:nvSpPr>
          <p:cNvPr id="2" name="幻灯片编号占位符 1">
            <a:extLst>
              <a:ext uri="{FF2B5EF4-FFF2-40B4-BE49-F238E27FC236}">
                <a16:creationId xmlns:a16="http://schemas.microsoft.com/office/drawing/2014/main" id="{E3A9E782-C61D-2C9C-4C55-18C984FF036E}"/>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11584201-221C-994C-92B2-601965E58032}" type="slidenum">
              <a:rPr kumimoji="0" lang="en-US" altLang="zh-CN" sz="1400"/>
              <a:pPr/>
              <a:t>37</a:t>
            </a:fld>
            <a:endParaRPr kumimoji="0" lang="en-US" altLang="zh-CN"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a:extLst>
              <a:ext uri="{FF2B5EF4-FFF2-40B4-BE49-F238E27FC236}">
                <a16:creationId xmlns:a16="http://schemas.microsoft.com/office/drawing/2014/main" id="{73D3DA4D-0165-ADC8-A223-F525267A7CA0}"/>
              </a:ext>
            </a:extLst>
          </p:cNvPr>
          <p:cNvSpPr>
            <a:spLocks noGrp="1" noChangeArrowheads="1"/>
          </p:cNvSpPr>
          <p:nvPr>
            <p:ph type="body" idx="4294967295"/>
          </p:nvPr>
        </p:nvSpPr>
        <p:spPr>
          <a:xfrm>
            <a:off x="533400" y="381000"/>
            <a:ext cx="8229600" cy="6324600"/>
          </a:xfrm>
        </p:spPr>
        <p:txBody>
          <a:bodyPr/>
          <a:lstStyle/>
          <a:p>
            <a:pPr>
              <a:lnSpc>
                <a:spcPct val="80000"/>
              </a:lnSpc>
              <a:buFont typeface="Wingdings" pitchFamily="2" charset="2"/>
              <a:buNone/>
            </a:pPr>
            <a:r>
              <a:rPr kumimoji="0" lang="en-US" altLang="zh-CN" sz="3900" b="1">
                <a:latin typeface="Garamond" panose="02020404030301010803" pitchFamily="18" charset="0"/>
              </a:rPr>
              <a:t>8.2.3</a:t>
            </a:r>
            <a:r>
              <a:rPr kumimoji="0" lang="zh-CN" altLang="en-US" sz="3900" b="1">
                <a:latin typeface="Garamond" panose="02020404030301010803" pitchFamily="18" charset="0"/>
              </a:rPr>
              <a:t>　拷问观察和实践的理论假设</a:t>
            </a:r>
          </a:p>
          <a:p>
            <a:pPr>
              <a:lnSpc>
                <a:spcPct val="80000"/>
              </a:lnSpc>
            </a:pPr>
            <a:endParaRPr kumimoji="0" lang="zh-CN" altLang="en-US" sz="1400"/>
          </a:p>
          <a:p>
            <a:pPr>
              <a:lnSpc>
                <a:spcPct val="80000"/>
              </a:lnSpc>
              <a:buFont typeface="Wingdings" pitchFamily="2" charset="2"/>
              <a:buNone/>
            </a:pPr>
            <a:r>
              <a:rPr kumimoji="0" lang="en-US" altLang="zh-CN" sz="1600"/>
              <a:t>	</a:t>
            </a:r>
            <a:r>
              <a:rPr kumimoji="0" lang="en-US" altLang="zh-CN" sz="2400">
                <a:latin typeface="汉鼎简中楷" charset="-122"/>
                <a:ea typeface="汉鼎简中楷" charset="-122"/>
              </a:rPr>
              <a:t>1815</a:t>
            </a:r>
            <a:r>
              <a:rPr kumimoji="0" lang="zh-CN" altLang="en-US" sz="2400">
                <a:latin typeface="汉鼎简中楷" charset="-122"/>
                <a:ea typeface="汉鼎简中楷" charset="-122"/>
              </a:rPr>
              <a:t>年普劳特提出假说：</a:t>
            </a:r>
            <a:r>
              <a:rPr kumimoji="0" lang="zh-CN" altLang="en-US" sz="2400" b="1" i="1">
                <a:latin typeface="汉鼎简中楷" charset="-122"/>
                <a:ea typeface="汉鼎简中楷" charset="-122"/>
              </a:rPr>
              <a:t>所有元素的原子量均为氢原子量的整数倍</a:t>
            </a:r>
            <a:r>
              <a:rPr kumimoji="0" lang="zh-CN" altLang="en-US" sz="2400">
                <a:latin typeface="汉鼎简中楷" charset="-122"/>
                <a:ea typeface="汉鼎简中楷" charset="-122"/>
              </a:rPr>
              <a:t>。而斯塔思精确测定的氯原子量为</a:t>
            </a:r>
            <a:r>
              <a:rPr kumimoji="0" lang="en-US" altLang="zh-CN" sz="2400">
                <a:latin typeface="汉鼎简中楷" charset="-122"/>
                <a:ea typeface="汉鼎简中楷" charset="-122"/>
              </a:rPr>
              <a:t>35.5</a:t>
            </a:r>
            <a:r>
              <a:rPr kumimoji="0" lang="zh-CN" altLang="en-US" sz="2400">
                <a:latin typeface="汉鼎简中楷" charset="-122"/>
                <a:ea typeface="汉鼎简中楷" charset="-122"/>
              </a:rPr>
              <a:t>。一直到</a:t>
            </a:r>
            <a:r>
              <a:rPr kumimoji="0" lang="en-US" altLang="zh-CN" sz="2400">
                <a:latin typeface="汉鼎简中楷" charset="-122"/>
                <a:ea typeface="汉鼎简中楷" charset="-122"/>
              </a:rPr>
              <a:t>1911</a:t>
            </a:r>
            <a:r>
              <a:rPr kumimoji="0" lang="zh-CN" altLang="en-US" sz="2400">
                <a:latin typeface="汉鼎简中楷" charset="-122"/>
                <a:ea typeface="汉鼎简中楷" charset="-122"/>
              </a:rPr>
              <a:t>年，人们才发现，斯塔思的测定精确。真正出问题的是测量实验背后依据的</a:t>
            </a:r>
            <a:r>
              <a:rPr kumimoji="0" lang="zh-CN" altLang="en-US" sz="2400" b="1">
                <a:latin typeface="汉鼎简中楷" charset="-122"/>
                <a:ea typeface="汉鼎简中楷" charset="-122"/>
              </a:rPr>
              <a:t>假定</a:t>
            </a:r>
            <a:r>
              <a:rPr kumimoji="0" lang="zh-CN" altLang="en-US" sz="2400">
                <a:latin typeface="汉鼎简中楷" charset="-122"/>
                <a:ea typeface="汉鼎简中楷" charset="-122"/>
              </a:rPr>
              <a:t>：</a:t>
            </a:r>
            <a:r>
              <a:rPr kumimoji="0" lang="zh-CN" altLang="en-US" sz="2400" b="1">
                <a:solidFill>
                  <a:srgbClr val="CCFFFF"/>
                </a:solidFill>
                <a:latin typeface="汉鼎简中楷" charset="-122"/>
                <a:ea typeface="汉鼎简中楷" charset="-122"/>
              </a:rPr>
              <a:t>斯塔思测定的氯元素是纯的（同质的），</a:t>
            </a:r>
            <a:r>
              <a:rPr kumimoji="0" lang="zh-CN" altLang="en-US" sz="2400">
                <a:latin typeface="汉鼎简中楷" charset="-122"/>
                <a:ea typeface="汉鼎简中楷" charset="-122"/>
              </a:rPr>
              <a:t>而支持这个假定的是</a:t>
            </a:r>
            <a:r>
              <a:rPr kumimoji="0" lang="zh-CN" altLang="en-US" sz="2400" u="sng">
                <a:latin typeface="汉鼎简中楷" charset="-122"/>
                <a:ea typeface="汉鼎简中楷" charset="-122"/>
              </a:rPr>
              <a:t>后面对当时技术和工艺能力的假定</a:t>
            </a:r>
            <a:r>
              <a:rPr kumimoji="0" lang="zh-CN" altLang="en-US" sz="2400" b="1">
                <a:solidFill>
                  <a:srgbClr val="FFFF99"/>
                </a:solidFill>
                <a:latin typeface="汉鼎简中楷" charset="-122"/>
                <a:ea typeface="汉鼎简中楷" charset="-122"/>
              </a:rPr>
              <a:t>：</a:t>
            </a:r>
            <a:r>
              <a:rPr kumimoji="0" lang="zh-CN" altLang="en-US" sz="2400" b="1">
                <a:solidFill>
                  <a:srgbClr val="FFFF99"/>
                </a:solidFill>
                <a:ea typeface="汉鼎简中楷" charset="-122"/>
              </a:rPr>
              <a:t>“</a:t>
            </a:r>
            <a:r>
              <a:rPr kumimoji="0" lang="zh-CN" altLang="en-US" sz="2400" b="1">
                <a:solidFill>
                  <a:srgbClr val="FFFF99"/>
                </a:solidFill>
                <a:latin typeface="汉鼎简中楷" charset="-122"/>
                <a:ea typeface="汉鼎简中楷" charset="-122"/>
              </a:rPr>
              <a:t>经过了这样这样的提炼程序后，得到的氯气就是纯的</a:t>
            </a:r>
            <a:r>
              <a:rPr kumimoji="0" lang="zh-CN" altLang="en-US" sz="2400" b="1">
                <a:solidFill>
                  <a:srgbClr val="FFFF99"/>
                </a:solidFill>
                <a:ea typeface="汉鼎简中楷" charset="-122"/>
              </a:rPr>
              <a:t>”</a:t>
            </a:r>
            <a:r>
              <a:rPr kumimoji="0" lang="zh-CN" altLang="en-US" sz="2400" b="1">
                <a:solidFill>
                  <a:srgbClr val="FFFF99"/>
                </a:solidFill>
                <a:latin typeface="汉鼎简中楷" charset="-122"/>
                <a:ea typeface="汉鼎简中楷" charset="-122"/>
              </a:rPr>
              <a:t>。</a:t>
            </a:r>
            <a:r>
              <a:rPr kumimoji="0" lang="zh-CN" altLang="en-US" sz="2400">
                <a:latin typeface="汉鼎简中楷" charset="-122"/>
                <a:ea typeface="汉鼎简中楷" charset="-122"/>
              </a:rPr>
              <a:t>拉卡托斯称这样的实验假定为关于实验证据的</a:t>
            </a:r>
            <a:r>
              <a:rPr kumimoji="0" lang="zh-CN" altLang="en-US" sz="2400" b="1">
                <a:solidFill>
                  <a:srgbClr val="CCFFFF"/>
                </a:solidFill>
                <a:latin typeface="汉鼎简中楷" charset="-122"/>
                <a:ea typeface="汉鼎简中楷" charset="-122"/>
              </a:rPr>
              <a:t>观察理论</a:t>
            </a:r>
            <a:r>
              <a:rPr kumimoji="0" lang="zh-CN" altLang="en-US" sz="2400">
                <a:latin typeface="汉鼎简中楷" charset="-122"/>
                <a:ea typeface="汉鼎简中楷" charset="-122"/>
              </a:rPr>
              <a:t>，或对观察的</a:t>
            </a:r>
            <a:r>
              <a:rPr kumimoji="0" lang="zh-CN" altLang="en-US" sz="2400" b="1">
                <a:solidFill>
                  <a:srgbClr val="CCFFFF"/>
                </a:solidFill>
                <a:latin typeface="汉鼎简中楷" charset="-122"/>
                <a:ea typeface="汉鼎简中楷" charset="-122"/>
              </a:rPr>
              <a:t>解释性理论</a:t>
            </a:r>
            <a:r>
              <a:rPr kumimoji="0" lang="zh-CN" altLang="en-US" sz="2400">
                <a:latin typeface="汉鼎简中楷" charset="-122"/>
                <a:ea typeface="汉鼎简中楷" charset="-122"/>
              </a:rPr>
              <a:t>，而在这个例子中错的正是这个观察理论。同位素的发现解释了反例</a:t>
            </a:r>
            <a:r>
              <a:rPr kumimoji="0" lang="en-US" altLang="zh-CN" sz="2400">
                <a:latin typeface="汉鼎简中楷" charset="-122"/>
                <a:ea typeface="汉鼎简中楷" charset="-122"/>
              </a:rPr>
              <a:t>35.5 </a:t>
            </a:r>
            <a:r>
              <a:rPr kumimoji="0" lang="zh-CN" altLang="en-US" sz="2400">
                <a:latin typeface="汉鼎简中楷" charset="-122"/>
                <a:ea typeface="汉鼎简中楷" charset="-122"/>
              </a:rPr>
              <a:t>。</a:t>
            </a:r>
          </a:p>
          <a:p>
            <a:pPr>
              <a:lnSpc>
                <a:spcPct val="80000"/>
              </a:lnSpc>
              <a:buFont typeface="Wingdings" pitchFamily="2" charset="2"/>
              <a:buNone/>
            </a:pPr>
            <a:endParaRPr kumimoji="0" lang="zh-CN" altLang="en-US" sz="1000">
              <a:latin typeface="汉鼎简中楷" charset="-122"/>
              <a:ea typeface="汉鼎简中楷" charset="-122"/>
            </a:endParaRPr>
          </a:p>
          <a:p>
            <a:pPr>
              <a:lnSpc>
                <a:spcPct val="80000"/>
              </a:lnSpc>
              <a:buFont typeface="Wingdings" pitchFamily="2" charset="2"/>
              <a:buNone/>
            </a:pPr>
            <a:r>
              <a:rPr kumimoji="0" lang="zh-CN" altLang="en-US" sz="2600"/>
              <a:t>第七章说过，科学假说的证伪</a:t>
            </a:r>
            <a:r>
              <a:rPr kumimoji="0" lang="zh-CN" altLang="en-US" sz="2400"/>
              <a:t>关系</a:t>
            </a:r>
            <a:r>
              <a:rPr kumimoji="0" lang="zh-CN" altLang="en-US" sz="2600"/>
              <a:t>不是</a:t>
            </a:r>
            <a:r>
              <a:rPr kumimoji="0" lang="en-US" altLang="zh-CN" sz="2600"/>
              <a:t>(1) </a:t>
            </a:r>
            <a:r>
              <a:rPr kumimoji="0" lang="zh-CN" altLang="en-US" sz="2600"/>
              <a:t>而是</a:t>
            </a:r>
            <a:r>
              <a:rPr kumimoji="0" lang="en-US" altLang="zh-CN" sz="2600"/>
              <a:t>(2)</a:t>
            </a:r>
          </a:p>
          <a:p>
            <a:pPr>
              <a:lnSpc>
                <a:spcPct val="80000"/>
              </a:lnSpc>
            </a:pPr>
            <a:endParaRPr kumimoji="0" lang="en-US" altLang="zh-CN" sz="1000"/>
          </a:p>
          <a:p>
            <a:pPr>
              <a:lnSpc>
                <a:spcPct val="80000"/>
              </a:lnSpc>
              <a:buFont typeface="Wingdings" pitchFamily="2" charset="2"/>
              <a:buNone/>
            </a:pPr>
            <a:r>
              <a:rPr kumimoji="0" lang="en-US" altLang="zh-CN" sz="1300"/>
              <a:t>	</a:t>
            </a:r>
            <a:r>
              <a:rPr kumimoji="0" lang="en-US" altLang="zh-CN" sz="2400">
                <a:solidFill>
                  <a:srgbClr val="FFCC99"/>
                </a:solidFill>
              </a:rPr>
              <a:t>(1)	</a:t>
            </a:r>
            <a:r>
              <a:rPr kumimoji="0" lang="zh-CN" altLang="en-US" sz="2400">
                <a:solidFill>
                  <a:srgbClr val="FFCC99"/>
                </a:solidFill>
              </a:rPr>
              <a:t>如果Ｈ，则Ｐ</a:t>
            </a:r>
            <a:r>
              <a:rPr kumimoji="0" lang="zh-CN" altLang="en-US" sz="2400"/>
              <a:t>       </a:t>
            </a:r>
            <a:r>
              <a:rPr kumimoji="0" lang="en-US" altLang="zh-CN" sz="2400"/>
              <a:t>(2)   </a:t>
            </a:r>
            <a:r>
              <a:rPr kumimoji="0" lang="zh-CN" altLang="en-US" sz="2400"/>
              <a:t>如果（Ｈ和Ｉ和Ａ），则Ｐ</a:t>
            </a:r>
          </a:p>
          <a:p>
            <a:pPr>
              <a:lnSpc>
                <a:spcPct val="80000"/>
              </a:lnSpc>
              <a:buFont typeface="Wingdings" pitchFamily="2" charset="2"/>
              <a:buNone/>
            </a:pPr>
            <a:r>
              <a:rPr kumimoji="0" lang="zh-CN" altLang="en-US" sz="2400"/>
              <a:t>　</a:t>
            </a:r>
            <a:r>
              <a:rPr kumimoji="0" lang="zh-CN" altLang="en-US" sz="2400">
                <a:solidFill>
                  <a:srgbClr val="FFCC99"/>
                </a:solidFill>
              </a:rPr>
              <a:t>　	</a:t>
            </a:r>
            <a:r>
              <a:rPr kumimoji="0" lang="en-US" altLang="zh-CN" sz="2400">
                <a:solidFill>
                  <a:srgbClr val="FFCC99"/>
                </a:solidFill>
              </a:rPr>
              <a:t>~</a:t>
            </a:r>
            <a:r>
              <a:rPr kumimoji="0" lang="zh-CN" altLang="en-US" sz="2400">
                <a:solidFill>
                  <a:srgbClr val="FFCC99"/>
                </a:solidFill>
              </a:rPr>
              <a:t>Ｐ</a:t>
            </a:r>
            <a:r>
              <a:rPr kumimoji="0" lang="zh-CN" altLang="en-US" sz="2400"/>
              <a:t>                      </a:t>
            </a:r>
            <a:r>
              <a:rPr kumimoji="0" lang="en-US" altLang="zh-CN" sz="2400"/>
              <a:t>~</a:t>
            </a:r>
            <a:r>
              <a:rPr kumimoji="0" lang="zh-CN" altLang="en-US" sz="2400"/>
              <a:t>Ｐ</a:t>
            </a:r>
            <a:endParaRPr kumimoji="0" lang="zh-CN" altLang="en-US" sz="2200">
              <a:solidFill>
                <a:srgbClr val="CCFFFF"/>
              </a:solidFill>
            </a:endParaRPr>
          </a:p>
          <a:p>
            <a:pPr>
              <a:lnSpc>
                <a:spcPct val="80000"/>
              </a:lnSpc>
              <a:buFont typeface="Wingdings" pitchFamily="2" charset="2"/>
              <a:buNone/>
            </a:pPr>
            <a:r>
              <a:rPr kumimoji="0" lang="zh-CN" altLang="en-US" sz="700"/>
              <a:t>    ──────────────────────                                            ────────────────────────────────────────────</a:t>
            </a:r>
            <a:endParaRPr kumimoji="0" lang="en-US" altLang="zh-CN" sz="700"/>
          </a:p>
          <a:p>
            <a:pPr>
              <a:lnSpc>
                <a:spcPct val="80000"/>
              </a:lnSpc>
              <a:buFont typeface="Wingdings" pitchFamily="2" charset="2"/>
              <a:buNone/>
            </a:pPr>
            <a:r>
              <a:rPr kumimoji="0" lang="en-US" altLang="zh-CN" sz="1600"/>
              <a:t>	</a:t>
            </a:r>
            <a:r>
              <a:rPr kumimoji="0" lang="zh-CN" altLang="en-US" sz="1600">
                <a:solidFill>
                  <a:srgbClr val="FFCC99"/>
                </a:solidFill>
              </a:rPr>
              <a:t>　　</a:t>
            </a:r>
            <a:r>
              <a:rPr kumimoji="0" lang="zh-CN" altLang="en-US" sz="2400">
                <a:solidFill>
                  <a:srgbClr val="FFCC99"/>
                </a:solidFill>
              </a:rPr>
              <a:t>所以，</a:t>
            </a:r>
            <a:r>
              <a:rPr kumimoji="0" lang="en-US" altLang="zh-CN" sz="2400">
                <a:solidFill>
                  <a:srgbClr val="FFCC99"/>
                </a:solidFill>
              </a:rPr>
              <a:t>~</a:t>
            </a:r>
            <a:r>
              <a:rPr kumimoji="0" lang="zh-CN" altLang="en-US" sz="2400">
                <a:solidFill>
                  <a:srgbClr val="FFCC99"/>
                </a:solidFill>
              </a:rPr>
              <a:t>Ｈ</a:t>
            </a:r>
            <a:r>
              <a:rPr kumimoji="0" lang="zh-CN" altLang="en-US" sz="2400"/>
              <a:t>               所以，</a:t>
            </a:r>
            <a:r>
              <a:rPr kumimoji="0" lang="en-US" altLang="zh-CN" sz="2400"/>
              <a:t>~</a:t>
            </a:r>
            <a:r>
              <a:rPr kumimoji="0" lang="zh-CN" altLang="en-US" sz="2400"/>
              <a:t>（Ｈ和Ｉ和Ａ）</a:t>
            </a:r>
            <a:endParaRPr kumimoji="0" lang="en-US" altLang="zh-CN" sz="2400"/>
          </a:p>
        </p:txBody>
      </p:sp>
      <p:sp>
        <p:nvSpPr>
          <p:cNvPr id="2" name="幻灯片编号占位符 1">
            <a:extLst>
              <a:ext uri="{FF2B5EF4-FFF2-40B4-BE49-F238E27FC236}">
                <a16:creationId xmlns:a16="http://schemas.microsoft.com/office/drawing/2014/main" id="{6E99B044-36B6-B767-574B-78E4EB563886}"/>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35C4FB25-9284-0D42-9B29-8D950EA467BD}" type="slidenum">
              <a:rPr kumimoji="0" lang="en-US" altLang="zh-CN" sz="1400"/>
              <a:pPr/>
              <a:t>38</a:t>
            </a:fld>
            <a:endParaRPr kumimoji="0" lang="en-US" altLang="zh-CN"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a:extLst>
              <a:ext uri="{FF2B5EF4-FFF2-40B4-BE49-F238E27FC236}">
                <a16:creationId xmlns:a16="http://schemas.microsoft.com/office/drawing/2014/main" id="{0BE59800-85C8-BB08-2C47-9B09A62793ED}"/>
              </a:ext>
            </a:extLst>
          </p:cNvPr>
          <p:cNvSpPr>
            <a:spLocks noGrp="1" noChangeArrowheads="1"/>
          </p:cNvSpPr>
          <p:nvPr>
            <p:ph type="body" idx="4294967295"/>
          </p:nvPr>
        </p:nvSpPr>
        <p:spPr>
          <a:xfrm>
            <a:off x="457200" y="533400"/>
            <a:ext cx="8229600" cy="5715000"/>
          </a:xfrm>
        </p:spPr>
        <p:txBody>
          <a:bodyPr/>
          <a:lstStyle/>
          <a:p>
            <a:pPr>
              <a:lnSpc>
                <a:spcPct val="80000"/>
              </a:lnSpc>
              <a:buFont typeface="Wingdings" pitchFamily="2" charset="2"/>
              <a:buNone/>
            </a:pPr>
            <a:r>
              <a:rPr kumimoji="0" lang="zh-CN" altLang="en-US" sz="2200">
                <a:latin typeface="汉鼎简中楷" charset="-122"/>
                <a:ea typeface="汉鼎简中楷" charset="-122"/>
              </a:rPr>
              <a:t>	</a:t>
            </a:r>
            <a:r>
              <a:rPr kumimoji="0" lang="zh-CN" altLang="en-US" sz="2400">
                <a:latin typeface="汉鼎简中楷" charset="-122"/>
                <a:ea typeface="汉鼎简中楷" charset="-122"/>
              </a:rPr>
              <a:t>如果假说</a:t>
            </a:r>
            <a:r>
              <a:rPr kumimoji="0" lang="zh-CN" altLang="en-US" sz="2400" b="1">
                <a:latin typeface="汉鼎简中楷" charset="-122"/>
                <a:ea typeface="汉鼎简中楷" charset="-122"/>
              </a:rPr>
              <a:t>Ｈ</a:t>
            </a:r>
            <a:r>
              <a:rPr kumimoji="0" lang="zh-CN" altLang="en-US" sz="2400">
                <a:latin typeface="汉鼎简中楷" charset="-122"/>
                <a:ea typeface="汉鼎简中楷" charset="-122"/>
              </a:rPr>
              <a:t>是</a:t>
            </a:r>
            <a:r>
              <a:rPr kumimoji="0" lang="zh-CN" altLang="en-US" sz="2400">
                <a:ea typeface="汉鼎简中楷" charset="-122"/>
              </a:rPr>
              <a:t>“</a:t>
            </a:r>
            <a:r>
              <a:rPr kumimoji="0" lang="zh-CN" altLang="en-US" sz="2400" b="1" i="1">
                <a:solidFill>
                  <a:schemeClr val="hlink"/>
                </a:solidFill>
                <a:latin typeface="汉鼎简中楷" charset="-122"/>
                <a:ea typeface="汉鼎简中楷" charset="-122"/>
              </a:rPr>
              <a:t>所有纯（同质）元素的原子量均为氢原子量的整数倍</a:t>
            </a:r>
            <a:r>
              <a:rPr kumimoji="0" lang="zh-CN" altLang="en-US" sz="2400" b="1" i="1">
                <a:solidFill>
                  <a:srgbClr val="CCECFF"/>
                </a:solidFill>
                <a:ea typeface="汉鼎简中楷" charset="-122"/>
              </a:rPr>
              <a:t>”</a:t>
            </a:r>
            <a:r>
              <a:rPr kumimoji="0" lang="zh-CN" altLang="en-US" sz="2400" b="1" i="1">
                <a:solidFill>
                  <a:srgbClr val="CCECFF"/>
                </a:solidFill>
                <a:latin typeface="汉鼎简中楷" charset="-122"/>
                <a:ea typeface="汉鼎简中楷" charset="-122"/>
              </a:rPr>
              <a:t>，</a:t>
            </a:r>
            <a:r>
              <a:rPr kumimoji="0" lang="zh-CN" altLang="en-US" sz="2400">
                <a:latin typeface="汉鼎简中楷" charset="-122"/>
                <a:ea typeface="汉鼎简中楷" charset="-122"/>
              </a:rPr>
              <a:t>观察实验结果</a:t>
            </a:r>
            <a:r>
              <a:rPr kumimoji="0" lang="zh-CN" altLang="en-US" sz="2400" b="1">
                <a:latin typeface="汉鼎简中楷" charset="-122"/>
                <a:ea typeface="汉鼎简中楷" charset="-122"/>
              </a:rPr>
              <a:t>Ｒ</a:t>
            </a:r>
            <a:r>
              <a:rPr kumimoji="0" lang="zh-CN" altLang="en-US" sz="2400">
                <a:latin typeface="汉鼎简中楷" charset="-122"/>
                <a:ea typeface="汉鼎简中楷" charset="-122"/>
              </a:rPr>
              <a:t>（等于</a:t>
            </a:r>
            <a:r>
              <a:rPr kumimoji="0" lang="zh-CN" altLang="en-US" sz="2400">
                <a:ea typeface="汉鼎简中楷" charset="-122"/>
              </a:rPr>
              <a:t>“</a:t>
            </a:r>
            <a:r>
              <a:rPr kumimoji="0" lang="en-US" altLang="zh-CN" sz="2400">
                <a:latin typeface="汉鼎简中楷" charset="-122"/>
                <a:ea typeface="汉鼎简中楷" charset="-122"/>
              </a:rPr>
              <a:t>~</a:t>
            </a:r>
            <a:r>
              <a:rPr kumimoji="0" lang="zh-CN" altLang="en-US" sz="2400">
                <a:latin typeface="汉鼎简中楷" charset="-122"/>
                <a:ea typeface="汉鼎简中楷" charset="-122"/>
              </a:rPr>
              <a:t>Ｐ</a:t>
            </a:r>
            <a:r>
              <a:rPr kumimoji="0" lang="zh-CN" altLang="en-US" sz="2400">
                <a:ea typeface="汉鼎简中楷" charset="-122"/>
              </a:rPr>
              <a:t>”</a:t>
            </a:r>
            <a:r>
              <a:rPr kumimoji="0" lang="zh-CN" altLang="en-US" sz="2400">
                <a:latin typeface="汉鼎简中楷" charset="-122"/>
                <a:ea typeface="汉鼎简中楷" charset="-122"/>
              </a:rPr>
              <a:t>）是</a:t>
            </a:r>
            <a:r>
              <a:rPr kumimoji="0" lang="zh-CN" altLang="en-US" sz="2400">
                <a:ea typeface="汉鼎简中楷" charset="-122"/>
              </a:rPr>
              <a:t>“</a:t>
            </a:r>
            <a:r>
              <a:rPr kumimoji="0" lang="zh-CN" altLang="en-US" sz="2400" b="1" i="1">
                <a:solidFill>
                  <a:schemeClr val="hlink"/>
                </a:solidFill>
                <a:latin typeface="汉鼎简中楷" charset="-122"/>
                <a:ea typeface="汉鼎简中楷" charset="-122"/>
              </a:rPr>
              <a:t>精确测定的纯氯原子量为</a:t>
            </a:r>
            <a:r>
              <a:rPr kumimoji="0" lang="en-US" altLang="zh-CN" sz="2400" b="1" i="1">
                <a:solidFill>
                  <a:schemeClr val="hlink"/>
                </a:solidFill>
                <a:latin typeface="汉鼎简中楷" charset="-122"/>
                <a:ea typeface="汉鼎简中楷" charset="-122"/>
              </a:rPr>
              <a:t>35.5</a:t>
            </a:r>
            <a:r>
              <a:rPr kumimoji="0" lang="en-US" altLang="zh-CN" sz="2400" b="1" i="1">
                <a:ea typeface="汉鼎简中楷" charset="-122"/>
              </a:rPr>
              <a:t>”</a:t>
            </a:r>
            <a:r>
              <a:rPr kumimoji="0" lang="zh-CN" altLang="en-US" sz="2400">
                <a:latin typeface="汉鼎简中楷" charset="-122"/>
                <a:ea typeface="汉鼎简中楷" charset="-122"/>
              </a:rPr>
              <a:t>，显示</a:t>
            </a:r>
            <a:r>
              <a:rPr kumimoji="0" lang="zh-CN" altLang="en-US" sz="2400" b="1">
                <a:latin typeface="汉鼎简中楷" charset="-122"/>
                <a:ea typeface="汉鼎简中楷" charset="-122"/>
              </a:rPr>
              <a:t>Ｈ</a:t>
            </a:r>
            <a:r>
              <a:rPr kumimoji="0" lang="zh-CN" altLang="en-US" sz="2400">
                <a:latin typeface="汉鼎简中楷" charset="-122"/>
                <a:ea typeface="汉鼎简中楷" charset="-122"/>
              </a:rPr>
              <a:t>和</a:t>
            </a:r>
            <a:r>
              <a:rPr kumimoji="0" lang="zh-CN" altLang="en-US" sz="2400" b="1">
                <a:latin typeface="汉鼎简中楷" charset="-122"/>
                <a:ea typeface="汉鼎简中楷" charset="-122"/>
              </a:rPr>
              <a:t>Ｒ</a:t>
            </a:r>
            <a:r>
              <a:rPr kumimoji="0" lang="zh-CN" altLang="en-US" sz="2400">
                <a:latin typeface="汉鼎简中楷" charset="-122"/>
                <a:ea typeface="汉鼎简中楷" charset="-122"/>
              </a:rPr>
              <a:t>相对抗。但是</a:t>
            </a:r>
            <a:r>
              <a:rPr kumimoji="0" lang="en-US" altLang="zh-CN" sz="2400">
                <a:latin typeface="汉鼎简中楷" charset="-122"/>
                <a:ea typeface="汉鼎简中楷" charset="-122"/>
              </a:rPr>
              <a:t>,</a:t>
            </a:r>
            <a:r>
              <a:rPr kumimoji="0" lang="zh-CN" altLang="en-US" sz="2400">
                <a:latin typeface="汉鼎简中楷" charset="-122"/>
                <a:ea typeface="汉鼎简中楷" charset="-122"/>
              </a:rPr>
              <a:t>问题在于</a:t>
            </a:r>
            <a:r>
              <a:rPr kumimoji="0" lang="en-US" altLang="zh-CN" sz="2400">
                <a:latin typeface="汉鼎简中楷" charset="-122"/>
                <a:ea typeface="汉鼎简中楷" charset="-122"/>
              </a:rPr>
              <a:t>,</a:t>
            </a:r>
            <a:r>
              <a:rPr kumimoji="0" lang="zh-CN" altLang="en-US" sz="2400" b="1">
                <a:latin typeface="汉鼎简中楷" charset="-122"/>
                <a:ea typeface="汉鼎简中楷" charset="-122"/>
              </a:rPr>
              <a:t>Ｒ是依靠一个隐含假设的判断</a:t>
            </a:r>
            <a:r>
              <a:rPr kumimoji="0" lang="en-US" altLang="zh-CN" sz="2400">
                <a:latin typeface="汉鼎简中楷" charset="-122"/>
                <a:ea typeface="汉鼎简中楷" charset="-122"/>
              </a:rPr>
              <a:t>,</a:t>
            </a:r>
            <a:r>
              <a:rPr kumimoji="0" lang="en-US" altLang="zh-CN" sz="2400">
                <a:solidFill>
                  <a:srgbClr val="0000FF"/>
                </a:solidFill>
                <a:latin typeface="汉鼎简中楷" charset="-122"/>
                <a:ea typeface="汉鼎简中楷" charset="-122"/>
              </a:rPr>
              <a:t> </a:t>
            </a:r>
            <a:r>
              <a:rPr kumimoji="0" lang="zh-CN" altLang="en-US" sz="2400">
                <a:latin typeface="汉鼎简中楷" charset="-122"/>
                <a:ea typeface="汉鼎简中楷" charset="-122"/>
              </a:rPr>
              <a:t>即</a:t>
            </a:r>
            <a:r>
              <a:rPr kumimoji="0" lang="zh-CN" altLang="en-US" sz="2400" b="1">
                <a:solidFill>
                  <a:srgbClr val="FFFF66"/>
                </a:solidFill>
                <a:latin typeface="汉鼎简中楷" charset="-122"/>
                <a:ea typeface="汉鼎简中楷" charset="-122"/>
              </a:rPr>
              <a:t>：</a:t>
            </a:r>
            <a:r>
              <a:rPr kumimoji="0" lang="zh-CN" altLang="en-US" sz="2400" b="1">
                <a:solidFill>
                  <a:srgbClr val="FFFF66"/>
                </a:solidFill>
                <a:ea typeface="汉鼎简中楷" charset="-122"/>
              </a:rPr>
              <a:t>“</a:t>
            </a:r>
            <a:r>
              <a:rPr kumimoji="0" lang="zh-CN" altLang="en-US" sz="2400" b="1">
                <a:solidFill>
                  <a:srgbClr val="FFFF66"/>
                </a:solidFill>
                <a:latin typeface="汉鼎简中楷" charset="-122"/>
                <a:ea typeface="汉鼎简中楷" charset="-122"/>
              </a:rPr>
              <a:t>现在精确测定的氯</a:t>
            </a:r>
            <a:r>
              <a:rPr kumimoji="0" lang="en-US" altLang="zh-CN" sz="2400" b="1">
                <a:solidFill>
                  <a:srgbClr val="FFFF66"/>
                </a:solidFill>
                <a:latin typeface="汉鼎简中楷" charset="-122"/>
                <a:ea typeface="汉鼎简中楷" charset="-122"/>
              </a:rPr>
              <a:t>x</a:t>
            </a:r>
            <a:r>
              <a:rPr kumimoji="0" lang="zh-CN" altLang="en-US" sz="2400" b="1">
                <a:solidFill>
                  <a:srgbClr val="FFFF66"/>
                </a:solidFill>
                <a:latin typeface="汉鼎简中楷" charset="-122"/>
                <a:ea typeface="汉鼎简中楷" charset="-122"/>
              </a:rPr>
              <a:t>是纯的</a:t>
            </a:r>
            <a:r>
              <a:rPr kumimoji="0" lang="zh-CN" altLang="en-US" sz="2400">
                <a:ea typeface="汉鼎简中楷" charset="-122"/>
              </a:rPr>
              <a:t>”</a:t>
            </a:r>
            <a:r>
              <a:rPr kumimoji="0" lang="zh-CN" altLang="en-US" sz="2400">
                <a:latin typeface="汉鼎简中楷" charset="-122"/>
                <a:ea typeface="汉鼎简中楷" charset="-122"/>
              </a:rPr>
              <a:t>。而说它</a:t>
            </a:r>
            <a:r>
              <a:rPr kumimoji="0" lang="zh-CN" altLang="en-US" sz="2400">
                <a:ea typeface="汉鼎简中楷" charset="-122"/>
              </a:rPr>
              <a:t>“</a:t>
            </a:r>
            <a:r>
              <a:rPr kumimoji="0" lang="zh-CN" altLang="en-US" sz="2400">
                <a:latin typeface="汉鼎简中楷" charset="-122"/>
                <a:ea typeface="汉鼎简中楷" charset="-122"/>
              </a:rPr>
              <a:t>纯</a:t>
            </a:r>
            <a:r>
              <a:rPr kumimoji="0" lang="zh-CN" altLang="en-US" sz="2400">
                <a:ea typeface="汉鼎简中楷" charset="-122"/>
              </a:rPr>
              <a:t>”</a:t>
            </a:r>
            <a:r>
              <a:rPr kumimoji="0" lang="zh-CN" altLang="en-US" sz="2400">
                <a:latin typeface="汉鼎简中楷" charset="-122"/>
                <a:ea typeface="汉鼎简中楷" charset="-122"/>
              </a:rPr>
              <a:t>的根据是当时对技术能力的假定</a:t>
            </a:r>
            <a:r>
              <a:rPr kumimoji="0" lang="en-US" altLang="zh-CN" sz="2400" i="1">
                <a:latin typeface="汉鼎简中楷" charset="-122"/>
                <a:ea typeface="汉鼎简中楷" charset="-122"/>
              </a:rPr>
              <a:t>──</a:t>
            </a:r>
            <a:r>
              <a:rPr kumimoji="0" lang="zh-CN" altLang="en-US" sz="2400">
                <a:latin typeface="汉鼎简中楷" charset="-122"/>
                <a:ea typeface="汉鼎简中楷" charset="-122"/>
              </a:rPr>
              <a:t>关于实验技术的理论</a:t>
            </a:r>
            <a:r>
              <a:rPr kumimoji="0" lang="en-US" altLang="zh-CN" sz="2400">
                <a:latin typeface="汉鼎简中楷" charset="-122"/>
                <a:ea typeface="汉鼎简中楷" charset="-122"/>
              </a:rPr>
              <a:t>, </a:t>
            </a:r>
            <a:r>
              <a:rPr kumimoji="0" lang="zh-CN" altLang="en-US" sz="2400">
                <a:latin typeface="汉鼎简中楷" charset="-122"/>
                <a:ea typeface="汉鼎简中楷" charset="-122"/>
              </a:rPr>
              <a:t>即类似于这样的实验假设</a:t>
            </a:r>
            <a:r>
              <a:rPr kumimoji="0" lang="zh-CN" altLang="en-US" sz="2400" b="1">
                <a:latin typeface="汉鼎简中楷" charset="-122"/>
                <a:ea typeface="汉鼎简中楷" charset="-122"/>
              </a:rPr>
              <a:t>Ｔ</a:t>
            </a:r>
            <a:r>
              <a:rPr kumimoji="0" lang="zh-CN" altLang="en-US" sz="2400">
                <a:latin typeface="汉鼎简中楷" charset="-122"/>
                <a:ea typeface="汉鼎简中楷" charset="-122"/>
              </a:rPr>
              <a:t>：</a:t>
            </a:r>
          </a:p>
          <a:p>
            <a:pPr>
              <a:lnSpc>
                <a:spcPct val="80000"/>
              </a:lnSpc>
              <a:buFont typeface="Wingdings" pitchFamily="2" charset="2"/>
              <a:buNone/>
            </a:pPr>
            <a:endParaRPr kumimoji="0" lang="zh-CN" altLang="en-US" sz="1000">
              <a:latin typeface="汉鼎简中楷" charset="-122"/>
              <a:ea typeface="汉鼎简中楷" charset="-122"/>
            </a:endParaRPr>
          </a:p>
          <a:p>
            <a:pPr>
              <a:lnSpc>
                <a:spcPct val="80000"/>
              </a:lnSpc>
              <a:buFont typeface="Wingdings" pitchFamily="2" charset="2"/>
              <a:buNone/>
            </a:pPr>
            <a:r>
              <a:rPr kumimoji="0" lang="zh-CN" altLang="en-US" sz="1700"/>
              <a:t>	  </a:t>
            </a:r>
            <a:r>
              <a:rPr kumimoji="0" lang="zh-CN" altLang="en-US" sz="2200" b="1" i="1">
                <a:solidFill>
                  <a:srgbClr val="CCFFFF"/>
                </a:solidFill>
                <a:latin typeface="汉鼎简中楷" charset="-122"/>
                <a:ea typeface="汉鼎简中楷" charset="-122"/>
              </a:rPr>
              <a:t>如果一种气体经过了</a:t>
            </a:r>
            <a:r>
              <a:rPr kumimoji="0" lang="en-US" altLang="zh-CN" sz="2200" b="1" i="1">
                <a:solidFill>
                  <a:srgbClr val="CCFFFF"/>
                </a:solidFill>
                <a:latin typeface="汉鼎简中楷" charset="-122"/>
                <a:ea typeface="汉鼎简中楷" charset="-122"/>
              </a:rPr>
              <a:t>17</a:t>
            </a:r>
            <a:r>
              <a:rPr kumimoji="0" lang="zh-CN" altLang="en-US" sz="2200" b="1" i="1">
                <a:solidFill>
                  <a:srgbClr val="CCFFFF"/>
                </a:solidFill>
                <a:latin typeface="汉鼎简中楷" charset="-122"/>
                <a:ea typeface="汉鼎简中楷" charset="-122"/>
              </a:rPr>
              <a:t>道化学净化程序</a:t>
            </a:r>
            <a:r>
              <a:rPr kumimoji="0" lang="en-US" altLang="zh-CN" sz="2200" b="1" i="1">
                <a:solidFill>
                  <a:srgbClr val="CCFFFF"/>
                </a:solidFill>
                <a:latin typeface="汉鼎简中楷" charset="-122"/>
                <a:ea typeface="汉鼎简中楷" charset="-122"/>
              </a:rPr>
              <a:t>J</a:t>
            </a:r>
            <a:r>
              <a:rPr kumimoji="0" lang="en-US" altLang="zh-CN" sz="2200" b="1" i="1" baseline="-25000">
                <a:solidFill>
                  <a:srgbClr val="CCFFFF"/>
                </a:solidFill>
                <a:latin typeface="汉鼎简中楷" charset="-122"/>
                <a:ea typeface="汉鼎简中楷" charset="-122"/>
              </a:rPr>
              <a:t>1 </a:t>
            </a:r>
            <a:r>
              <a:rPr kumimoji="0" lang="en-US" altLang="zh-CN" sz="2200" b="1" i="1">
                <a:solidFill>
                  <a:srgbClr val="CCFFFF"/>
                </a:solidFill>
                <a:latin typeface="汉鼎简中楷" charset="-122"/>
                <a:ea typeface="汉鼎简中楷" charset="-122"/>
              </a:rPr>
              <a:t>, J</a:t>
            </a:r>
            <a:r>
              <a:rPr kumimoji="0" lang="en-US" altLang="zh-CN" sz="2200" b="1" i="1" baseline="-25000">
                <a:solidFill>
                  <a:srgbClr val="CCFFFF"/>
                </a:solidFill>
                <a:latin typeface="汉鼎简中楷" charset="-122"/>
                <a:ea typeface="汉鼎简中楷" charset="-122"/>
              </a:rPr>
              <a:t>2 </a:t>
            </a:r>
            <a:r>
              <a:rPr kumimoji="0" lang="en-US" altLang="zh-CN" sz="2200" b="1" i="1">
                <a:solidFill>
                  <a:srgbClr val="CCFFFF"/>
                </a:solidFill>
                <a:ea typeface="汉鼎简中楷" charset="-122"/>
              </a:rPr>
              <a:t>…</a:t>
            </a:r>
            <a:r>
              <a:rPr kumimoji="0" lang="en-US" altLang="zh-CN" sz="2200" b="1" i="1">
                <a:solidFill>
                  <a:srgbClr val="CCFFFF"/>
                </a:solidFill>
                <a:latin typeface="汉鼎简中楷" charset="-122"/>
                <a:ea typeface="汉鼎简中楷" charset="-122"/>
              </a:rPr>
              <a:t> J</a:t>
            </a:r>
            <a:r>
              <a:rPr kumimoji="0" lang="en-US" altLang="zh-CN" sz="2200" b="1" i="1" baseline="-25000">
                <a:solidFill>
                  <a:srgbClr val="CCFFFF"/>
                </a:solidFill>
                <a:latin typeface="汉鼎简中楷" charset="-122"/>
                <a:ea typeface="汉鼎简中楷" charset="-122"/>
              </a:rPr>
              <a:t>17</a:t>
            </a:r>
            <a:r>
              <a:rPr kumimoji="0" lang="zh-CN" altLang="en-US" sz="2200" b="1" i="1">
                <a:solidFill>
                  <a:srgbClr val="CCFFFF"/>
                </a:solidFill>
                <a:latin typeface="汉鼎简中楷" charset="-122"/>
                <a:ea typeface="汉鼎简中楷" charset="-122"/>
              </a:rPr>
              <a:t>，</a:t>
            </a:r>
          </a:p>
          <a:p>
            <a:pPr>
              <a:lnSpc>
                <a:spcPct val="80000"/>
              </a:lnSpc>
              <a:buFont typeface="Wingdings" pitchFamily="2" charset="2"/>
              <a:buNone/>
            </a:pPr>
            <a:r>
              <a:rPr kumimoji="0" lang="zh-CN" altLang="en-US" sz="2200" b="1" i="1">
                <a:solidFill>
                  <a:srgbClr val="CCFFFF"/>
                </a:solidFill>
                <a:latin typeface="汉鼎简中楷" charset="-122"/>
                <a:ea typeface="汉鼎简中楷" charset="-122"/>
              </a:rPr>
              <a:t>		剩下的便是纯氯。</a:t>
            </a:r>
          </a:p>
          <a:p>
            <a:pPr>
              <a:lnSpc>
                <a:spcPct val="80000"/>
              </a:lnSpc>
              <a:buFont typeface="Wingdings" pitchFamily="2" charset="2"/>
              <a:buNone/>
            </a:pPr>
            <a:endParaRPr kumimoji="0" lang="zh-CN" altLang="en-US" sz="1000" b="1">
              <a:solidFill>
                <a:srgbClr val="CCFFFF"/>
              </a:solidFill>
              <a:latin typeface="汉鼎简中楷" charset="-122"/>
              <a:ea typeface="汉鼎简中楷" charset="-122"/>
            </a:endParaRPr>
          </a:p>
          <a:p>
            <a:pPr>
              <a:lnSpc>
                <a:spcPct val="80000"/>
              </a:lnSpc>
              <a:buFont typeface="Wingdings" pitchFamily="2" charset="2"/>
              <a:buNone/>
            </a:pPr>
            <a:endParaRPr kumimoji="0" lang="zh-CN" altLang="en-US" sz="1000" b="1">
              <a:solidFill>
                <a:srgbClr val="CCFFFF"/>
              </a:solidFill>
            </a:endParaRPr>
          </a:p>
          <a:p>
            <a:pPr>
              <a:lnSpc>
                <a:spcPct val="80000"/>
              </a:lnSpc>
            </a:pPr>
            <a:r>
              <a:rPr kumimoji="0" lang="zh-CN" altLang="en-US" sz="2200" b="1"/>
              <a:t>判断“现在精确测定的氯</a:t>
            </a:r>
            <a:r>
              <a:rPr kumimoji="0" lang="en-US" altLang="zh-CN" sz="2200" b="1"/>
              <a:t>x</a:t>
            </a:r>
            <a:r>
              <a:rPr kumimoji="0" lang="zh-CN" altLang="en-US" sz="2200" b="1"/>
              <a:t>是纯的”是这个假设的推理结果：</a:t>
            </a:r>
          </a:p>
          <a:p>
            <a:pPr>
              <a:lnSpc>
                <a:spcPct val="80000"/>
              </a:lnSpc>
              <a:buFont typeface="Wingdings" pitchFamily="2" charset="2"/>
              <a:buNone/>
            </a:pPr>
            <a:endParaRPr kumimoji="0" lang="zh-CN" altLang="en-US" sz="900" b="1"/>
          </a:p>
          <a:p>
            <a:pPr algn="ctr">
              <a:lnSpc>
                <a:spcPct val="80000"/>
              </a:lnSpc>
              <a:buFont typeface="Wingdings" pitchFamily="2" charset="2"/>
              <a:buNone/>
            </a:pPr>
            <a:r>
              <a:rPr kumimoji="0" lang="zh-CN" altLang="en-US" sz="1700" b="1"/>
              <a:t>	</a:t>
            </a:r>
            <a:r>
              <a:rPr kumimoji="0" lang="zh-CN" altLang="en-US" sz="2400" b="1">
                <a:solidFill>
                  <a:srgbClr val="CCFF33"/>
                </a:solidFill>
              </a:rPr>
              <a:t>实验的解释性理论Ｔ：</a:t>
            </a:r>
          </a:p>
          <a:p>
            <a:pPr>
              <a:lnSpc>
                <a:spcPct val="80000"/>
              </a:lnSpc>
              <a:buFont typeface="Wingdings" pitchFamily="2" charset="2"/>
              <a:buNone/>
            </a:pPr>
            <a:endParaRPr kumimoji="0" lang="zh-CN" altLang="en-US" sz="1000" b="1">
              <a:solidFill>
                <a:srgbClr val="FFFF66"/>
              </a:solidFill>
            </a:endParaRPr>
          </a:p>
          <a:p>
            <a:pPr>
              <a:lnSpc>
                <a:spcPct val="80000"/>
              </a:lnSpc>
              <a:buFont typeface="Wingdings" pitchFamily="2" charset="2"/>
              <a:buNone/>
            </a:pPr>
            <a:r>
              <a:rPr kumimoji="0" lang="zh-CN" altLang="en-US" sz="1700">
                <a:solidFill>
                  <a:srgbClr val="FFFF66"/>
                </a:solidFill>
              </a:rPr>
              <a:t>		</a:t>
            </a:r>
            <a:r>
              <a:rPr kumimoji="0" lang="zh-CN" altLang="en-US" sz="2200" b="1" i="1">
                <a:solidFill>
                  <a:srgbClr val="CCFFFF"/>
                </a:solidFill>
                <a:latin typeface="汉鼎简中楷" charset="-122"/>
                <a:ea typeface="汉鼎简中楷" charset="-122"/>
              </a:rPr>
              <a:t>如果一种气体经过了</a:t>
            </a:r>
            <a:r>
              <a:rPr kumimoji="0" lang="en-US" altLang="zh-CN" sz="2200" b="1" i="1">
                <a:solidFill>
                  <a:srgbClr val="CCFFFF"/>
                </a:solidFill>
                <a:latin typeface="汉鼎简中楷" charset="-122"/>
                <a:ea typeface="汉鼎简中楷" charset="-122"/>
              </a:rPr>
              <a:t>17</a:t>
            </a:r>
            <a:r>
              <a:rPr kumimoji="0" lang="zh-CN" altLang="en-US" sz="2200" b="1" i="1">
                <a:solidFill>
                  <a:srgbClr val="CCFFFF"/>
                </a:solidFill>
                <a:latin typeface="汉鼎简中楷" charset="-122"/>
                <a:ea typeface="汉鼎简中楷" charset="-122"/>
              </a:rPr>
              <a:t>道化学净化程序</a:t>
            </a:r>
            <a:r>
              <a:rPr kumimoji="0" lang="en-US" altLang="zh-CN" sz="2200" b="1" i="1">
                <a:solidFill>
                  <a:srgbClr val="CCFFFF"/>
                </a:solidFill>
                <a:latin typeface="汉鼎简中楷" charset="-122"/>
                <a:ea typeface="汉鼎简中楷" charset="-122"/>
              </a:rPr>
              <a:t>J</a:t>
            </a:r>
            <a:r>
              <a:rPr kumimoji="0" lang="en-US" altLang="zh-CN" sz="2200" b="1" i="1" baseline="-25000">
                <a:solidFill>
                  <a:srgbClr val="CCFFFF"/>
                </a:solidFill>
                <a:latin typeface="汉鼎简中楷" charset="-122"/>
                <a:ea typeface="汉鼎简中楷" charset="-122"/>
              </a:rPr>
              <a:t>1 </a:t>
            </a:r>
            <a:r>
              <a:rPr kumimoji="0" lang="en-US" altLang="zh-CN" sz="2200" b="1" i="1">
                <a:solidFill>
                  <a:srgbClr val="CCFFFF"/>
                </a:solidFill>
                <a:latin typeface="汉鼎简中楷" charset="-122"/>
                <a:ea typeface="汉鼎简中楷" charset="-122"/>
              </a:rPr>
              <a:t>, J</a:t>
            </a:r>
            <a:r>
              <a:rPr kumimoji="0" lang="en-US" altLang="zh-CN" sz="2400" b="1" i="1" baseline="-25000">
                <a:solidFill>
                  <a:srgbClr val="CCFFFF"/>
                </a:solidFill>
                <a:latin typeface="汉鼎简中楷" charset="-122"/>
                <a:ea typeface="汉鼎简中楷" charset="-122"/>
              </a:rPr>
              <a:t>2</a:t>
            </a:r>
            <a:r>
              <a:rPr kumimoji="0" lang="en-US" altLang="zh-CN" sz="2200" b="1" i="1" baseline="-25000">
                <a:solidFill>
                  <a:srgbClr val="CCFFFF"/>
                </a:solidFill>
                <a:latin typeface="汉鼎简中楷" charset="-122"/>
                <a:ea typeface="汉鼎简中楷" charset="-122"/>
              </a:rPr>
              <a:t> </a:t>
            </a:r>
            <a:r>
              <a:rPr kumimoji="0" lang="en-US" altLang="zh-CN" sz="2200" b="1" i="1">
                <a:solidFill>
                  <a:srgbClr val="CCFFFF"/>
                </a:solidFill>
                <a:ea typeface="汉鼎简中楷" charset="-122"/>
              </a:rPr>
              <a:t>…</a:t>
            </a:r>
            <a:r>
              <a:rPr kumimoji="0" lang="en-US" altLang="zh-CN" sz="2200" b="1" i="1">
                <a:solidFill>
                  <a:srgbClr val="CCFFFF"/>
                </a:solidFill>
                <a:latin typeface="汉鼎简中楷" charset="-122"/>
                <a:ea typeface="汉鼎简中楷" charset="-122"/>
              </a:rPr>
              <a:t> J</a:t>
            </a:r>
            <a:r>
              <a:rPr kumimoji="0" lang="en-US" altLang="zh-CN" sz="2200" b="1" i="1" baseline="-25000">
                <a:solidFill>
                  <a:srgbClr val="CCFFFF"/>
                </a:solidFill>
                <a:latin typeface="汉鼎简中楷" charset="-122"/>
                <a:ea typeface="汉鼎简中楷" charset="-122"/>
              </a:rPr>
              <a:t>17</a:t>
            </a:r>
            <a:r>
              <a:rPr kumimoji="0" lang="zh-CN" altLang="en-US" sz="2200" b="1" i="1">
                <a:solidFill>
                  <a:srgbClr val="CCFFFF"/>
                </a:solidFill>
                <a:latin typeface="汉鼎简中楷" charset="-122"/>
                <a:ea typeface="汉鼎简中楷" charset="-122"/>
              </a:rPr>
              <a:t> ，</a:t>
            </a:r>
          </a:p>
          <a:p>
            <a:pPr>
              <a:lnSpc>
                <a:spcPct val="80000"/>
              </a:lnSpc>
              <a:buFont typeface="Wingdings" pitchFamily="2" charset="2"/>
              <a:buNone/>
            </a:pPr>
            <a:r>
              <a:rPr kumimoji="0" lang="zh-CN" altLang="en-US" sz="2200" b="1" i="1">
                <a:solidFill>
                  <a:srgbClr val="CCFFFF"/>
                </a:solidFill>
                <a:latin typeface="汉鼎简中楷" charset="-122"/>
                <a:ea typeface="汉鼎简中楷" charset="-122"/>
              </a:rPr>
              <a:t>			剩下的便是纯氯</a:t>
            </a:r>
          </a:p>
          <a:p>
            <a:pPr>
              <a:lnSpc>
                <a:spcPct val="80000"/>
              </a:lnSpc>
              <a:buFont typeface="Wingdings" pitchFamily="2" charset="2"/>
              <a:buNone/>
            </a:pPr>
            <a:r>
              <a:rPr kumimoji="0" lang="zh-CN" altLang="en-US" sz="2200" b="1" i="1">
                <a:solidFill>
                  <a:srgbClr val="CCFFFF"/>
                </a:solidFill>
                <a:latin typeface="汉鼎简中楷" charset="-122"/>
                <a:ea typeface="汉鼎简中楷" charset="-122"/>
              </a:rPr>
              <a:t>		氯</a:t>
            </a:r>
            <a:r>
              <a:rPr kumimoji="0" lang="en-US" altLang="zh-CN" sz="2200" b="1" i="1">
                <a:solidFill>
                  <a:srgbClr val="CCFFFF"/>
                </a:solidFill>
                <a:latin typeface="汉鼎简中楷" charset="-122"/>
                <a:ea typeface="汉鼎简中楷" charset="-122"/>
              </a:rPr>
              <a:t>x</a:t>
            </a:r>
            <a:r>
              <a:rPr kumimoji="0" lang="zh-CN" altLang="en-US" sz="2200" b="1" i="1">
                <a:solidFill>
                  <a:srgbClr val="CCFFFF"/>
                </a:solidFill>
                <a:latin typeface="汉鼎简中楷" charset="-122"/>
                <a:ea typeface="汉鼎简中楷" charset="-122"/>
              </a:rPr>
              <a:t>经过了</a:t>
            </a:r>
            <a:r>
              <a:rPr kumimoji="0" lang="en-US" altLang="zh-CN" sz="2200" b="1" i="1">
                <a:solidFill>
                  <a:srgbClr val="CCFFFF"/>
                </a:solidFill>
                <a:latin typeface="汉鼎简中楷" charset="-122"/>
                <a:ea typeface="汉鼎简中楷" charset="-122"/>
              </a:rPr>
              <a:t>17</a:t>
            </a:r>
            <a:r>
              <a:rPr kumimoji="0" lang="zh-CN" altLang="en-US" sz="2200" b="1" i="1">
                <a:solidFill>
                  <a:srgbClr val="CCFFFF"/>
                </a:solidFill>
                <a:latin typeface="汉鼎简中楷" charset="-122"/>
                <a:ea typeface="汉鼎简中楷" charset="-122"/>
              </a:rPr>
              <a:t>道化学净化程序</a:t>
            </a:r>
            <a:r>
              <a:rPr kumimoji="0" lang="en-US" altLang="zh-CN" sz="2200" b="1" i="1">
                <a:solidFill>
                  <a:srgbClr val="CCFFFF"/>
                </a:solidFill>
                <a:latin typeface="汉鼎简中楷" charset="-122"/>
                <a:ea typeface="汉鼎简中楷" charset="-122"/>
              </a:rPr>
              <a:t>J</a:t>
            </a:r>
            <a:r>
              <a:rPr kumimoji="0" lang="en-US" altLang="zh-CN" sz="2200" b="1" i="1" baseline="-25000">
                <a:solidFill>
                  <a:srgbClr val="CCFFFF"/>
                </a:solidFill>
                <a:latin typeface="汉鼎简中楷" charset="-122"/>
                <a:ea typeface="汉鼎简中楷" charset="-122"/>
              </a:rPr>
              <a:t>1 </a:t>
            </a:r>
            <a:r>
              <a:rPr kumimoji="0" lang="en-US" altLang="zh-CN" sz="2200" b="1" i="1">
                <a:solidFill>
                  <a:srgbClr val="CCFFFF"/>
                </a:solidFill>
                <a:latin typeface="汉鼎简中楷" charset="-122"/>
                <a:ea typeface="汉鼎简中楷" charset="-122"/>
              </a:rPr>
              <a:t>, J</a:t>
            </a:r>
            <a:r>
              <a:rPr kumimoji="0" lang="en-US" altLang="zh-CN" sz="2200" b="1" i="1" baseline="-25000">
                <a:solidFill>
                  <a:srgbClr val="CCFFFF"/>
                </a:solidFill>
                <a:latin typeface="汉鼎简中楷" charset="-122"/>
                <a:ea typeface="汉鼎简中楷" charset="-122"/>
              </a:rPr>
              <a:t>2 </a:t>
            </a:r>
            <a:r>
              <a:rPr kumimoji="0" lang="en-US" altLang="zh-CN" sz="2200" b="1" i="1">
                <a:solidFill>
                  <a:srgbClr val="CCFFFF"/>
                </a:solidFill>
                <a:ea typeface="汉鼎简中楷" charset="-122"/>
              </a:rPr>
              <a:t>…</a:t>
            </a:r>
            <a:r>
              <a:rPr kumimoji="0" lang="en-US" altLang="zh-CN" sz="2200" b="1" i="1">
                <a:solidFill>
                  <a:srgbClr val="CCFFFF"/>
                </a:solidFill>
                <a:latin typeface="汉鼎简中楷" charset="-122"/>
                <a:ea typeface="汉鼎简中楷" charset="-122"/>
              </a:rPr>
              <a:t> J</a:t>
            </a:r>
            <a:r>
              <a:rPr kumimoji="0" lang="en-US" altLang="zh-CN" sz="2200" b="1" i="1" baseline="-25000">
                <a:solidFill>
                  <a:srgbClr val="CCFFFF"/>
                </a:solidFill>
                <a:latin typeface="汉鼎简中楷" charset="-122"/>
                <a:ea typeface="汉鼎简中楷" charset="-122"/>
              </a:rPr>
              <a:t>17</a:t>
            </a:r>
            <a:r>
              <a:rPr kumimoji="0" lang="zh-CN" altLang="en-US" sz="2200" i="1">
                <a:solidFill>
                  <a:srgbClr val="CCFFFF"/>
                </a:solidFill>
                <a:latin typeface="汉鼎简中楷" charset="-122"/>
                <a:ea typeface="汉鼎简中楷" charset="-122"/>
              </a:rPr>
              <a:t> </a:t>
            </a:r>
            <a:endParaRPr kumimoji="0" lang="en-US" altLang="zh-CN" sz="2200" i="1">
              <a:solidFill>
                <a:srgbClr val="CCFFFF"/>
              </a:solidFill>
              <a:latin typeface="汉鼎简中楷" charset="-122"/>
              <a:ea typeface="汉鼎简中楷" charset="-122"/>
            </a:endParaRPr>
          </a:p>
          <a:p>
            <a:pPr>
              <a:lnSpc>
                <a:spcPct val="80000"/>
              </a:lnSpc>
              <a:buFont typeface="Wingdings" pitchFamily="2" charset="2"/>
              <a:buNone/>
            </a:pPr>
            <a:r>
              <a:rPr kumimoji="0" lang="en-US" altLang="zh-CN" sz="1700" i="1">
                <a:solidFill>
                  <a:srgbClr val="000066"/>
                </a:solidFill>
                <a:latin typeface="汉鼎简中楷" charset="-122"/>
                <a:ea typeface="汉鼎简中楷" charset="-122"/>
              </a:rPr>
              <a:t>        </a:t>
            </a:r>
            <a:r>
              <a:rPr kumimoji="0" lang="zh-CN" altLang="en-US" sz="1000">
                <a:latin typeface="汉鼎简中楷" charset="-122"/>
                <a:ea typeface="汉鼎简中楷" charset="-122"/>
              </a:rPr>
              <a:t>────────────────────────────────────────────</a:t>
            </a:r>
            <a:endParaRPr kumimoji="0" lang="en-US" altLang="zh-CN" sz="1000">
              <a:latin typeface="汉鼎简中楷" charset="-122"/>
              <a:ea typeface="汉鼎简中楷" charset="-122"/>
            </a:endParaRPr>
          </a:p>
          <a:p>
            <a:pPr>
              <a:lnSpc>
                <a:spcPct val="80000"/>
              </a:lnSpc>
              <a:buFont typeface="Wingdings" pitchFamily="2" charset="2"/>
              <a:buNone/>
            </a:pPr>
            <a:r>
              <a:rPr kumimoji="0" lang="en-US" altLang="zh-CN" sz="1700" i="1">
                <a:solidFill>
                  <a:srgbClr val="000066"/>
                </a:solidFill>
                <a:latin typeface="汉鼎简中楷" charset="-122"/>
                <a:ea typeface="汉鼎简中楷" charset="-122"/>
              </a:rPr>
              <a:t>		</a:t>
            </a:r>
            <a:r>
              <a:rPr kumimoji="0" lang="zh-CN" altLang="en-US" sz="2200" b="1" i="1">
                <a:solidFill>
                  <a:srgbClr val="CCFFFF"/>
                </a:solidFill>
                <a:latin typeface="汉鼎简中楷" charset="-122"/>
                <a:ea typeface="汉鼎简中楷" charset="-122"/>
              </a:rPr>
              <a:t>所以，氯</a:t>
            </a:r>
            <a:r>
              <a:rPr kumimoji="0" lang="en-US" altLang="zh-CN" sz="2200" b="1" i="1">
                <a:solidFill>
                  <a:srgbClr val="CCFFFF"/>
                </a:solidFill>
                <a:latin typeface="汉鼎简中楷" charset="-122"/>
                <a:ea typeface="汉鼎简中楷" charset="-122"/>
              </a:rPr>
              <a:t>x</a:t>
            </a:r>
            <a:r>
              <a:rPr kumimoji="0" lang="zh-CN" altLang="en-US" sz="2200" b="1" i="1">
                <a:solidFill>
                  <a:srgbClr val="CCFFFF"/>
                </a:solidFill>
                <a:latin typeface="汉鼎简中楷" charset="-122"/>
                <a:ea typeface="汉鼎简中楷" charset="-122"/>
              </a:rPr>
              <a:t>是纯（同质）的　</a:t>
            </a:r>
            <a:r>
              <a:rPr kumimoji="0" lang="zh-CN" altLang="en-US" sz="2200" b="1" i="1">
                <a:solidFill>
                  <a:srgbClr val="000066"/>
                </a:solidFill>
              </a:rPr>
              <a:t>　</a:t>
            </a:r>
          </a:p>
        </p:txBody>
      </p:sp>
      <p:sp>
        <p:nvSpPr>
          <p:cNvPr id="2" name="幻灯片编号占位符 1">
            <a:extLst>
              <a:ext uri="{FF2B5EF4-FFF2-40B4-BE49-F238E27FC236}">
                <a16:creationId xmlns:a16="http://schemas.microsoft.com/office/drawing/2014/main" id="{B1A28A75-ED01-F1E7-6597-FA4EBB0F31EF}"/>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0C46587D-2518-3140-9FC0-AC3A3D3FAA98}" type="slidenum">
              <a:rPr kumimoji="0" lang="en-US" altLang="zh-CN" sz="1400"/>
              <a:pPr/>
              <a:t>39</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mph" presetSubtype="0" fill="hold" nodeType="clickEffect">
                                  <p:stCondLst>
                                    <p:cond delay="0"/>
                                  </p:stCondLst>
                                  <p:childTnLst>
                                    <p:animClr clrSpc="rgb" dir="cw">
                                      <p:cBhvr override="childStyle">
                                        <p:cTn id="6" dur="250" autoRev="1" fill="hold"/>
                                        <p:tgtEl>
                                          <p:spTgt spid="39940">
                                            <p:txEl>
                                              <p:pRg st="6" end="6"/>
                                            </p:txEl>
                                          </p:spTgt>
                                        </p:tgtEl>
                                        <p:attrNameLst>
                                          <p:attrName>style.color</p:attrName>
                                        </p:attrNameLst>
                                      </p:cBhvr>
                                      <p:to>
                                        <a:schemeClr val="bg1"/>
                                      </p:to>
                                    </p:animClr>
                                    <p:animClr clrSpc="rgb" dir="cw">
                                      <p:cBhvr>
                                        <p:cTn id="7" dur="250" autoRev="1" fill="hold"/>
                                        <p:tgtEl>
                                          <p:spTgt spid="39940">
                                            <p:txEl>
                                              <p:pRg st="6" end="6"/>
                                            </p:txEl>
                                          </p:spTgt>
                                        </p:tgtEl>
                                        <p:attrNameLst>
                                          <p:attrName>fillcolor</p:attrName>
                                        </p:attrNameLst>
                                      </p:cBhvr>
                                      <p:to>
                                        <a:schemeClr val="bg1"/>
                                      </p:to>
                                    </p:animClr>
                                    <p:set>
                                      <p:cBhvr>
                                        <p:cTn id="8" dur="250" autoRev="1" fill="hold"/>
                                        <p:tgtEl>
                                          <p:spTgt spid="39940">
                                            <p:txEl>
                                              <p:pRg st="6" end="6"/>
                                            </p:txEl>
                                          </p:spTgt>
                                        </p:tgtEl>
                                        <p:attrNameLst>
                                          <p:attrName>fill.type</p:attrName>
                                        </p:attrNameLst>
                                      </p:cBhvr>
                                      <p:to>
                                        <p:strVal val="solid"/>
                                      </p:to>
                                    </p:set>
                                    <p:set>
                                      <p:cBhvr>
                                        <p:cTn id="9" dur="250" autoRev="1" fill="hold"/>
                                        <p:tgtEl>
                                          <p:spTgt spid="39940">
                                            <p:txEl>
                                              <p:pRg st="6" end="6"/>
                                            </p:txEl>
                                          </p:spTgt>
                                        </p:tgtEl>
                                        <p:attrNameLst>
                                          <p:attrName>fill.on</p:attrName>
                                        </p:attrNameLst>
                                      </p:cBhvr>
                                      <p:to>
                                        <p:strVal val="true"/>
                                      </p:to>
                                    </p:set>
                                  </p:childTnLst>
                                </p:cTn>
                              </p:par>
                            </p:childTnLst>
                          </p:cTn>
                        </p:par>
                        <p:par>
                          <p:cTn id="10" fill="hold" nodeType="afterGroup">
                            <p:stCondLst>
                              <p:cond delay="500"/>
                            </p:stCondLst>
                            <p:childTnLst>
                              <p:par>
                                <p:cTn id="11" presetID="27" presetClass="emph" presetSubtype="0" fill="hold" nodeType="afterEffect">
                                  <p:stCondLst>
                                    <p:cond delay="500"/>
                                  </p:stCondLst>
                                  <p:childTnLst>
                                    <p:animClr clrSpc="rgb" dir="cw">
                                      <p:cBhvr override="childStyle">
                                        <p:cTn id="12" dur="250" autoRev="1" fill="hold"/>
                                        <p:tgtEl>
                                          <p:spTgt spid="39940">
                                            <p:txEl>
                                              <p:pRg st="8" end="8"/>
                                            </p:txEl>
                                          </p:spTgt>
                                        </p:tgtEl>
                                        <p:attrNameLst>
                                          <p:attrName>style.color</p:attrName>
                                        </p:attrNameLst>
                                      </p:cBhvr>
                                      <p:to>
                                        <a:schemeClr val="bg1"/>
                                      </p:to>
                                    </p:animClr>
                                    <p:animClr clrSpc="rgb" dir="cw">
                                      <p:cBhvr>
                                        <p:cTn id="13" dur="250" autoRev="1" fill="hold"/>
                                        <p:tgtEl>
                                          <p:spTgt spid="39940">
                                            <p:txEl>
                                              <p:pRg st="8" end="8"/>
                                            </p:txEl>
                                          </p:spTgt>
                                        </p:tgtEl>
                                        <p:attrNameLst>
                                          <p:attrName>fillcolor</p:attrName>
                                        </p:attrNameLst>
                                      </p:cBhvr>
                                      <p:to>
                                        <a:schemeClr val="bg1"/>
                                      </p:to>
                                    </p:animClr>
                                    <p:set>
                                      <p:cBhvr>
                                        <p:cTn id="14" dur="250" autoRev="1" fill="hold"/>
                                        <p:tgtEl>
                                          <p:spTgt spid="39940">
                                            <p:txEl>
                                              <p:pRg st="8" end="8"/>
                                            </p:txEl>
                                          </p:spTgt>
                                        </p:tgtEl>
                                        <p:attrNameLst>
                                          <p:attrName>fill.type</p:attrName>
                                        </p:attrNameLst>
                                      </p:cBhvr>
                                      <p:to>
                                        <p:strVal val="solid"/>
                                      </p:to>
                                    </p:set>
                                    <p:set>
                                      <p:cBhvr>
                                        <p:cTn id="15" dur="250" autoRev="1" fill="hold"/>
                                        <p:tgtEl>
                                          <p:spTgt spid="39940">
                                            <p:txEl>
                                              <p:pRg st="8" end="8"/>
                                            </p:txEl>
                                          </p:spTgt>
                                        </p:tgtEl>
                                        <p:attrNameLst>
                                          <p:attrName>fill.on</p:attrName>
                                        </p:attrNameLst>
                                      </p:cBhvr>
                                      <p:to>
                                        <p:strVal val="true"/>
                                      </p:to>
                                    </p:set>
                                  </p:childTnLst>
                                </p:cTn>
                              </p:par>
                            </p:childTnLst>
                          </p:cTn>
                        </p:par>
                        <p:par>
                          <p:cTn id="16" fill="hold" nodeType="afterGroup">
                            <p:stCondLst>
                              <p:cond delay="1500"/>
                            </p:stCondLst>
                            <p:childTnLst>
                              <p:par>
                                <p:cTn id="17" presetID="27" presetClass="emph" presetSubtype="0" fill="hold" nodeType="afterEffect">
                                  <p:stCondLst>
                                    <p:cond delay="500"/>
                                  </p:stCondLst>
                                  <p:childTnLst>
                                    <p:animClr clrSpc="rgb" dir="cw">
                                      <p:cBhvr override="childStyle">
                                        <p:cTn id="18" dur="250" autoRev="1" fill="hold"/>
                                        <p:tgtEl>
                                          <p:spTgt spid="39940">
                                            <p:txEl>
                                              <p:pRg st="10" end="10"/>
                                            </p:txEl>
                                          </p:spTgt>
                                        </p:tgtEl>
                                        <p:attrNameLst>
                                          <p:attrName>style.color</p:attrName>
                                        </p:attrNameLst>
                                      </p:cBhvr>
                                      <p:to>
                                        <a:schemeClr val="bg1"/>
                                      </p:to>
                                    </p:animClr>
                                    <p:animClr clrSpc="rgb" dir="cw">
                                      <p:cBhvr>
                                        <p:cTn id="19" dur="250" autoRev="1" fill="hold"/>
                                        <p:tgtEl>
                                          <p:spTgt spid="39940">
                                            <p:txEl>
                                              <p:pRg st="10" end="10"/>
                                            </p:txEl>
                                          </p:spTgt>
                                        </p:tgtEl>
                                        <p:attrNameLst>
                                          <p:attrName>fillcolor</p:attrName>
                                        </p:attrNameLst>
                                      </p:cBhvr>
                                      <p:to>
                                        <a:schemeClr val="bg1"/>
                                      </p:to>
                                    </p:animClr>
                                    <p:set>
                                      <p:cBhvr>
                                        <p:cTn id="20" dur="250" autoRev="1" fill="hold"/>
                                        <p:tgtEl>
                                          <p:spTgt spid="39940">
                                            <p:txEl>
                                              <p:pRg st="10" end="10"/>
                                            </p:txEl>
                                          </p:spTgt>
                                        </p:tgtEl>
                                        <p:attrNameLst>
                                          <p:attrName>fill.type</p:attrName>
                                        </p:attrNameLst>
                                      </p:cBhvr>
                                      <p:to>
                                        <p:strVal val="solid"/>
                                      </p:to>
                                    </p:set>
                                    <p:set>
                                      <p:cBhvr>
                                        <p:cTn id="21" dur="250" autoRev="1" fill="hold"/>
                                        <p:tgtEl>
                                          <p:spTgt spid="39940">
                                            <p:txEl>
                                              <p:pRg st="10" end="10"/>
                                            </p:txEl>
                                          </p:spTgt>
                                        </p:tgtEl>
                                        <p:attrNameLst>
                                          <p:attrName>fill.on</p:attrName>
                                        </p:attrNameLst>
                                      </p:cBhvr>
                                      <p:to>
                                        <p:strVal val="true"/>
                                      </p:to>
                                    </p:set>
                                  </p:childTnLst>
                                </p:cTn>
                              </p:par>
                            </p:childTnLst>
                          </p:cTn>
                        </p:par>
                        <p:par>
                          <p:cTn id="22" fill="hold" nodeType="afterGroup">
                            <p:stCondLst>
                              <p:cond delay="2500"/>
                            </p:stCondLst>
                            <p:childTnLst>
                              <p:par>
                                <p:cTn id="23" presetID="27" presetClass="emph" presetSubtype="0" fill="hold" nodeType="afterEffect">
                                  <p:stCondLst>
                                    <p:cond delay="500"/>
                                  </p:stCondLst>
                                  <p:childTnLst>
                                    <p:animClr clrSpc="rgb" dir="cw">
                                      <p:cBhvr override="childStyle">
                                        <p:cTn id="24" dur="250" autoRev="1" fill="hold"/>
                                        <p:tgtEl>
                                          <p:spTgt spid="39940">
                                            <p:txEl>
                                              <p:pRg st="11" end="11"/>
                                            </p:txEl>
                                          </p:spTgt>
                                        </p:tgtEl>
                                        <p:attrNameLst>
                                          <p:attrName>style.color</p:attrName>
                                        </p:attrNameLst>
                                      </p:cBhvr>
                                      <p:to>
                                        <a:schemeClr val="bg1"/>
                                      </p:to>
                                    </p:animClr>
                                    <p:animClr clrSpc="rgb" dir="cw">
                                      <p:cBhvr>
                                        <p:cTn id="25" dur="250" autoRev="1" fill="hold"/>
                                        <p:tgtEl>
                                          <p:spTgt spid="39940">
                                            <p:txEl>
                                              <p:pRg st="11" end="11"/>
                                            </p:txEl>
                                          </p:spTgt>
                                        </p:tgtEl>
                                        <p:attrNameLst>
                                          <p:attrName>fillcolor</p:attrName>
                                        </p:attrNameLst>
                                      </p:cBhvr>
                                      <p:to>
                                        <a:schemeClr val="bg1"/>
                                      </p:to>
                                    </p:animClr>
                                    <p:set>
                                      <p:cBhvr>
                                        <p:cTn id="26" dur="250" autoRev="1" fill="hold"/>
                                        <p:tgtEl>
                                          <p:spTgt spid="39940">
                                            <p:txEl>
                                              <p:pRg st="11" end="11"/>
                                            </p:txEl>
                                          </p:spTgt>
                                        </p:tgtEl>
                                        <p:attrNameLst>
                                          <p:attrName>fill.type</p:attrName>
                                        </p:attrNameLst>
                                      </p:cBhvr>
                                      <p:to>
                                        <p:strVal val="solid"/>
                                      </p:to>
                                    </p:set>
                                    <p:set>
                                      <p:cBhvr>
                                        <p:cTn id="27" dur="250" autoRev="1" fill="hold"/>
                                        <p:tgtEl>
                                          <p:spTgt spid="39940">
                                            <p:txEl>
                                              <p:pRg st="11" end="11"/>
                                            </p:txEl>
                                          </p:spTgt>
                                        </p:tgtEl>
                                        <p:attrNameLst>
                                          <p:attrName>fill.on</p:attrName>
                                        </p:attrNameLst>
                                      </p:cBhvr>
                                      <p:to>
                                        <p:strVal val="true"/>
                                      </p:to>
                                    </p:set>
                                  </p:childTnLst>
                                </p:cTn>
                              </p:par>
                            </p:childTnLst>
                          </p:cTn>
                        </p:par>
                        <p:par>
                          <p:cTn id="28" fill="hold" nodeType="afterGroup">
                            <p:stCondLst>
                              <p:cond delay="3500"/>
                            </p:stCondLst>
                            <p:childTnLst>
                              <p:par>
                                <p:cTn id="29" presetID="27" presetClass="emph" presetSubtype="0" fill="hold" nodeType="afterEffect">
                                  <p:stCondLst>
                                    <p:cond delay="500"/>
                                  </p:stCondLst>
                                  <p:childTnLst>
                                    <p:animClr clrSpc="rgb" dir="cw">
                                      <p:cBhvr override="childStyle">
                                        <p:cTn id="30" dur="250" autoRev="1" fill="hold"/>
                                        <p:tgtEl>
                                          <p:spTgt spid="39940">
                                            <p:txEl>
                                              <p:pRg st="12" end="12"/>
                                            </p:txEl>
                                          </p:spTgt>
                                        </p:tgtEl>
                                        <p:attrNameLst>
                                          <p:attrName>style.color</p:attrName>
                                        </p:attrNameLst>
                                      </p:cBhvr>
                                      <p:to>
                                        <a:schemeClr val="bg1"/>
                                      </p:to>
                                    </p:animClr>
                                    <p:animClr clrSpc="rgb" dir="cw">
                                      <p:cBhvr>
                                        <p:cTn id="31" dur="250" autoRev="1" fill="hold"/>
                                        <p:tgtEl>
                                          <p:spTgt spid="39940">
                                            <p:txEl>
                                              <p:pRg st="12" end="12"/>
                                            </p:txEl>
                                          </p:spTgt>
                                        </p:tgtEl>
                                        <p:attrNameLst>
                                          <p:attrName>fillcolor</p:attrName>
                                        </p:attrNameLst>
                                      </p:cBhvr>
                                      <p:to>
                                        <a:schemeClr val="bg1"/>
                                      </p:to>
                                    </p:animClr>
                                    <p:set>
                                      <p:cBhvr>
                                        <p:cTn id="32" dur="250" autoRev="1" fill="hold"/>
                                        <p:tgtEl>
                                          <p:spTgt spid="39940">
                                            <p:txEl>
                                              <p:pRg st="12" end="12"/>
                                            </p:txEl>
                                          </p:spTgt>
                                        </p:tgtEl>
                                        <p:attrNameLst>
                                          <p:attrName>fill.type</p:attrName>
                                        </p:attrNameLst>
                                      </p:cBhvr>
                                      <p:to>
                                        <p:strVal val="solid"/>
                                      </p:to>
                                    </p:set>
                                    <p:set>
                                      <p:cBhvr>
                                        <p:cTn id="33" dur="250" autoRev="1" fill="hold"/>
                                        <p:tgtEl>
                                          <p:spTgt spid="39940">
                                            <p:txEl>
                                              <p:pRg st="12" end="12"/>
                                            </p:txEl>
                                          </p:spTgt>
                                        </p:tgtEl>
                                        <p:attrNameLst>
                                          <p:attrName>fill.on</p:attrName>
                                        </p:attrNameLst>
                                      </p:cBhvr>
                                      <p:to>
                                        <p:strVal val="true"/>
                                      </p:to>
                                    </p:set>
                                  </p:childTnLst>
                                </p:cTn>
                              </p:par>
                            </p:childTnLst>
                          </p:cTn>
                        </p:par>
                        <p:par>
                          <p:cTn id="34" fill="hold" nodeType="afterGroup">
                            <p:stCondLst>
                              <p:cond delay="4500"/>
                            </p:stCondLst>
                            <p:childTnLst>
                              <p:par>
                                <p:cTn id="35" presetID="27" presetClass="emph" presetSubtype="0" fill="hold" nodeType="afterEffect">
                                  <p:stCondLst>
                                    <p:cond delay="500"/>
                                  </p:stCondLst>
                                  <p:childTnLst>
                                    <p:animClr clrSpc="rgb" dir="cw">
                                      <p:cBhvr override="childStyle">
                                        <p:cTn id="36" dur="250" autoRev="1" fill="hold"/>
                                        <p:tgtEl>
                                          <p:spTgt spid="39940">
                                            <p:txEl>
                                              <p:pRg st="14" end="14"/>
                                            </p:txEl>
                                          </p:spTgt>
                                        </p:tgtEl>
                                        <p:attrNameLst>
                                          <p:attrName>style.color</p:attrName>
                                        </p:attrNameLst>
                                      </p:cBhvr>
                                      <p:to>
                                        <a:schemeClr val="bg1"/>
                                      </p:to>
                                    </p:animClr>
                                    <p:animClr clrSpc="rgb" dir="cw">
                                      <p:cBhvr>
                                        <p:cTn id="37" dur="250" autoRev="1" fill="hold"/>
                                        <p:tgtEl>
                                          <p:spTgt spid="39940">
                                            <p:txEl>
                                              <p:pRg st="14" end="14"/>
                                            </p:txEl>
                                          </p:spTgt>
                                        </p:tgtEl>
                                        <p:attrNameLst>
                                          <p:attrName>fillcolor</p:attrName>
                                        </p:attrNameLst>
                                      </p:cBhvr>
                                      <p:to>
                                        <a:schemeClr val="bg1"/>
                                      </p:to>
                                    </p:animClr>
                                    <p:set>
                                      <p:cBhvr>
                                        <p:cTn id="38" dur="250" autoRev="1" fill="hold"/>
                                        <p:tgtEl>
                                          <p:spTgt spid="39940">
                                            <p:txEl>
                                              <p:pRg st="14" end="14"/>
                                            </p:txEl>
                                          </p:spTgt>
                                        </p:tgtEl>
                                        <p:attrNameLst>
                                          <p:attrName>fill.type</p:attrName>
                                        </p:attrNameLst>
                                      </p:cBhvr>
                                      <p:to>
                                        <p:strVal val="solid"/>
                                      </p:to>
                                    </p:set>
                                    <p:set>
                                      <p:cBhvr>
                                        <p:cTn id="39" dur="250" autoRev="1" fill="hold"/>
                                        <p:tgtEl>
                                          <p:spTgt spid="39940">
                                            <p:txEl>
                                              <p:pRg st="14" end="1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5BEEC46F-448A-AF97-8566-80E838270613}"/>
              </a:ext>
            </a:extLst>
          </p:cNvPr>
          <p:cNvSpPr>
            <a:spLocks noGrp="1" noChangeArrowheads="1"/>
          </p:cNvSpPr>
          <p:nvPr>
            <p:ph type="body" idx="1"/>
          </p:nvPr>
        </p:nvSpPr>
        <p:spPr>
          <a:xfrm>
            <a:off x="457200" y="1066800"/>
            <a:ext cx="8229600" cy="4800600"/>
          </a:xfrm>
        </p:spPr>
        <p:txBody>
          <a:bodyPr/>
          <a:lstStyle/>
          <a:p>
            <a:pPr>
              <a:lnSpc>
                <a:spcPct val="80000"/>
              </a:lnSpc>
              <a:buFont typeface="Wingdings" pitchFamily="2" charset="2"/>
              <a:buNone/>
            </a:pPr>
            <a:r>
              <a:rPr kumimoji="0" lang="zh-CN" altLang="en-US" sz="2000"/>
              <a:t>	</a:t>
            </a:r>
            <a:r>
              <a:rPr kumimoji="0" lang="zh-CN" altLang="en-US" sz="2400" b="1"/>
              <a:t>如果加上排除其他可能产生较大灾难的因素的假设</a:t>
            </a:r>
            <a:r>
              <a:rPr kumimoji="0" lang="en-US" altLang="zh-CN" sz="2400" b="1"/>
              <a:t>:</a:t>
            </a:r>
            <a:r>
              <a:rPr kumimoji="0" lang="en-US" altLang="zh-CN" sz="2400"/>
              <a:t> </a:t>
            </a:r>
          </a:p>
          <a:p>
            <a:pPr>
              <a:lnSpc>
                <a:spcPct val="80000"/>
              </a:lnSpc>
              <a:buFont typeface="Wingdings" pitchFamily="2" charset="2"/>
              <a:buNone/>
            </a:pPr>
            <a:endParaRPr kumimoji="0" lang="en-US" altLang="zh-CN" sz="1000"/>
          </a:p>
          <a:p>
            <a:pPr>
              <a:lnSpc>
                <a:spcPct val="80000"/>
              </a:lnSpc>
              <a:buFont typeface="Wingdings" pitchFamily="2" charset="2"/>
              <a:buNone/>
            </a:pPr>
            <a:r>
              <a:rPr kumimoji="0" lang="zh-CN" altLang="en-US" sz="2000"/>
              <a:t>	</a:t>
            </a:r>
            <a:r>
              <a:rPr kumimoji="0" lang="zh-CN" altLang="en-US" sz="2400" i="1">
                <a:solidFill>
                  <a:srgbClr val="FFCC66"/>
                </a:solidFill>
                <a:effectLst/>
                <a:latin typeface="汉鼎简中楷" charset="-122"/>
                <a:ea typeface="汉鼎简中楷" charset="-122"/>
              </a:rPr>
              <a:t>因为长江上游的森林被大量砍伐</a:t>
            </a:r>
            <a:r>
              <a:rPr kumimoji="0" lang="en-US" altLang="zh-CN" sz="2400" i="1">
                <a:solidFill>
                  <a:srgbClr val="FFCC66"/>
                </a:solidFill>
                <a:effectLst/>
                <a:latin typeface="汉鼎简中楷" charset="-122"/>
                <a:ea typeface="汉鼎简中楷" charset="-122"/>
              </a:rPr>
              <a:t>,</a:t>
            </a:r>
            <a:r>
              <a:rPr kumimoji="0" lang="zh-CN" altLang="en-US" sz="2400" i="1">
                <a:solidFill>
                  <a:srgbClr val="FFCC66"/>
                </a:solidFill>
                <a:effectLst/>
                <a:latin typeface="汉鼎简中楷" charset="-122"/>
                <a:ea typeface="汉鼎简中楷" charset="-122"/>
              </a:rPr>
              <a:t>导致了最近长江的严重	的洪水灾害</a:t>
            </a:r>
          </a:p>
          <a:p>
            <a:pPr>
              <a:lnSpc>
                <a:spcPct val="80000"/>
              </a:lnSpc>
              <a:buFont typeface="Wingdings" pitchFamily="2" charset="2"/>
              <a:buNone/>
            </a:pPr>
            <a:r>
              <a:rPr kumimoji="0" lang="zh-CN" altLang="en-US" sz="2400" i="1">
                <a:solidFill>
                  <a:srgbClr val="FFCC66"/>
                </a:solidFill>
                <a:effectLst/>
                <a:latin typeface="汉鼎简中楷" charset="-122"/>
                <a:ea typeface="汉鼎简中楷" charset="-122"/>
              </a:rPr>
              <a:t>　	我们将保护和恢复长江上游的森林</a:t>
            </a:r>
          </a:p>
          <a:p>
            <a:pPr>
              <a:lnSpc>
                <a:spcPct val="80000"/>
              </a:lnSpc>
            </a:pPr>
            <a:r>
              <a:rPr kumimoji="0" lang="zh-CN" altLang="en-US" sz="2400" i="1">
                <a:solidFill>
                  <a:srgbClr val="CFEFFD"/>
                </a:solidFill>
                <a:effectLst/>
                <a:latin typeface="汉鼎简中楷" charset="-122"/>
                <a:ea typeface="汉鼎简中楷" charset="-122"/>
              </a:rPr>
              <a:t>（在没有其他严重的降雨，地震，长期积沙等情况下）</a:t>
            </a:r>
          </a:p>
          <a:p>
            <a:pPr>
              <a:lnSpc>
                <a:spcPct val="80000"/>
              </a:lnSpc>
              <a:buFont typeface="Wingdings" pitchFamily="2" charset="2"/>
              <a:buNone/>
            </a:pPr>
            <a:r>
              <a:rPr kumimoji="0" lang="zh-CN" altLang="en-US" sz="2400" i="1">
                <a:latin typeface="汉鼎简中楷" charset="-122"/>
                <a:ea typeface="汉鼎简中楷" charset="-122"/>
              </a:rPr>
              <a:t>	</a:t>
            </a:r>
            <a:r>
              <a:rPr kumimoji="0" lang="zh-CN" altLang="en-US" sz="2000">
                <a:solidFill>
                  <a:srgbClr val="CFEFFD"/>
                </a:solidFill>
                <a:latin typeface="汉鼎简中楷" charset="-122"/>
                <a:ea typeface="汉鼎简中楷" charset="-122"/>
              </a:rPr>
              <a:t>────────────────────────────</a:t>
            </a:r>
            <a:endParaRPr kumimoji="0" lang="en-US" altLang="zh-CN" sz="2000" i="1">
              <a:solidFill>
                <a:srgbClr val="CFEFFD"/>
              </a:solidFill>
              <a:effectLst/>
              <a:latin typeface="汉鼎简中楷" charset="-122"/>
              <a:ea typeface="汉鼎简中楷" charset="-122"/>
            </a:endParaRPr>
          </a:p>
          <a:p>
            <a:pPr>
              <a:lnSpc>
                <a:spcPct val="80000"/>
              </a:lnSpc>
              <a:buFont typeface="Wingdings" pitchFamily="2" charset="2"/>
              <a:buNone/>
            </a:pPr>
            <a:r>
              <a:rPr kumimoji="0" lang="zh-CN" altLang="en-US" sz="2400" i="1">
                <a:latin typeface="汉鼎简中楷" charset="-122"/>
                <a:ea typeface="汉鼎简中楷" charset="-122"/>
              </a:rPr>
              <a:t>　	</a:t>
            </a:r>
            <a:r>
              <a:rPr kumimoji="0" lang="zh-CN" altLang="en-US" sz="2400" i="1">
                <a:solidFill>
                  <a:srgbClr val="FFCC66"/>
                </a:solidFill>
                <a:effectLst/>
                <a:latin typeface="汉鼎简中楷" charset="-122"/>
                <a:ea typeface="汉鼎简中楷" charset="-122"/>
              </a:rPr>
              <a:t>我们就不会有这样严重的洪水灾害</a:t>
            </a:r>
          </a:p>
          <a:p>
            <a:pPr>
              <a:lnSpc>
                <a:spcPct val="80000"/>
              </a:lnSpc>
            </a:pPr>
            <a:endParaRPr kumimoji="0" lang="zh-CN" altLang="en-US" sz="2400" i="1">
              <a:solidFill>
                <a:srgbClr val="FFFFCC"/>
              </a:solidFill>
              <a:effectLst/>
              <a:latin typeface="汉鼎简中楷" charset="-122"/>
              <a:ea typeface="汉鼎简中楷" charset="-122"/>
            </a:endParaRPr>
          </a:p>
          <a:p>
            <a:pPr>
              <a:lnSpc>
                <a:spcPct val="80000"/>
              </a:lnSpc>
              <a:buFont typeface="Wingdings" pitchFamily="2" charset="2"/>
              <a:buNone/>
            </a:pPr>
            <a:r>
              <a:rPr kumimoji="0" lang="zh-CN" altLang="en-US" sz="2000">
                <a:effectLst/>
              </a:rPr>
              <a:t>	</a:t>
            </a:r>
            <a:r>
              <a:rPr kumimoji="0" lang="zh-CN" altLang="en-US" sz="2400">
                <a:effectLst/>
              </a:rPr>
              <a:t>这样</a:t>
            </a:r>
            <a:r>
              <a:rPr kumimoji="0" lang="en-US" altLang="zh-CN" sz="2400">
                <a:solidFill>
                  <a:srgbClr val="FFFFCC"/>
                </a:solidFill>
                <a:effectLst/>
              </a:rPr>
              <a:t>, </a:t>
            </a:r>
            <a:r>
              <a:rPr kumimoji="0" lang="zh-CN" altLang="en-US" sz="2400">
                <a:solidFill>
                  <a:srgbClr val="FFFFCC"/>
                </a:solidFill>
                <a:effectLst/>
              </a:rPr>
              <a:t>推理可以看作是实践合理的。</a:t>
            </a:r>
          </a:p>
          <a:p>
            <a:pPr>
              <a:lnSpc>
                <a:spcPct val="80000"/>
              </a:lnSpc>
              <a:buFont typeface="Wingdings" pitchFamily="2" charset="2"/>
              <a:buNone/>
            </a:pPr>
            <a:endParaRPr kumimoji="0" lang="zh-CN" altLang="en-US" sz="2400">
              <a:solidFill>
                <a:srgbClr val="FFFFCC"/>
              </a:solidFill>
              <a:effectLst/>
            </a:endParaRPr>
          </a:p>
          <a:p>
            <a:pPr>
              <a:lnSpc>
                <a:spcPct val="80000"/>
              </a:lnSpc>
            </a:pPr>
            <a:r>
              <a:rPr kumimoji="0" lang="zh-CN" altLang="en-US" sz="2400">
                <a:solidFill>
                  <a:srgbClr val="FFFFCC"/>
                </a:solidFill>
                <a:effectLst/>
              </a:rPr>
              <a:t>但是</a:t>
            </a:r>
            <a:r>
              <a:rPr kumimoji="0" lang="zh-CN" altLang="en-US" sz="2000">
                <a:effectLst/>
              </a:rPr>
              <a:t>，</a:t>
            </a:r>
            <a:r>
              <a:rPr kumimoji="0" lang="zh-CN" altLang="en-US" sz="2400">
                <a:solidFill>
                  <a:srgbClr val="FFFFCC"/>
                </a:solidFill>
                <a:effectLst/>
              </a:rPr>
              <a:t>人们可能会问</a:t>
            </a:r>
            <a:r>
              <a:rPr kumimoji="0" lang="en-US" altLang="zh-CN" sz="2400">
                <a:solidFill>
                  <a:srgbClr val="FFFFCC"/>
                </a:solidFill>
                <a:effectLst/>
              </a:rPr>
              <a:t>, </a:t>
            </a:r>
            <a:r>
              <a:rPr kumimoji="0" lang="zh-CN" altLang="en-US" sz="2400">
                <a:solidFill>
                  <a:srgbClr val="FFFFCC"/>
                </a:solidFill>
                <a:effectLst/>
              </a:rPr>
              <a:t>这个排除其他可能因素的假设</a:t>
            </a:r>
            <a:r>
              <a:rPr kumimoji="0" lang="zh-CN" altLang="en-US" sz="2400" u="sng">
                <a:solidFill>
                  <a:srgbClr val="FFFFCC"/>
                </a:solidFill>
                <a:effectLst/>
              </a:rPr>
              <a:t>有什么根据</a:t>
            </a:r>
            <a:r>
              <a:rPr kumimoji="0" lang="zh-CN" altLang="en-US" sz="2400">
                <a:solidFill>
                  <a:srgbClr val="FFFFCC"/>
                </a:solidFill>
                <a:effectLst/>
              </a:rPr>
              <a:t>吗？这</a:t>
            </a:r>
            <a:r>
              <a:rPr kumimoji="0" lang="zh-CN" altLang="en-US" sz="2400">
                <a:solidFill>
                  <a:srgbClr val="FF0000"/>
                </a:solidFill>
                <a:effectLst/>
              </a:rPr>
              <a:t>是去追问附加假设的根据</a:t>
            </a:r>
            <a:r>
              <a:rPr kumimoji="0" lang="zh-CN" altLang="en-US" sz="2400">
                <a:solidFill>
                  <a:srgbClr val="FFFFCC"/>
                </a:solidFill>
                <a:effectLst/>
              </a:rPr>
              <a:t>，由此，思考了进入论证的深层基础。</a:t>
            </a:r>
          </a:p>
        </p:txBody>
      </p:sp>
      <p:sp>
        <p:nvSpPr>
          <p:cNvPr id="62468" name="Rectangle 2">
            <a:extLst>
              <a:ext uri="{FF2B5EF4-FFF2-40B4-BE49-F238E27FC236}">
                <a16:creationId xmlns:a16="http://schemas.microsoft.com/office/drawing/2014/main" id="{42A2C064-C369-FF2C-1DBD-684C92394465}"/>
              </a:ext>
            </a:extLst>
          </p:cNvPr>
          <p:cNvSpPr>
            <a:spLocks noChangeArrowheads="1"/>
          </p:cNvSpPr>
          <p:nvPr/>
        </p:nvSpPr>
        <p:spPr bwMode="auto">
          <a:xfrm>
            <a:off x="228600" y="304800"/>
            <a:ext cx="8229600" cy="636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zh-CN" altLang="en-US" sz="3400" b="1">
                <a:solidFill>
                  <a:srgbClr val="CCFF33"/>
                </a:solidFill>
                <a:effectLst>
                  <a:outerShdw blurRad="38100" dist="38100" dir="2700000" algn="tl">
                    <a:srgbClr val="000000"/>
                  </a:outerShdw>
                </a:effectLst>
              </a:rPr>
              <a:t>用附加假设的办法来完善论证 </a:t>
            </a:r>
            <a:r>
              <a:rPr kumimoji="0" lang="en-US" altLang="zh-CN" sz="3400" b="1">
                <a:solidFill>
                  <a:srgbClr val="CCFF33"/>
                </a:solidFill>
                <a:effectLst>
                  <a:outerShdw blurRad="38100" dist="38100" dir="2700000" algn="tl">
                    <a:srgbClr val="000000"/>
                  </a:outerShdw>
                </a:effectLst>
              </a:rPr>
              <a:t>:</a:t>
            </a:r>
          </a:p>
        </p:txBody>
      </p:sp>
      <p:sp>
        <p:nvSpPr>
          <p:cNvPr id="2" name="幻灯片编号占位符 1">
            <a:extLst>
              <a:ext uri="{FF2B5EF4-FFF2-40B4-BE49-F238E27FC236}">
                <a16:creationId xmlns:a16="http://schemas.microsoft.com/office/drawing/2014/main" id="{34297311-9762-5E9B-9470-56ABDF61A88E}"/>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F42E3A5B-02EE-C448-9B9E-503082080D6F}" type="slidenum">
              <a:rPr kumimoji="0" lang="en-US" altLang="zh-CN" sz="1400"/>
              <a:pPr/>
              <a:t>4</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100"/>
                                  </p:iterate>
                                  <p:childTnLst>
                                    <p:set>
                                      <p:cBhvr override="childStyle">
                                        <p:cTn id="6" dur="indefinite"/>
                                        <p:tgtEl>
                                          <p:spTgt spid="62467">
                                            <p:txEl>
                                              <p:pRg st="4" end="4"/>
                                            </p:txEl>
                                          </p:spTgt>
                                        </p:tgtEl>
                                        <p:attrNameLst>
                                          <p:attrName>style.fontWeight</p:attrName>
                                        </p:attrNameLst>
                                      </p:cBhvr>
                                      <p:to>
                                        <p:strVal val="bold"/>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mph" presetSubtype="1" nodeType="clickEffect">
                                  <p:stCondLst>
                                    <p:cond delay="0"/>
                                  </p:stCondLst>
                                  <p:childTnLst>
                                    <p:set>
                                      <p:cBhvr override="childStyle">
                                        <p:cTn id="10" dur="indefinite"/>
                                        <p:tgtEl>
                                          <p:spTgt spid="62467">
                                            <p:txEl>
                                              <p:pRg st="10" end="10"/>
                                            </p:txEl>
                                          </p:spTgt>
                                        </p:tgtEl>
                                        <p:attrNameLst>
                                          <p:attrName>style.fontStyle</p:attrName>
                                        </p:attrNameLst>
                                      </p:cBhvr>
                                      <p:to>
                                        <p:strVal val="normal"/>
                                      </p:to>
                                    </p:set>
                                    <p:set>
                                      <p:cBhvr override="childStyle">
                                        <p:cTn id="11" dur="indefinite"/>
                                        <p:tgtEl>
                                          <p:spTgt spid="62467">
                                            <p:txEl>
                                              <p:pRg st="10" end="10"/>
                                            </p:txEl>
                                          </p:spTgt>
                                        </p:tgtEl>
                                        <p:attrNameLst>
                                          <p:attrName>style.fontWeight</p:attrName>
                                        </p:attrNameLst>
                                      </p:cBhvr>
                                      <p:to>
                                        <p:strVal val="bold"/>
                                      </p:to>
                                    </p:set>
                                    <p:set>
                                      <p:cBhvr override="childStyle">
                                        <p:cTn id="12" dur="indefinite"/>
                                        <p:tgtEl>
                                          <p:spTgt spid="62467">
                                            <p:txEl>
                                              <p:pRg st="10" end="10"/>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Line 5">
            <a:extLst>
              <a:ext uri="{FF2B5EF4-FFF2-40B4-BE49-F238E27FC236}">
                <a16:creationId xmlns:a16="http://schemas.microsoft.com/office/drawing/2014/main" id="{8390BF85-40F8-976A-0328-778B7FC5E9A4}"/>
              </a:ext>
            </a:extLst>
          </p:cNvPr>
          <p:cNvSpPr>
            <a:spLocks noChangeShapeType="1"/>
          </p:cNvSpPr>
          <p:nvPr/>
        </p:nvSpPr>
        <p:spPr bwMode="auto">
          <a:xfrm>
            <a:off x="762000" y="1905000"/>
            <a:ext cx="7239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8" name="Rectangle 7">
            <a:extLst>
              <a:ext uri="{FF2B5EF4-FFF2-40B4-BE49-F238E27FC236}">
                <a16:creationId xmlns:a16="http://schemas.microsoft.com/office/drawing/2014/main" id="{4EE8B0E9-30FE-C86D-035D-FCDFD482C802}"/>
              </a:ext>
            </a:extLst>
          </p:cNvPr>
          <p:cNvSpPr>
            <a:spLocks noChangeArrowheads="1"/>
          </p:cNvSpPr>
          <p:nvPr/>
        </p:nvSpPr>
        <p:spPr bwMode="auto">
          <a:xfrm>
            <a:off x="4343400" y="2590800"/>
            <a:ext cx="4038600" cy="1649413"/>
          </a:xfrm>
          <a:prstGeom prst="rect">
            <a:avLst/>
          </a:prstGeom>
          <a:solidFill>
            <a:srgbClr val="CCFFFF">
              <a:alpha val="50000"/>
            </a:srgbClr>
          </a:solidFill>
          <a:ln w="9525">
            <a:solidFill>
              <a:schemeClr val="tx1"/>
            </a:solidFill>
            <a:miter lim="800000"/>
            <a:headEnd/>
            <a:tailEnd/>
          </a:ln>
        </p:spPr>
        <p:txBody>
          <a:bodyPr lIns="9144" rIns="9144">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sz="2200" b="1">
                <a:solidFill>
                  <a:srgbClr val="FFFF99"/>
                </a:solidFill>
              </a:rPr>
              <a:t>实验的解释理论 </a:t>
            </a:r>
            <a:r>
              <a:rPr kumimoji="0" lang="en-US" altLang="zh-CN" sz="2200" b="1">
                <a:solidFill>
                  <a:srgbClr val="FFFF99"/>
                </a:solidFill>
              </a:rPr>
              <a:t>T</a:t>
            </a:r>
          </a:p>
          <a:p>
            <a:pPr>
              <a:buFont typeface="Wingdings" pitchFamily="2" charset="2"/>
              <a:buNone/>
            </a:pPr>
            <a:r>
              <a:rPr kumimoji="0" lang="zh-CN" altLang="en-US" sz="1600" b="1" i="1"/>
              <a:t>  如果一种气体经过了</a:t>
            </a:r>
            <a:r>
              <a:rPr kumimoji="0" lang="en-US" altLang="zh-CN" sz="1600" b="1" i="1"/>
              <a:t>17</a:t>
            </a:r>
            <a:r>
              <a:rPr kumimoji="0" lang="zh-CN" altLang="en-US" sz="1600" b="1" i="1"/>
              <a:t>道化学净化程序 </a:t>
            </a:r>
          </a:p>
          <a:p>
            <a:pPr>
              <a:buFont typeface="Wingdings" pitchFamily="2" charset="2"/>
              <a:buNone/>
            </a:pPr>
            <a:r>
              <a:rPr kumimoji="0" lang="zh-CN" altLang="en-US" sz="1600" b="1" i="1"/>
              <a:t>        </a:t>
            </a:r>
            <a:r>
              <a:rPr kumimoji="0" lang="en-US" altLang="zh-CN" sz="1600" b="1" i="1"/>
              <a:t>J</a:t>
            </a:r>
            <a:r>
              <a:rPr kumimoji="0" lang="en-US" altLang="zh-CN" sz="1600" b="1" i="1" baseline="-25000"/>
              <a:t>1</a:t>
            </a:r>
            <a:r>
              <a:rPr kumimoji="0" lang="en-US" altLang="zh-CN" sz="1600" b="1" i="1"/>
              <a:t>,J</a:t>
            </a:r>
            <a:r>
              <a:rPr kumimoji="0" lang="en-US" altLang="zh-CN" sz="1600" b="1" i="1" baseline="-25000"/>
              <a:t>2</a:t>
            </a:r>
            <a:r>
              <a:rPr kumimoji="0" lang="en-US" altLang="zh-CN" sz="1600" b="1" i="1"/>
              <a:t>…J</a:t>
            </a:r>
            <a:r>
              <a:rPr kumimoji="0" lang="en-US" altLang="zh-CN" sz="1600" b="1" i="1" baseline="-25000"/>
              <a:t>17</a:t>
            </a:r>
            <a:r>
              <a:rPr kumimoji="0" lang="zh-CN" altLang="en-US" sz="1600" b="1" i="1"/>
              <a:t>， 剩下的便是纯氯</a:t>
            </a:r>
            <a:endParaRPr kumimoji="0" lang="en-US" altLang="zh-CN" sz="1600" b="1" i="1"/>
          </a:p>
          <a:p>
            <a:pPr>
              <a:buFont typeface="Wingdings" pitchFamily="2" charset="2"/>
              <a:buNone/>
            </a:pPr>
            <a:r>
              <a:rPr kumimoji="0" lang="zh-CN" altLang="en-US" sz="1600" b="1" i="1"/>
              <a:t>  氯 </a:t>
            </a:r>
            <a:r>
              <a:rPr kumimoji="0" lang="en-US" altLang="zh-CN" sz="1600" b="1" i="1"/>
              <a:t>x </a:t>
            </a:r>
            <a:r>
              <a:rPr kumimoji="0" lang="zh-CN" altLang="en-US" sz="1600" b="1" i="1"/>
              <a:t>经过了</a:t>
            </a:r>
            <a:r>
              <a:rPr kumimoji="0" lang="en-US" altLang="zh-CN" sz="1600" b="1" i="1"/>
              <a:t>17</a:t>
            </a:r>
            <a:r>
              <a:rPr kumimoji="0" lang="zh-CN" altLang="en-US" sz="1600" b="1" i="1"/>
              <a:t>道化学净化程序</a:t>
            </a:r>
            <a:r>
              <a:rPr kumimoji="0" lang="en-US" altLang="zh-CN" sz="1600" b="1" i="1"/>
              <a:t>J</a:t>
            </a:r>
            <a:r>
              <a:rPr kumimoji="0" lang="en-US" altLang="zh-CN" sz="1600" b="1" i="1" baseline="-25000"/>
              <a:t>1</a:t>
            </a:r>
            <a:r>
              <a:rPr kumimoji="0" lang="en-US" altLang="zh-CN" sz="1600" b="1" i="1"/>
              <a:t>,J</a:t>
            </a:r>
            <a:r>
              <a:rPr kumimoji="0" lang="en-US" altLang="zh-CN" sz="1600" b="1" i="1" baseline="-25000"/>
              <a:t>2</a:t>
            </a:r>
            <a:r>
              <a:rPr kumimoji="0" lang="en-US" altLang="zh-CN" sz="1600" b="1" i="1"/>
              <a:t>…J</a:t>
            </a:r>
            <a:r>
              <a:rPr kumimoji="0" lang="en-US" altLang="zh-CN" sz="1600" b="1" i="1" baseline="-25000"/>
              <a:t>17</a:t>
            </a:r>
            <a:r>
              <a:rPr kumimoji="0" lang="en-US" altLang="zh-CN" sz="1600" b="1" i="1"/>
              <a:t> </a:t>
            </a:r>
          </a:p>
          <a:p>
            <a:pPr>
              <a:buFont typeface="Wingdings" pitchFamily="2" charset="2"/>
              <a:buNone/>
            </a:pPr>
            <a:r>
              <a:rPr kumimoji="0" lang="zh-CN" altLang="en-US" sz="1000">
                <a:effectLst>
                  <a:outerShdw blurRad="38100" dist="38100" dir="2700000" algn="tl">
                    <a:srgbClr val="000000"/>
                  </a:outerShdw>
                </a:effectLst>
              </a:rPr>
              <a:t> ───────────────────────────────</a:t>
            </a:r>
            <a:endParaRPr kumimoji="0" lang="en-US" altLang="zh-CN" sz="1000">
              <a:effectLst>
                <a:outerShdw blurRad="38100" dist="38100" dir="2700000" algn="tl">
                  <a:srgbClr val="000000"/>
                </a:outerShdw>
              </a:effectLst>
            </a:endParaRPr>
          </a:p>
          <a:p>
            <a:pPr>
              <a:buFont typeface="Wingdings" pitchFamily="2" charset="2"/>
              <a:buNone/>
            </a:pPr>
            <a:r>
              <a:rPr kumimoji="0" lang="zh-CN" altLang="en-US" sz="1600" b="1" i="1"/>
              <a:t>  所以，氯 </a:t>
            </a:r>
            <a:r>
              <a:rPr kumimoji="0" lang="en-US" altLang="zh-CN" sz="1600" b="1" i="1"/>
              <a:t>x </a:t>
            </a:r>
            <a:r>
              <a:rPr kumimoji="0" lang="zh-CN" altLang="en-US" sz="1600" b="1" i="1"/>
              <a:t>是纯的　　</a:t>
            </a:r>
          </a:p>
        </p:txBody>
      </p:sp>
      <p:sp>
        <p:nvSpPr>
          <p:cNvPr id="116739" name="Rectangle 12">
            <a:extLst>
              <a:ext uri="{FF2B5EF4-FFF2-40B4-BE49-F238E27FC236}">
                <a16:creationId xmlns:a16="http://schemas.microsoft.com/office/drawing/2014/main" id="{589B9690-ACFC-6478-41B9-69D08D266395}"/>
              </a:ext>
            </a:extLst>
          </p:cNvPr>
          <p:cNvSpPr>
            <a:spLocks noChangeArrowheads="1"/>
          </p:cNvSpPr>
          <p:nvPr/>
        </p:nvSpPr>
        <p:spPr bwMode="auto">
          <a:xfrm>
            <a:off x="533400" y="228600"/>
            <a:ext cx="37560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itchFamily="2" charset="2"/>
              <a:buNone/>
            </a:pPr>
            <a:r>
              <a:rPr kumimoji="0" lang="zh-CN" altLang="en-US" sz="2800" b="1"/>
              <a:t>证伪推理其实是这样：</a:t>
            </a:r>
          </a:p>
        </p:txBody>
      </p:sp>
      <p:sp>
        <p:nvSpPr>
          <p:cNvPr id="40972" name="Rectangle 14">
            <a:extLst>
              <a:ext uri="{FF2B5EF4-FFF2-40B4-BE49-F238E27FC236}">
                <a16:creationId xmlns:a16="http://schemas.microsoft.com/office/drawing/2014/main" id="{6B9E68CC-112C-F566-23FD-9A63051507BF}"/>
              </a:ext>
            </a:extLst>
          </p:cNvPr>
          <p:cNvSpPr>
            <a:spLocks noChangeArrowheads="1"/>
          </p:cNvSpPr>
          <p:nvPr/>
        </p:nvSpPr>
        <p:spPr bwMode="auto">
          <a:xfrm>
            <a:off x="609600" y="4572000"/>
            <a:ext cx="7848600"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400" b="1"/>
              <a:t>拉卡托斯说</a:t>
            </a:r>
            <a:r>
              <a:rPr kumimoji="0" lang="en-US" altLang="zh-CN" sz="2400" b="1"/>
              <a:t>:</a:t>
            </a:r>
          </a:p>
          <a:p>
            <a:pPr>
              <a:buFont typeface="Wingdings" pitchFamily="2" charset="2"/>
              <a:buNone/>
            </a:pPr>
            <a:r>
              <a:rPr kumimoji="0" lang="zh-CN" altLang="en-US" sz="2200" i="1">
                <a:latin typeface="汉鼎简中楷" charset="-122"/>
                <a:ea typeface="汉鼎简中楷" charset="-122"/>
              </a:rPr>
              <a:t>在多理论的模型中，冲突不是</a:t>
            </a:r>
            <a:r>
              <a:rPr kumimoji="0" lang="zh-CN" altLang="en-US" sz="2200" i="1">
                <a:latin typeface="Arial Unicode MS" panose="020B0604020202020204" pitchFamily="34" charset="-128"/>
                <a:ea typeface="汉鼎简中楷" charset="-122"/>
              </a:rPr>
              <a:t>“</a:t>
            </a:r>
            <a:r>
              <a:rPr kumimoji="0" lang="zh-CN" altLang="en-US" sz="2200" i="1">
                <a:latin typeface="汉鼎简中楷" charset="-122"/>
                <a:ea typeface="汉鼎简中楷" charset="-122"/>
              </a:rPr>
              <a:t>理论</a:t>
            </a:r>
            <a:r>
              <a:rPr kumimoji="0" lang="zh-CN" altLang="en-US" sz="2200" i="1">
                <a:latin typeface="Arial Unicode MS" panose="020B0604020202020204" pitchFamily="34" charset="-128"/>
                <a:ea typeface="汉鼎简中楷" charset="-122"/>
              </a:rPr>
              <a:t>”</a:t>
            </a:r>
            <a:r>
              <a:rPr kumimoji="0" lang="zh-CN" altLang="en-US" sz="2200" i="1">
                <a:latin typeface="汉鼎简中楷" charset="-122"/>
                <a:ea typeface="汉鼎简中楷" charset="-122"/>
              </a:rPr>
              <a:t>和</a:t>
            </a:r>
            <a:r>
              <a:rPr kumimoji="0" lang="zh-CN" altLang="en-US" sz="2200" i="1">
                <a:latin typeface="Arial Unicode MS" panose="020B0604020202020204" pitchFamily="34" charset="-128"/>
                <a:ea typeface="汉鼎简中楷" charset="-122"/>
              </a:rPr>
              <a:t>“</a:t>
            </a:r>
            <a:r>
              <a:rPr kumimoji="0" lang="zh-CN" altLang="en-US" sz="2200" i="1">
                <a:latin typeface="汉鼎简中楷" charset="-122"/>
                <a:ea typeface="汉鼎简中楷" charset="-122"/>
              </a:rPr>
              <a:t>事实</a:t>
            </a:r>
            <a:r>
              <a:rPr kumimoji="0" lang="zh-CN" altLang="en-US" sz="2200" i="1">
                <a:latin typeface="Arial Unicode MS" panose="020B0604020202020204" pitchFamily="34" charset="-128"/>
                <a:ea typeface="汉鼎简中楷" charset="-122"/>
              </a:rPr>
              <a:t>”</a:t>
            </a:r>
            <a:r>
              <a:rPr kumimoji="0" lang="zh-CN" altLang="en-US" sz="2200" i="1">
                <a:latin typeface="汉鼎简中楷" charset="-122"/>
                <a:ea typeface="汉鼎简中楷" charset="-122"/>
              </a:rPr>
              <a:t>的冲突，而是两个高层理论的冲突，是提供事实的解释性理论 </a:t>
            </a:r>
            <a:r>
              <a:rPr kumimoji="0" lang="en-US" altLang="zh-CN" sz="2200" i="1">
                <a:latin typeface="汉鼎简中楷" charset="-122"/>
              </a:rPr>
              <a:t>(T)</a:t>
            </a:r>
            <a:r>
              <a:rPr kumimoji="0" lang="zh-CN" altLang="en-US" sz="2200" i="1">
                <a:latin typeface="汉鼎简中楷" charset="-122"/>
                <a:ea typeface="汉鼎简中楷" charset="-122"/>
              </a:rPr>
              <a:t>和说明事实的说明性理论</a:t>
            </a:r>
            <a:r>
              <a:rPr kumimoji="0" lang="en-US" altLang="zh-CN" sz="2200" i="1">
                <a:latin typeface="汉鼎简中楷" charset="-122"/>
              </a:rPr>
              <a:t>(H)</a:t>
            </a:r>
            <a:r>
              <a:rPr kumimoji="0" lang="zh-CN" altLang="en-US" sz="2200" i="1">
                <a:latin typeface="汉鼎简中楷" charset="-122"/>
                <a:ea typeface="汉鼎简中楷" charset="-122"/>
              </a:rPr>
              <a:t>之间的冲突。</a:t>
            </a:r>
          </a:p>
        </p:txBody>
      </p:sp>
      <p:sp>
        <p:nvSpPr>
          <p:cNvPr id="40977" name="Freeform 17">
            <a:extLst>
              <a:ext uri="{FF2B5EF4-FFF2-40B4-BE49-F238E27FC236}">
                <a16:creationId xmlns:a16="http://schemas.microsoft.com/office/drawing/2014/main" id="{3097E9BE-B074-ADC5-B1B5-01AC5EA3C464}"/>
              </a:ext>
            </a:extLst>
          </p:cNvPr>
          <p:cNvSpPr>
            <a:spLocks/>
          </p:cNvSpPr>
          <p:nvPr/>
        </p:nvSpPr>
        <p:spPr bwMode="auto">
          <a:xfrm>
            <a:off x="5791200" y="1752600"/>
            <a:ext cx="1582738" cy="838200"/>
          </a:xfrm>
          <a:custGeom>
            <a:avLst/>
            <a:gdLst>
              <a:gd name="T0" fmla="*/ 1269576 w 1496"/>
              <a:gd name="T1" fmla="*/ 838200 h 1056"/>
              <a:gd name="T2" fmla="*/ 1371142 w 1496"/>
              <a:gd name="T3" fmla="*/ 190500 h 1056"/>
              <a:gd name="T4" fmla="*/ 0 w 1496"/>
              <a:gd name="T5" fmla="*/ 0 h 1056"/>
              <a:gd name="T6" fmla="*/ 0 60000 65536"/>
              <a:gd name="T7" fmla="*/ 0 60000 65536"/>
              <a:gd name="T8" fmla="*/ 0 60000 65536"/>
            </a:gdLst>
            <a:ahLst/>
            <a:cxnLst>
              <a:cxn ang="T6">
                <a:pos x="T0" y="T1"/>
              </a:cxn>
              <a:cxn ang="T7">
                <a:pos x="T2" y="T3"/>
              </a:cxn>
              <a:cxn ang="T8">
                <a:pos x="T4" y="T5"/>
              </a:cxn>
            </a:cxnLst>
            <a:rect l="0" t="0" r="r" b="b"/>
            <a:pathLst>
              <a:path w="1496" h="1056">
                <a:moveTo>
                  <a:pt x="1200" y="1056"/>
                </a:moveTo>
                <a:cubicBezTo>
                  <a:pt x="1348" y="736"/>
                  <a:pt x="1496" y="416"/>
                  <a:pt x="1296" y="240"/>
                </a:cubicBezTo>
                <a:cubicBezTo>
                  <a:pt x="1096" y="64"/>
                  <a:pt x="548" y="32"/>
                  <a:pt x="0" y="0"/>
                </a:cubicBezTo>
              </a:path>
            </a:pathLst>
          </a:custGeom>
          <a:noFill/>
          <a:ln w="381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sp>
        <p:nvSpPr>
          <p:cNvPr id="40978" name="Rectangle 18">
            <a:extLst>
              <a:ext uri="{FF2B5EF4-FFF2-40B4-BE49-F238E27FC236}">
                <a16:creationId xmlns:a16="http://schemas.microsoft.com/office/drawing/2014/main" id="{7DD0F69F-6D52-847E-5EBF-04417643D902}"/>
              </a:ext>
            </a:extLst>
          </p:cNvPr>
          <p:cNvSpPr>
            <a:spLocks noChangeArrowheads="1"/>
          </p:cNvSpPr>
          <p:nvPr/>
        </p:nvSpPr>
        <p:spPr bwMode="auto">
          <a:xfrm>
            <a:off x="519113" y="762000"/>
            <a:ext cx="8139112" cy="1565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2200" b="1" i="1">
                <a:effectLst>
                  <a:outerShdw blurRad="38100" dist="38100" dir="2700000" algn="tl">
                    <a:srgbClr val="000000"/>
                  </a:outerShdw>
                </a:effectLst>
              </a:rPr>
              <a:t>   如果所有纯元素的原子量均为氢原子量的整数倍</a:t>
            </a:r>
            <a:r>
              <a:rPr kumimoji="0" lang="zh-CN" altLang="en-US" sz="2200" i="1">
                <a:effectLst>
                  <a:outerShdw blurRad="38100" dist="38100" dir="2700000" algn="tl">
                    <a:srgbClr val="000000"/>
                  </a:outerShdw>
                </a:effectLst>
              </a:rPr>
              <a:t> </a:t>
            </a:r>
            <a:r>
              <a:rPr kumimoji="0" lang="en-US" altLang="zh-CN" sz="2200" i="1">
                <a:effectLst>
                  <a:outerShdw blurRad="38100" dist="38100" dir="2700000" algn="tl">
                    <a:srgbClr val="000000"/>
                  </a:outerShdw>
                </a:effectLst>
              </a:rPr>
              <a:t>(</a:t>
            </a:r>
            <a:r>
              <a:rPr kumimoji="0" lang="en-US" altLang="zh-CN" sz="2200" b="1" i="1">
                <a:effectLst>
                  <a:outerShdw blurRad="38100" dist="38100" dir="2700000" algn="tl">
                    <a:srgbClr val="000000"/>
                  </a:outerShdw>
                </a:effectLst>
              </a:rPr>
              <a:t>H </a:t>
            </a:r>
            <a:r>
              <a:rPr kumimoji="0" lang="en-US" altLang="zh-CN" sz="2200" i="1">
                <a:effectLst>
                  <a:outerShdw blurRad="38100" dist="38100" dir="2700000" algn="tl">
                    <a:srgbClr val="000000"/>
                  </a:outerShdw>
                </a:effectLst>
              </a:rPr>
              <a:t>… ), </a:t>
            </a:r>
          </a:p>
          <a:p>
            <a:pPr>
              <a:buFont typeface="Wingdings" pitchFamily="2" charset="2"/>
              <a:buNone/>
            </a:pPr>
            <a:r>
              <a:rPr kumimoji="0" lang="zh-CN" altLang="en-US" sz="2200" i="1">
                <a:effectLst>
                  <a:outerShdw blurRad="38100" dist="38100" dir="2700000" algn="tl">
                    <a:srgbClr val="000000"/>
                  </a:outerShdw>
                </a:effectLst>
              </a:rPr>
              <a:t>         </a:t>
            </a:r>
            <a:r>
              <a:rPr kumimoji="0" lang="zh-CN" altLang="en-US" sz="2200" b="1" i="1">
                <a:effectLst>
                  <a:outerShdw blurRad="38100" dist="38100" dir="2700000" algn="tl">
                    <a:srgbClr val="000000"/>
                  </a:outerShdw>
                </a:effectLst>
              </a:rPr>
              <a:t>则纯氯的原子量也是整数倍</a:t>
            </a:r>
            <a:r>
              <a:rPr kumimoji="0" lang="zh-CN" altLang="en-US"/>
              <a:t> </a:t>
            </a:r>
            <a:r>
              <a:rPr kumimoji="0" lang="en-US" altLang="zh-CN" sz="2200" i="1">
                <a:effectLst>
                  <a:outerShdw blurRad="38100" dist="38100" dir="2700000" algn="tl">
                    <a:srgbClr val="000000"/>
                  </a:outerShdw>
                </a:effectLst>
              </a:rPr>
              <a:t>(</a:t>
            </a:r>
            <a:r>
              <a:rPr kumimoji="0" lang="en-US" altLang="zh-CN" sz="2200" b="1" i="1">
                <a:effectLst>
                  <a:outerShdw blurRad="38100" dist="38100" dir="2700000" algn="tl">
                    <a:srgbClr val="000000"/>
                  </a:outerShdw>
                </a:effectLst>
              </a:rPr>
              <a:t>P</a:t>
            </a:r>
            <a:r>
              <a:rPr kumimoji="0" lang="en-US" altLang="zh-CN" sz="2200" i="1">
                <a:effectLst>
                  <a:outerShdw blurRad="38100" dist="38100" dir="2700000" algn="tl">
                    <a:srgbClr val="000000"/>
                  </a:outerShdw>
                </a:effectLst>
                <a:sym typeface="Wingdings" pitchFamily="2" charset="2"/>
              </a:rPr>
              <a:t>)</a:t>
            </a:r>
            <a:endParaRPr kumimoji="0" lang="en-US" altLang="zh-CN" sz="2200" i="1">
              <a:effectLst>
                <a:outerShdw blurRad="38100" dist="38100" dir="2700000" algn="tl">
                  <a:srgbClr val="000000"/>
                </a:outerShdw>
              </a:effectLst>
            </a:endParaRPr>
          </a:p>
          <a:p>
            <a:pPr>
              <a:lnSpc>
                <a:spcPct val="100000"/>
              </a:lnSpc>
              <a:buClr>
                <a:schemeClr val="hlink"/>
              </a:buClr>
              <a:buSzPct val="80000"/>
              <a:buFont typeface="Wingdings" pitchFamily="2" charset="2"/>
              <a:buChar char="Ø"/>
            </a:pPr>
            <a:r>
              <a:rPr kumimoji="0" lang="zh-CN" altLang="en-US" sz="2200" b="1" i="1">
                <a:effectLst>
                  <a:outerShdw blurRad="38100" dist="38100" dir="2700000" algn="tl">
                    <a:srgbClr val="000000"/>
                  </a:outerShdw>
                </a:effectLst>
              </a:rPr>
              <a:t>精确测定的纯氯原子量为</a:t>
            </a:r>
            <a:r>
              <a:rPr kumimoji="0" lang="en-US" altLang="zh-CN" sz="2200" i="1">
                <a:effectLst>
                  <a:outerShdw blurRad="38100" dist="38100" dir="2700000" algn="tl">
                    <a:srgbClr val="000000"/>
                  </a:outerShdw>
                </a:effectLst>
              </a:rPr>
              <a:t>35.5 (</a:t>
            </a:r>
            <a:r>
              <a:rPr kumimoji="0" lang="en-US" altLang="zh-CN" sz="2200" b="1" i="1">
                <a:effectLst>
                  <a:outerShdw blurRad="38100" dist="38100" dir="2700000" algn="tl">
                    <a:srgbClr val="000000"/>
                  </a:outerShdw>
                </a:effectLst>
              </a:rPr>
              <a:t>R:  </a:t>
            </a:r>
            <a:r>
              <a:rPr kumimoji="0" lang="en-US" altLang="zh-CN" i="1">
                <a:effectLst>
                  <a:outerShdw blurRad="38100" dist="38100" dir="2700000" algn="tl">
                    <a:srgbClr val="000000"/>
                  </a:outerShdw>
                </a:effectLst>
              </a:rPr>
              <a:t>~</a:t>
            </a:r>
            <a:r>
              <a:rPr kumimoji="0" lang="en-US" altLang="zh-CN" sz="2200" b="1" i="1">
                <a:effectLst>
                  <a:outerShdw blurRad="38100" dist="38100" dir="2700000" algn="tl">
                    <a:srgbClr val="000000"/>
                  </a:outerShdw>
                </a:effectLst>
              </a:rPr>
              <a:t> </a:t>
            </a:r>
            <a:r>
              <a:rPr kumimoji="0" lang="en-US" altLang="zh-CN" b="1" i="1">
                <a:effectLst>
                  <a:outerShdw blurRad="38100" dist="38100" dir="2700000" algn="tl">
                    <a:srgbClr val="000000"/>
                  </a:outerShdw>
                </a:effectLst>
              </a:rPr>
              <a:t>P</a:t>
            </a:r>
            <a:r>
              <a:rPr kumimoji="0" lang="en-US" altLang="zh-CN" sz="2200" b="1" i="1">
                <a:effectLst>
                  <a:outerShdw blurRad="38100" dist="38100" dir="2700000" algn="tl">
                    <a:srgbClr val="000000"/>
                  </a:outerShdw>
                </a:effectLst>
              </a:rPr>
              <a:t>)</a:t>
            </a:r>
          </a:p>
          <a:p>
            <a:pPr>
              <a:lnSpc>
                <a:spcPct val="100000"/>
              </a:lnSpc>
              <a:buClr>
                <a:schemeClr val="hlink"/>
              </a:buClr>
              <a:buSzPct val="80000"/>
              <a:buFont typeface="Wingdings" pitchFamily="2" charset="2"/>
              <a:buNone/>
            </a:pPr>
            <a:r>
              <a:rPr kumimoji="0" lang="zh-CN" altLang="en-US" sz="2200" b="1" i="1">
                <a:effectLst>
                  <a:outerShdw blurRad="38100" dist="38100" dir="2700000" algn="tl">
                    <a:srgbClr val="000000"/>
                  </a:outerShdw>
                </a:effectLst>
              </a:rPr>
              <a:t>  所以，并非所有纯元素的原子量均为氢原子量的整数倍</a:t>
            </a:r>
            <a:r>
              <a:rPr kumimoji="0" lang="zh-CN" altLang="en-US" sz="2200" i="1">
                <a:effectLst>
                  <a:outerShdw blurRad="38100" dist="38100" dir="2700000" algn="tl">
                    <a:srgbClr val="000000"/>
                  </a:outerShdw>
                </a:effectLst>
              </a:rPr>
              <a:t> </a:t>
            </a:r>
            <a:r>
              <a:rPr kumimoji="0" lang="en-US" altLang="zh-CN">
                <a:effectLst>
                  <a:outerShdw blurRad="38100" dist="38100" dir="2700000" algn="tl">
                    <a:srgbClr val="000000"/>
                  </a:outerShdw>
                </a:effectLst>
              </a:rPr>
              <a:t>(</a:t>
            </a:r>
            <a:r>
              <a:rPr kumimoji="0" lang="en-US" altLang="zh-CN" sz="2200">
                <a:effectLst>
                  <a:outerShdw blurRad="38100" dist="38100" dir="2700000" algn="tl">
                    <a:srgbClr val="000000"/>
                  </a:outerShdw>
                </a:effectLst>
              </a:rPr>
              <a:t>~</a:t>
            </a:r>
            <a:r>
              <a:rPr kumimoji="0" lang="zh-CN" altLang="en-US" sz="2200" b="1" i="1">
                <a:effectLst>
                  <a:outerShdw blurRad="38100" dist="38100" dir="2700000" algn="tl">
                    <a:srgbClr val="000000"/>
                  </a:outerShdw>
                </a:effectLst>
              </a:rPr>
              <a:t>Ｐ</a:t>
            </a:r>
            <a:r>
              <a:rPr kumimoji="0" lang="en-US" altLang="zh-CN" sz="2200">
                <a:effectLst>
                  <a:outerShdw blurRad="38100" dist="38100" dir="2700000" algn="tl">
                    <a:srgbClr val="000000"/>
                  </a:outerShdw>
                </a:effectLst>
              </a:rPr>
              <a:t>…</a:t>
            </a:r>
            <a:r>
              <a:rPr kumimoji="0" lang="en-US" altLang="zh-CN" sz="2200" i="1">
                <a:effectLst>
                  <a:outerShdw blurRad="38100" dist="38100" dir="2700000" algn="tl">
                    <a:srgbClr val="000000"/>
                  </a:outerShdw>
                </a:effectLst>
              </a:rPr>
              <a:t> )</a:t>
            </a:r>
          </a:p>
        </p:txBody>
      </p:sp>
      <p:sp>
        <p:nvSpPr>
          <p:cNvPr id="40979" name="Rectangle 19">
            <a:extLst>
              <a:ext uri="{FF2B5EF4-FFF2-40B4-BE49-F238E27FC236}">
                <a16:creationId xmlns:a16="http://schemas.microsoft.com/office/drawing/2014/main" id="{503BEF82-CFE3-2075-D978-B2EA3AAB1E38}"/>
              </a:ext>
            </a:extLst>
          </p:cNvPr>
          <p:cNvSpPr>
            <a:spLocks noChangeArrowheads="1"/>
          </p:cNvSpPr>
          <p:nvPr/>
        </p:nvSpPr>
        <p:spPr bwMode="auto">
          <a:xfrm>
            <a:off x="533400" y="2590800"/>
            <a:ext cx="3241675" cy="1727200"/>
          </a:xfrm>
          <a:prstGeom prst="rect">
            <a:avLst/>
          </a:prstGeom>
          <a:solidFill>
            <a:schemeClr val="hlink">
              <a:alpha val="50000"/>
            </a:schemeClr>
          </a:solidFill>
          <a:ln w="9525">
            <a:solidFill>
              <a:schemeClr val="fo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buFont typeface="Wingdings" charset="0"/>
              <a:buNone/>
              <a:defRPr/>
            </a:pPr>
            <a:r>
              <a:rPr lang="en-US" altLang="zh-CN" sz="2200" b="1">
                <a:latin typeface="Arial" charset="0"/>
                <a:ea typeface="宋体" charset="0"/>
                <a:cs typeface="宋体" charset="0"/>
              </a:rPr>
              <a:t>(3) </a:t>
            </a:r>
            <a:r>
              <a:rPr lang="zh-CN" altLang="en-US" sz="2200" b="1">
                <a:latin typeface="Arial" charset="0"/>
                <a:ea typeface="宋体" charset="0"/>
                <a:cs typeface="宋体" charset="0"/>
              </a:rPr>
              <a:t>证伪的多理论模型</a:t>
            </a:r>
          </a:p>
          <a:p>
            <a:pPr>
              <a:buFont typeface="Wingdings" charset="0"/>
              <a:buNone/>
              <a:defRPr/>
            </a:pPr>
            <a:endParaRPr lang="zh-CN" altLang="en-US" sz="1000">
              <a:latin typeface="Arial" charset="0"/>
              <a:ea typeface="宋体" charset="0"/>
              <a:cs typeface="宋体" charset="0"/>
            </a:endParaRPr>
          </a:p>
          <a:p>
            <a:pPr>
              <a:buFont typeface="Wingdings" charset="0"/>
              <a:buNone/>
              <a:defRPr/>
            </a:pPr>
            <a:r>
              <a:rPr lang="zh-CN" altLang="en-US">
                <a:effectLst>
                  <a:outerShdw blurRad="38100" dist="38100" dir="2700000" algn="tl">
                    <a:srgbClr val="000000"/>
                  </a:outerShdw>
                </a:effectLst>
                <a:latin typeface="Arial" charset="0"/>
                <a:ea typeface="宋体" charset="0"/>
                <a:cs typeface="宋体" charset="0"/>
              </a:rPr>
              <a:t>如果（Ｈ和Ｉ和Ａ），则Ｐ</a:t>
            </a:r>
          </a:p>
          <a:p>
            <a:pPr>
              <a:buFont typeface="Wingdings" charset="0"/>
              <a:buNone/>
              <a:defRPr/>
            </a:pPr>
            <a:r>
              <a:rPr lang="en-US" altLang="zh-CN">
                <a:effectLst>
                  <a:outerShdw blurRad="38100" dist="38100" dir="2700000" algn="tl">
                    <a:srgbClr val="000000"/>
                  </a:outerShdw>
                </a:effectLst>
                <a:latin typeface="Arial" charset="0"/>
                <a:ea typeface="宋体" charset="0"/>
                <a:cs typeface="宋体" charset="0"/>
              </a:rPr>
              <a:t>  ~</a:t>
            </a:r>
            <a:r>
              <a:rPr lang="zh-CN" altLang="en-US">
                <a:effectLst>
                  <a:outerShdw blurRad="38100" dist="38100" dir="2700000" algn="tl">
                    <a:srgbClr val="000000"/>
                  </a:outerShdw>
                </a:effectLst>
                <a:latin typeface="Arial" charset="0"/>
                <a:ea typeface="宋体" charset="0"/>
                <a:cs typeface="宋体" charset="0"/>
              </a:rPr>
              <a:t>Ｐ</a:t>
            </a:r>
            <a:r>
              <a:rPr lang="zh-CN" altLang="en-US">
                <a:solidFill>
                  <a:srgbClr val="CCFFFF"/>
                </a:solidFill>
                <a:effectLst>
                  <a:outerShdw blurRad="38100" dist="38100" dir="2700000" algn="tl">
                    <a:srgbClr val="000000"/>
                  </a:outerShdw>
                </a:effectLst>
                <a:latin typeface="Arial" charset="0"/>
                <a:ea typeface="宋体" charset="0"/>
                <a:cs typeface="宋体" charset="0"/>
              </a:rPr>
              <a:t>（</a:t>
            </a:r>
            <a:r>
              <a:rPr lang="zh-CN" altLang="en-US" b="1">
                <a:solidFill>
                  <a:srgbClr val="CCFFFF"/>
                </a:solidFill>
                <a:effectLst>
                  <a:outerShdw blurRad="38100" dist="38100" dir="2700000" algn="tl">
                    <a:srgbClr val="000000"/>
                  </a:outerShdw>
                </a:effectLst>
                <a:latin typeface="Arial" charset="0"/>
                <a:ea typeface="宋体" charset="0"/>
                <a:cs typeface="宋体" charset="0"/>
              </a:rPr>
              <a:t>根据Ｔ</a:t>
            </a:r>
            <a:r>
              <a:rPr lang="zh-CN" altLang="en-US">
                <a:solidFill>
                  <a:srgbClr val="CCFFFF"/>
                </a:solidFill>
                <a:effectLst>
                  <a:outerShdw blurRad="38100" dist="38100" dir="2700000" algn="tl">
                    <a:srgbClr val="000000"/>
                  </a:outerShdw>
                </a:effectLst>
                <a:latin typeface="Arial" charset="0"/>
                <a:ea typeface="宋体" charset="0"/>
                <a:cs typeface="宋体" charset="0"/>
              </a:rPr>
              <a:t>）</a:t>
            </a:r>
          </a:p>
          <a:p>
            <a:pPr>
              <a:lnSpc>
                <a:spcPct val="80000"/>
              </a:lnSpc>
              <a:buClr>
                <a:schemeClr val="hlink"/>
              </a:buClr>
              <a:buSzPct val="80000"/>
              <a:buFont typeface="Wingdings" charset="0"/>
              <a:buNone/>
              <a:defRPr/>
            </a:pPr>
            <a:r>
              <a:rPr lang="zh-CN" altLang="en-US" sz="1000">
                <a:effectLst>
                  <a:outerShdw blurRad="38100" dist="38100" dir="2700000" algn="tl">
                    <a:srgbClr val="000000"/>
                  </a:outerShdw>
                </a:effectLst>
                <a:latin typeface="Arial" charset="0"/>
                <a:ea typeface="宋体" charset="0"/>
                <a:cs typeface="宋体" charset="0"/>
              </a:rPr>
              <a:t>───────────────────────</a:t>
            </a:r>
            <a:endParaRPr lang="en-US" altLang="zh-CN" sz="1000">
              <a:effectLst>
                <a:outerShdw blurRad="38100" dist="38100" dir="2700000" algn="tl">
                  <a:srgbClr val="000000"/>
                </a:outerShdw>
              </a:effectLst>
              <a:latin typeface="Arial" charset="0"/>
              <a:ea typeface="宋体" charset="0"/>
              <a:cs typeface="宋体" charset="0"/>
            </a:endParaRPr>
          </a:p>
          <a:p>
            <a:pPr>
              <a:buFont typeface="Wingdings" charset="0"/>
              <a:buNone/>
              <a:defRPr/>
            </a:pPr>
            <a:r>
              <a:rPr lang="zh-CN" altLang="en-US">
                <a:effectLst>
                  <a:outerShdw blurRad="38100" dist="38100" dir="2700000" algn="tl">
                    <a:srgbClr val="000000"/>
                  </a:outerShdw>
                </a:effectLst>
                <a:latin typeface="Arial" charset="0"/>
                <a:ea typeface="宋体" charset="0"/>
                <a:cs typeface="宋体" charset="0"/>
              </a:rPr>
              <a:t>所以，</a:t>
            </a:r>
            <a:r>
              <a:rPr lang="en-US" altLang="zh-CN">
                <a:effectLst>
                  <a:outerShdw blurRad="38100" dist="38100" dir="2700000" algn="tl">
                    <a:srgbClr val="000000"/>
                  </a:outerShdw>
                </a:effectLst>
                <a:latin typeface="Arial" charset="0"/>
                <a:ea typeface="宋体" charset="0"/>
                <a:cs typeface="宋体" charset="0"/>
              </a:rPr>
              <a:t>~</a:t>
            </a:r>
            <a:r>
              <a:rPr lang="zh-CN" altLang="en-US">
                <a:effectLst>
                  <a:outerShdw blurRad="38100" dist="38100" dir="2700000" algn="tl">
                    <a:srgbClr val="000000"/>
                  </a:outerShdw>
                </a:effectLst>
                <a:latin typeface="Arial" charset="0"/>
                <a:ea typeface="宋体" charset="0"/>
                <a:cs typeface="宋体" charset="0"/>
              </a:rPr>
              <a:t>（Ｈ和Ｉ和Ａ）</a:t>
            </a:r>
          </a:p>
        </p:txBody>
      </p:sp>
      <p:sp>
        <p:nvSpPr>
          <p:cNvPr id="2" name="幻灯片编号占位符 1">
            <a:extLst>
              <a:ext uri="{FF2B5EF4-FFF2-40B4-BE49-F238E27FC236}">
                <a16:creationId xmlns:a16="http://schemas.microsoft.com/office/drawing/2014/main" id="{C0A7239D-C2FA-97D2-21D5-C8B3DCC5E5E1}"/>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2729F48E-BA66-5F47-8719-889190DBD25B}" type="slidenum">
              <a:rPr kumimoji="0" lang="en-US" altLang="zh-CN" sz="1400"/>
              <a:pPr/>
              <a:t>40</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40978">
                                            <p:txEl>
                                              <p:pRg st="2" end="2"/>
                                            </p:txEl>
                                          </p:spTgt>
                                        </p:tgtEl>
                                        <p:attrNameLst>
                                          <p:attrName>style.color</p:attrName>
                                        </p:attrNameLst>
                                      </p:cBhvr>
                                      <p:to>
                                        <p:clrVal>
                                          <a:srgbClr val="FF0066"/>
                                        </p:clrVal>
                                      </p:to>
                                    </p:set>
                                    <p:set>
                                      <p:cBhvr>
                                        <p:cTn id="7" dur="500" autoRev="1" fill="hold"/>
                                        <p:tgtEl>
                                          <p:spTgt spid="40978">
                                            <p:txEl>
                                              <p:pRg st="2" end="2"/>
                                            </p:txEl>
                                          </p:spTgt>
                                        </p:tgtEl>
                                        <p:attrNameLst>
                                          <p:attrName>fillcolor</p:attrName>
                                        </p:attrNameLst>
                                      </p:cBhvr>
                                      <p:to>
                                        <p:clrVal>
                                          <a:srgbClr val="FF0066"/>
                                        </p:clrVal>
                                      </p:to>
                                    </p:set>
                                    <p:set>
                                      <p:cBhvr>
                                        <p:cTn id="8" dur="500" autoRev="1" fill="hold"/>
                                        <p:tgtEl>
                                          <p:spTgt spid="40978">
                                            <p:txEl>
                                              <p:pRg st="2" end="2"/>
                                            </p:txEl>
                                          </p:spTgt>
                                        </p:tgtEl>
                                        <p:attrNameLst>
                                          <p:attrName>fill.type</p:attrName>
                                        </p:attrNameLst>
                                      </p:cBhvr>
                                      <p:to>
                                        <p:strVal val="solid"/>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8">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8">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8">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97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0979">
                                            <p:bg/>
                                          </p:spTgt>
                                        </p:tgtEl>
                                        <p:attrNameLst>
                                          <p:attrName>style.visibility</p:attrName>
                                        </p:attrNameLst>
                                      </p:cBhvr>
                                      <p:to>
                                        <p:strVal val="visible"/>
                                      </p:to>
                                    </p:set>
                                    <p:anim calcmode="lin" valueType="num">
                                      <p:cBhvr additive="base">
                                        <p:cTn id="33" dur="500" fill="hold"/>
                                        <p:tgtEl>
                                          <p:spTgt spid="40979">
                                            <p:bg/>
                                          </p:spTgt>
                                        </p:tgtEl>
                                        <p:attrNameLst>
                                          <p:attrName>ppt_x</p:attrName>
                                        </p:attrNameLst>
                                      </p:cBhvr>
                                      <p:tavLst>
                                        <p:tav tm="0">
                                          <p:val>
                                            <p:strVal val="#ppt_x"/>
                                          </p:val>
                                        </p:tav>
                                        <p:tav tm="100000">
                                          <p:val>
                                            <p:strVal val="#ppt_x"/>
                                          </p:val>
                                        </p:tav>
                                      </p:tavLst>
                                    </p:anim>
                                    <p:anim calcmode="lin" valueType="num">
                                      <p:cBhvr additive="base">
                                        <p:cTn id="34" dur="500" fill="hold"/>
                                        <p:tgtEl>
                                          <p:spTgt spid="40979">
                                            <p:bg/>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0979">
                                            <p:txEl>
                                              <p:pRg st="0" end="0"/>
                                            </p:txEl>
                                          </p:spTgt>
                                        </p:tgtEl>
                                        <p:attrNameLst>
                                          <p:attrName>style.visibility</p:attrName>
                                        </p:attrNameLst>
                                      </p:cBhvr>
                                      <p:to>
                                        <p:strVal val="visible"/>
                                      </p:to>
                                    </p:set>
                                    <p:anim calcmode="lin" valueType="num">
                                      <p:cBhvr additive="base">
                                        <p:cTn id="37" dur="500" fill="hold"/>
                                        <p:tgtEl>
                                          <p:spTgt spid="4097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7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0979">
                                            <p:txEl>
                                              <p:pRg st="2" end="2"/>
                                            </p:txEl>
                                          </p:spTgt>
                                        </p:tgtEl>
                                        <p:attrNameLst>
                                          <p:attrName>style.visibility</p:attrName>
                                        </p:attrNameLst>
                                      </p:cBhvr>
                                      <p:to>
                                        <p:strVal val="visible"/>
                                      </p:to>
                                    </p:set>
                                    <p:anim calcmode="lin" valueType="num">
                                      <p:cBhvr additive="base">
                                        <p:cTn id="41" dur="500" fill="hold"/>
                                        <p:tgtEl>
                                          <p:spTgt spid="40979">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979">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iterate type="lt">
                                    <p:tmPct val="0"/>
                                  </p:iterate>
                                  <p:childTnLst>
                                    <p:set>
                                      <p:cBhvr>
                                        <p:cTn id="44" dur="1" fill="hold">
                                          <p:stCondLst>
                                            <p:cond delay="0"/>
                                          </p:stCondLst>
                                        </p:cTn>
                                        <p:tgtEl>
                                          <p:spTgt spid="40979">
                                            <p:txEl>
                                              <p:pRg st="3" end="3"/>
                                            </p:txEl>
                                          </p:spTgt>
                                        </p:tgtEl>
                                        <p:attrNameLst>
                                          <p:attrName>style.visibility</p:attrName>
                                        </p:attrNameLst>
                                      </p:cBhvr>
                                      <p:to>
                                        <p:strVal val="visible"/>
                                      </p:to>
                                    </p:set>
                                    <p:anim calcmode="lin" valueType="num">
                                      <p:cBhvr additive="base">
                                        <p:cTn id="45" dur="500" fill="hold"/>
                                        <p:tgtEl>
                                          <p:spTgt spid="40979">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79">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0979">
                                            <p:txEl>
                                              <p:pRg st="4" end="4"/>
                                            </p:txEl>
                                          </p:spTgt>
                                        </p:tgtEl>
                                        <p:attrNameLst>
                                          <p:attrName>style.visibility</p:attrName>
                                        </p:attrNameLst>
                                      </p:cBhvr>
                                      <p:to>
                                        <p:strVal val="visible"/>
                                      </p:to>
                                    </p:set>
                                    <p:anim calcmode="lin" valueType="num">
                                      <p:cBhvr additive="base">
                                        <p:cTn id="49" dur="500" fill="hold"/>
                                        <p:tgtEl>
                                          <p:spTgt spid="4097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79">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0979">
                                            <p:txEl>
                                              <p:pRg st="5" end="5"/>
                                            </p:txEl>
                                          </p:spTgt>
                                        </p:tgtEl>
                                        <p:attrNameLst>
                                          <p:attrName>style.visibility</p:attrName>
                                        </p:attrNameLst>
                                      </p:cBhvr>
                                      <p:to>
                                        <p:strVal val="visible"/>
                                      </p:to>
                                    </p:set>
                                    <p:anim calcmode="lin" valueType="num">
                                      <p:cBhvr additive="base">
                                        <p:cTn id="53" dur="500" fill="hold"/>
                                        <p:tgtEl>
                                          <p:spTgt spid="40979">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0979">
                                            <p:txEl>
                                              <p:pRg st="5" end="5"/>
                                            </p:txEl>
                                          </p:spTgt>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00"/>
                            </p:stCondLst>
                            <p:childTnLst>
                              <p:par>
                                <p:cTn id="56" presetID="20" presetClass="emph" presetSubtype="0" fill="hold" nodeType="afterEffect">
                                  <p:stCondLst>
                                    <p:cond delay="2000"/>
                                  </p:stCondLst>
                                  <p:iterate type="lt">
                                    <p:tmPct val="10000"/>
                                  </p:iterate>
                                  <p:childTnLst>
                                    <p:set>
                                      <p:cBhvr override="childStyle">
                                        <p:cTn id="57" dur="500" autoRev="1" fill="hold"/>
                                        <p:tgtEl>
                                          <p:spTgt spid="40979">
                                            <p:txEl>
                                              <p:pRg st="3" end="3"/>
                                            </p:txEl>
                                          </p:spTgt>
                                        </p:tgtEl>
                                        <p:attrNameLst>
                                          <p:attrName>style.color</p:attrName>
                                        </p:attrNameLst>
                                      </p:cBhvr>
                                      <p:to>
                                        <p:clrVal>
                                          <a:srgbClr val="FF0066"/>
                                        </p:clrVal>
                                      </p:to>
                                    </p:set>
                                    <p:set>
                                      <p:cBhvr>
                                        <p:cTn id="58" dur="500" autoRev="1" fill="hold"/>
                                        <p:tgtEl>
                                          <p:spTgt spid="40979">
                                            <p:txEl>
                                              <p:pRg st="3" end="3"/>
                                            </p:txEl>
                                          </p:spTgt>
                                        </p:tgtEl>
                                        <p:attrNameLst>
                                          <p:attrName>fillcolor</p:attrName>
                                        </p:attrNameLst>
                                      </p:cBhvr>
                                      <p:to>
                                        <p:clrVal>
                                          <a:srgbClr val="FF0066"/>
                                        </p:clrVal>
                                      </p:to>
                                    </p:set>
                                    <p:set>
                                      <p:cBhvr>
                                        <p:cTn id="59" dur="500" autoRev="1" fill="hold"/>
                                        <p:tgtEl>
                                          <p:spTgt spid="40979">
                                            <p:txEl>
                                              <p:pRg st="3" end="3"/>
                                            </p:txEl>
                                          </p:spTgt>
                                        </p:tgtEl>
                                        <p:attrNameLst>
                                          <p:attrName>fill.type</p:attrName>
                                        </p:attrNameLst>
                                      </p:cBhvr>
                                      <p:to>
                                        <p:strVal val="solid"/>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40972"/>
                                        </p:tgtEl>
                                        <p:attrNameLst>
                                          <p:attrName>style.visibility</p:attrName>
                                        </p:attrNameLst>
                                      </p:cBhvr>
                                      <p:to>
                                        <p:strVal val="visible"/>
                                      </p:to>
                                    </p:set>
                                    <p:anim calcmode="lin" valueType="num">
                                      <p:cBhvr additive="base">
                                        <p:cTn id="64" dur="500" fill="hold"/>
                                        <p:tgtEl>
                                          <p:spTgt spid="40972"/>
                                        </p:tgtEl>
                                        <p:attrNameLst>
                                          <p:attrName>ppt_x</p:attrName>
                                        </p:attrNameLst>
                                      </p:cBhvr>
                                      <p:tavLst>
                                        <p:tav tm="0">
                                          <p:val>
                                            <p:strVal val="#ppt_x"/>
                                          </p:val>
                                        </p:tav>
                                        <p:tav tm="100000">
                                          <p:val>
                                            <p:strVal val="#ppt_x"/>
                                          </p:val>
                                        </p:tav>
                                      </p:tavLst>
                                    </p:anim>
                                    <p:anim calcmode="lin" valueType="num">
                                      <p:cBhvr additive="base">
                                        <p:cTn id="65" dur="500" fill="hold"/>
                                        <p:tgtEl>
                                          <p:spTgt spid="40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build="allAtOnce" animBg="1"/>
      <p:bldP spid="40972" grpId="0"/>
      <p:bldP spid="40979" grpId="0" build="allAtOnce"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a:extLst>
              <a:ext uri="{FF2B5EF4-FFF2-40B4-BE49-F238E27FC236}">
                <a16:creationId xmlns:a16="http://schemas.microsoft.com/office/drawing/2014/main" id="{F5D23024-09CA-3B79-01EE-72DE7470C766}"/>
              </a:ext>
            </a:extLst>
          </p:cNvPr>
          <p:cNvSpPr>
            <a:spLocks noGrp="1" noChangeArrowheads="1"/>
          </p:cNvSpPr>
          <p:nvPr>
            <p:ph type="body" idx="1"/>
          </p:nvPr>
        </p:nvSpPr>
        <p:spPr>
          <a:xfrm>
            <a:off x="533400" y="3962400"/>
            <a:ext cx="6019800" cy="381000"/>
          </a:xfrm>
        </p:spPr>
        <p:txBody>
          <a:bodyPr/>
          <a:lstStyle/>
          <a:p>
            <a:pPr>
              <a:lnSpc>
                <a:spcPct val="90000"/>
              </a:lnSpc>
              <a:buFont typeface="Wingdings" pitchFamily="2" charset="2"/>
              <a:buChar char="Ø"/>
            </a:pPr>
            <a:r>
              <a:rPr kumimoji="0" lang="zh-CN" altLang="en-US" sz="2600">
                <a:solidFill>
                  <a:srgbClr val="FFCC66"/>
                </a:solidFill>
                <a:effectLst>
                  <a:outerShdw blurRad="38100" dist="38100" dir="2700000" algn="tl">
                    <a:srgbClr val="FFFFFF"/>
                  </a:outerShdw>
                </a:effectLst>
                <a:ea typeface="汉鼎简中楷" charset="-122"/>
              </a:rPr>
              <a:t>这个图现在看来要更容易领会了</a:t>
            </a:r>
            <a:r>
              <a:rPr kumimoji="0" lang="en-US" altLang="zh-CN" sz="2400">
                <a:solidFill>
                  <a:srgbClr val="FFCC66"/>
                </a:solidFill>
                <a:effectLst>
                  <a:outerShdw blurRad="38100" dist="38100" dir="2700000" algn="tl">
                    <a:srgbClr val="FFFFFF"/>
                  </a:outerShdw>
                </a:effectLst>
              </a:rPr>
              <a:t>…</a:t>
            </a:r>
          </a:p>
        </p:txBody>
      </p:sp>
      <p:grpSp>
        <p:nvGrpSpPr>
          <p:cNvPr id="86020" name="Group 105">
            <a:extLst>
              <a:ext uri="{FF2B5EF4-FFF2-40B4-BE49-F238E27FC236}">
                <a16:creationId xmlns:a16="http://schemas.microsoft.com/office/drawing/2014/main" id="{E0EDEF9B-21F0-7D9B-6E81-76EFFAED6B47}"/>
              </a:ext>
            </a:extLst>
          </p:cNvPr>
          <p:cNvGrpSpPr>
            <a:grpSpLocks/>
          </p:cNvGrpSpPr>
          <p:nvPr/>
        </p:nvGrpSpPr>
        <p:grpSpPr bwMode="auto">
          <a:xfrm>
            <a:off x="533400" y="4343400"/>
            <a:ext cx="8229600" cy="1714500"/>
            <a:chOff x="288" y="2942"/>
            <a:chExt cx="5136" cy="754"/>
          </a:xfrm>
        </p:grpSpPr>
        <p:sp>
          <p:nvSpPr>
            <p:cNvPr id="117766" name="AutoShape 87">
              <a:extLst>
                <a:ext uri="{FF2B5EF4-FFF2-40B4-BE49-F238E27FC236}">
                  <a16:creationId xmlns:a16="http://schemas.microsoft.com/office/drawing/2014/main" id="{9C766D73-4CBB-C898-2719-546FBCD8149B}"/>
                </a:ext>
              </a:extLst>
            </p:cNvPr>
            <p:cNvSpPr>
              <a:spLocks noChangeAspect="1" noChangeArrowheads="1"/>
            </p:cNvSpPr>
            <p:nvPr/>
          </p:nvSpPr>
          <p:spPr bwMode="auto">
            <a:xfrm>
              <a:off x="288" y="2976"/>
              <a:ext cx="5136"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117767" name="Oval 88">
              <a:extLst>
                <a:ext uri="{FF2B5EF4-FFF2-40B4-BE49-F238E27FC236}">
                  <a16:creationId xmlns:a16="http://schemas.microsoft.com/office/drawing/2014/main" id="{00B13983-D602-86FB-2BD1-FFE043F8BEE7}"/>
                </a:ext>
              </a:extLst>
            </p:cNvPr>
            <p:cNvSpPr>
              <a:spLocks noChangeArrowheads="1"/>
            </p:cNvSpPr>
            <p:nvPr/>
          </p:nvSpPr>
          <p:spPr bwMode="auto">
            <a:xfrm>
              <a:off x="1521" y="3016"/>
              <a:ext cx="1643" cy="482"/>
            </a:xfrm>
            <a:prstGeom prst="ellipse">
              <a:avLst/>
            </a:prstGeom>
            <a:solidFill>
              <a:srgbClr val="CCFFFF">
                <a:alpha val="70195"/>
              </a:srgbClr>
            </a:solidFill>
            <a:ln w="3175" cap="rnd">
              <a:solidFill>
                <a:schemeClr val="accent2"/>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117768" name="Oval 89">
              <a:extLst>
                <a:ext uri="{FF2B5EF4-FFF2-40B4-BE49-F238E27FC236}">
                  <a16:creationId xmlns:a16="http://schemas.microsoft.com/office/drawing/2014/main" id="{FB7E405D-C35F-4B4E-500A-473BD4EB1AF4}"/>
                </a:ext>
              </a:extLst>
            </p:cNvPr>
            <p:cNvSpPr>
              <a:spLocks noChangeArrowheads="1"/>
            </p:cNvSpPr>
            <p:nvPr/>
          </p:nvSpPr>
          <p:spPr bwMode="auto">
            <a:xfrm>
              <a:off x="288" y="2969"/>
              <a:ext cx="1233" cy="690"/>
            </a:xfrm>
            <a:prstGeom prst="ellipse">
              <a:avLst/>
            </a:prstGeom>
            <a:solidFill>
              <a:srgbClr val="CCFFFF">
                <a:alpha val="70195"/>
              </a:srgbClr>
            </a:solidFill>
            <a:ln w="3175" cap="rnd">
              <a:solidFill>
                <a:schemeClr val="accent2"/>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117769" name="Oval 90">
              <a:extLst>
                <a:ext uri="{FF2B5EF4-FFF2-40B4-BE49-F238E27FC236}">
                  <a16:creationId xmlns:a16="http://schemas.microsoft.com/office/drawing/2014/main" id="{508FBD84-A5BE-567A-2233-3A3F83AD62B2}"/>
                </a:ext>
              </a:extLst>
            </p:cNvPr>
            <p:cNvSpPr>
              <a:spLocks noChangeArrowheads="1"/>
            </p:cNvSpPr>
            <p:nvPr/>
          </p:nvSpPr>
          <p:spPr bwMode="auto">
            <a:xfrm>
              <a:off x="3164" y="2942"/>
              <a:ext cx="1130" cy="724"/>
            </a:xfrm>
            <a:prstGeom prst="ellipse">
              <a:avLst/>
            </a:prstGeom>
            <a:solidFill>
              <a:srgbClr val="CCFFFF">
                <a:alpha val="70195"/>
              </a:srgbClr>
            </a:solidFill>
            <a:ln w="3175" cap="rnd">
              <a:solidFill>
                <a:schemeClr val="accent2"/>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117770" name="Line 91">
              <a:extLst>
                <a:ext uri="{FF2B5EF4-FFF2-40B4-BE49-F238E27FC236}">
                  <a16:creationId xmlns:a16="http://schemas.microsoft.com/office/drawing/2014/main" id="{85D587E1-392F-BAA8-0A4A-178C7541D561}"/>
                </a:ext>
              </a:extLst>
            </p:cNvPr>
            <p:cNvSpPr>
              <a:spLocks noChangeShapeType="1"/>
            </p:cNvSpPr>
            <p:nvPr/>
          </p:nvSpPr>
          <p:spPr bwMode="auto">
            <a:xfrm>
              <a:off x="1212" y="3291"/>
              <a:ext cx="14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1" name="Text Box 92">
              <a:extLst>
                <a:ext uri="{FF2B5EF4-FFF2-40B4-BE49-F238E27FC236}">
                  <a16:creationId xmlns:a16="http://schemas.microsoft.com/office/drawing/2014/main" id="{01503044-68A7-D50E-80EE-064BC36266BE}"/>
                </a:ext>
              </a:extLst>
            </p:cNvPr>
            <p:cNvSpPr txBox="1">
              <a:spLocks noChangeArrowheads="1"/>
            </p:cNvSpPr>
            <p:nvPr/>
          </p:nvSpPr>
          <p:spPr bwMode="auto">
            <a:xfrm>
              <a:off x="493" y="3130"/>
              <a:ext cx="822" cy="241"/>
            </a:xfrm>
            <a:prstGeom prst="rect">
              <a:avLst/>
            </a:prstGeom>
            <a:solidFill>
              <a:schemeClr val="hlink"/>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b="1">
                  <a:solidFill>
                    <a:srgbClr val="990000"/>
                  </a:solidFill>
                  <a:latin typeface="MS Song" charset="-122"/>
                  <a:ea typeface="MS Song" charset="-122"/>
                </a:rPr>
                <a:t>理论假说</a:t>
              </a:r>
              <a:endParaRPr kumimoji="0" lang="zh-CN" altLang="en-US" b="1">
                <a:solidFill>
                  <a:srgbClr val="990000"/>
                </a:solidFill>
              </a:endParaRPr>
            </a:p>
          </p:txBody>
        </p:sp>
        <p:sp>
          <p:nvSpPr>
            <p:cNvPr id="117772" name="Line 93">
              <a:extLst>
                <a:ext uri="{FF2B5EF4-FFF2-40B4-BE49-F238E27FC236}">
                  <a16:creationId xmlns:a16="http://schemas.microsoft.com/office/drawing/2014/main" id="{1FDC50B5-2FCA-1132-782F-ABF644A0B033}"/>
                </a:ext>
              </a:extLst>
            </p:cNvPr>
            <p:cNvSpPr>
              <a:spLocks noChangeShapeType="1"/>
            </p:cNvSpPr>
            <p:nvPr/>
          </p:nvSpPr>
          <p:spPr bwMode="auto">
            <a:xfrm>
              <a:off x="2959" y="3291"/>
              <a:ext cx="6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3" name="Oval 94">
              <a:extLst>
                <a:ext uri="{FF2B5EF4-FFF2-40B4-BE49-F238E27FC236}">
                  <a16:creationId xmlns:a16="http://schemas.microsoft.com/office/drawing/2014/main" id="{773AA7EE-6DA1-2E2E-3304-1B8067B20809}"/>
                </a:ext>
              </a:extLst>
            </p:cNvPr>
            <p:cNvSpPr>
              <a:spLocks noChangeArrowheads="1"/>
            </p:cNvSpPr>
            <p:nvPr/>
          </p:nvSpPr>
          <p:spPr bwMode="auto">
            <a:xfrm>
              <a:off x="4294" y="3029"/>
              <a:ext cx="1130" cy="563"/>
            </a:xfrm>
            <a:prstGeom prst="ellipse">
              <a:avLst/>
            </a:prstGeom>
            <a:solidFill>
              <a:srgbClr val="CCFFFF">
                <a:alpha val="70195"/>
              </a:srgbClr>
            </a:solidFill>
            <a:ln w="3175" cap="rnd">
              <a:solidFill>
                <a:schemeClr val="accent2"/>
              </a:solidFill>
              <a:prstDash val="sysDot"/>
              <a:round/>
              <a:headEnd/>
              <a:tailEnd/>
            </a:ln>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117774" name="Text Box 95">
              <a:extLst>
                <a:ext uri="{FF2B5EF4-FFF2-40B4-BE49-F238E27FC236}">
                  <a16:creationId xmlns:a16="http://schemas.microsoft.com/office/drawing/2014/main" id="{34A96CDD-EC91-CAE2-6DEF-2F515B85621C}"/>
                </a:ext>
              </a:extLst>
            </p:cNvPr>
            <p:cNvSpPr txBox="1">
              <a:spLocks noChangeArrowheads="1"/>
            </p:cNvSpPr>
            <p:nvPr/>
          </p:nvSpPr>
          <p:spPr bwMode="auto">
            <a:xfrm>
              <a:off x="3438" y="3150"/>
              <a:ext cx="514" cy="241"/>
            </a:xfrm>
            <a:prstGeom prst="rect">
              <a:avLst/>
            </a:prstGeom>
            <a:solidFill>
              <a:schemeClr val="hlink"/>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b="1">
                  <a:solidFill>
                    <a:srgbClr val="990000"/>
                  </a:solidFill>
                  <a:latin typeface="MS Song" charset="-122"/>
                  <a:ea typeface="MS Song" charset="-122"/>
                </a:rPr>
                <a:t>检验</a:t>
              </a:r>
              <a:endParaRPr kumimoji="0" lang="zh-CN" altLang="en-US" b="1">
                <a:solidFill>
                  <a:srgbClr val="990000"/>
                </a:solidFill>
              </a:endParaRPr>
            </a:p>
          </p:txBody>
        </p:sp>
        <p:sp>
          <p:nvSpPr>
            <p:cNvPr id="117775" name="Line 96">
              <a:extLst>
                <a:ext uri="{FF2B5EF4-FFF2-40B4-BE49-F238E27FC236}">
                  <a16:creationId xmlns:a16="http://schemas.microsoft.com/office/drawing/2014/main" id="{4C93468B-29A9-F282-B7A1-AE56E11A2D56}"/>
                </a:ext>
              </a:extLst>
            </p:cNvPr>
            <p:cNvSpPr>
              <a:spLocks noChangeShapeType="1"/>
            </p:cNvSpPr>
            <p:nvPr/>
          </p:nvSpPr>
          <p:spPr bwMode="auto">
            <a:xfrm>
              <a:off x="3986" y="3291"/>
              <a:ext cx="51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6" name="Text Box 97">
              <a:extLst>
                <a:ext uri="{FF2B5EF4-FFF2-40B4-BE49-F238E27FC236}">
                  <a16:creationId xmlns:a16="http://schemas.microsoft.com/office/drawing/2014/main" id="{AD7DDD3E-CC84-B939-433F-6278D528F96E}"/>
                </a:ext>
              </a:extLst>
            </p:cNvPr>
            <p:cNvSpPr txBox="1">
              <a:spLocks noChangeArrowheads="1"/>
            </p:cNvSpPr>
            <p:nvPr/>
          </p:nvSpPr>
          <p:spPr bwMode="auto">
            <a:xfrm>
              <a:off x="2419" y="3162"/>
              <a:ext cx="514" cy="241"/>
            </a:xfrm>
            <a:prstGeom prst="rect">
              <a:avLst/>
            </a:prstGeom>
            <a:solidFill>
              <a:schemeClr val="hlink"/>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b="1">
                  <a:solidFill>
                    <a:srgbClr val="990000"/>
                  </a:solidFill>
                  <a:latin typeface="MS Song" charset="-122"/>
                  <a:ea typeface="MS Song" charset="-122"/>
                </a:rPr>
                <a:t>预言</a:t>
              </a:r>
              <a:endParaRPr kumimoji="0" lang="zh-CN" altLang="en-US" b="1">
                <a:solidFill>
                  <a:srgbClr val="990000"/>
                </a:solidFill>
              </a:endParaRPr>
            </a:p>
          </p:txBody>
        </p:sp>
        <p:sp>
          <p:nvSpPr>
            <p:cNvPr id="117777" name="Text Box 98">
              <a:extLst>
                <a:ext uri="{FF2B5EF4-FFF2-40B4-BE49-F238E27FC236}">
                  <a16:creationId xmlns:a16="http://schemas.microsoft.com/office/drawing/2014/main" id="{B9102E18-54A8-2952-9546-5975DFC052B8}"/>
                </a:ext>
              </a:extLst>
            </p:cNvPr>
            <p:cNvSpPr txBox="1">
              <a:spLocks noChangeArrowheads="1"/>
            </p:cNvSpPr>
            <p:nvPr/>
          </p:nvSpPr>
          <p:spPr bwMode="auto">
            <a:xfrm>
              <a:off x="432" y="3403"/>
              <a:ext cx="100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b="1">
                  <a:solidFill>
                    <a:srgbClr val="333399"/>
                  </a:solidFill>
                  <a:latin typeface="MS Song" charset="-122"/>
                  <a:ea typeface="MS Song" charset="-122"/>
                </a:rPr>
                <a:t>观察实验理论</a:t>
              </a:r>
              <a:r>
                <a:rPr kumimoji="0" lang="en-US" altLang="zh-CN" sz="1600" b="1">
                  <a:solidFill>
                    <a:srgbClr val="333399"/>
                  </a:solidFill>
                  <a:latin typeface="MS Song" charset="-122"/>
                  <a:ea typeface="MS Song" charset="-122"/>
                </a:rPr>
                <a:t>1</a:t>
              </a:r>
            </a:p>
          </p:txBody>
        </p:sp>
        <p:sp>
          <p:nvSpPr>
            <p:cNvPr id="117778" name="Text Box 99">
              <a:extLst>
                <a:ext uri="{FF2B5EF4-FFF2-40B4-BE49-F238E27FC236}">
                  <a16:creationId xmlns:a16="http://schemas.microsoft.com/office/drawing/2014/main" id="{2D751E4C-D405-F6DD-3218-EAC3B4B11334}"/>
                </a:ext>
              </a:extLst>
            </p:cNvPr>
            <p:cNvSpPr txBox="1">
              <a:spLocks noChangeArrowheads="1"/>
            </p:cNvSpPr>
            <p:nvPr/>
          </p:nvSpPr>
          <p:spPr bwMode="auto">
            <a:xfrm>
              <a:off x="1640" y="3090"/>
              <a:ext cx="92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b="1">
                  <a:solidFill>
                    <a:srgbClr val="333399"/>
                  </a:solidFill>
                  <a:latin typeface="MS Song" charset="-122"/>
                  <a:ea typeface="MS Song" charset="-122"/>
                </a:rPr>
                <a:t>              辅助假设</a:t>
              </a:r>
              <a:endParaRPr kumimoji="0" lang="zh-CN" altLang="en-US" sz="1600" b="1">
                <a:solidFill>
                  <a:srgbClr val="333399"/>
                </a:solidFill>
              </a:endParaRPr>
            </a:p>
          </p:txBody>
        </p:sp>
        <p:sp>
          <p:nvSpPr>
            <p:cNvPr id="117779" name="Text Box 100">
              <a:extLst>
                <a:ext uri="{FF2B5EF4-FFF2-40B4-BE49-F238E27FC236}">
                  <a16:creationId xmlns:a16="http://schemas.microsoft.com/office/drawing/2014/main" id="{51CEDCD8-A959-AB94-74AE-06639633525D}"/>
                </a:ext>
              </a:extLst>
            </p:cNvPr>
            <p:cNvSpPr txBox="1">
              <a:spLocks noChangeArrowheads="1"/>
            </p:cNvSpPr>
            <p:nvPr/>
          </p:nvSpPr>
          <p:spPr bwMode="auto">
            <a:xfrm>
              <a:off x="3264" y="3391"/>
              <a:ext cx="101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b="1">
                  <a:solidFill>
                    <a:srgbClr val="333399"/>
                  </a:solidFill>
                  <a:latin typeface="MS Song" charset="-122"/>
                  <a:ea typeface="MS Song" charset="-122"/>
                </a:rPr>
                <a:t>观察实验理论</a:t>
              </a:r>
              <a:r>
                <a:rPr kumimoji="0" lang="en-US" altLang="zh-CN" sz="1600" b="1">
                  <a:solidFill>
                    <a:srgbClr val="333399"/>
                  </a:solidFill>
                  <a:latin typeface="MS Song" charset="-122"/>
                  <a:ea typeface="MS Song" charset="-122"/>
                </a:rPr>
                <a:t>2</a:t>
              </a:r>
              <a:endParaRPr kumimoji="0" lang="en-US" altLang="zh-CN" sz="1600" b="1">
                <a:solidFill>
                  <a:srgbClr val="333399"/>
                </a:solidFill>
              </a:endParaRPr>
            </a:p>
          </p:txBody>
        </p:sp>
        <p:sp>
          <p:nvSpPr>
            <p:cNvPr id="117780" name="Text Box 101">
              <a:extLst>
                <a:ext uri="{FF2B5EF4-FFF2-40B4-BE49-F238E27FC236}">
                  <a16:creationId xmlns:a16="http://schemas.microsoft.com/office/drawing/2014/main" id="{47D2E696-D452-66EF-F711-393956A0C1D8}"/>
                </a:ext>
              </a:extLst>
            </p:cNvPr>
            <p:cNvSpPr txBox="1">
              <a:spLocks noChangeArrowheads="1"/>
            </p:cNvSpPr>
            <p:nvPr/>
          </p:nvSpPr>
          <p:spPr bwMode="auto">
            <a:xfrm>
              <a:off x="4564" y="3403"/>
              <a:ext cx="7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b="1">
                  <a:solidFill>
                    <a:srgbClr val="333399"/>
                  </a:solidFill>
                  <a:latin typeface="MS Song" charset="-122"/>
                  <a:ea typeface="MS Song" charset="-122"/>
                </a:rPr>
                <a:t>判断标准</a:t>
              </a:r>
              <a:endParaRPr kumimoji="0" lang="zh-CN" altLang="en-US" sz="1600" b="1">
                <a:solidFill>
                  <a:srgbClr val="333399"/>
                </a:solidFill>
              </a:endParaRPr>
            </a:p>
          </p:txBody>
        </p:sp>
        <p:sp>
          <p:nvSpPr>
            <p:cNvPr id="117781" name="Text Box 102">
              <a:extLst>
                <a:ext uri="{FF2B5EF4-FFF2-40B4-BE49-F238E27FC236}">
                  <a16:creationId xmlns:a16="http://schemas.microsoft.com/office/drawing/2014/main" id="{49D3FA07-8C28-8551-794F-B0529060F681}"/>
                </a:ext>
              </a:extLst>
            </p:cNvPr>
            <p:cNvSpPr txBox="1">
              <a:spLocks noChangeArrowheads="1"/>
            </p:cNvSpPr>
            <p:nvPr/>
          </p:nvSpPr>
          <p:spPr bwMode="auto">
            <a:xfrm>
              <a:off x="4482" y="3170"/>
              <a:ext cx="822" cy="241"/>
            </a:xfrm>
            <a:prstGeom prst="rect">
              <a:avLst/>
            </a:prstGeom>
            <a:solidFill>
              <a:schemeClr val="hlink"/>
            </a:solidFill>
            <a:ln w="9525">
              <a:solidFill>
                <a:srgbClr val="000000"/>
              </a:solidFill>
              <a:miter lim="800000"/>
              <a:headEnd/>
              <a:tailEnd/>
            </a:ln>
          </p:spPr>
          <p:txBody>
            <a:bodyPr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buFont typeface="Wingdings" pitchFamily="2" charset="2"/>
                <a:buNone/>
              </a:pPr>
              <a:r>
                <a:rPr kumimoji="0" lang="zh-CN" altLang="en-US" b="1">
                  <a:solidFill>
                    <a:srgbClr val="990000"/>
                  </a:solidFill>
                  <a:latin typeface="MS Song" charset="-122"/>
                  <a:ea typeface="MS Song" charset="-122"/>
                </a:rPr>
                <a:t>证实</a:t>
              </a:r>
              <a:r>
                <a:rPr kumimoji="0" lang="en-US" altLang="zh-CN" b="1">
                  <a:solidFill>
                    <a:srgbClr val="990000"/>
                  </a:solidFill>
                </a:rPr>
                <a:t>-</a:t>
              </a:r>
              <a:r>
                <a:rPr kumimoji="0" lang="zh-CN" altLang="en-US" b="1">
                  <a:solidFill>
                    <a:srgbClr val="990000"/>
                  </a:solidFill>
                  <a:latin typeface="MS Song" charset="-122"/>
                  <a:ea typeface="MS Song" charset="-122"/>
                </a:rPr>
                <a:t>证伪</a:t>
              </a:r>
              <a:endParaRPr kumimoji="0" lang="zh-CN" altLang="en-US" b="1">
                <a:solidFill>
                  <a:srgbClr val="990000"/>
                </a:solidFill>
              </a:endParaRPr>
            </a:p>
          </p:txBody>
        </p:sp>
        <p:sp>
          <p:nvSpPr>
            <p:cNvPr id="117782" name="Text Box 103">
              <a:extLst>
                <a:ext uri="{FF2B5EF4-FFF2-40B4-BE49-F238E27FC236}">
                  <a16:creationId xmlns:a16="http://schemas.microsoft.com/office/drawing/2014/main" id="{4F42D7BF-2616-332F-1B12-482CA7F28E12}"/>
                </a:ext>
              </a:extLst>
            </p:cNvPr>
            <p:cNvSpPr txBox="1">
              <a:spLocks noChangeArrowheads="1"/>
            </p:cNvSpPr>
            <p:nvPr/>
          </p:nvSpPr>
          <p:spPr bwMode="auto">
            <a:xfrm>
              <a:off x="1726" y="3298"/>
              <a:ext cx="71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zh-CN" altLang="en-US" sz="1600" b="1">
                  <a:solidFill>
                    <a:srgbClr val="333399"/>
                  </a:solidFill>
                  <a:latin typeface="MS Song" charset="-122"/>
                  <a:ea typeface="MS Song" charset="-122"/>
                </a:rPr>
                <a:t>初始条件</a:t>
              </a:r>
              <a:r>
                <a:rPr kumimoji="0" lang="zh-CN" altLang="en-US" sz="1200">
                  <a:solidFill>
                    <a:srgbClr val="0000FF"/>
                  </a:solidFill>
                  <a:latin typeface="MS Song" charset="-122"/>
                  <a:ea typeface="MS Song" charset="-122"/>
                </a:rPr>
                <a:t>    </a:t>
              </a:r>
              <a:endParaRPr kumimoji="0" lang="zh-CN" altLang="en-US"/>
            </a:p>
          </p:txBody>
        </p:sp>
      </p:grpSp>
      <p:sp>
        <p:nvSpPr>
          <p:cNvPr id="86038" name="Rectangle 22">
            <a:extLst>
              <a:ext uri="{FF2B5EF4-FFF2-40B4-BE49-F238E27FC236}">
                <a16:creationId xmlns:a16="http://schemas.microsoft.com/office/drawing/2014/main" id="{00667558-6653-EA55-54FB-F6D8F427C00D}"/>
              </a:ext>
            </a:extLst>
          </p:cNvPr>
          <p:cNvSpPr>
            <a:spLocks noChangeArrowheads="1"/>
          </p:cNvSpPr>
          <p:nvPr/>
        </p:nvSpPr>
        <p:spPr bwMode="auto">
          <a:xfrm>
            <a:off x="228600" y="152400"/>
            <a:ext cx="8940800" cy="1189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buFont typeface="Wingdings" charset="0"/>
              <a:buNone/>
              <a:defRPr/>
            </a:pPr>
            <a:r>
              <a:rPr lang="zh-CN" altLang="en-US" sz="4400">
                <a:solidFill>
                  <a:srgbClr val="FF99FF"/>
                </a:solidFill>
                <a:effectLst>
                  <a:outerShdw blurRad="38100" dist="38100" dir="2700000" algn="tl">
                    <a:srgbClr val="FFFFFF"/>
                  </a:outerShdw>
                </a:effectLst>
                <a:latin typeface="Arial" charset="0"/>
                <a:ea typeface="宋体" charset="0"/>
              </a:rPr>
              <a:t>回顾和总结</a:t>
            </a:r>
            <a:br>
              <a:rPr lang="en-US" altLang="zh-CN" sz="4400">
                <a:solidFill>
                  <a:srgbClr val="FF99FF"/>
                </a:solidFill>
                <a:effectLst>
                  <a:outerShdw blurRad="38100" dist="38100" dir="2700000" algn="tl">
                    <a:srgbClr val="FFFFFF"/>
                  </a:outerShdw>
                </a:effectLst>
                <a:latin typeface="Arial" charset="0"/>
                <a:ea typeface="宋体" charset="0"/>
              </a:rPr>
            </a:br>
            <a:r>
              <a:rPr lang="en-US" altLang="zh-CN">
                <a:solidFill>
                  <a:schemeClr val="tx2"/>
                </a:solidFill>
                <a:effectLst>
                  <a:outerShdw blurRad="38100" dist="38100" dir="2700000" algn="tl">
                    <a:srgbClr val="FFFFFF"/>
                  </a:outerShdw>
                </a:effectLst>
                <a:latin typeface="Arial" charset="0"/>
                <a:ea typeface="宋体" charset="0"/>
              </a:rPr>
              <a:t> </a:t>
            </a:r>
            <a:r>
              <a:rPr lang="zh-CN" altLang="en-US" sz="3600">
                <a:solidFill>
                  <a:schemeClr val="tx2"/>
                </a:solidFill>
                <a:effectLst>
                  <a:outerShdw blurRad="38100" dist="38100" dir="2700000" algn="tl">
                    <a:srgbClr val="FFFFFF"/>
                  </a:outerShdw>
                </a:effectLst>
                <a:latin typeface="Arial" charset="0"/>
                <a:ea typeface="宋体" charset="0"/>
              </a:rPr>
              <a:t>这一章我们学习的主要目标和内容是什么？</a:t>
            </a:r>
          </a:p>
        </p:txBody>
      </p:sp>
      <p:sp>
        <p:nvSpPr>
          <p:cNvPr id="86039" name="Rectangle 23">
            <a:extLst>
              <a:ext uri="{FF2B5EF4-FFF2-40B4-BE49-F238E27FC236}">
                <a16:creationId xmlns:a16="http://schemas.microsoft.com/office/drawing/2014/main" id="{8FAD33A1-6F50-EFDC-5B46-23A02C709CAB}"/>
              </a:ext>
            </a:extLst>
          </p:cNvPr>
          <p:cNvSpPr>
            <a:spLocks noChangeArrowheads="1"/>
          </p:cNvSpPr>
          <p:nvPr/>
        </p:nvSpPr>
        <p:spPr bwMode="auto">
          <a:xfrm>
            <a:off x="1447800" y="1600200"/>
            <a:ext cx="7164388" cy="2195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Char char="v"/>
            </a:pPr>
            <a:r>
              <a:rPr kumimoji="0" lang="en-US" altLang="zh-CN" sz="2500">
                <a:solidFill>
                  <a:schemeClr val="tx2"/>
                </a:solidFill>
                <a:effectLst>
                  <a:outerShdw blurRad="38100" dist="38100" dir="2700000" algn="tl">
                    <a:srgbClr val="FFFFFF"/>
                  </a:outerShdw>
                </a:effectLst>
              </a:rPr>
              <a:t> </a:t>
            </a:r>
            <a:r>
              <a:rPr kumimoji="0" lang="zh-CN" altLang="en-US" sz="2600">
                <a:solidFill>
                  <a:schemeClr val="tx2"/>
                </a:solidFill>
                <a:effectLst>
                  <a:outerShdw blurRad="38100" dist="38100" dir="2700000" algn="tl">
                    <a:srgbClr val="FFFFFF"/>
                  </a:outerShdw>
                </a:effectLst>
              </a:rPr>
              <a:t>想得深、想得细、想得复杂</a:t>
            </a:r>
            <a:endParaRPr kumimoji="0" lang="en-US" altLang="zh-CN" sz="2600">
              <a:solidFill>
                <a:schemeClr val="tx2"/>
              </a:solidFill>
              <a:effectLst>
                <a:outerShdw blurRad="38100" dist="38100" dir="2700000" algn="tl">
                  <a:srgbClr val="FFFFFF"/>
                </a:outerShdw>
              </a:effectLst>
            </a:endParaRPr>
          </a:p>
          <a:p>
            <a:pPr>
              <a:buFont typeface="Wingdings" pitchFamily="2" charset="2"/>
              <a:buChar char="v"/>
            </a:pPr>
            <a:r>
              <a:rPr kumimoji="0" lang="en-US" altLang="zh-CN" sz="2600">
                <a:solidFill>
                  <a:schemeClr val="tx2"/>
                </a:solidFill>
                <a:effectLst>
                  <a:outerShdw blurRad="38100" dist="38100" dir="2700000" algn="tl">
                    <a:srgbClr val="FFFFFF"/>
                  </a:outerShdw>
                </a:effectLst>
              </a:rPr>
              <a:t> </a:t>
            </a:r>
            <a:r>
              <a:rPr kumimoji="0" lang="zh-CN" altLang="en-US" sz="2600">
                <a:solidFill>
                  <a:schemeClr val="tx2"/>
                </a:solidFill>
                <a:effectLst>
                  <a:outerShdw blurRad="38100" dist="38100" dir="2700000" algn="tl">
                    <a:srgbClr val="FFFFFF"/>
                  </a:outerShdw>
                </a:effectLst>
              </a:rPr>
              <a:t>隐含前提、条件</a:t>
            </a:r>
            <a:r>
              <a:rPr kumimoji="0" lang="en-US" altLang="zh-CN" sz="2600">
                <a:solidFill>
                  <a:schemeClr val="tx2"/>
                </a:solidFill>
                <a:effectLst>
                  <a:outerShdw blurRad="38100" dist="38100" dir="2700000" algn="tl">
                    <a:srgbClr val="FFFFFF"/>
                  </a:outerShdw>
                </a:effectLst>
              </a:rPr>
              <a:t> </a:t>
            </a:r>
            <a:r>
              <a:rPr kumimoji="0" lang="zh-CN" altLang="en-US" sz="2600">
                <a:solidFill>
                  <a:schemeClr val="tx2"/>
                </a:solidFill>
                <a:effectLst>
                  <a:outerShdw blurRad="38100" dist="38100" dir="2700000" algn="tl">
                    <a:srgbClr val="FFFFFF"/>
                  </a:outerShdw>
                </a:effectLst>
              </a:rPr>
              <a:t>、</a:t>
            </a:r>
            <a:r>
              <a:rPr kumimoji="0" lang="en-US" altLang="zh-CN" sz="2600">
                <a:solidFill>
                  <a:schemeClr val="tx2"/>
                </a:solidFill>
                <a:effectLst>
                  <a:outerShdw blurRad="38100" dist="38100" dir="2700000" algn="tl">
                    <a:srgbClr val="FFFFFF"/>
                  </a:outerShdw>
                </a:effectLst>
              </a:rPr>
              <a:t> </a:t>
            </a:r>
            <a:r>
              <a:rPr kumimoji="0" lang="zh-CN" altLang="en-US" sz="2600">
                <a:solidFill>
                  <a:schemeClr val="tx2"/>
                </a:solidFill>
                <a:effectLst>
                  <a:outerShdw blurRad="38100" dist="38100" dir="2700000" algn="tl">
                    <a:srgbClr val="FFFFFF"/>
                  </a:outerShdw>
                </a:effectLst>
              </a:rPr>
              <a:t>假设和标准类型和作用</a:t>
            </a:r>
            <a:endParaRPr kumimoji="0" lang="en-US" altLang="zh-CN" sz="2600">
              <a:solidFill>
                <a:schemeClr val="tx2"/>
              </a:solidFill>
              <a:effectLst>
                <a:outerShdw blurRad="38100" dist="38100" dir="2700000" algn="tl">
                  <a:srgbClr val="FFFFFF"/>
                </a:outerShdw>
              </a:effectLst>
            </a:endParaRPr>
          </a:p>
          <a:p>
            <a:pPr>
              <a:buFont typeface="Wingdings" pitchFamily="2" charset="2"/>
              <a:buChar char="v"/>
            </a:pPr>
            <a:r>
              <a:rPr kumimoji="0" lang="en-US" altLang="zh-CN" sz="2600">
                <a:solidFill>
                  <a:schemeClr val="tx2"/>
                </a:solidFill>
                <a:effectLst>
                  <a:outerShdw blurRad="38100" dist="38100" dir="2700000" algn="tl">
                    <a:srgbClr val="FFFFFF"/>
                  </a:outerShdw>
                </a:effectLst>
              </a:rPr>
              <a:t> </a:t>
            </a:r>
            <a:r>
              <a:rPr kumimoji="0" lang="zh-CN" altLang="en-US" sz="2600">
                <a:solidFill>
                  <a:schemeClr val="tx2"/>
                </a:solidFill>
                <a:effectLst>
                  <a:outerShdw blurRad="38100" dist="38100" dir="2700000" algn="tl">
                    <a:srgbClr val="FFFFFF"/>
                  </a:outerShdw>
                </a:effectLst>
              </a:rPr>
              <a:t>隐含前提的补充</a:t>
            </a:r>
            <a:r>
              <a:rPr kumimoji="0" lang="en-US" altLang="zh-CN" sz="2600">
                <a:solidFill>
                  <a:schemeClr val="tx2"/>
                </a:solidFill>
                <a:effectLst>
                  <a:outerShdw blurRad="38100" dist="38100" dir="2700000" algn="tl">
                    <a:srgbClr val="FFFFFF"/>
                  </a:outerShdw>
                </a:effectLst>
              </a:rPr>
              <a:t> </a:t>
            </a:r>
            <a:r>
              <a:rPr kumimoji="0" lang="zh-CN" altLang="en-US" sz="2600">
                <a:solidFill>
                  <a:schemeClr val="tx2"/>
                </a:solidFill>
                <a:effectLst>
                  <a:outerShdw blurRad="38100" dist="38100" dir="2700000" algn="tl">
                    <a:srgbClr val="FFFFFF"/>
                  </a:outerShdw>
                </a:effectLst>
              </a:rPr>
              <a:t>、</a:t>
            </a:r>
            <a:r>
              <a:rPr kumimoji="0" lang="en-US" altLang="zh-CN" sz="2600"/>
              <a:t> </a:t>
            </a:r>
            <a:r>
              <a:rPr kumimoji="0" lang="zh-CN" altLang="en-US" sz="2600">
                <a:solidFill>
                  <a:schemeClr val="tx2"/>
                </a:solidFill>
                <a:effectLst>
                  <a:outerShdw blurRad="38100" dist="38100" dir="2700000" algn="tl">
                    <a:srgbClr val="FFFFFF"/>
                  </a:outerShdw>
                </a:effectLst>
              </a:rPr>
              <a:t>评估和挖掘</a:t>
            </a:r>
            <a:endParaRPr kumimoji="0" lang="en-US" altLang="zh-CN" sz="2600">
              <a:solidFill>
                <a:schemeClr val="tx2"/>
              </a:solidFill>
              <a:effectLst>
                <a:outerShdw blurRad="38100" dist="38100" dir="2700000" algn="tl">
                  <a:srgbClr val="FFFFFF"/>
                </a:outerShdw>
              </a:effectLst>
            </a:endParaRPr>
          </a:p>
          <a:p>
            <a:pPr>
              <a:buFont typeface="Wingdings" pitchFamily="2" charset="2"/>
              <a:buChar char="v"/>
            </a:pPr>
            <a:r>
              <a:rPr kumimoji="0" lang="en-US" altLang="zh-CN" sz="2600">
                <a:solidFill>
                  <a:schemeClr val="tx2"/>
                </a:solidFill>
                <a:effectLst>
                  <a:outerShdw blurRad="38100" dist="38100" dir="2700000" algn="tl">
                    <a:srgbClr val="FFFFFF"/>
                  </a:outerShdw>
                </a:effectLst>
              </a:rPr>
              <a:t> </a:t>
            </a:r>
            <a:r>
              <a:rPr kumimoji="0" lang="zh-CN" altLang="en-US" sz="2600">
                <a:solidFill>
                  <a:schemeClr val="tx2"/>
                </a:solidFill>
                <a:effectLst>
                  <a:outerShdw blurRad="38100" dist="38100" dir="2700000" algn="tl">
                    <a:srgbClr val="FFFFFF"/>
                  </a:outerShdw>
                </a:effectLst>
              </a:rPr>
              <a:t>科学发展常常发生在隐含的观念和假定内容上</a:t>
            </a:r>
            <a:r>
              <a:rPr kumimoji="0" lang="en-US" altLang="zh-CN" sz="2600">
                <a:solidFill>
                  <a:schemeClr val="tx2"/>
                </a:solidFill>
                <a:effectLst>
                  <a:outerShdw blurRad="38100" dist="38100" dir="2700000" algn="tl">
                    <a:srgbClr val="FFFFFF"/>
                  </a:outerShdw>
                </a:effectLst>
              </a:rPr>
              <a:t> </a:t>
            </a:r>
          </a:p>
          <a:p>
            <a:pPr>
              <a:buFont typeface="Wingdings" pitchFamily="2" charset="2"/>
              <a:buChar char="v"/>
            </a:pPr>
            <a:r>
              <a:rPr kumimoji="0" lang="en-US" altLang="zh-CN" sz="2600">
                <a:solidFill>
                  <a:schemeClr val="tx2"/>
                </a:solidFill>
                <a:effectLst>
                  <a:outerShdw blurRad="38100" dist="38100" dir="2700000" algn="tl">
                    <a:srgbClr val="FFFFFF"/>
                  </a:outerShdw>
                </a:effectLst>
              </a:rPr>
              <a:t> </a:t>
            </a:r>
            <a:r>
              <a:rPr kumimoji="0" lang="zh-CN" altLang="en-US" sz="2600">
                <a:solidFill>
                  <a:schemeClr val="tx2"/>
                </a:solidFill>
                <a:effectLst>
                  <a:outerShdw blurRad="38100" dist="38100" dir="2700000" algn="tl">
                    <a:srgbClr val="FFFFFF"/>
                  </a:outerShdw>
                </a:effectLst>
              </a:rPr>
              <a:t>科学检验和接受的判断的复杂性</a:t>
            </a:r>
          </a:p>
        </p:txBody>
      </p:sp>
      <p:sp>
        <p:nvSpPr>
          <p:cNvPr id="2" name="幻灯片编号占位符 1">
            <a:extLst>
              <a:ext uri="{FF2B5EF4-FFF2-40B4-BE49-F238E27FC236}">
                <a16:creationId xmlns:a16="http://schemas.microsoft.com/office/drawing/2014/main" id="{DC0B1520-BF8F-058E-7BBB-14063274AF95}"/>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B4F492A5-2F33-0D41-8E3A-9173C679DBAA}" type="slidenum">
              <a:rPr kumimoji="0" lang="en-US" altLang="zh-CN" sz="1000"/>
              <a:pPr/>
              <a:t>41</a:t>
            </a:fld>
            <a:endParaRPr kumimoji="0"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39"/>
                                        </p:tgtEl>
                                        <p:attrNameLst>
                                          <p:attrName>style.visibility</p:attrName>
                                        </p:attrNameLst>
                                      </p:cBhvr>
                                      <p:to>
                                        <p:strVal val="visible"/>
                                      </p:to>
                                    </p:set>
                                    <p:anim calcmode="lin" valueType="num">
                                      <p:cBhvr additive="base">
                                        <p:cTn id="7" dur="500" fill="hold"/>
                                        <p:tgtEl>
                                          <p:spTgt spid="86039"/>
                                        </p:tgtEl>
                                        <p:attrNameLst>
                                          <p:attrName>ppt_x</p:attrName>
                                        </p:attrNameLst>
                                      </p:cBhvr>
                                      <p:tavLst>
                                        <p:tav tm="0">
                                          <p:val>
                                            <p:strVal val="#ppt_x"/>
                                          </p:val>
                                        </p:tav>
                                        <p:tav tm="100000">
                                          <p:val>
                                            <p:strVal val="#ppt_x"/>
                                          </p:val>
                                        </p:tav>
                                      </p:tavLst>
                                    </p:anim>
                                    <p:anim calcmode="lin" valueType="num">
                                      <p:cBhvr additive="base">
                                        <p:cTn id="8" dur="500" fill="hold"/>
                                        <p:tgtEl>
                                          <p:spTgt spid="8603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pRg st="0" end="0"/>
                                            </p:txEl>
                                          </p:spTgt>
                                        </p:tgtEl>
                                        <p:attrNameLst>
                                          <p:attrName>style.visibility</p:attrName>
                                        </p:attrNameLst>
                                      </p:cBhvr>
                                      <p:to>
                                        <p:strVal val="visible"/>
                                      </p:to>
                                    </p:set>
                                    <p:anim calcmode="lin" valueType="num">
                                      <p:cBhvr additive="base">
                                        <p:cTn id="13"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6020"/>
                                        </p:tgtEl>
                                        <p:attrNameLst>
                                          <p:attrName>style.visibility</p:attrName>
                                        </p:attrNameLst>
                                      </p:cBhvr>
                                      <p:to>
                                        <p:strVal val="visible"/>
                                      </p:to>
                                    </p:set>
                                    <p:anim calcmode="lin" valueType="num">
                                      <p:cBhvr additive="base">
                                        <p:cTn id="19" dur="500" fill="hold"/>
                                        <p:tgtEl>
                                          <p:spTgt spid="86020"/>
                                        </p:tgtEl>
                                        <p:attrNameLst>
                                          <p:attrName>ppt_x</p:attrName>
                                        </p:attrNameLst>
                                      </p:cBhvr>
                                      <p:tavLst>
                                        <p:tav tm="0">
                                          <p:val>
                                            <p:strVal val="#ppt_x"/>
                                          </p:val>
                                        </p:tav>
                                        <p:tav tm="100000">
                                          <p:val>
                                            <p:strVal val="#ppt_x"/>
                                          </p:val>
                                        </p:tav>
                                      </p:tavLst>
                                    </p:anim>
                                    <p:anim calcmode="lin" valueType="num">
                                      <p:cBhvr additive="base">
                                        <p:cTn id="20" dur="500" fill="hold"/>
                                        <p:tgtEl>
                                          <p:spTgt spid="86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86039"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06BBB14-DD29-81DB-9239-5AE514607946}"/>
              </a:ext>
            </a:extLst>
          </p:cNvPr>
          <p:cNvSpPr>
            <a:spLocks noGrp="1" noChangeArrowheads="1"/>
          </p:cNvSpPr>
          <p:nvPr>
            <p:ph type="title" idx="4294967295"/>
          </p:nvPr>
        </p:nvSpPr>
        <p:spPr>
          <a:xfrm>
            <a:off x="457200" y="274638"/>
            <a:ext cx="8229600" cy="790575"/>
          </a:xfrm>
        </p:spPr>
        <p:txBody>
          <a:bodyPr anchor="t"/>
          <a:lstStyle/>
          <a:p>
            <a:pPr>
              <a:defRPr/>
            </a:pPr>
            <a:r>
              <a:rPr kumimoji="0" lang="en-US" altLang="zh-CN" sz="3000" b="1"/>
              <a:t>The high plains of Nazca, Peru</a:t>
            </a:r>
            <a:endParaRPr kumimoji="0" lang="en-US" altLang="zh-CN" sz="3000"/>
          </a:p>
        </p:txBody>
      </p:sp>
      <p:pic>
        <p:nvPicPr>
          <p:cNvPr id="118787" name="Picture 5" descr="WoM-Web-Nazca-483px">
            <a:extLst>
              <a:ext uri="{FF2B5EF4-FFF2-40B4-BE49-F238E27FC236}">
                <a16:creationId xmlns:a16="http://schemas.microsoft.com/office/drawing/2014/main" id="{7CA3B1C4-6169-81FE-9851-A8A5D32A4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90650"/>
            <a:ext cx="5638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Rectangle 9">
            <a:extLst>
              <a:ext uri="{FF2B5EF4-FFF2-40B4-BE49-F238E27FC236}">
                <a16:creationId xmlns:a16="http://schemas.microsoft.com/office/drawing/2014/main" id="{60EB44F6-5D1E-F9A6-C9DD-E8CEFB6DBE20}"/>
              </a:ext>
            </a:extLst>
          </p:cNvPr>
          <p:cNvSpPr>
            <a:spLocks noChangeArrowheads="1"/>
          </p:cNvSpPr>
          <p:nvPr/>
        </p:nvSpPr>
        <p:spPr bwMode="auto">
          <a:xfrm>
            <a:off x="838200" y="838200"/>
            <a:ext cx="701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en-US" altLang="zh-CN" sz="1800" b="1">
                <a:solidFill>
                  <a:srgbClr val="996633"/>
                </a:solidFill>
              </a:rPr>
              <a:t>The ancient people who lived there used to fly hot air balloons</a:t>
            </a:r>
            <a:r>
              <a:rPr kumimoji="0" lang="en-US" altLang="zh-CN" sz="1600" b="1">
                <a:solidFill>
                  <a:srgbClr val="996633"/>
                </a:solidFill>
              </a:rPr>
              <a:t>? </a:t>
            </a:r>
          </a:p>
        </p:txBody>
      </p:sp>
      <p:sp>
        <p:nvSpPr>
          <p:cNvPr id="118789" name="Rectangle 10">
            <a:extLst>
              <a:ext uri="{FF2B5EF4-FFF2-40B4-BE49-F238E27FC236}">
                <a16:creationId xmlns:a16="http://schemas.microsoft.com/office/drawing/2014/main" id="{4ABA96EA-599F-3637-CB0D-40CE87580DC6}"/>
              </a:ext>
            </a:extLst>
          </p:cNvPr>
          <p:cNvSpPr>
            <a:spLocks noChangeArrowheads="1"/>
          </p:cNvSpPr>
          <p:nvPr/>
        </p:nvSpPr>
        <p:spPr bwMode="auto">
          <a:xfrm>
            <a:off x="838200" y="5638800"/>
            <a:ext cx="50133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1200">
                <a:hlinkClick r:id="rId4"/>
              </a:rPr>
              <a:t>http://www.youtube.com/watch?v=tHwN8_qa2c8</a:t>
            </a:r>
            <a:endParaRPr kumimoji="0" lang="en-US" altLang="zh-CN" sz="1200"/>
          </a:p>
          <a:p>
            <a:pPr>
              <a:buFont typeface="Wingdings" pitchFamily="2" charset="2"/>
              <a:buNone/>
            </a:pPr>
            <a:r>
              <a:rPr kumimoji="0" lang="en-US" altLang="zh-CN" sz="1200"/>
              <a:t>http://www.youtube.com/watch?v=NzbZfuefHOQ&amp;feature=related</a:t>
            </a:r>
          </a:p>
        </p:txBody>
      </p:sp>
      <p:sp>
        <p:nvSpPr>
          <p:cNvPr id="41992" name="Rectangle 8">
            <a:extLst>
              <a:ext uri="{FF2B5EF4-FFF2-40B4-BE49-F238E27FC236}">
                <a16:creationId xmlns:a16="http://schemas.microsoft.com/office/drawing/2014/main" id="{617E25B3-7E7E-2420-BAFB-8113B19FEEFA}"/>
              </a:ext>
            </a:extLst>
          </p:cNvPr>
          <p:cNvSpPr>
            <a:spLocks noChangeArrowheads="1"/>
          </p:cNvSpPr>
          <p:nvPr/>
        </p:nvSpPr>
        <p:spPr bwMode="auto">
          <a:xfrm>
            <a:off x="6248400" y="1219200"/>
            <a:ext cx="2438400" cy="476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nSpc>
                <a:spcPct val="80000"/>
              </a:lnSpc>
              <a:buClrTx/>
              <a:buSzTx/>
              <a:buFontTx/>
              <a:buNone/>
              <a:defRPr/>
            </a:pPr>
            <a:r>
              <a:rPr lang="zh-CN" altLang="en-US" sz="2400" b="1" i="1">
                <a:solidFill>
                  <a:srgbClr val="333399"/>
                </a:solidFill>
                <a:latin typeface="汉鼎简中楷" charset="0"/>
                <a:ea typeface="汉鼎简中楷" charset="0"/>
                <a:cs typeface="汉鼎简中楷" charset="0"/>
              </a:rPr>
              <a:t>人们在秘鲁南部的纳兹卡（</a:t>
            </a:r>
            <a:r>
              <a:rPr lang="en-US" altLang="zh-CN" sz="2400" b="1" i="1">
                <a:solidFill>
                  <a:srgbClr val="333399"/>
                </a:solidFill>
                <a:latin typeface="汉鼎简中楷" charset="0"/>
                <a:ea typeface="汉鼎简中楷" charset="0"/>
                <a:cs typeface="汉鼎简中楷" charset="0"/>
              </a:rPr>
              <a:t>Nazca</a:t>
            </a:r>
            <a:r>
              <a:rPr lang="zh-CN" altLang="en-US" sz="2400" b="1" i="1">
                <a:solidFill>
                  <a:srgbClr val="333399"/>
                </a:solidFill>
                <a:latin typeface="汉鼎简中楷" charset="0"/>
                <a:ea typeface="汉鼎简中楷" charset="0"/>
                <a:cs typeface="汉鼎简中楷" charset="0"/>
              </a:rPr>
              <a:t>）平原上发现了早在公元前</a:t>
            </a:r>
            <a:r>
              <a:rPr lang="en-US" altLang="zh-CN" sz="2400" b="1" i="1">
                <a:solidFill>
                  <a:srgbClr val="333399"/>
                </a:solidFill>
                <a:latin typeface="汉鼎简中楷" charset="0"/>
                <a:ea typeface="汉鼎简中楷" charset="0"/>
                <a:cs typeface="汉鼎简中楷" charset="0"/>
              </a:rPr>
              <a:t>400</a:t>
            </a:r>
            <a:r>
              <a:rPr lang="zh-CN" altLang="en-US" sz="2400" b="1" i="1">
                <a:solidFill>
                  <a:srgbClr val="333399"/>
                </a:solidFill>
                <a:latin typeface="汉鼎简中楷" charset="0"/>
                <a:ea typeface="汉鼎简中楷" charset="0"/>
                <a:cs typeface="汉鼎简中楷" charset="0"/>
              </a:rPr>
              <a:t>年就刻下的巨大的动物和几何图案。有些图案绵延好几英里，以致于只能在空中辨别出来，所以它们只是在现代人们在空中飞过的时候才发现。问题是，古代秘鲁人如何造出来的？</a:t>
            </a:r>
          </a:p>
        </p:txBody>
      </p:sp>
      <p:sp>
        <p:nvSpPr>
          <p:cNvPr id="2" name="幻灯片编号占位符 1">
            <a:extLst>
              <a:ext uri="{FF2B5EF4-FFF2-40B4-BE49-F238E27FC236}">
                <a16:creationId xmlns:a16="http://schemas.microsoft.com/office/drawing/2014/main" id="{6A7CF4DB-C22C-0209-4D3B-42D4BDF90AB7}"/>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58C01AFA-09F7-9C4C-880D-EA08BBCBEE2D}" type="slidenum">
              <a:rPr kumimoji="0" lang="en-US" altLang="zh-CN" sz="1400"/>
              <a:pPr/>
              <a:t>42</a:t>
            </a:fld>
            <a:endParaRPr kumimoji="0" lang="en-US" altLang="zh-CN"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84996" name="Picture 11">
            <a:extLst>
              <a:ext uri="{FF2B5EF4-FFF2-40B4-BE49-F238E27FC236}">
                <a16:creationId xmlns:a16="http://schemas.microsoft.com/office/drawing/2014/main" id="{A4C8117B-EB1B-683F-916D-34571BD246C6}"/>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685800"/>
            <a:ext cx="5638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84997" name="Rectangle 5">
            <a:extLst>
              <a:ext uri="{FF2B5EF4-FFF2-40B4-BE49-F238E27FC236}">
                <a16:creationId xmlns:a16="http://schemas.microsoft.com/office/drawing/2014/main" id="{A6FF5B0F-25F5-75A5-459D-06748A63F20D}"/>
              </a:ext>
            </a:extLst>
          </p:cNvPr>
          <p:cNvSpPr>
            <a:spLocks noChangeArrowheads="1"/>
          </p:cNvSpPr>
          <p:nvPr/>
        </p:nvSpPr>
        <p:spPr bwMode="auto">
          <a:xfrm>
            <a:off x="6096000" y="457200"/>
            <a:ext cx="2667000" cy="534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buFont typeface="Wingdings" charset="0"/>
              <a:buNone/>
              <a:defRPr/>
            </a:pPr>
            <a:r>
              <a:rPr lang="zh-CN" altLang="en-US" sz="2400" b="1" i="1" u="sng">
                <a:solidFill>
                  <a:srgbClr val="800080"/>
                </a:solidFill>
                <a:latin typeface="汉鼎简中楷" charset="0"/>
                <a:ea typeface="汉鼎简中楷" charset="0"/>
                <a:cs typeface="汉鼎简中楷" charset="0"/>
              </a:rPr>
              <a:t>一个假说</a:t>
            </a:r>
            <a:r>
              <a:rPr lang="zh-CN" altLang="en-US" sz="2400" b="1" i="1">
                <a:solidFill>
                  <a:srgbClr val="333399"/>
                </a:solidFill>
                <a:latin typeface="汉鼎简中楷" charset="0"/>
                <a:ea typeface="汉鼎简中楷" charset="0"/>
                <a:cs typeface="汉鼎简中楷" charset="0"/>
              </a:rPr>
              <a:t>是</a:t>
            </a:r>
            <a:r>
              <a:rPr lang="en-US" altLang="zh-CN" sz="2400" b="1" i="1">
                <a:solidFill>
                  <a:srgbClr val="333399"/>
                </a:solidFill>
                <a:latin typeface="汉鼎简中楷" charset="0"/>
                <a:ea typeface="汉鼎简中楷" charset="0"/>
                <a:cs typeface="汉鼎简中楷" charset="0"/>
              </a:rPr>
              <a:t>,</a:t>
            </a:r>
            <a:r>
              <a:rPr lang="zh-CN" altLang="en-US" sz="2400" b="1" i="1">
                <a:solidFill>
                  <a:srgbClr val="333399"/>
                </a:solidFill>
                <a:latin typeface="汉鼎简中楷" charset="0"/>
                <a:ea typeface="汉鼎简中楷" charset="0"/>
                <a:cs typeface="汉鼎简中楷" charset="0"/>
              </a:rPr>
              <a:t>秘鲁的印第安人艺术家首先在小块土地上草构了这些图案</a:t>
            </a:r>
            <a:r>
              <a:rPr lang="en-US" altLang="zh-CN" sz="2400" b="1" i="1">
                <a:solidFill>
                  <a:srgbClr val="333399"/>
                </a:solidFill>
                <a:latin typeface="汉鼎简中楷" charset="0"/>
                <a:ea typeface="汉鼎简中楷" charset="0"/>
                <a:cs typeface="汉鼎简中楷" charset="0"/>
              </a:rPr>
              <a:t>,</a:t>
            </a:r>
            <a:r>
              <a:rPr lang="zh-CN" altLang="en-US" sz="2400" b="1" i="1">
                <a:solidFill>
                  <a:srgbClr val="333399"/>
                </a:solidFill>
                <a:latin typeface="汉鼎简中楷" charset="0"/>
                <a:ea typeface="汉鼎简中楷" charset="0"/>
                <a:cs typeface="汉鼎简中楷" charset="0"/>
              </a:rPr>
              <a:t>然后运用他们的几何知识</a:t>
            </a:r>
            <a:r>
              <a:rPr lang="en-US" altLang="zh-CN" sz="2400" b="1" i="1">
                <a:solidFill>
                  <a:srgbClr val="333399"/>
                </a:solidFill>
                <a:latin typeface="汉鼎简中楷" charset="0"/>
                <a:ea typeface="汉鼎简中楷" charset="0"/>
                <a:cs typeface="汉鼎简中楷" charset="0"/>
              </a:rPr>
              <a:t>,</a:t>
            </a:r>
            <a:r>
              <a:rPr lang="zh-CN" altLang="en-US" sz="2400" b="1" i="1">
                <a:solidFill>
                  <a:srgbClr val="333399"/>
                </a:solidFill>
                <a:latin typeface="汉鼎简中楷" charset="0"/>
                <a:ea typeface="汉鼎简中楷" charset="0"/>
                <a:cs typeface="汉鼎简中楷" charset="0"/>
              </a:rPr>
              <a:t>和复杂的石堆、石墙系统将之放大。</a:t>
            </a:r>
            <a:r>
              <a:rPr lang="zh-CN" altLang="en-US" sz="2400" b="1" i="1" u="sng">
                <a:solidFill>
                  <a:srgbClr val="800080"/>
                </a:solidFill>
                <a:latin typeface="汉鼎简中楷" charset="0"/>
                <a:ea typeface="汉鼎简中楷" charset="0"/>
                <a:cs typeface="汉鼎简中楷" charset="0"/>
              </a:rPr>
              <a:t>另外的人认为</a:t>
            </a:r>
            <a:r>
              <a:rPr lang="en-US" altLang="zh-CN" sz="2400" b="1" i="1">
                <a:solidFill>
                  <a:srgbClr val="333399"/>
                </a:solidFill>
                <a:latin typeface="汉鼎简中楷" charset="0"/>
                <a:ea typeface="汉鼎简中楷" charset="0"/>
                <a:cs typeface="汉鼎简中楷" charset="0"/>
              </a:rPr>
              <a:t>,</a:t>
            </a:r>
            <a:r>
              <a:rPr lang="zh-CN" altLang="en-US" sz="2400" b="1" i="1">
                <a:solidFill>
                  <a:srgbClr val="333399"/>
                </a:solidFill>
                <a:latin typeface="汉鼎简中楷" charset="0"/>
                <a:ea typeface="汉鼎简中楷" charset="0"/>
                <a:cs typeface="汉鼎简中楷" charset="0"/>
              </a:rPr>
              <a:t>只有纳兹卡平原上有登高点</a:t>
            </a:r>
            <a:r>
              <a:rPr lang="en-US" altLang="zh-CN" sz="2400" b="1" i="1">
                <a:solidFill>
                  <a:srgbClr val="333399"/>
                </a:solidFill>
                <a:latin typeface="汉鼎简中楷" charset="0"/>
                <a:ea typeface="汉鼎简中楷" charset="0"/>
                <a:cs typeface="汉鼎简中楷" charset="0"/>
              </a:rPr>
              <a:t>,</a:t>
            </a:r>
            <a:r>
              <a:rPr lang="zh-CN" altLang="en-US" sz="2400" b="1" i="1">
                <a:solidFill>
                  <a:srgbClr val="333399"/>
                </a:solidFill>
                <a:latin typeface="汉鼎简中楷" charset="0"/>
                <a:ea typeface="汉鼎简中楷" charset="0"/>
                <a:cs typeface="汉鼎简中楷" charset="0"/>
              </a:rPr>
              <a:t>这些图案才能做出来。但因为附近没有山峰</a:t>
            </a:r>
            <a:r>
              <a:rPr lang="en-US" altLang="zh-CN" sz="2400" b="1" i="1">
                <a:solidFill>
                  <a:srgbClr val="333399"/>
                </a:solidFill>
                <a:latin typeface="汉鼎简中楷" charset="0"/>
                <a:ea typeface="汉鼎简中楷" charset="0"/>
                <a:cs typeface="汉鼎简中楷" charset="0"/>
              </a:rPr>
              <a:t>,</a:t>
            </a:r>
            <a:r>
              <a:rPr lang="zh-CN" altLang="en-US" sz="2400" b="1" i="1">
                <a:solidFill>
                  <a:srgbClr val="333399"/>
                </a:solidFill>
                <a:latin typeface="汉鼎简中楷" charset="0"/>
                <a:ea typeface="汉鼎简中楷" charset="0"/>
                <a:cs typeface="汉鼎简中楷" charset="0"/>
              </a:rPr>
              <a:t>所以他们猜测图案是由外星人在飞船上指导下面的工人完成的。</a:t>
            </a:r>
          </a:p>
        </p:txBody>
      </p:sp>
      <p:sp>
        <p:nvSpPr>
          <p:cNvPr id="2" name="幻灯片编号占位符 1">
            <a:extLst>
              <a:ext uri="{FF2B5EF4-FFF2-40B4-BE49-F238E27FC236}">
                <a16:creationId xmlns:a16="http://schemas.microsoft.com/office/drawing/2014/main" id="{F30883B4-5F18-8266-194B-A5A7E0928718}"/>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DF308148-BF50-A540-A04D-DF5F633B45D8}" type="slidenum">
              <a:rPr kumimoji="0" lang="en-US" altLang="zh-CN" sz="1400"/>
              <a:pPr/>
              <a:t>43</a:t>
            </a:fld>
            <a:endParaRPr kumimoji="0" lang="en-US" altLang="zh-CN"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1D85F1B2-F840-77B6-61FD-9E6857663968}"/>
              </a:ext>
            </a:extLst>
          </p:cNvPr>
          <p:cNvSpPr>
            <a:spLocks noGrp="1" noChangeArrowheads="1"/>
          </p:cNvSpPr>
          <p:nvPr>
            <p:ph type="body" idx="4294967295"/>
          </p:nvPr>
        </p:nvSpPr>
        <p:spPr>
          <a:xfrm>
            <a:off x="457200" y="457200"/>
            <a:ext cx="8305800" cy="5715000"/>
          </a:xfrm>
        </p:spPr>
        <p:txBody>
          <a:bodyPr/>
          <a:lstStyle/>
          <a:p>
            <a:pPr>
              <a:lnSpc>
                <a:spcPct val="80000"/>
              </a:lnSpc>
            </a:pPr>
            <a:r>
              <a:rPr kumimoji="0" lang="zh-CN" altLang="en-US" sz="2400" b="1" i="1">
                <a:solidFill>
                  <a:srgbClr val="333399"/>
                </a:solidFill>
                <a:latin typeface="汉鼎简中楷" charset="-122"/>
                <a:ea typeface="汉鼎简中楷" charset="-122"/>
              </a:rPr>
              <a:t>国际探险家协会的一些人</a:t>
            </a:r>
            <a:r>
              <a:rPr kumimoji="0" lang="en-US" altLang="zh-CN" sz="2400" b="1" i="1">
                <a:solidFill>
                  <a:srgbClr val="333399"/>
                </a:solidFill>
                <a:latin typeface="汉鼎简中楷" charset="-122"/>
                <a:ea typeface="汉鼎简中楷" charset="-122"/>
              </a:rPr>
              <a:t>,</a:t>
            </a:r>
            <a:r>
              <a:rPr kumimoji="0" lang="zh-CN" altLang="en-US" sz="2400" b="1" i="1">
                <a:solidFill>
                  <a:srgbClr val="333399"/>
                </a:solidFill>
                <a:latin typeface="汉鼎简中楷" charset="-122"/>
                <a:ea typeface="汉鼎简中楷" charset="-122"/>
              </a:rPr>
              <a:t>根据古代纳兹卡陶器上的一个类似热气球样的图</a:t>
            </a:r>
            <a:r>
              <a:rPr kumimoji="0" lang="en-US" altLang="zh-CN" sz="2400" b="1" i="1">
                <a:solidFill>
                  <a:srgbClr val="333399"/>
                </a:solidFill>
                <a:latin typeface="汉鼎简中楷" charset="-122"/>
                <a:ea typeface="汉鼎简中楷" charset="-122"/>
              </a:rPr>
              <a:t>,</a:t>
            </a:r>
            <a:r>
              <a:rPr kumimoji="0" lang="zh-CN" altLang="en-US" sz="2400" b="1" i="1">
                <a:solidFill>
                  <a:srgbClr val="333399"/>
                </a:solidFill>
                <a:latin typeface="汉鼎简中楷" charset="-122"/>
                <a:ea typeface="汉鼎简中楷" charset="-122"/>
              </a:rPr>
              <a:t>提出</a:t>
            </a:r>
            <a:r>
              <a:rPr kumimoji="0" lang="en-US" altLang="zh-CN" sz="2400" b="1" i="1">
                <a:solidFill>
                  <a:srgbClr val="333399"/>
                </a:solidFill>
                <a:latin typeface="汉鼎简中楷" charset="-122"/>
                <a:ea typeface="汉鼎简中楷" charset="-122"/>
              </a:rPr>
              <a:t>: </a:t>
            </a:r>
            <a:r>
              <a:rPr kumimoji="0" lang="zh-CN" altLang="en-US" sz="2400" b="1" i="1">
                <a:solidFill>
                  <a:srgbClr val="333399"/>
                </a:solidFill>
                <a:latin typeface="汉鼎简中楷" charset="-122"/>
                <a:ea typeface="汉鼎简中楷" charset="-122"/>
              </a:rPr>
              <a:t>纳兹卡的观察者们在热气球上指导这些宏大的工程。</a:t>
            </a:r>
            <a:r>
              <a:rPr kumimoji="0" lang="en-US" altLang="zh-CN" sz="2400" b="1" i="1">
                <a:solidFill>
                  <a:srgbClr val="333399"/>
                </a:solidFill>
                <a:latin typeface="汉鼎简中楷" charset="-122"/>
                <a:ea typeface="汉鼎简中楷" charset="-122"/>
              </a:rPr>
              <a:t>1976</a:t>
            </a:r>
            <a:r>
              <a:rPr kumimoji="0" lang="zh-CN" altLang="en-US" sz="2400" b="1" i="1">
                <a:solidFill>
                  <a:srgbClr val="333399"/>
                </a:solidFill>
                <a:latin typeface="汉鼎简中楷" charset="-122"/>
                <a:ea typeface="汉鼎简中楷" charset="-122"/>
              </a:rPr>
              <a:t>年</a:t>
            </a:r>
            <a:r>
              <a:rPr kumimoji="0" lang="en-US" altLang="zh-CN" sz="2400" b="1" i="1">
                <a:solidFill>
                  <a:srgbClr val="333399"/>
                </a:solidFill>
                <a:latin typeface="汉鼎简中楷" charset="-122"/>
                <a:ea typeface="汉鼎简中楷" charset="-122"/>
              </a:rPr>
              <a:t>11</a:t>
            </a:r>
            <a:r>
              <a:rPr kumimoji="0" lang="zh-CN" altLang="en-US" sz="2400" b="1" i="1">
                <a:solidFill>
                  <a:srgbClr val="333399"/>
                </a:solidFill>
                <a:latin typeface="汉鼎简中楷" charset="-122"/>
                <a:ea typeface="汉鼎简中楷" charset="-122"/>
              </a:rPr>
              <a:t>月，国际探险家协会的人试图建造一个原始的气球</a:t>
            </a:r>
            <a:r>
              <a:rPr kumimoji="0" lang="en-US" altLang="zh-CN" sz="2400" b="1" i="1">
                <a:solidFill>
                  <a:srgbClr val="333399"/>
                </a:solidFill>
                <a:latin typeface="汉鼎简中楷" charset="-122"/>
                <a:ea typeface="汉鼎简中楷" charset="-122"/>
              </a:rPr>
              <a:t>,</a:t>
            </a:r>
            <a:r>
              <a:rPr kumimoji="0" lang="zh-CN" altLang="en-US" sz="2400" b="1" i="1">
                <a:solidFill>
                  <a:srgbClr val="333399"/>
                </a:solidFill>
                <a:latin typeface="汉鼎简中楷" charset="-122"/>
                <a:ea typeface="汉鼎简中楷" charset="-122"/>
              </a:rPr>
              <a:t>叫神鹰一号</a:t>
            </a:r>
            <a:r>
              <a:rPr kumimoji="0" lang="en-US" altLang="zh-CN" sz="2400" b="1" i="1">
                <a:solidFill>
                  <a:srgbClr val="333399"/>
                </a:solidFill>
                <a:latin typeface="汉鼎简中楷" charset="-122"/>
                <a:ea typeface="汉鼎简中楷" charset="-122"/>
              </a:rPr>
              <a:t>,</a:t>
            </a:r>
            <a:r>
              <a:rPr kumimoji="0" lang="zh-CN" altLang="en-US" sz="2400" b="1" i="1">
                <a:solidFill>
                  <a:srgbClr val="333399"/>
                </a:solidFill>
                <a:latin typeface="汉鼎简中楷" charset="-122"/>
                <a:ea typeface="汉鼎简中楷" charset="-122"/>
              </a:rPr>
              <a:t>升在纳兹卡上空</a:t>
            </a:r>
            <a:r>
              <a:rPr kumimoji="0" lang="en-US" altLang="zh-CN" sz="2400" b="1" i="1">
                <a:solidFill>
                  <a:srgbClr val="333399"/>
                </a:solidFill>
                <a:latin typeface="汉鼎简中楷" charset="-122"/>
                <a:ea typeface="汉鼎简中楷" charset="-122"/>
              </a:rPr>
              <a:t>,</a:t>
            </a:r>
            <a:r>
              <a:rPr kumimoji="0" lang="zh-CN" altLang="en-US" sz="2400" b="1" i="1">
                <a:solidFill>
                  <a:srgbClr val="333399"/>
                </a:solidFill>
                <a:latin typeface="汉鼎简中楷" charset="-122"/>
                <a:ea typeface="汉鼎简中楷" charset="-122"/>
              </a:rPr>
              <a:t>以证明他们的猜想。</a:t>
            </a:r>
          </a:p>
          <a:p>
            <a:pPr>
              <a:lnSpc>
                <a:spcPct val="80000"/>
              </a:lnSpc>
              <a:buFontTx/>
              <a:buNone/>
            </a:pPr>
            <a:endParaRPr kumimoji="0" lang="zh-CN" altLang="en-US" sz="1000" b="1" i="1">
              <a:solidFill>
                <a:srgbClr val="333399"/>
              </a:solidFill>
              <a:latin typeface="汉鼎简中楷" charset="-122"/>
              <a:ea typeface="汉鼎简中楷" charset="-122"/>
            </a:endParaRPr>
          </a:p>
          <a:p>
            <a:pPr>
              <a:lnSpc>
                <a:spcPct val="80000"/>
              </a:lnSpc>
            </a:pPr>
            <a:r>
              <a:rPr kumimoji="0" lang="zh-CN" altLang="en-US" sz="2400" b="1" i="1">
                <a:solidFill>
                  <a:srgbClr val="333399"/>
                </a:solidFill>
                <a:latin typeface="汉鼎简中楷" charset="-122"/>
                <a:ea typeface="汉鼎简中楷" charset="-122"/>
              </a:rPr>
              <a:t>神鹰一号的</a:t>
            </a:r>
            <a:r>
              <a:rPr kumimoji="0" lang="en-US" altLang="zh-CN" sz="2400" b="1" i="1">
                <a:solidFill>
                  <a:srgbClr val="333399"/>
                </a:solidFill>
                <a:latin typeface="汉鼎简中楷" charset="-122"/>
                <a:ea typeface="汉鼎简中楷" charset="-122"/>
              </a:rPr>
              <a:t>88</a:t>
            </a:r>
            <a:r>
              <a:rPr kumimoji="0" lang="zh-CN" altLang="en-US" sz="2400" b="1" i="1">
                <a:solidFill>
                  <a:srgbClr val="333399"/>
                </a:solidFill>
                <a:latin typeface="汉鼎简中楷" charset="-122"/>
                <a:ea typeface="汉鼎简中楷" charset="-122"/>
              </a:rPr>
              <a:t>英尺高的气袋由类似于纳兹卡墓地发现的密织棉花布做成。气球的绳索和加固线由当地的植物纤维做成。船行的吊篮由秘鲁的提提卡卡湖中的芦苇织成。</a:t>
            </a:r>
          </a:p>
          <a:p>
            <a:pPr>
              <a:lnSpc>
                <a:spcPct val="80000"/>
              </a:lnSpc>
            </a:pPr>
            <a:endParaRPr kumimoji="0" lang="zh-CN" altLang="en-US" sz="1000" b="1" i="1">
              <a:solidFill>
                <a:srgbClr val="333399"/>
              </a:solidFill>
              <a:latin typeface="汉鼎简中楷" charset="-122"/>
              <a:ea typeface="汉鼎简中楷" charset="-122"/>
            </a:endParaRPr>
          </a:p>
          <a:p>
            <a:pPr>
              <a:lnSpc>
                <a:spcPct val="80000"/>
              </a:lnSpc>
            </a:pPr>
            <a:r>
              <a:rPr kumimoji="0" lang="zh-CN" altLang="en-US" sz="2400" b="1" i="1">
                <a:solidFill>
                  <a:srgbClr val="333399"/>
                </a:solidFill>
                <a:latin typeface="汉鼎简中楷" charset="-122"/>
                <a:ea typeface="汉鼎简中楷" charset="-122"/>
              </a:rPr>
              <a:t>神鹰一号的处女航载着两个乘客上升了</a:t>
            </a:r>
            <a:r>
              <a:rPr kumimoji="0" lang="en-US" altLang="zh-CN" sz="2400" b="1" i="1">
                <a:solidFill>
                  <a:srgbClr val="333399"/>
                </a:solidFill>
                <a:latin typeface="汉鼎简中楷" charset="-122"/>
                <a:ea typeface="汉鼎简中楷" charset="-122"/>
              </a:rPr>
              <a:t>600</a:t>
            </a:r>
            <a:r>
              <a:rPr kumimoji="0" lang="zh-CN" altLang="en-US" sz="2400" b="1" i="1">
                <a:solidFill>
                  <a:srgbClr val="333399"/>
                </a:solidFill>
                <a:latin typeface="汉鼎简中楷" charset="-122"/>
                <a:ea typeface="汉鼎简中楷" charset="-122"/>
              </a:rPr>
              <a:t>英尺</a:t>
            </a:r>
            <a:r>
              <a:rPr kumimoji="0" lang="en-US" altLang="zh-CN" sz="2400" b="1" i="1">
                <a:solidFill>
                  <a:srgbClr val="333399"/>
                </a:solidFill>
                <a:latin typeface="汉鼎简中楷" charset="-122"/>
                <a:ea typeface="汉鼎简中楷" charset="-122"/>
              </a:rPr>
              <a:t>,</a:t>
            </a:r>
            <a:r>
              <a:rPr kumimoji="0" lang="zh-CN" altLang="en-US" sz="2400" b="1" i="1">
                <a:solidFill>
                  <a:srgbClr val="333399"/>
                </a:solidFill>
                <a:latin typeface="汉鼎简中楷" charset="-122"/>
                <a:ea typeface="汉鼎简中楷" charset="-122"/>
              </a:rPr>
              <a:t>不载乘客时</a:t>
            </a:r>
            <a:r>
              <a:rPr kumimoji="0" lang="en-US" altLang="zh-CN" sz="2400" b="1" i="1">
                <a:solidFill>
                  <a:srgbClr val="333399"/>
                </a:solidFill>
                <a:latin typeface="汉鼎简中楷" charset="-122"/>
                <a:ea typeface="汉鼎简中楷" charset="-122"/>
              </a:rPr>
              <a:t>,</a:t>
            </a:r>
            <a:r>
              <a:rPr kumimoji="0" lang="zh-CN" altLang="en-US" sz="2400" b="1" i="1">
                <a:solidFill>
                  <a:srgbClr val="333399"/>
                </a:solidFill>
                <a:latin typeface="汉鼎简中楷" charset="-122"/>
                <a:ea typeface="汉鼎简中楷" charset="-122"/>
              </a:rPr>
              <a:t>上升了</a:t>
            </a:r>
            <a:r>
              <a:rPr kumimoji="0" lang="en-US" altLang="zh-CN" sz="2400" b="1" i="1">
                <a:solidFill>
                  <a:srgbClr val="333399"/>
                </a:solidFill>
                <a:latin typeface="汉鼎简中楷" charset="-122"/>
                <a:ea typeface="汉鼎简中楷" charset="-122"/>
              </a:rPr>
              <a:t>1200</a:t>
            </a:r>
            <a:r>
              <a:rPr kumimoji="0" lang="zh-CN" altLang="en-US" sz="2400" b="1" i="1">
                <a:solidFill>
                  <a:srgbClr val="333399"/>
                </a:solidFill>
                <a:latin typeface="汉鼎简中楷" charset="-122"/>
                <a:ea typeface="汉鼎简中楷" charset="-122"/>
              </a:rPr>
              <a:t>英尺</a:t>
            </a:r>
            <a:r>
              <a:rPr kumimoji="0" lang="en-US" altLang="zh-CN" sz="2400" b="1" i="1">
                <a:solidFill>
                  <a:srgbClr val="333399"/>
                </a:solidFill>
                <a:latin typeface="汉鼎简中楷" charset="-122"/>
                <a:ea typeface="汉鼎简中楷" charset="-122"/>
              </a:rPr>
              <a:t>,</a:t>
            </a:r>
            <a:r>
              <a:rPr kumimoji="0" lang="zh-CN" altLang="en-US" sz="2400" b="1" i="1">
                <a:solidFill>
                  <a:srgbClr val="333399"/>
                </a:solidFill>
                <a:latin typeface="汉鼎简中楷" charset="-122"/>
                <a:ea typeface="汉鼎简中楷" charset="-122"/>
              </a:rPr>
              <a:t>飞行了约</a:t>
            </a:r>
            <a:r>
              <a:rPr kumimoji="0" lang="en-US" altLang="zh-CN" sz="2400" b="1" i="1">
                <a:solidFill>
                  <a:srgbClr val="333399"/>
                </a:solidFill>
                <a:latin typeface="汉鼎简中楷" charset="-122"/>
                <a:ea typeface="汉鼎简中楷" charset="-122"/>
              </a:rPr>
              <a:t>2</a:t>
            </a:r>
            <a:r>
              <a:rPr kumimoji="0" lang="zh-CN" altLang="en-US" sz="2400" b="1" i="1">
                <a:solidFill>
                  <a:srgbClr val="333399"/>
                </a:solidFill>
                <a:latin typeface="汉鼎简中楷" charset="-122"/>
                <a:ea typeface="汉鼎简中楷" charset="-122"/>
              </a:rPr>
              <a:t>英里</a:t>
            </a:r>
            <a:r>
              <a:rPr kumimoji="0" lang="en-US" altLang="zh-CN" sz="2400" b="1" i="1">
                <a:solidFill>
                  <a:srgbClr val="333399"/>
                </a:solidFill>
                <a:latin typeface="汉鼎简中楷" charset="-122"/>
                <a:ea typeface="汉鼎简中楷" charset="-122"/>
              </a:rPr>
              <a:t>,</a:t>
            </a:r>
            <a:r>
              <a:rPr kumimoji="0" lang="zh-CN" altLang="en-US" sz="2400" b="1" i="1">
                <a:solidFill>
                  <a:srgbClr val="333399"/>
                </a:solidFill>
                <a:latin typeface="汉鼎简中楷" charset="-122"/>
                <a:ea typeface="汉鼎简中楷" charset="-122"/>
              </a:rPr>
              <a:t>然后平安着陆。国际探险家协会主任德贝柯对结果十分兴奋，</a:t>
            </a:r>
            <a:r>
              <a:rPr kumimoji="0" lang="zh-CN" altLang="en-US" sz="2400" b="1" i="1">
                <a:solidFill>
                  <a:srgbClr val="333399"/>
                </a:solidFill>
                <a:ea typeface="汉鼎简中楷" charset="-122"/>
              </a:rPr>
              <a:t>“</a:t>
            </a:r>
            <a:r>
              <a:rPr kumimoji="0" lang="zh-CN" altLang="en-US" sz="2400" b="1" i="1">
                <a:solidFill>
                  <a:srgbClr val="333399"/>
                </a:solidFill>
                <a:latin typeface="汉鼎简中楷" charset="-122"/>
                <a:ea typeface="汉鼎简中楷" charset="-122"/>
              </a:rPr>
              <a:t>我们开始证明纳兹卡人有飞行的技能</a:t>
            </a:r>
            <a:r>
              <a:rPr kumimoji="0" lang="en-US" altLang="zh-CN" sz="2400" b="1" i="1">
                <a:solidFill>
                  <a:srgbClr val="333399"/>
                </a:solidFill>
                <a:latin typeface="汉鼎简中楷" charset="-122"/>
                <a:ea typeface="汉鼎简中楷" charset="-122"/>
              </a:rPr>
              <a:t>,</a:t>
            </a:r>
            <a:r>
              <a:rPr kumimoji="0" lang="zh-CN" altLang="en-US" sz="2400" b="1" i="1">
                <a:solidFill>
                  <a:srgbClr val="333399"/>
                </a:solidFill>
                <a:latin typeface="汉鼎简中楷" charset="-122"/>
                <a:ea typeface="汉鼎简中楷" charset="-122"/>
              </a:rPr>
              <a:t>材料和需要</a:t>
            </a:r>
            <a:r>
              <a:rPr kumimoji="0" lang="zh-CN" altLang="en-US" sz="2400" b="1" i="1">
                <a:solidFill>
                  <a:srgbClr val="333399"/>
                </a:solidFill>
                <a:ea typeface="汉鼎简中楷" charset="-122"/>
              </a:rPr>
              <a:t>”</a:t>
            </a:r>
            <a:r>
              <a:rPr kumimoji="0" lang="zh-CN" altLang="en-US" sz="2400" b="1" i="1">
                <a:solidFill>
                  <a:srgbClr val="333399"/>
                </a:solidFill>
                <a:latin typeface="汉鼎简中楷" charset="-122"/>
                <a:ea typeface="汉鼎简中楷" charset="-122"/>
              </a:rPr>
              <a:t>，</a:t>
            </a:r>
            <a:r>
              <a:rPr kumimoji="0" lang="zh-CN" altLang="en-US" sz="2400" b="1" i="1">
                <a:solidFill>
                  <a:srgbClr val="333399"/>
                </a:solidFill>
                <a:ea typeface="汉鼎简中楷" charset="-122"/>
              </a:rPr>
              <a:t>“</a:t>
            </a:r>
            <a:r>
              <a:rPr kumimoji="0" lang="zh-CN" altLang="en-US" sz="2400" b="1" i="1">
                <a:solidFill>
                  <a:srgbClr val="333399"/>
                </a:solidFill>
                <a:latin typeface="汉鼎简中楷" charset="-122"/>
                <a:ea typeface="汉鼎简中楷" charset="-122"/>
              </a:rPr>
              <a:t>我认为我们成功了。</a:t>
            </a:r>
            <a:r>
              <a:rPr kumimoji="0" lang="zh-CN" altLang="en-US" sz="2400" b="1" i="1">
                <a:solidFill>
                  <a:srgbClr val="333399"/>
                </a:solidFill>
                <a:ea typeface="汉鼎简中楷" charset="-122"/>
              </a:rPr>
              <a:t>”</a:t>
            </a:r>
            <a:endParaRPr kumimoji="0" lang="zh-CN" altLang="en-US" sz="2400" b="1" i="1">
              <a:solidFill>
                <a:srgbClr val="333399"/>
              </a:solidFill>
              <a:latin typeface="汉鼎简中楷" charset="-122"/>
              <a:ea typeface="汉鼎简中楷" charset="-122"/>
            </a:endParaRPr>
          </a:p>
          <a:p>
            <a:pPr>
              <a:lnSpc>
                <a:spcPct val="80000"/>
              </a:lnSpc>
            </a:pPr>
            <a:endParaRPr kumimoji="0" lang="zh-CN" altLang="en-US" sz="1000" i="1">
              <a:solidFill>
                <a:srgbClr val="333399"/>
              </a:solidFill>
            </a:endParaRPr>
          </a:p>
          <a:p>
            <a:pPr>
              <a:lnSpc>
                <a:spcPct val="80000"/>
              </a:lnSpc>
              <a:buFontTx/>
              <a:buNone/>
            </a:pPr>
            <a:r>
              <a:rPr kumimoji="0" lang="zh-CN" altLang="en-US" sz="2400"/>
              <a:t>	</a:t>
            </a:r>
            <a:r>
              <a:rPr kumimoji="0" lang="zh-CN" altLang="en-US" sz="2400" b="1">
                <a:solidFill>
                  <a:srgbClr val="800080"/>
                </a:solidFill>
              </a:rPr>
              <a:t>找出</a:t>
            </a:r>
            <a:r>
              <a:rPr kumimoji="0" lang="en-US" altLang="zh-CN" sz="2400" b="1">
                <a:solidFill>
                  <a:srgbClr val="800080"/>
                </a:solidFill>
              </a:rPr>
              <a:t>: 1.  </a:t>
            </a:r>
            <a:r>
              <a:rPr kumimoji="0" lang="zh-CN" altLang="en-US" sz="2400" b="1">
                <a:solidFill>
                  <a:srgbClr val="800080"/>
                </a:solidFill>
              </a:rPr>
              <a:t>假说</a:t>
            </a:r>
          </a:p>
          <a:p>
            <a:pPr>
              <a:lnSpc>
                <a:spcPct val="80000"/>
              </a:lnSpc>
              <a:buFontTx/>
              <a:buNone/>
            </a:pPr>
            <a:r>
              <a:rPr kumimoji="0" lang="zh-CN" altLang="en-US" sz="2400" b="1">
                <a:solidFill>
                  <a:srgbClr val="800080"/>
                </a:solidFill>
              </a:rPr>
              <a:t>		   </a:t>
            </a:r>
            <a:r>
              <a:rPr kumimoji="0" lang="en-US" altLang="zh-CN" sz="2400" b="1">
                <a:solidFill>
                  <a:srgbClr val="800080"/>
                </a:solidFill>
              </a:rPr>
              <a:t>2. </a:t>
            </a:r>
            <a:r>
              <a:rPr kumimoji="0" lang="zh-CN" altLang="en-US" sz="2400" b="1">
                <a:solidFill>
                  <a:srgbClr val="800080"/>
                </a:solidFill>
              </a:rPr>
              <a:t>实验的主要辅助假设和理论</a:t>
            </a:r>
          </a:p>
          <a:p>
            <a:pPr>
              <a:lnSpc>
                <a:spcPct val="80000"/>
              </a:lnSpc>
              <a:buFontTx/>
              <a:buNone/>
            </a:pPr>
            <a:r>
              <a:rPr kumimoji="0" lang="zh-CN" altLang="en-US" sz="2400" b="1">
                <a:solidFill>
                  <a:srgbClr val="800080"/>
                </a:solidFill>
              </a:rPr>
              <a:t>		   </a:t>
            </a:r>
            <a:r>
              <a:rPr kumimoji="0" lang="en-US" altLang="zh-CN" sz="2400" b="1">
                <a:solidFill>
                  <a:srgbClr val="800080"/>
                </a:solidFill>
              </a:rPr>
              <a:t>3. </a:t>
            </a:r>
            <a:r>
              <a:rPr kumimoji="0" lang="zh-CN" altLang="en-US" sz="2400" b="1">
                <a:solidFill>
                  <a:srgbClr val="800080"/>
                </a:solidFill>
              </a:rPr>
              <a:t>实验的初始条件</a:t>
            </a:r>
          </a:p>
          <a:p>
            <a:pPr>
              <a:lnSpc>
                <a:spcPct val="80000"/>
              </a:lnSpc>
              <a:buFontTx/>
              <a:buNone/>
            </a:pPr>
            <a:r>
              <a:rPr kumimoji="0" lang="zh-CN" altLang="en-US" sz="2400" b="1">
                <a:solidFill>
                  <a:srgbClr val="800080"/>
                </a:solidFill>
              </a:rPr>
              <a:t>	考虑：飞行的成功是否构成对猜测的好的检验，为什么？</a:t>
            </a:r>
          </a:p>
        </p:txBody>
      </p:sp>
      <p:sp>
        <p:nvSpPr>
          <p:cNvPr id="2" name="幻灯片编号占位符 1">
            <a:extLst>
              <a:ext uri="{FF2B5EF4-FFF2-40B4-BE49-F238E27FC236}">
                <a16:creationId xmlns:a16="http://schemas.microsoft.com/office/drawing/2014/main" id="{5369CA52-A477-5DD3-7ED8-E8E45045BF6D}"/>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8DF2E1C8-614A-3942-BC45-C4D4BFCFF496}" type="slidenum">
              <a:rPr kumimoji="0" lang="en-US" altLang="zh-CN" sz="1400"/>
              <a:pPr/>
              <a:t>44</a:t>
            </a:fld>
            <a:endParaRPr kumimoji="0" lang="en-US"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a:extLst>
              <a:ext uri="{FF2B5EF4-FFF2-40B4-BE49-F238E27FC236}">
                <a16:creationId xmlns:a16="http://schemas.microsoft.com/office/drawing/2014/main" id="{5EC0BAEA-8606-65AD-CE3D-C0CECC80D731}"/>
              </a:ext>
            </a:extLst>
          </p:cNvPr>
          <p:cNvSpPr>
            <a:spLocks noChangeArrowheads="1"/>
          </p:cNvSpPr>
          <p:nvPr/>
        </p:nvSpPr>
        <p:spPr bwMode="auto">
          <a:xfrm>
            <a:off x="533400" y="1143000"/>
            <a:ext cx="8229600" cy="453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80000"/>
              </a:lnSpc>
              <a:buClr>
                <a:schemeClr val="hlink"/>
              </a:buClr>
              <a:buSzPct val="80000"/>
              <a:buFont typeface="Wingdings" pitchFamily="2" charset="2"/>
              <a:buNone/>
            </a:pPr>
            <a:r>
              <a:rPr kumimoji="0" lang="zh-CN" altLang="en-US" sz="2800">
                <a:effectLst>
                  <a:outerShdw blurRad="38100" dist="38100" dir="2700000" algn="tl">
                    <a:srgbClr val="000000"/>
                  </a:outerShdw>
                </a:effectLst>
              </a:rPr>
              <a:t>	</a:t>
            </a:r>
            <a:r>
              <a:rPr kumimoji="0" lang="zh-CN" altLang="en-US" sz="2600" b="1">
                <a:effectLst>
                  <a:outerShdw blurRad="38100" dist="38100" dir="2700000" algn="tl">
                    <a:srgbClr val="000000"/>
                  </a:outerShdw>
                </a:effectLst>
              </a:rPr>
              <a:t>比如</a:t>
            </a:r>
            <a:r>
              <a:rPr kumimoji="0" lang="en-US" altLang="zh-CN" sz="2600" b="1">
                <a:effectLst>
                  <a:outerShdw blurRad="38100" dist="38100" dir="2700000" algn="tl">
                    <a:srgbClr val="000000"/>
                  </a:outerShdw>
                </a:effectLst>
              </a:rPr>
              <a:t>:  </a:t>
            </a:r>
            <a:r>
              <a:rPr kumimoji="0" lang="zh-CN" altLang="en-US" sz="2600" b="1">
                <a:effectLst>
                  <a:outerShdw blurRad="38100" dist="38100" dir="2700000" algn="tl">
                    <a:srgbClr val="000000"/>
                  </a:outerShdw>
                </a:effectLst>
              </a:rPr>
              <a:t>从“这只乌鸦是黑色的” 到 “所有乌鸦都是黑色的”推理</a:t>
            </a:r>
            <a:r>
              <a:rPr kumimoji="0" lang="en-US" altLang="zh-CN" sz="2600" b="1">
                <a:effectLst>
                  <a:outerShdw blurRad="38100" dist="38100" dir="2700000" algn="tl">
                    <a:srgbClr val="000000"/>
                  </a:outerShdw>
                </a:effectLst>
              </a:rPr>
              <a:t>, </a:t>
            </a:r>
            <a:r>
              <a:rPr kumimoji="0" lang="zh-CN" altLang="en-US" sz="2600" b="1">
                <a:effectLst>
                  <a:outerShdw blurRad="38100" dist="38100" dir="2700000" algn="tl">
                    <a:srgbClr val="000000"/>
                  </a:outerShdw>
                </a:effectLst>
              </a:rPr>
              <a:t>这是典型的</a:t>
            </a:r>
            <a:r>
              <a:rPr kumimoji="0" lang="zh-CN" altLang="en-US" sz="2600" b="1">
                <a:solidFill>
                  <a:srgbClr val="FFFF00"/>
                </a:solidFill>
                <a:effectLst>
                  <a:outerShdw blurRad="38100" dist="38100" dir="2700000" algn="tl">
                    <a:srgbClr val="000000"/>
                  </a:outerShdw>
                </a:effectLst>
              </a:rPr>
              <a:t>归纳</a:t>
            </a:r>
            <a:r>
              <a:rPr kumimoji="0" lang="zh-CN" altLang="en-US" sz="2600" b="1">
                <a:effectLst>
                  <a:outerShdw blurRad="38100" dist="38100" dir="2700000" algn="tl">
                    <a:srgbClr val="000000"/>
                  </a:outerShdw>
                </a:effectLst>
              </a:rPr>
              <a:t>。如果你补上这样一个前提： “所有的乌鸦都和这个乌鸦一样” ，它就是演绎有效的推理了：</a:t>
            </a:r>
          </a:p>
          <a:p>
            <a:pPr>
              <a:lnSpc>
                <a:spcPct val="80000"/>
              </a:lnSpc>
              <a:buClr>
                <a:schemeClr val="hlink"/>
              </a:buClr>
              <a:buSzPct val="80000"/>
              <a:buFont typeface="Wingdings" pitchFamily="2" charset="2"/>
              <a:buChar char="Ø"/>
            </a:pPr>
            <a:endParaRPr kumimoji="0" lang="zh-CN" altLang="en-US" sz="1000" b="1">
              <a:effectLst>
                <a:outerShdw blurRad="38100" dist="38100" dir="2700000" algn="tl">
                  <a:srgbClr val="000000"/>
                </a:outerShdw>
              </a:effectLst>
            </a:endParaRPr>
          </a:p>
          <a:p>
            <a:pPr>
              <a:lnSpc>
                <a:spcPct val="80000"/>
              </a:lnSpc>
              <a:buClr>
                <a:schemeClr val="hlink"/>
              </a:buClr>
              <a:buSzPct val="80000"/>
              <a:buFont typeface="Wingdings" pitchFamily="2" charset="2"/>
              <a:buChar char="Ø"/>
            </a:pPr>
            <a:r>
              <a:rPr kumimoji="0" lang="zh-CN" altLang="en-US" sz="2800">
                <a:effectLst>
                  <a:outerShdw blurRad="38100" dist="38100" dir="2700000" algn="tl">
                    <a:srgbClr val="000000"/>
                  </a:outerShdw>
                </a:effectLst>
              </a:rPr>
              <a:t>	</a:t>
            </a:r>
            <a:r>
              <a:rPr kumimoji="0" lang="en-US" altLang="zh-CN" sz="2600" i="1">
                <a:solidFill>
                  <a:srgbClr val="CFEFFD"/>
                </a:solidFill>
                <a:latin typeface="汉鼎简中楷" charset="-122"/>
                <a:ea typeface="汉鼎简中楷" charset="-122"/>
              </a:rPr>
              <a:t>(</a:t>
            </a:r>
            <a:r>
              <a:rPr kumimoji="0" lang="zh-CN" altLang="en-US" sz="2600" i="1">
                <a:solidFill>
                  <a:srgbClr val="CFEFFD"/>
                </a:solidFill>
                <a:latin typeface="汉鼎简中楷" charset="-122"/>
                <a:ea typeface="汉鼎简中楷" charset="-122"/>
              </a:rPr>
              <a:t>所有的乌鸦都和这个乌鸦一样</a:t>
            </a:r>
            <a:r>
              <a:rPr kumimoji="0" lang="en-US" altLang="zh-CN" sz="2600" i="1">
                <a:solidFill>
                  <a:srgbClr val="CFEFFD"/>
                </a:solidFill>
                <a:latin typeface="汉鼎简中楷" charset="-122"/>
                <a:ea typeface="汉鼎简中楷" charset="-122"/>
              </a:rPr>
              <a:t>)</a:t>
            </a:r>
          </a:p>
          <a:p>
            <a:pPr>
              <a:lnSpc>
                <a:spcPct val="80000"/>
              </a:lnSpc>
              <a:buClr>
                <a:schemeClr val="hlink"/>
              </a:buClr>
              <a:buSzPct val="80000"/>
              <a:buFont typeface="Wingdings" pitchFamily="2" charset="2"/>
              <a:buNone/>
            </a:pPr>
            <a:r>
              <a:rPr kumimoji="0" lang="en-US" altLang="zh-CN" sz="2800" i="1">
                <a:effectLst>
                  <a:outerShdw blurRad="38100" dist="38100" dir="2700000" algn="tl">
                    <a:srgbClr val="000000"/>
                  </a:outerShdw>
                </a:effectLst>
                <a:latin typeface="汉鼎简中楷" charset="-122"/>
                <a:ea typeface="汉鼎简中楷" charset="-122"/>
              </a:rPr>
              <a:t>		</a:t>
            </a:r>
            <a:r>
              <a:rPr kumimoji="0" lang="zh-CN" altLang="en-US" sz="2600" i="1">
                <a:solidFill>
                  <a:srgbClr val="FFCC66"/>
                </a:solidFill>
                <a:latin typeface="汉鼎简中楷" charset="-122"/>
                <a:ea typeface="汉鼎简中楷" charset="-122"/>
              </a:rPr>
              <a:t>这个乌鸦是黑的</a:t>
            </a:r>
          </a:p>
          <a:p>
            <a:pPr>
              <a:lnSpc>
                <a:spcPct val="80000"/>
              </a:lnSpc>
              <a:buClr>
                <a:schemeClr val="hlink"/>
              </a:buClr>
              <a:buSzPct val="80000"/>
              <a:buFont typeface="Wingdings" pitchFamily="2" charset="2"/>
              <a:buNone/>
            </a:pPr>
            <a:r>
              <a:rPr kumimoji="0" lang="zh-CN" altLang="en-US" sz="2800" i="1">
                <a:solidFill>
                  <a:srgbClr val="FFCC66"/>
                </a:solidFill>
                <a:effectLst>
                  <a:outerShdw blurRad="38100" dist="38100" dir="2700000" algn="tl">
                    <a:srgbClr val="000000"/>
                  </a:outerShdw>
                </a:effectLst>
                <a:latin typeface="汉鼎简中楷" charset="-122"/>
                <a:ea typeface="汉鼎简中楷" charset="-122"/>
              </a:rPr>
              <a:t>		──────────────</a:t>
            </a:r>
          </a:p>
          <a:p>
            <a:pPr>
              <a:lnSpc>
                <a:spcPct val="80000"/>
              </a:lnSpc>
              <a:buClr>
                <a:schemeClr val="hlink"/>
              </a:buClr>
              <a:buSzPct val="80000"/>
              <a:buFont typeface="Wingdings" pitchFamily="2" charset="2"/>
              <a:buNone/>
            </a:pPr>
            <a:r>
              <a:rPr kumimoji="0" lang="zh-CN" altLang="en-US" sz="2800" i="1">
                <a:solidFill>
                  <a:srgbClr val="FFCC66"/>
                </a:solidFill>
                <a:effectLst>
                  <a:outerShdw blurRad="38100" dist="38100" dir="2700000" algn="tl">
                    <a:srgbClr val="000000"/>
                  </a:outerShdw>
                </a:effectLst>
                <a:latin typeface="汉鼎简中楷" charset="-122"/>
                <a:ea typeface="汉鼎简中楷" charset="-122"/>
              </a:rPr>
              <a:t>		</a:t>
            </a:r>
            <a:r>
              <a:rPr kumimoji="0" lang="zh-CN" altLang="en-US" sz="2600" i="1">
                <a:solidFill>
                  <a:srgbClr val="FFCC66"/>
                </a:solidFill>
                <a:latin typeface="汉鼎简中楷" charset="-122"/>
                <a:ea typeface="汉鼎简中楷" charset="-122"/>
              </a:rPr>
              <a:t>所以，所有乌鸦是黑的</a:t>
            </a:r>
          </a:p>
          <a:p>
            <a:pPr>
              <a:lnSpc>
                <a:spcPct val="80000"/>
              </a:lnSpc>
              <a:buClr>
                <a:schemeClr val="hlink"/>
              </a:buClr>
              <a:buSzPct val="80000"/>
              <a:buFont typeface="Wingdings" pitchFamily="2" charset="2"/>
              <a:buChar char="Ø"/>
            </a:pPr>
            <a:endParaRPr kumimoji="0" lang="en-US" altLang="zh-CN">
              <a:solidFill>
                <a:srgbClr val="FFCC66"/>
              </a:solidFill>
              <a:effectLst>
                <a:outerShdw blurRad="38100" dist="38100" dir="2700000" algn="tl">
                  <a:srgbClr val="000000"/>
                </a:outerShdw>
              </a:effectLst>
              <a:latin typeface="汉鼎简中楷" charset="-122"/>
              <a:ea typeface="汉鼎简中楷" charset="-122"/>
            </a:endParaRPr>
          </a:p>
          <a:p>
            <a:pPr>
              <a:lnSpc>
                <a:spcPct val="80000"/>
              </a:lnSpc>
              <a:buClr>
                <a:schemeClr val="hlink"/>
              </a:buClr>
              <a:buSzPct val="80000"/>
              <a:buFont typeface="Wingdings" pitchFamily="2" charset="2"/>
              <a:buChar char="Ø"/>
            </a:pPr>
            <a:r>
              <a:rPr kumimoji="0" lang="zh-CN" altLang="en-US" sz="2600">
                <a:effectLst>
                  <a:outerShdw blurRad="38100" dist="38100" dir="2700000" algn="tl">
                    <a:srgbClr val="000000"/>
                  </a:outerShdw>
                </a:effectLst>
              </a:rPr>
              <a:t>这样的补充隐含前提，转换论证类型的做法可以让我们用评价完善的演绎论证的方法来评价其他论证</a:t>
            </a:r>
            <a:endParaRPr kumimoji="0" lang="en-US" altLang="zh-CN" sz="2600">
              <a:effectLst>
                <a:outerShdw blurRad="38100" dist="38100" dir="2700000" algn="tl">
                  <a:srgbClr val="000000"/>
                </a:outerShdw>
              </a:effectLst>
            </a:endParaRPr>
          </a:p>
          <a:p>
            <a:pPr>
              <a:lnSpc>
                <a:spcPct val="80000"/>
              </a:lnSpc>
              <a:buClr>
                <a:schemeClr val="hlink"/>
              </a:buClr>
              <a:buSzPct val="80000"/>
              <a:buFont typeface="Wingdings" pitchFamily="2" charset="2"/>
              <a:buChar char="Ø"/>
            </a:pPr>
            <a:endParaRPr kumimoji="0" lang="zh-CN" altLang="en-US" sz="2600">
              <a:effectLst>
                <a:outerShdw blurRad="38100" dist="38100" dir="2700000" algn="tl">
                  <a:srgbClr val="000000"/>
                </a:outerShdw>
              </a:effectLst>
            </a:endParaRPr>
          </a:p>
        </p:txBody>
      </p:sp>
      <p:sp>
        <p:nvSpPr>
          <p:cNvPr id="5127" name="Rectangle 2">
            <a:extLst>
              <a:ext uri="{FF2B5EF4-FFF2-40B4-BE49-F238E27FC236}">
                <a16:creationId xmlns:a16="http://schemas.microsoft.com/office/drawing/2014/main" id="{75246182-EFFD-6B23-6B26-3777E88E18F2}"/>
              </a:ext>
            </a:extLst>
          </p:cNvPr>
          <p:cNvSpPr>
            <a:spLocks noChangeArrowheads="1"/>
          </p:cNvSpPr>
          <p:nvPr/>
        </p:nvSpPr>
        <p:spPr bwMode="auto">
          <a:xfrm>
            <a:off x="381000" y="304800"/>
            <a:ext cx="8229600" cy="6365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zh-CN" altLang="en-US" sz="2800" b="1">
                <a:solidFill>
                  <a:srgbClr val="CCFF33"/>
                </a:solidFill>
                <a:effectLst>
                  <a:outerShdw blurRad="38100" dist="38100" dir="2700000" algn="tl">
                    <a:srgbClr val="000000"/>
                  </a:outerShdw>
                </a:effectLst>
              </a:rPr>
              <a:t>论证可以用附加假设的办法变成演绎的</a:t>
            </a:r>
            <a:r>
              <a:rPr kumimoji="0" lang="en-US" altLang="zh-CN" sz="2800" b="1">
                <a:solidFill>
                  <a:srgbClr val="CCFF33"/>
                </a:solidFill>
                <a:effectLst>
                  <a:outerShdw blurRad="38100" dist="38100" dir="2700000" algn="tl">
                    <a:srgbClr val="000000"/>
                  </a:outerShdw>
                </a:effectLst>
              </a:rPr>
              <a:t>:</a:t>
            </a:r>
          </a:p>
        </p:txBody>
      </p:sp>
      <p:sp>
        <p:nvSpPr>
          <p:cNvPr id="2" name="幻灯片编号占位符 1">
            <a:extLst>
              <a:ext uri="{FF2B5EF4-FFF2-40B4-BE49-F238E27FC236}">
                <a16:creationId xmlns:a16="http://schemas.microsoft.com/office/drawing/2014/main" id="{1B3946E0-068C-8390-8188-B3799D2EE689}"/>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5E11A9C4-2781-4F49-A026-53162F87159A}" type="slidenum">
              <a:rPr kumimoji="0" lang="en-US" altLang="zh-CN" sz="1400"/>
              <a:pPr/>
              <a:t>5</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100"/>
                                  </p:iterate>
                                  <p:childTnLst>
                                    <p:set>
                                      <p:cBhvr override="childStyle">
                                        <p:cTn id="6" dur="indefinite"/>
                                        <p:tgtEl>
                                          <p:spTgt spid="5126">
                                            <p:txEl>
                                              <p:pRg st="2" end="2"/>
                                            </p:txEl>
                                          </p:spTgt>
                                        </p:tgtEl>
                                        <p:attrNameLst>
                                          <p:attrName>style.fontWeight</p:attrName>
                                        </p:attrNameLst>
                                      </p:cBhvr>
                                      <p:to>
                                        <p:strVal val="bold"/>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mph" presetSubtype="1" nodeType="clickEffect">
                                  <p:stCondLst>
                                    <p:cond delay="0"/>
                                  </p:stCondLst>
                                  <p:childTnLst>
                                    <p:set>
                                      <p:cBhvr override="childStyle">
                                        <p:cTn id="10" dur="indefinite"/>
                                        <p:tgtEl>
                                          <p:spTgt spid="5126">
                                            <p:txEl>
                                              <p:pRg st="7" end="7"/>
                                            </p:txEl>
                                          </p:spTgt>
                                        </p:tgtEl>
                                        <p:attrNameLst>
                                          <p:attrName>style.fontStyle</p:attrName>
                                        </p:attrNameLst>
                                      </p:cBhvr>
                                      <p:to>
                                        <p:strVal val="normal"/>
                                      </p:to>
                                    </p:set>
                                    <p:set>
                                      <p:cBhvr override="childStyle">
                                        <p:cTn id="11" dur="indefinite"/>
                                        <p:tgtEl>
                                          <p:spTgt spid="5126">
                                            <p:txEl>
                                              <p:pRg st="7" end="7"/>
                                            </p:txEl>
                                          </p:spTgt>
                                        </p:tgtEl>
                                        <p:attrNameLst>
                                          <p:attrName>style.fontWeight</p:attrName>
                                        </p:attrNameLst>
                                      </p:cBhvr>
                                      <p:to>
                                        <p:strVal val="bold"/>
                                      </p:to>
                                    </p:set>
                                    <p:set>
                                      <p:cBhvr override="childStyle">
                                        <p:cTn id="12" dur="indefinite"/>
                                        <p:tgtEl>
                                          <p:spTgt spid="5126">
                                            <p:txEl>
                                              <p:pRg st="7" end="7"/>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44CE7203-FD27-3DA6-5497-14763F4E30F9}"/>
              </a:ext>
            </a:extLst>
          </p:cNvPr>
          <p:cNvSpPr>
            <a:spLocks noGrp="1" noChangeArrowheads="1"/>
          </p:cNvSpPr>
          <p:nvPr>
            <p:ph type="title" idx="4294967295"/>
          </p:nvPr>
        </p:nvSpPr>
        <p:spPr>
          <a:xfrm>
            <a:off x="381000" y="304800"/>
            <a:ext cx="8229600" cy="636588"/>
          </a:xfrm>
        </p:spPr>
        <p:txBody>
          <a:bodyPr anchor="t" anchorCtr="0"/>
          <a:lstStyle/>
          <a:p>
            <a:pPr algn="l">
              <a:defRPr/>
            </a:pPr>
            <a:r>
              <a:rPr kumimoji="0" lang="zh-CN" altLang="en-US" sz="3400" b="1">
                <a:solidFill>
                  <a:srgbClr val="CCFF33"/>
                </a:solidFill>
              </a:rPr>
              <a:t>论证隐含着什么？</a:t>
            </a:r>
          </a:p>
        </p:txBody>
      </p:sp>
      <p:sp>
        <p:nvSpPr>
          <p:cNvPr id="111619" name="Rectangle 3">
            <a:extLst>
              <a:ext uri="{FF2B5EF4-FFF2-40B4-BE49-F238E27FC236}">
                <a16:creationId xmlns:a16="http://schemas.microsoft.com/office/drawing/2014/main" id="{770F88E9-6F04-5CC1-4BA5-663C807E43C3}"/>
              </a:ext>
            </a:extLst>
          </p:cNvPr>
          <p:cNvSpPr>
            <a:spLocks noGrp="1" noChangeArrowheads="1"/>
          </p:cNvSpPr>
          <p:nvPr>
            <p:ph type="body" idx="4294967295"/>
          </p:nvPr>
        </p:nvSpPr>
        <p:spPr>
          <a:xfrm>
            <a:off x="228600" y="1066800"/>
            <a:ext cx="4191000" cy="5029200"/>
          </a:xfrm>
        </p:spPr>
        <p:txBody>
          <a:bodyPr/>
          <a:lstStyle/>
          <a:p>
            <a:pPr>
              <a:lnSpc>
                <a:spcPct val="80000"/>
              </a:lnSpc>
              <a:buFont typeface="Wingdings" pitchFamily="2" charset="2"/>
              <a:buNone/>
            </a:pPr>
            <a:r>
              <a:rPr kumimoji="0" lang="zh-CN" altLang="en-US" sz="2600" i="1">
                <a:solidFill>
                  <a:srgbClr val="FFFFCC"/>
                </a:solidFill>
              </a:rPr>
              <a:t>	</a:t>
            </a:r>
            <a:r>
              <a:rPr kumimoji="0" lang="zh-CN" altLang="en-US" sz="2600" i="1">
                <a:latin typeface="汉鼎简中楷" charset="-122"/>
                <a:ea typeface="汉鼎简中楷" charset="-122"/>
              </a:rPr>
              <a:t>在一个酒会上，一位先生摇摇晃晃站起来，准备再次举杯敬酒。他端着酒杯，忽然闻了一下，说：</a:t>
            </a:r>
          </a:p>
          <a:p>
            <a:pPr>
              <a:lnSpc>
                <a:spcPct val="80000"/>
              </a:lnSpc>
            </a:pPr>
            <a:endParaRPr kumimoji="0" lang="zh-CN" altLang="en-US" sz="1000" i="1">
              <a:solidFill>
                <a:srgbClr val="FFFFCC"/>
              </a:solidFill>
              <a:latin typeface="汉鼎简中楷" charset="-122"/>
              <a:ea typeface="汉鼎简中楷" charset="-122"/>
            </a:endParaRPr>
          </a:p>
          <a:p>
            <a:pPr>
              <a:lnSpc>
                <a:spcPct val="80000"/>
              </a:lnSpc>
            </a:pPr>
            <a:r>
              <a:rPr kumimoji="0" lang="zh-CN" altLang="en-US" sz="2600" b="1" i="1">
                <a:solidFill>
                  <a:srgbClr val="FFFFCC"/>
                </a:solidFill>
                <a:ea typeface="汉鼎简中楷" charset="-122"/>
              </a:rPr>
              <a:t>“</a:t>
            </a:r>
            <a:r>
              <a:rPr kumimoji="0" lang="zh-CN" altLang="en-US" sz="2600" b="1" i="1">
                <a:solidFill>
                  <a:srgbClr val="FFFFCC"/>
                </a:solidFill>
                <a:latin typeface="汉鼎简中楷" charset="-122"/>
                <a:ea typeface="汉鼎简中楷" charset="-122"/>
              </a:rPr>
              <a:t>这不可能是茅台酒。如果是的话，它会很香。</a:t>
            </a:r>
            <a:r>
              <a:rPr kumimoji="0" lang="zh-CN" altLang="en-US" sz="2600" b="1" i="1">
                <a:solidFill>
                  <a:srgbClr val="FFFFCC"/>
                </a:solidFill>
                <a:ea typeface="汉鼎简中楷" charset="-122"/>
              </a:rPr>
              <a:t>”</a:t>
            </a:r>
            <a:endParaRPr kumimoji="0" lang="zh-CN" altLang="en-US" sz="2600" b="1" i="1">
              <a:solidFill>
                <a:srgbClr val="FFFFCC"/>
              </a:solidFill>
              <a:latin typeface="汉鼎简中楷" charset="-122"/>
              <a:ea typeface="汉鼎简中楷" charset="-122"/>
            </a:endParaRPr>
          </a:p>
          <a:p>
            <a:pPr>
              <a:lnSpc>
                <a:spcPct val="80000"/>
              </a:lnSpc>
            </a:pPr>
            <a:endParaRPr kumimoji="0" lang="zh-CN" altLang="en-US" sz="1000" b="1" i="1">
              <a:solidFill>
                <a:srgbClr val="FFFFCC"/>
              </a:solidFill>
              <a:latin typeface="汉鼎简中楷" charset="-122"/>
              <a:ea typeface="汉鼎简中楷" charset="-122"/>
            </a:endParaRPr>
          </a:p>
          <a:p>
            <a:pPr>
              <a:lnSpc>
                <a:spcPct val="80000"/>
              </a:lnSpc>
              <a:buFont typeface="Wingdings" pitchFamily="2" charset="2"/>
              <a:buNone/>
            </a:pPr>
            <a:r>
              <a:rPr kumimoji="0" lang="zh-CN" altLang="en-US" sz="2600" i="1">
                <a:solidFill>
                  <a:srgbClr val="FFFFCC"/>
                </a:solidFill>
                <a:latin typeface="汉鼎简中楷" charset="-122"/>
                <a:ea typeface="汉鼎简中楷" charset="-122"/>
              </a:rPr>
              <a:t>   </a:t>
            </a:r>
            <a:r>
              <a:rPr kumimoji="0" lang="zh-CN" altLang="en-US" sz="2600" i="1">
                <a:latin typeface="汉鼎简中楷" charset="-122"/>
                <a:ea typeface="汉鼎简中楷" charset="-122"/>
              </a:rPr>
              <a:t>旁边一个人笑了：</a:t>
            </a:r>
          </a:p>
          <a:p>
            <a:pPr>
              <a:lnSpc>
                <a:spcPct val="80000"/>
              </a:lnSpc>
            </a:pPr>
            <a:r>
              <a:rPr kumimoji="0" lang="zh-CN" altLang="en-US" sz="2600" b="1" i="1">
                <a:solidFill>
                  <a:srgbClr val="FFFFCC"/>
                </a:solidFill>
                <a:ea typeface="汉鼎简中楷" charset="-122"/>
              </a:rPr>
              <a:t>“</a:t>
            </a:r>
            <a:r>
              <a:rPr kumimoji="0" lang="zh-CN" altLang="en-US" sz="2600" b="1" i="1">
                <a:solidFill>
                  <a:srgbClr val="FFFFCC"/>
                </a:solidFill>
                <a:latin typeface="汉鼎简中楷" charset="-122"/>
                <a:ea typeface="汉鼎简中楷" charset="-122"/>
              </a:rPr>
              <a:t>什么？你一晚上喝的都是茅台，喝多了，鼻子有问题了吧？</a:t>
            </a:r>
            <a:r>
              <a:rPr kumimoji="0" lang="zh-CN" altLang="en-US" sz="2600" b="1" i="1">
                <a:solidFill>
                  <a:srgbClr val="FFFFCC"/>
                </a:solidFill>
                <a:ea typeface="汉鼎简中楷" charset="-122"/>
              </a:rPr>
              <a:t>”</a:t>
            </a:r>
            <a:endParaRPr kumimoji="0" lang="zh-CN" altLang="en-US" sz="2600" b="1" i="1">
              <a:solidFill>
                <a:srgbClr val="FFFFCC"/>
              </a:solidFill>
              <a:latin typeface="汉鼎简中楷" charset="-122"/>
              <a:ea typeface="汉鼎简中楷" charset="-122"/>
            </a:endParaRPr>
          </a:p>
          <a:p>
            <a:pPr>
              <a:lnSpc>
                <a:spcPct val="80000"/>
              </a:lnSpc>
              <a:buFont typeface="Wingdings" pitchFamily="2" charset="2"/>
              <a:buNone/>
            </a:pPr>
            <a:r>
              <a:rPr kumimoji="0" lang="zh-CN" altLang="en-US" sz="2600" i="1">
                <a:solidFill>
                  <a:srgbClr val="FFFFCC"/>
                </a:solidFill>
                <a:latin typeface="汉鼎简中楷" charset="-122"/>
                <a:ea typeface="汉鼎简中楷" charset="-122"/>
              </a:rPr>
              <a:t>   </a:t>
            </a:r>
            <a:r>
              <a:rPr kumimoji="0" lang="zh-CN" altLang="en-US" sz="2600" i="1">
                <a:latin typeface="汉鼎简中楷" charset="-122"/>
                <a:ea typeface="汉鼎简中楷" charset="-122"/>
              </a:rPr>
              <a:t>另外一个人喊 </a:t>
            </a:r>
            <a:r>
              <a:rPr kumimoji="0" lang="en-US" altLang="zh-CN" sz="2600" i="1">
                <a:latin typeface="汉鼎简中楷" charset="-122"/>
                <a:ea typeface="汉鼎简中楷" charset="-122"/>
              </a:rPr>
              <a:t>:</a:t>
            </a:r>
            <a:endParaRPr kumimoji="0" lang="zh-CN" altLang="en-US" sz="2600" i="1">
              <a:latin typeface="汉鼎简中楷" charset="-122"/>
              <a:ea typeface="汉鼎简中楷" charset="-122"/>
            </a:endParaRPr>
          </a:p>
          <a:p>
            <a:pPr>
              <a:lnSpc>
                <a:spcPct val="80000"/>
              </a:lnSpc>
            </a:pPr>
            <a:r>
              <a:rPr kumimoji="0" lang="zh-CN" altLang="en-US" sz="2600" b="1" i="1">
                <a:solidFill>
                  <a:srgbClr val="FFFFCC"/>
                </a:solidFill>
                <a:ea typeface="汉鼎简中楷" charset="-122"/>
              </a:rPr>
              <a:t>“</a:t>
            </a:r>
            <a:r>
              <a:rPr kumimoji="0" lang="zh-CN" altLang="en-US" sz="2600" b="1" i="1">
                <a:solidFill>
                  <a:srgbClr val="FFFFCC"/>
                </a:solidFill>
                <a:latin typeface="汉鼎简中楷" charset="-122"/>
                <a:ea typeface="汉鼎简中楷" charset="-122"/>
              </a:rPr>
              <a:t>他杯子里有酒吗？看一看，他是不是拿着空杯说胡话！</a:t>
            </a:r>
            <a:r>
              <a:rPr kumimoji="0" lang="zh-CN" altLang="en-US" sz="2600" b="1" i="1">
                <a:solidFill>
                  <a:srgbClr val="FFFFCC"/>
                </a:solidFill>
                <a:ea typeface="汉鼎简中楷" charset="-122"/>
              </a:rPr>
              <a:t>”</a:t>
            </a:r>
            <a:r>
              <a:rPr kumimoji="0" lang="zh-CN" altLang="en-US" sz="2600" b="1" i="1">
                <a:solidFill>
                  <a:srgbClr val="FFFFCC"/>
                </a:solidFill>
                <a:latin typeface="汉鼎简中楷" charset="-122"/>
                <a:ea typeface="汉鼎简中楷" charset="-122"/>
              </a:rPr>
              <a:t>　</a:t>
            </a:r>
            <a:r>
              <a:rPr kumimoji="0" lang="zh-CN" altLang="en-US" sz="2600" i="1">
                <a:solidFill>
                  <a:srgbClr val="FFFFCC"/>
                </a:solidFill>
                <a:latin typeface="汉鼎简中楷" charset="-122"/>
                <a:ea typeface="汉鼎简中楷" charset="-122"/>
              </a:rPr>
              <a:t>　</a:t>
            </a:r>
            <a:endParaRPr kumimoji="0" lang="zh-CN" altLang="en-US" sz="2200" i="1">
              <a:latin typeface="汉鼎简中楷" charset="-122"/>
              <a:ea typeface="汉鼎简中楷" charset="-122"/>
            </a:endParaRPr>
          </a:p>
        </p:txBody>
      </p:sp>
      <p:pic>
        <p:nvPicPr>
          <p:cNvPr id="81923" name="Picture 4" descr="chinese drinker">
            <a:extLst>
              <a:ext uri="{FF2B5EF4-FFF2-40B4-BE49-F238E27FC236}">
                <a16:creationId xmlns:a16="http://schemas.microsoft.com/office/drawing/2014/main" id="{58DE61C9-6136-1277-ED17-F417B09D8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81000"/>
            <a:ext cx="37338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6">
            <a:extLst>
              <a:ext uri="{FF2B5EF4-FFF2-40B4-BE49-F238E27FC236}">
                <a16:creationId xmlns:a16="http://schemas.microsoft.com/office/drawing/2014/main" id="{7EC1F677-0EA4-F915-B048-A9725F1D6F8A}"/>
              </a:ext>
            </a:extLst>
          </p:cNvPr>
          <p:cNvSpPr>
            <a:spLocks noChangeArrowheads="1"/>
          </p:cNvSpPr>
          <p:nvPr/>
        </p:nvSpPr>
        <p:spPr bwMode="auto">
          <a:xfrm>
            <a:off x="4724400" y="3733800"/>
            <a:ext cx="4114800" cy="2354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buClr>
                <a:srgbClr val="FFFFCC"/>
              </a:buClr>
              <a:buFont typeface="Wingdings" charset="0"/>
              <a:buChar char="Ø"/>
              <a:defRPr/>
            </a:pPr>
            <a:r>
              <a:rPr lang="zh-CN" altLang="en-US" dirty="0">
                <a:effectLst>
                  <a:outerShdw blurRad="38100" dist="38100" dir="2700000" algn="tl">
                    <a:srgbClr val="000000"/>
                  </a:outerShdw>
                </a:effectLst>
                <a:latin typeface="Arial" charset="0"/>
                <a:ea typeface="宋体" charset="0"/>
                <a:cs typeface="宋体" charset="0"/>
              </a:rPr>
              <a:t>  </a:t>
            </a:r>
            <a:r>
              <a:rPr lang="zh-CN" altLang="en-US" sz="2600" b="1" dirty="0">
                <a:solidFill>
                  <a:srgbClr val="FFCC66"/>
                </a:solidFill>
                <a:effectLst>
                  <a:outerShdw blurRad="38100" dist="38100" dir="2700000" algn="tl">
                    <a:srgbClr val="000000"/>
                  </a:outerShdw>
                </a:effectLst>
                <a:latin typeface="Arial" charset="0"/>
                <a:ea typeface="宋体" charset="0"/>
                <a:cs typeface="宋体" charset="0"/>
              </a:rPr>
              <a:t>这位先生的推理：</a:t>
            </a:r>
          </a:p>
          <a:p>
            <a:pPr>
              <a:buFont typeface="Wingdings" charset="0"/>
              <a:buChar char="n"/>
              <a:defRPr/>
            </a:pPr>
            <a:endParaRPr lang="zh-CN" altLang="en-US" sz="1000" dirty="0">
              <a:effectLst>
                <a:outerShdw blurRad="38100" dist="38100" dir="2700000" algn="tl">
                  <a:srgbClr val="000000"/>
                </a:outerShdw>
              </a:effectLst>
              <a:latin typeface="Arial" charset="0"/>
              <a:ea typeface="宋体" charset="0"/>
              <a:cs typeface="宋体" charset="0"/>
            </a:endParaRPr>
          </a:p>
          <a:p>
            <a:pPr>
              <a:buFont typeface="Wingdings" charset="0"/>
              <a:buNone/>
              <a:defRPr/>
            </a:pPr>
            <a:r>
              <a:rPr lang="zh-CN" altLang="en-US" sz="2600" i="1" dirty="0">
                <a:effectLst>
                  <a:outerShdw blurRad="38100" dist="38100" dir="2700000" algn="tl">
                    <a:srgbClr val="000000"/>
                  </a:outerShdw>
                </a:effectLst>
                <a:latin typeface="Arial" charset="0"/>
                <a:ea typeface="宋体" charset="0"/>
                <a:cs typeface="宋体" charset="0"/>
              </a:rPr>
              <a:t>１</a:t>
            </a:r>
            <a:r>
              <a:rPr lang="en-US" altLang="zh-CN" sz="2600" i="1" dirty="0">
                <a:effectLst>
                  <a:outerShdw blurRad="38100" dist="38100" dir="2700000" algn="tl">
                    <a:srgbClr val="000000"/>
                  </a:outerShdw>
                </a:effectLst>
                <a:latin typeface="Arial" charset="0"/>
                <a:ea typeface="宋体" charset="0"/>
                <a:cs typeface="宋体" charset="0"/>
              </a:rPr>
              <a:t>. </a:t>
            </a:r>
            <a:r>
              <a:rPr lang="zh-CN" altLang="en-US" sz="2600" i="1" dirty="0">
                <a:effectLst>
                  <a:outerShdw blurRad="38100" dist="38100" dir="2700000" algn="tl">
                    <a:srgbClr val="000000"/>
                  </a:outerShdw>
                </a:effectLst>
                <a:latin typeface="Arial" charset="0"/>
                <a:ea typeface="宋体" charset="0"/>
                <a:cs typeface="宋体" charset="0"/>
              </a:rPr>
              <a:t>如果是茅台酒</a:t>
            </a:r>
            <a:r>
              <a:rPr lang="en-US" altLang="zh-CN" sz="2600" i="1" dirty="0">
                <a:effectLst>
                  <a:outerShdw blurRad="38100" dist="38100" dir="2700000" algn="tl">
                    <a:srgbClr val="000000"/>
                  </a:outerShdw>
                </a:effectLst>
                <a:latin typeface="Arial" charset="0"/>
                <a:ea typeface="宋体" charset="0"/>
                <a:cs typeface="宋体" charset="0"/>
              </a:rPr>
              <a:t>,</a:t>
            </a:r>
            <a:r>
              <a:rPr lang="zh-CN" altLang="en-US" sz="2600" i="1" dirty="0">
                <a:effectLst>
                  <a:outerShdw blurRad="38100" dist="38100" dir="2700000" algn="tl">
                    <a:srgbClr val="000000"/>
                  </a:outerShdw>
                </a:effectLst>
                <a:latin typeface="Arial" charset="0"/>
                <a:ea typeface="宋体" charset="0"/>
                <a:cs typeface="宋体" charset="0"/>
              </a:rPr>
              <a:t>它会很香</a:t>
            </a:r>
          </a:p>
          <a:p>
            <a:pPr>
              <a:buFont typeface="Wingdings" charset="0"/>
              <a:buNone/>
              <a:defRPr/>
            </a:pPr>
            <a:r>
              <a:rPr lang="zh-CN" altLang="en-US" sz="2400" i="1" dirty="0">
                <a:effectLst>
                  <a:outerShdw blurRad="38100" dist="38100" dir="2700000" algn="tl">
                    <a:srgbClr val="000000"/>
                  </a:outerShdw>
                </a:effectLst>
                <a:latin typeface="Arial" charset="0"/>
                <a:ea typeface="宋体" charset="0"/>
                <a:cs typeface="宋体" charset="0"/>
              </a:rPr>
              <a:t>２</a:t>
            </a:r>
            <a:r>
              <a:rPr lang="en-US" altLang="zh-CN" sz="2600" i="1" dirty="0">
                <a:effectLst>
                  <a:outerShdw blurRad="38100" dist="38100" dir="2700000" algn="tl">
                    <a:srgbClr val="000000"/>
                  </a:outerShdw>
                </a:effectLst>
                <a:latin typeface="Arial" charset="0"/>
                <a:ea typeface="宋体" charset="0"/>
                <a:cs typeface="宋体" charset="0"/>
              </a:rPr>
              <a:t>.</a:t>
            </a:r>
            <a:r>
              <a:rPr lang="zh-CN" altLang="en-US" sz="2600" b="1" i="1" dirty="0">
                <a:solidFill>
                  <a:srgbClr val="CFEFFD"/>
                </a:solidFill>
                <a:latin typeface="Arial" charset="0"/>
                <a:ea typeface="宋体" charset="0"/>
                <a:cs typeface="宋体" charset="0"/>
              </a:rPr>
              <a:t>（这杯里的酒不很香）</a:t>
            </a:r>
          </a:p>
          <a:p>
            <a:pPr>
              <a:buFont typeface="Wingdings" charset="0"/>
              <a:buNone/>
              <a:defRPr/>
            </a:pPr>
            <a:r>
              <a:rPr lang="zh-CN" altLang="en-US" sz="2400" i="1" dirty="0">
                <a:effectLst>
                  <a:outerShdw blurRad="38100" dist="38100" dir="2700000" algn="tl">
                    <a:srgbClr val="000000"/>
                  </a:outerShdw>
                </a:effectLst>
                <a:latin typeface="Arial" charset="0"/>
                <a:ea typeface="宋体" charset="0"/>
                <a:cs typeface="宋体" charset="0"/>
              </a:rPr>
              <a:t> ────────────</a:t>
            </a:r>
          </a:p>
          <a:p>
            <a:pPr>
              <a:buFont typeface="Wingdings" charset="0"/>
              <a:buNone/>
              <a:defRPr/>
            </a:pPr>
            <a:r>
              <a:rPr lang="zh-CN" altLang="en-US" sz="2600" i="1" dirty="0">
                <a:effectLst>
                  <a:outerShdw blurRad="38100" dist="38100" dir="2700000" algn="tl">
                    <a:srgbClr val="000000"/>
                  </a:outerShdw>
                </a:effectLst>
                <a:latin typeface="Arial" charset="0"/>
                <a:ea typeface="宋体" charset="0"/>
                <a:cs typeface="宋体" charset="0"/>
              </a:rPr>
              <a:t>３</a:t>
            </a:r>
            <a:r>
              <a:rPr lang="en-US" altLang="zh-CN" sz="2600" i="1" dirty="0">
                <a:effectLst>
                  <a:outerShdw blurRad="38100" dist="38100" dir="2700000" algn="tl">
                    <a:srgbClr val="000000"/>
                  </a:outerShdw>
                </a:effectLst>
                <a:latin typeface="Arial" charset="0"/>
                <a:ea typeface="宋体" charset="0"/>
                <a:cs typeface="宋体" charset="0"/>
              </a:rPr>
              <a:t>. </a:t>
            </a:r>
            <a:r>
              <a:rPr lang="zh-CN" altLang="en-US" sz="2600" i="1" dirty="0">
                <a:effectLst>
                  <a:outerShdw blurRad="38100" dist="38100" dir="2700000" algn="tl">
                    <a:srgbClr val="000000"/>
                  </a:outerShdw>
                </a:effectLst>
                <a:latin typeface="Arial" charset="0"/>
                <a:ea typeface="宋体" charset="0"/>
                <a:cs typeface="宋体" charset="0"/>
              </a:rPr>
              <a:t>所以</a:t>
            </a:r>
            <a:r>
              <a:rPr lang="en-US" altLang="zh-CN" sz="2600" i="1" dirty="0">
                <a:effectLst>
                  <a:outerShdw blurRad="38100" dist="38100" dir="2700000" algn="tl">
                    <a:srgbClr val="000000"/>
                  </a:outerShdw>
                </a:effectLst>
                <a:latin typeface="Arial" charset="0"/>
                <a:ea typeface="宋体" charset="0"/>
                <a:cs typeface="宋体" charset="0"/>
              </a:rPr>
              <a:t>,</a:t>
            </a:r>
            <a:r>
              <a:rPr lang="zh-CN" altLang="en-US" sz="2600" i="1" dirty="0">
                <a:effectLst>
                  <a:outerShdw blurRad="38100" dist="38100" dir="2700000" algn="tl">
                    <a:srgbClr val="000000"/>
                  </a:outerShdw>
                </a:effectLst>
                <a:latin typeface="Arial" charset="0"/>
                <a:ea typeface="宋体" charset="0"/>
                <a:cs typeface="宋体" charset="0"/>
              </a:rPr>
              <a:t>这不可能是茅台酒</a:t>
            </a:r>
            <a:r>
              <a:rPr lang="zh-CN" altLang="en-US" sz="2400" i="1" dirty="0">
                <a:effectLst>
                  <a:outerShdw blurRad="38100" dist="38100" dir="2700000" algn="tl">
                    <a:srgbClr val="000000"/>
                  </a:outerShdw>
                </a:effectLst>
                <a:latin typeface="Arial" charset="0"/>
                <a:ea typeface="宋体" charset="0"/>
                <a:cs typeface="宋体" charset="0"/>
              </a:rPr>
              <a:t>　</a:t>
            </a:r>
          </a:p>
        </p:txBody>
      </p:sp>
      <p:sp>
        <p:nvSpPr>
          <p:cNvPr id="2" name="幻灯片编号占位符 1">
            <a:extLst>
              <a:ext uri="{FF2B5EF4-FFF2-40B4-BE49-F238E27FC236}">
                <a16:creationId xmlns:a16="http://schemas.microsoft.com/office/drawing/2014/main" id="{A6DFA2D0-344D-DCAE-0F73-658E49E0B14A}"/>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D873F4D3-5E25-1F48-84E8-4A90A706D228}" type="slidenum">
              <a:rPr kumimoji="0" lang="en-US" altLang="zh-CN" sz="1400"/>
              <a:pPr/>
              <a:t>6</a:t>
            </a:fld>
            <a:endParaRPr kumimoji="0" lang="en-US" altLang="zh-CN" sz="1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100"/>
                                  </p:iterate>
                                  <p:childTnLst>
                                    <p:set>
                                      <p:cBhvr override="childStyle">
                                        <p:cTn id="6" dur="indefinite"/>
                                        <p:tgtEl>
                                          <p:spTgt spid="111619">
                                            <p:txEl>
                                              <p:pRg st="2" end="2"/>
                                            </p:txEl>
                                          </p:spTgt>
                                        </p:tgtEl>
                                        <p:attrNameLst>
                                          <p:attrName>style.fontWeight</p:attrName>
                                        </p:attrNameLst>
                                      </p:cBhvr>
                                      <p:to>
                                        <p:strVal val="bold"/>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mph" presetSubtype="0" nodeType="clickEffect">
                                  <p:stCondLst>
                                    <p:cond delay="0"/>
                                  </p:stCondLst>
                                  <p:iterate type="lt">
                                    <p:tmAbs val="100"/>
                                  </p:iterate>
                                  <p:childTnLst>
                                    <p:set>
                                      <p:cBhvr override="childStyle">
                                        <p:cTn id="10" dur="indefinite"/>
                                        <p:tgtEl>
                                          <p:spTgt spid="111619">
                                            <p:txEl>
                                              <p:pRg st="5" end="5"/>
                                            </p:txEl>
                                          </p:spTgt>
                                        </p:tgtEl>
                                        <p:attrNameLst>
                                          <p:attrName>style.fontWeight</p:attrName>
                                        </p:attrNameLst>
                                      </p:cBhvr>
                                      <p:to>
                                        <p:strVal val="bold"/>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mph" presetSubtype="0" nodeType="clickEffect">
                                  <p:stCondLst>
                                    <p:cond delay="0"/>
                                  </p:stCondLst>
                                  <p:iterate type="lt">
                                    <p:tmAbs val="100"/>
                                  </p:iterate>
                                  <p:childTnLst>
                                    <p:set>
                                      <p:cBhvr override="childStyle">
                                        <p:cTn id="14" dur="indefinite"/>
                                        <p:tgtEl>
                                          <p:spTgt spid="111619">
                                            <p:txEl>
                                              <p:pRg st="7" end="7"/>
                                            </p:txEl>
                                          </p:spTgt>
                                        </p:tgtEl>
                                        <p:attrNameLst>
                                          <p:attrName>style.fontWeight</p:attrName>
                                        </p:attrNameLst>
                                      </p:cBhvr>
                                      <p:to>
                                        <p:strVal val="bol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mph" presetSubtype="1" nodeType="clickEffect">
                                  <p:stCondLst>
                                    <p:cond delay="0"/>
                                  </p:stCondLst>
                                  <p:childTnLst>
                                    <p:set>
                                      <p:cBhvr override="childStyle">
                                        <p:cTn id="18" dur="indefinite"/>
                                        <p:tgtEl>
                                          <p:spTgt spid="6150">
                                            <p:txEl>
                                              <p:pRg st="0" end="0"/>
                                            </p:txEl>
                                          </p:spTgt>
                                        </p:tgtEl>
                                        <p:attrNameLst>
                                          <p:attrName>style.fontStyle</p:attrName>
                                        </p:attrNameLst>
                                      </p:cBhvr>
                                      <p:to>
                                        <p:strVal val="normal"/>
                                      </p:to>
                                    </p:set>
                                    <p:set>
                                      <p:cBhvr override="childStyle">
                                        <p:cTn id="19" dur="indefinite"/>
                                        <p:tgtEl>
                                          <p:spTgt spid="6150">
                                            <p:txEl>
                                              <p:pRg st="0" end="0"/>
                                            </p:txEl>
                                          </p:spTgt>
                                        </p:tgtEl>
                                        <p:attrNameLst>
                                          <p:attrName>style.fontWeight</p:attrName>
                                        </p:attrNameLst>
                                      </p:cBhvr>
                                      <p:to>
                                        <p:strVal val="bold"/>
                                      </p:to>
                                    </p:set>
                                    <p:set>
                                      <p:cBhvr override="childStyle">
                                        <p:cTn id="20" dur="indefinite"/>
                                        <p:tgtEl>
                                          <p:spTgt spid="6150">
                                            <p:txEl>
                                              <p:pRg st="0" end="0"/>
                                            </p:txEl>
                                          </p:spTgt>
                                        </p:tgtEl>
                                        <p:attrNameLst>
                                          <p:attrName>style.textDecorationUnderline</p:attrName>
                                        </p:attrNameLst>
                                      </p:cBhvr>
                                      <p:to>
                                        <p:strVal val="false"/>
                                      </p:to>
                                    </p:set>
                                  </p:childTnLst>
                                </p:cTn>
                              </p:par>
                            </p:childTnLst>
                          </p:cTn>
                        </p:par>
                        <p:par>
                          <p:cTn id="21" fill="hold" nodeType="afterGroup">
                            <p:stCondLst>
                              <p:cond delay="0"/>
                            </p:stCondLst>
                            <p:childTnLst>
                              <p:par>
                                <p:cTn id="22" presetID="2" presetClass="entr" presetSubtype="4" fill="hold" nodeType="afterEffect">
                                  <p:stCondLst>
                                    <p:cond delay="0"/>
                                  </p:stCondLst>
                                  <p:childTnLst>
                                    <p:set>
                                      <p:cBhvr>
                                        <p:cTn id="23" dur="1" fill="hold">
                                          <p:stCondLst>
                                            <p:cond delay="0"/>
                                          </p:stCondLst>
                                        </p:cTn>
                                        <p:tgtEl>
                                          <p:spTgt spid="6150">
                                            <p:txEl>
                                              <p:pRg st="2" end="2"/>
                                            </p:txEl>
                                          </p:spTgt>
                                        </p:tgtEl>
                                        <p:attrNameLst>
                                          <p:attrName>style.visibility</p:attrName>
                                        </p:attrNameLst>
                                      </p:cBhvr>
                                      <p:to>
                                        <p:strVal val="visible"/>
                                      </p:to>
                                    </p:set>
                                    <p:anim calcmode="lin" valueType="num">
                                      <p:cBhvr additive="base">
                                        <p:cTn id="24" dur="500" fill="hold"/>
                                        <p:tgtEl>
                                          <p:spTgt spid="6150">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150">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150">
                                            <p:txEl>
                                              <p:pRg st="3" end="3"/>
                                            </p:txEl>
                                          </p:spTgt>
                                        </p:tgtEl>
                                        <p:attrNameLst>
                                          <p:attrName>style.visibility</p:attrName>
                                        </p:attrNameLst>
                                      </p:cBhvr>
                                      <p:to>
                                        <p:strVal val="visible"/>
                                      </p:to>
                                    </p:set>
                                    <p:anim calcmode="lin" valueType="num">
                                      <p:cBhvr additive="base">
                                        <p:cTn id="28" dur="500" fill="hold"/>
                                        <p:tgtEl>
                                          <p:spTgt spid="6150">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150">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150">
                                            <p:txEl>
                                              <p:pRg st="4" end="4"/>
                                            </p:txEl>
                                          </p:spTgt>
                                        </p:tgtEl>
                                        <p:attrNameLst>
                                          <p:attrName>style.visibility</p:attrName>
                                        </p:attrNameLst>
                                      </p:cBhvr>
                                      <p:to>
                                        <p:strVal val="visible"/>
                                      </p:to>
                                    </p:set>
                                    <p:anim calcmode="lin" valueType="num">
                                      <p:cBhvr additive="base">
                                        <p:cTn id="32" dur="500" fill="hold"/>
                                        <p:tgtEl>
                                          <p:spTgt spid="6150">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150">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6150">
                                            <p:txEl>
                                              <p:pRg st="5" end="5"/>
                                            </p:txEl>
                                          </p:spTgt>
                                        </p:tgtEl>
                                        <p:attrNameLst>
                                          <p:attrName>style.visibility</p:attrName>
                                        </p:attrNameLst>
                                      </p:cBhvr>
                                      <p:to>
                                        <p:strVal val="visible"/>
                                      </p:to>
                                    </p:set>
                                    <p:anim calcmode="lin" valueType="num">
                                      <p:cBhvr additive="base">
                                        <p:cTn id="36" dur="500" fill="hold"/>
                                        <p:tgtEl>
                                          <p:spTgt spid="6150">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15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0312A8A-BC6E-D4C8-BF13-D181D533226D}"/>
              </a:ext>
            </a:extLst>
          </p:cNvPr>
          <p:cNvSpPr>
            <a:spLocks noGrp="1" noChangeArrowheads="1"/>
          </p:cNvSpPr>
          <p:nvPr>
            <p:ph type="title" idx="4294967295"/>
          </p:nvPr>
        </p:nvSpPr>
        <p:spPr>
          <a:xfrm>
            <a:off x="457200" y="277813"/>
            <a:ext cx="8229600" cy="636587"/>
          </a:xfrm>
        </p:spPr>
        <p:txBody>
          <a:bodyPr anchor="t" anchorCtr="0"/>
          <a:lstStyle/>
          <a:p>
            <a:pPr algn="l"/>
            <a:r>
              <a:rPr kumimoji="0" lang="zh-CN" altLang="en-US" sz="3400" b="1"/>
              <a:t>旁边 </a:t>
            </a:r>
            <a:r>
              <a:rPr kumimoji="0" lang="zh-CN" altLang="en-US" b="1" i="1"/>
              <a:t>酒客 </a:t>
            </a:r>
            <a:r>
              <a:rPr kumimoji="0" lang="zh-CN" altLang="en-US" sz="3400" b="1"/>
              <a:t>的反驳</a:t>
            </a:r>
            <a:r>
              <a:rPr kumimoji="0" lang="en-US" altLang="zh-CN" sz="3400" b="1"/>
              <a:t>:</a:t>
            </a:r>
          </a:p>
        </p:txBody>
      </p:sp>
      <p:sp>
        <p:nvSpPr>
          <p:cNvPr id="7171" name="Rectangle 4">
            <a:extLst>
              <a:ext uri="{FF2B5EF4-FFF2-40B4-BE49-F238E27FC236}">
                <a16:creationId xmlns:a16="http://schemas.microsoft.com/office/drawing/2014/main" id="{782745DA-1FAF-BBA5-71D6-E2B015DF9541}"/>
              </a:ext>
            </a:extLst>
          </p:cNvPr>
          <p:cNvSpPr>
            <a:spLocks noGrp="1" noChangeArrowheads="1"/>
          </p:cNvSpPr>
          <p:nvPr>
            <p:ph type="body" idx="4294967295"/>
          </p:nvPr>
        </p:nvSpPr>
        <p:spPr>
          <a:xfrm>
            <a:off x="381000" y="1143000"/>
            <a:ext cx="5486400" cy="4876800"/>
          </a:xfrm>
        </p:spPr>
        <p:txBody>
          <a:bodyPr/>
          <a:lstStyle/>
          <a:p>
            <a:pPr>
              <a:lnSpc>
                <a:spcPct val="80000"/>
              </a:lnSpc>
            </a:pPr>
            <a:r>
              <a:rPr kumimoji="0" lang="en-US" altLang="zh-CN" sz="2600">
                <a:solidFill>
                  <a:schemeClr val="hlink"/>
                </a:solidFill>
              </a:rPr>
              <a:t>(1) </a:t>
            </a:r>
            <a:r>
              <a:rPr kumimoji="0" lang="zh-CN" altLang="en-US" sz="2600" b="1">
                <a:solidFill>
                  <a:schemeClr val="hlink"/>
                </a:solidFill>
              </a:rPr>
              <a:t>您感觉错了：</a:t>
            </a:r>
          </a:p>
          <a:p>
            <a:pPr>
              <a:lnSpc>
                <a:spcPct val="80000"/>
              </a:lnSpc>
            </a:pPr>
            <a:endParaRPr kumimoji="0" lang="zh-CN" altLang="en-US" sz="1200">
              <a:solidFill>
                <a:schemeClr val="hlink"/>
              </a:solidFill>
            </a:endParaRPr>
          </a:p>
          <a:p>
            <a:pPr>
              <a:lnSpc>
                <a:spcPct val="80000"/>
              </a:lnSpc>
            </a:pPr>
            <a:r>
              <a:rPr kumimoji="0" lang="zh-CN" altLang="en-US" sz="2600"/>
              <a:t>这杯里的酒不很香</a:t>
            </a:r>
            <a:r>
              <a:rPr kumimoji="0" lang="zh-CN" altLang="en-US" sz="2600">
                <a:solidFill>
                  <a:schemeClr val="hlink"/>
                </a:solidFill>
              </a:rPr>
              <a:t>（</a:t>
            </a:r>
            <a:r>
              <a:rPr kumimoji="0" lang="zh-CN" altLang="en-US" sz="2600">
                <a:solidFill>
                  <a:srgbClr val="CCFFFF"/>
                </a:solidFill>
              </a:rPr>
              <a:t>隐含前提）</a:t>
            </a:r>
            <a:r>
              <a:rPr kumimoji="0" lang="zh-CN" altLang="en-US" sz="2600"/>
              <a:t>　　　　　　</a:t>
            </a:r>
          </a:p>
          <a:p>
            <a:pPr>
              <a:lnSpc>
                <a:spcPct val="80000"/>
              </a:lnSpc>
              <a:buFont typeface="Wingdings" pitchFamily="2" charset="2"/>
              <a:buNone/>
            </a:pPr>
            <a:r>
              <a:rPr kumimoji="0" lang="zh-CN" altLang="en-US" sz="2600"/>
              <a:t>	　　　↑</a:t>
            </a:r>
          </a:p>
          <a:p>
            <a:pPr>
              <a:lnSpc>
                <a:spcPct val="80000"/>
              </a:lnSpc>
            </a:pPr>
            <a:r>
              <a:rPr kumimoji="0" lang="zh-CN" altLang="en-US" sz="2600"/>
              <a:t>感官感觉有问题  </a:t>
            </a:r>
            <a:r>
              <a:rPr kumimoji="0" lang="zh-CN" altLang="en-US" sz="2600">
                <a:solidFill>
                  <a:srgbClr val="CCFFFF"/>
                </a:solidFill>
              </a:rPr>
              <a:t>（支撑假定</a:t>
            </a:r>
            <a:r>
              <a:rPr kumimoji="0" lang="en-US" altLang="zh-CN" sz="2600">
                <a:solidFill>
                  <a:srgbClr val="CCFFFF"/>
                </a:solidFill>
              </a:rPr>
              <a:t>)</a:t>
            </a:r>
            <a:r>
              <a:rPr kumimoji="0" lang="zh-CN" altLang="en-US" sz="2600"/>
              <a:t>          	↑ 		    </a:t>
            </a:r>
          </a:p>
          <a:p>
            <a:pPr>
              <a:lnSpc>
                <a:spcPct val="80000"/>
              </a:lnSpc>
            </a:pPr>
            <a:r>
              <a:rPr kumimoji="0" lang="zh-CN" altLang="en-US" sz="2600"/>
              <a:t>喝多了       </a:t>
            </a:r>
            <a:r>
              <a:rPr kumimoji="0" lang="en-US" altLang="zh-CN" sz="2600"/>
              <a:t>(</a:t>
            </a:r>
            <a:r>
              <a:rPr kumimoji="0" lang="zh-CN" altLang="en-US" sz="2600"/>
              <a:t>支撑假定的理由</a:t>
            </a:r>
            <a:r>
              <a:rPr kumimoji="0" lang="en-US" altLang="zh-CN" sz="2600"/>
              <a:t>)</a:t>
            </a:r>
            <a:r>
              <a:rPr kumimoji="0" lang="zh-CN" altLang="en-US" sz="2600"/>
              <a:t>　</a:t>
            </a:r>
          </a:p>
          <a:p>
            <a:pPr>
              <a:lnSpc>
                <a:spcPct val="80000"/>
              </a:lnSpc>
            </a:pPr>
            <a:endParaRPr kumimoji="0" lang="zh-CN" altLang="en-US" sz="1100"/>
          </a:p>
          <a:p>
            <a:pPr>
              <a:lnSpc>
                <a:spcPct val="80000"/>
              </a:lnSpc>
            </a:pPr>
            <a:endParaRPr kumimoji="0" lang="zh-CN" altLang="en-US" sz="1100"/>
          </a:p>
          <a:p>
            <a:pPr>
              <a:lnSpc>
                <a:spcPct val="80000"/>
              </a:lnSpc>
            </a:pPr>
            <a:endParaRPr kumimoji="0" lang="zh-CN" altLang="en-US" sz="1100"/>
          </a:p>
          <a:p>
            <a:pPr>
              <a:lnSpc>
                <a:spcPct val="80000"/>
              </a:lnSpc>
            </a:pPr>
            <a:r>
              <a:rPr kumimoji="0" lang="en-US" altLang="zh-CN" sz="2600">
                <a:solidFill>
                  <a:schemeClr val="hlink"/>
                </a:solidFill>
              </a:rPr>
              <a:t>(2) </a:t>
            </a:r>
            <a:r>
              <a:rPr kumimoji="0" lang="zh-CN" altLang="en-US" sz="2600" b="1">
                <a:solidFill>
                  <a:schemeClr val="hlink"/>
                </a:solidFill>
              </a:rPr>
              <a:t>您杯里说不定根本没有酒</a:t>
            </a:r>
          </a:p>
          <a:p>
            <a:pPr>
              <a:lnSpc>
                <a:spcPct val="80000"/>
              </a:lnSpc>
            </a:pPr>
            <a:endParaRPr kumimoji="0" lang="zh-CN" altLang="en-US" sz="1200" b="1">
              <a:solidFill>
                <a:schemeClr val="hlink"/>
              </a:solidFill>
            </a:endParaRPr>
          </a:p>
          <a:p>
            <a:pPr>
              <a:lnSpc>
                <a:spcPct val="80000"/>
              </a:lnSpc>
            </a:pPr>
            <a:r>
              <a:rPr kumimoji="0" lang="zh-CN" altLang="en-US" sz="2600"/>
              <a:t>这杯里的酒不很香　</a:t>
            </a:r>
            <a:r>
              <a:rPr kumimoji="0" lang="zh-CN" altLang="en-US" sz="2600">
                <a:solidFill>
                  <a:srgbClr val="CCFFFF"/>
                </a:solidFill>
              </a:rPr>
              <a:t>（隐含前提）</a:t>
            </a:r>
          </a:p>
          <a:p>
            <a:pPr>
              <a:lnSpc>
                <a:spcPct val="80000"/>
              </a:lnSpc>
              <a:buFont typeface="Wingdings" pitchFamily="2" charset="2"/>
              <a:buNone/>
            </a:pPr>
            <a:r>
              <a:rPr kumimoji="0" lang="zh-CN" altLang="en-US" sz="2600"/>
              <a:t> 		     ↑</a:t>
            </a:r>
          </a:p>
          <a:p>
            <a:pPr>
              <a:lnSpc>
                <a:spcPct val="80000"/>
              </a:lnSpc>
            </a:pPr>
            <a:r>
              <a:rPr kumimoji="0" lang="zh-CN" altLang="en-US" sz="2600"/>
              <a:t>酒杯里没有酒      </a:t>
            </a:r>
            <a:r>
              <a:rPr kumimoji="0" lang="en-US" altLang="zh-CN" sz="2600">
                <a:solidFill>
                  <a:srgbClr val="CCFFFF"/>
                </a:solidFill>
              </a:rPr>
              <a:t>(</a:t>
            </a:r>
            <a:r>
              <a:rPr kumimoji="0" lang="zh-CN" altLang="en-US" sz="2600">
                <a:solidFill>
                  <a:srgbClr val="CCFFFF"/>
                </a:solidFill>
              </a:rPr>
              <a:t>指称假定</a:t>
            </a:r>
            <a:r>
              <a:rPr kumimoji="0" lang="en-US" altLang="zh-CN" sz="2600">
                <a:solidFill>
                  <a:srgbClr val="CCFFFF"/>
                </a:solidFill>
              </a:rPr>
              <a:t>)</a:t>
            </a:r>
          </a:p>
        </p:txBody>
      </p:sp>
      <p:pic>
        <p:nvPicPr>
          <p:cNvPr id="7172" name="Picture 5" descr="drunk">
            <a:hlinkClick r:id="rId2"/>
            <a:extLst>
              <a:ext uri="{FF2B5EF4-FFF2-40B4-BE49-F238E27FC236}">
                <a16:creationId xmlns:a16="http://schemas.microsoft.com/office/drawing/2014/main" id="{88573EEB-1F2E-DE00-90B3-C5F64F71C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066800"/>
            <a:ext cx="32766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8" name="Picture 6" descr="alcohol_maotai">
            <a:extLst>
              <a:ext uri="{FF2B5EF4-FFF2-40B4-BE49-F238E27FC236}">
                <a16:creationId xmlns:a16="http://schemas.microsoft.com/office/drawing/2014/main" id="{02F5A825-B58D-372D-F386-728F9C2D6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066800"/>
            <a:ext cx="11922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8" descr="1919ganbei">
            <a:hlinkClick r:id="rId5"/>
            <a:extLst>
              <a:ext uri="{FF2B5EF4-FFF2-40B4-BE49-F238E27FC236}">
                <a16:creationId xmlns:a16="http://schemas.microsoft.com/office/drawing/2014/main" id="{11B3C8FB-CE0D-B0CA-7221-1D2128509D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4191000"/>
            <a:ext cx="243840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幻灯片编号占位符 1">
            <a:extLst>
              <a:ext uri="{FF2B5EF4-FFF2-40B4-BE49-F238E27FC236}">
                <a16:creationId xmlns:a16="http://schemas.microsoft.com/office/drawing/2014/main" id="{B04BB7BD-7B82-F51E-CCE2-44E5A5BA2311}"/>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CF37C22B-5F19-F448-A41C-296209EF6592}" type="slidenum">
              <a:rPr kumimoji="0" lang="en-US" altLang="zh-CN" sz="1400"/>
              <a:pPr/>
              <a:t>7</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170"/>
                                        </p:tgtEl>
                                        <p:attrNameLst>
                                          <p:attrName>ppt_x</p:attrName>
                                          <p:attrName>ppt_y</p:attrName>
                                        </p:attrNameLst>
                                      </p:cBhvr>
                                    </p:animMotion>
                                    <p:animRot by="1500000">
                                      <p:cBhvr>
                                        <p:cTn id="7" dur="125" fill="hold">
                                          <p:stCondLst>
                                            <p:cond delay="0"/>
                                          </p:stCondLst>
                                        </p:cTn>
                                        <p:tgtEl>
                                          <p:spTgt spid="7170"/>
                                        </p:tgtEl>
                                        <p:attrNameLst>
                                          <p:attrName>r</p:attrName>
                                        </p:attrNameLst>
                                      </p:cBhvr>
                                    </p:animRot>
                                    <p:animRot by="-1500000">
                                      <p:cBhvr>
                                        <p:cTn id="8" dur="125" fill="hold">
                                          <p:stCondLst>
                                            <p:cond delay="125"/>
                                          </p:stCondLst>
                                        </p:cTn>
                                        <p:tgtEl>
                                          <p:spTgt spid="7170"/>
                                        </p:tgtEl>
                                        <p:attrNameLst>
                                          <p:attrName>r</p:attrName>
                                        </p:attrNameLst>
                                      </p:cBhvr>
                                    </p:animRot>
                                    <p:animRot by="-1500000">
                                      <p:cBhvr>
                                        <p:cTn id="9" dur="125" fill="hold">
                                          <p:stCondLst>
                                            <p:cond delay="250"/>
                                          </p:stCondLst>
                                        </p:cTn>
                                        <p:tgtEl>
                                          <p:spTgt spid="7170"/>
                                        </p:tgtEl>
                                        <p:attrNameLst>
                                          <p:attrName>r</p:attrName>
                                        </p:attrNameLst>
                                      </p:cBhvr>
                                    </p:animRot>
                                    <p:animRot by="1500000">
                                      <p:cBhvr>
                                        <p:cTn id="10" dur="125" fill="hold">
                                          <p:stCondLst>
                                            <p:cond delay="375"/>
                                          </p:stCondLst>
                                        </p:cTn>
                                        <p:tgtEl>
                                          <p:spTgt spid="7170"/>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mph" presetSubtype="1" nodeType="clickEffect">
                                  <p:stCondLst>
                                    <p:cond delay="0"/>
                                  </p:stCondLst>
                                  <p:childTnLst>
                                    <p:set>
                                      <p:cBhvr override="childStyle">
                                        <p:cTn id="14" dur="indefinite"/>
                                        <p:tgtEl>
                                          <p:spTgt spid="7171">
                                            <p:txEl>
                                              <p:pRg st="0" end="0"/>
                                            </p:txEl>
                                          </p:spTgt>
                                        </p:tgtEl>
                                        <p:attrNameLst>
                                          <p:attrName>style.fontStyle</p:attrName>
                                        </p:attrNameLst>
                                      </p:cBhvr>
                                      <p:to>
                                        <p:strVal val="normal"/>
                                      </p:to>
                                    </p:set>
                                    <p:set>
                                      <p:cBhvr override="childStyle">
                                        <p:cTn id="15" dur="indefinite"/>
                                        <p:tgtEl>
                                          <p:spTgt spid="7171">
                                            <p:txEl>
                                              <p:pRg st="0" end="0"/>
                                            </p:txEl>
                                          </p:spTgt>
                                        </p:tgtEl>
                                        <p:attrNameLst>
                                          <p:attrName>style.fontWeight</p:attrName>
                                        </p:attrNameLst>
                                      </p:cBhvr>
                                      <p:to>
                                        <p:strVal val="bold"/>
                                      </p:to>
                                    </p:set>
                                    <p:set>
                                      <p:cBhvr override="childStyle">
                                        <p:cTn id="16" dur="indefinite"/>
                                        <p:tgtEl>
                                          <p:spTgt spid="7171">
                                            <p:txEl>
                                              <p:pRg st="0" end="0"/>
                                            </p:txEl>
                                          </p:spTgt>
                                        </p:tgtEl>
                                        <p:attrNameLst>
                                          <p:attrName>style.textDecorationUnderline</p:attrName>
                                        </p:attrNameLst>
                                      </p:cBhvr>
                                      <p:to>
                                        <p:strVal val="fals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mph" presetSubtype="1" nodeType="clickEffect">
                                  <p:stCondLst>
                                    <p:cond delay="0"/>
                                  </p:stCondLst>
                                  <p:childTnLst>
                                    <p:set>
                                      <p:cBhvr override="childStyle">
                                        <p:cTn id="20" dur="indefinite"/>
                                        <p:tgtEl>
                                          <p:spTgt spid="7171">
                                            <p:txEl>
                                              <p:pRg st="2" end="2"/>
                                            </p:txEl>
                                          </p:spTgt>
                                        </p:tgtEl>
                                        <p:attrNameLst>
                                          <p:attrName>style.fontStyle</p:attrName>
                                        </p:attrNameLst>
                                      </p:cBhvr>
                                      <p:to>
                                        <p:strVal val="normal"/>
                                      </p:to>
                                    </p:set>
                                    <p:set>
                                      <p:cBhvr override="childStyle">
                                        <p:cTn id="21" dur="indefinite"/>
                                        <p:tgtEl>
                                          <p:spTgt spid="7171">
                                            <p:txEl>
                                              <p:pRg st="2" end="2"/>
                                            </p:txEl>
                                          </p:spTgt>
                                        </p:tgtEl>
                                        <p:attrNameLst>
                                          <p:attrName>style.fontWeight</p:attrName>
                                        </p:attrNameLst>
                                      </p:cBhvr>
                                      <p:to>
                                        <p:strVal val="bold"/>
                                      </p:to>
                                    </p:set>
                                    <p:set>
                                      <p:cBhvr override="childStyle">
                                        <p:cTn id="22" dur="indefinite"/>
                                        <p:tgtEl>
                                          <p:spTgt spid="7171">
                                            <p:txEl>
                                              <p:pRg st="2" end="2"/>
                                            </p:txEl>
                                          </p:spTgt>
                                        </p:tgtEl>
                                        <p:attrNameLst>
                                          <p:attrName>style.textDecorationUnderline</p:attrName>
                                        </p:attrNameLst>
                                      </p:cBhvr>
                                      <p:to>
                                        <p:strVal val="fals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mph" presetSubtype="1" nodeType="clickEffect">
                                  <p:stCondLst>
                                    <p:cond delay="0"/>
                                  </p:stCondLst>
                                  <p:childTnLst>
                                    <p:set>
                                      <p:cBhvr override="childStyle">
                                        <p:cTn id="26" dur="indefinite"/>
                                        <p:tgtEl>
                                          <p:spTgt spid="7171">
                                            <p:txEl>
                                              <p:pRg st="4" end="4"/>
                                            </p:txEl>
                                          </p:spTgt>
                                        </p:tgtEl>
                                        <p:attrNameLst>
                                          <p:attrName>style.fontStyle</p:attrName>
                                        </p:attrNameLst>
                                      </p:cBhvr>
                                      <p:to>
                                        <p:strVal val="normal"/>
                                      </p:to>
                                    </p:set>
                                    <p:set>
                                      <p:cBhvr override="childStyle">
                                        <p:cTn id="27" dur="indefinite"/>
                                        <p:tgtEl>
                                          <p:spTgt spid="7171">
                                            <p:txEl>
                                              <p:pRg st="4" end="4"/>
                                            </p:txEl>
                                          </p:spTgt>
                                        </p:tgtEl>
                                        <p:attrNameLst>
                                          <p:attrName>style.fontWeight</p:attrName>
                                        </p:attrNameLst>
                                      </p:cBhvr>
                                      <p:to>
                                        <p:strVal val="bold"/>
                                      </p:to>
                                    </p:set>
                                    <p:set>
                                      <p:cBhvr override="childStyle">
                                        <p:cTn id="28" dur="indefinite"/>
                                        <p:tgtEl>
                                          <p:spTgt spid="7171">
                                            <p:txEl>
                                              <p:pRg st="4" end="4"/>
                                            </p:txEl>
                                          </p:spTgt>
                                        </p:tgtEl>
                                        <p:attrNameLst>
                                          <p:attrName>style.textDecorationUnderline</p:attrName>
                                        </p:attrNameLst>
                                      </p:cBhvr>
                                      <p:to>
                                        <p:strVal val="fals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mph" presetSubtype="1" nodeType="clickEffect">
                                  <p:stCondLst>
                                    <p:cond delay="0"/>
                                  </p:stCondLst>
                                  <p:childTnLst>
                                    <p:set>
                                      <p:cBhvr override="childStyle">
                                        <p:cTn id="32" dur="indefinite"/>
                                        <p:tgtEl>
                                          <p:spTgt spid="7171">
                                            <p:txEl>
                                              <p:pRg st="5" end="5"/>
                                            </p:txEl>
                                          </p:spTgt>
                                        </p:tgtEl>
                                        <p:attrNameLst>
                                          <p:attrName>style.fontStyle</p:attrName>
                                        </p:attrNameLst>
                                      </p:cBhvr>
                                      <p:to>
                                        <p:strVal val="normal"/>
                                      </p:to>
                                    </p:set>
                                    <p:set>
                                      <p:cBhvr override="childStyle">
                                        <p:cTn id="33" dur="indefinite"/>
                                        <p:tgtEl>
                                          <p:spTgt spid="7171">
                                            <p:txEl>
                                              <p:pRg st="5" end="5"/>
                                            </p:txEl>
                                          </p:spTgt>
                                        </p:tgtEl>
                                        <p:attrNameLst>
                                          <p:attrName>style.fontWeight</p:attrName>
                                        </p:attrNameLst>
                                      </p:cBhvr>
                                      <p:to>
                                        <p:strVal val="bold"/>
                                      </p:to>
                                    </p:set>
                                    <p:set>
                                      <p:cBhvr override="childStyle">
                                        <p:cTn id="34" dur="indefinite"/>
                                        <p:tgtEl>
                                          <p:spTgt spid="7171">
                                            <p:txEl>
                                              <p:pRg st="5" end="5"/>
                                            </p:txEl>
                                          </p:spTgt>
                                        </p:tgtEl>
                                        <p:attrNameLst>
                                          <p:attrName>style.textDecorationUnderline</p:attrName>
                                        </p:attrNameLst>
                                      </p:cBhvr>
                                      <p:to>
                                        <p:strVal val="false"/>
                                      </p:to>
                                    </p:set>
                                  </p:childTnLst>
                                </p:cTn>
                              </p:par>
                            </p:childTnLst>
                          </p:cTn>
                        </p:par>
                        <p:par>
                          <p:cTn id="35" fill="hold" nodeType="afterGroup">
                            <p:stCondLst>
                              <p:cond delay="0"/>
                            </p:stCondLst>
                            <p:childTnLst>
                              <p:par>
                                <p:cTn id="36" presetID="26" presetClass="emph" presetSubtype="0" repeatCount="4000" fill="hold" nodeType="afterEffect">
                                  <p:stCondLst>
                                    <p:cond delay="500"/>
                                  </p:stCondLst>
                                  <p:childTnLst>
                                    <p:animEffect transition="out" filter="fade">
                                      <p:cBhvr>
                                        <p:cTn id="37" dur="500" tmFilter="0, 0; .2, .5; .8, .5; 1, 0"/>
                                        <p:tgtEl>
                                          <p:spTgt spid="7172"/>
                                        </p:tgtEl>
                                      </p:cBhvr>
                                    </p:animEffect>
                                    <p:animScale>
                                      <p:cBhvr>
                                        <p:cTn id="38" dur="250" autoRev="1" fill="hold"/>
                                        <p:tgtEl>
                                          <p:spTgt spid="7172"/>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mph" presetSubtype="1" nodeType="clickEffect">
                                  <p:stCondLst>
                                    <p:cond delay="0"/>
                                  </p:stCondLst>
                                  <p:childTnLst>
                                    <p:set>
                                      <p:cBhvr override="childStyle">
                                        <p:cTn id="42" dur="indefinite"/>
                                        <p:tgtEl>
                                          <p:spTgt spid="7171">
                                            <p:txEl>
                                              <p:pRg st="9" end="9"/>
                                            </p:txEl>
                                          </p:spTgt>
                                        </p:tgtEl>
                                        <p:attrNameLst>
                                          <p:attrName>style.fontStyle</p:attrName>
                                        </p:attrNameLst>
                                      </p:cBhvr>
                                      <p:to>
                                        <p:strVal val="normal"/>
                                      </p:to>
                                    </p:set>
                                    <p:set>
                                      <p:cBhvr override="childStyle">
                                        <p:cTn id="43" dur="indefinite"/>
                                        <p:tgtEl>
                                          <p:spTgt spid="7171">
                                            <p:txEl>
                                              <p:pRg st="9" end="9"/>
                                            </p:txEl>
                                          </p:spTgt>
                                        </p:tgtEl>
                                        <p:attrNameLst>
                                          <p:attrName>style.fontWeight</p:attrName>
                                        </p:attrNameLst>
                                      </p:cBhvr>
                                      <p:to>
                                        <p:strVal val="bold"/>
                                      </p:to>
                                    </p:set>
                                    <p:set>
                                      <p:cBhvr override="childStyle">
                                        <p:cTn id="44" dur="indefinite"/>
                                        <p:tgtEl>
                                          <p:spTgt spid="7171">
                                            <p:txEl>
                                              <p:pRg st="9" end="9"/>
                                            </p:txEl>
                                          </p:spTgt>
                                        </p:tgtEl>
                                        <p:attrNameLst>
                                          <p:attrName>style.textDecorationUnderline</p:attrName>
                                        </p:attrNameLst>
                                      </p:cBhvr>
                                      <p:to>
                                        <p:strVal val="fals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mph" presetSubtype="1" nodeType="clickEffect">
                                  <p:stCondLst>
                                    <p:cond delay="0"/>
                                  </p:stCondLst>
                                  <p:childTnLst>
                                    <p:set>
                                      <p:cBhvr override="childStyle">
                                        <p:cTn id="48" dur="indefinite"/>
                                        <p:tgtEl>
                                          <p:spTgt spid="7171">
                                            <p:txEl>
                                              <p:pRg st="11" end="11"/>
                                            </p:txEl>
                                          </p:spTgt>
                                        </p:tgtEl>
                                        <p:attrNameLst>
                                          <p:attrName>style.fontStyle</p:attrName>
                                        </p:attrNameLst>
                                      </p:cBhvr>
                                      <p:to>
                                        <p:strVal val="normal"/>
                                      </p:to>
                                    </p:set>
                                    <p:set>
                                      <p:cBhvr override="childStyle">
                                        <p:cTn id="49" dur="indefinite"/>
                                        <p:tgtEl>
                                          <p:spTgt spid="7171">
                                            <p:txEl>
                                              <p:pRg st="11" end="11"/>
                                            </p:txEl>
                                          </p:spTgt>
                                        </p:tgtEl>
                                        <p:attrNameLst>
                                          <p:attrName>style.fontWeight</p:attrName>
                                        </p:attrNameLst>
                                      </p:cBhvr>
                                      <p:to>
                                        <p:strVal val="bold"/>
                                      </p:to>
                                    </p:set>
                                    <p:set>
                                      <p:cBhvr override="childStyle">
                                        <p:cTn id="50" dur="indefinite"/>
                                        <p:tgtEl>
                                          <p:spTgt spid="7171">
                                            <p:txEl>
                                              <p:pRg st="11" end="11"/>
                                            </p:txEl>
                                          </p:spTgt>
                                        </p:tgtEl>
                                        <p:attrNameLst>
                                          <p:attrName>style.textDecorationUnderline</p:attrName>
                                        </p:attrNameLst>
                                      </p:cBhvr>
                                      <p:to>
                                        <p:strVal val="fals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mph" presetSubtype="1" nodeType="clickEffect">
                                  <p:stCondLst>
                                    <p:cond delay="0"/>
                                  </p:stCondLst>
                                  <p:childTnLst>
                                    <p:set>
                                      <p:cBhvr override="childStyle">
                                        <p:cTn id="54" dur="indefinite"/>
                                        <p:tgtEl>
                                          <p:spTgt spid="7171">
                                            <p:txEl>
                                              <p:pRg st="13" end="13"/>
                                            </p:txEl>
                                          </p:spTgt>
                                        </p:tgtEl>
                                        <p:attrNameLst>
                                          <p:attrName>style.fontStyle</p:attrName>
                                        </p:attrNameLst>
                                      </p:cBhvr>
                                      <p:to>
                                        <p:strVal val="normal"/>
                                      </p:to>
                                    </p:set>
                                    <p:set>
                                      <p:cBhvr override="childStyle">
                                        <p:cTn id="55" dur="indefinite"/>
                                        <p:tgtEl>
                                          <p:spTgt spid="7171">
                                            <p:txEl>
                                              <p:pRg st="13" end="13"/>
                                            </p:txEl>
                                          </p:spTgt>
                                        </p:tgtEl>
                                        <p:attrNameLst>
                                          <p:attrName>style.fontWeight</p:attrName>
                                        </p:attrNameLst>
                                      </p:cBhvr>
                                      <p:to>
                                        <p:strVal val="bold"/>
                                      </p:to>
                                    </p:set>
                                    <p:set>
                                      <p:cBhvr override="childStyle">
                                        <p:cTn id="56" dur="indefinite"/>
                                        <p:tgtEl>
                                          <p:spTgt spid="7171">
                                            <p:txEl>
                                              <p:pRg st="13" end="13"/>
                                            </p:txEl>
                                          </p:spTgt>
                                        </p:tgtEl>
                                        <p:attrNameLst>
                                          <p:attrName>style.textDecorationUnderline</p:attrName>
                                        </p:attrNameLst>
                                      </p:cBhvr>
                                      <p:to>
                                        <p:strVal val="false"/>
                                      </p:to>
                                    </p:set>
                                  </p:childTnLst>
                                </p:cTn>
                              </p:par>
                            </p:childTnLst>
                          </p:cTn>
                        </p:par>
                        <p:par>
                          <p:cTn id="57" fill="hold" nodeType="afterGroup">
                            <p:stCondLst>
                              <p:cond delay="0"/>
                            </p:stCondLst>
                            <p:childTnLst>
                              <p:par>
                                <p:cTn id="58" presetID="9" presetClass="emph" presetSubtype="0" nodeType="afterEffect">
                                  <p:stCondLst>
                                    <p:cond delay="500"/>
                                  </p:stCondLst>
                                  <p:childTnLst>
                                    <p:set>
                                      <p:cBhvr rctx="PPT">
                                        <p:cTn id="59" dur="indefinite"/>
                                        <p:tgtEl>
                                          <p:spTgt spid="7174"/>
                                        </p:tgtEl>
                                        <p:attrNameLst>
                                          <p:attrName>style.opacity</p:attrName>
                                        </p:attrNameLst>
                                      </p:cBhvr>
                                      <p:to>
                                        <p:strVal val="0.5"/>
                                      </p:to>
                                    </p:set>
                                    <p:animEffect filter="image" prLst="opacity: 0.5">
                                      <p:cBhvr rctx="IE">
                                        <p:cTn id="60" dur="indefinite"/>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38">
            <a:extLst>
              <a:ext uri="{FF2B5EF4-FFF2-40B4-BE49-F238E27FC236}">
                <a16:creationId xmlns:a16="http://schemas.microsoft.com/office/drawing/2014/main" id="{E095F28B-92EA-0EE4-C018-BC8D8D184A23}"/>
              </a:ext>
            </a:extLst>
          </p:cNvPr>
          <p:cNvSpPr>
            <a:spLocks noChangeArrowheads="1"/>
          </p:cNvSpPr>
          <p:nvPr/>
        </p:nvSpPr>
        <p:spPr bwMode="auto">
          <a:xfrm>
            <a:off x="762000" y="762000"/>
            <a:ext cx="7543800" cy="2743200"/>
          </a:xfrm>
          <a:prstGeom prst="rect">
            <a:avLst/>
          </a:prstGeom>
          <a:solidFill>
            <a:srgbClr val="DDDDDD">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endParaRPr kumimoji="0" lang="zh-CN" altLang="en-US"/>
          </a:p>
        </p:txBody>
      </p:sp>
      <p:sp>
        <p:nvSpPr>
          <p:cNvPr id="8195" name="Rectangle 3">
            <a:extLst>
              <a:ext uri="{FF2B5EF4-FFF2-40B4-BE49-F238E27FC236}">
                <a16:creationId xmlns:a16="http://schemas.microsoft.com/office/drawing/2014/main" id="{1EDA778A-A54F-AB61-2E6A-C27A068F9BD4}"/>
              </a:ext>
            </a:extLst>
          </p:cNvPr>
          <p:cNvSpPr>
            <a:spLocks noGrp="1" noChangeArrowheads="1"/>
          </p:cNvSpPr>
          <p:nvPr>
            <p:ph type="body" idx="4294967295"/>
          </p:nvPr>
        </p:nvSpPr>
        <p:spPr>
          <a:xfrm>
            <a:off x="838200" y="762000"/>
            <a:ext cx="7696200" cy="2514600"/>
          </a:xfrm>
        </p:spPr>
        <p:txBody>
          <a:bodyPr/>
          <a:lstStyle/>
          <a:p>
            <a:pPr eaLnBrk="1" hangingPunct="1">
              <a:lnSpc>
                <a:spcPct val="80000"/>
              </a:lnSpc>
              <a:buClr>
                <a:srgbClr val="990000"/>
              </a:buClr>
              <a:buFont typeface="Wingdings" pitchFamily="2" charset="2"/>
              <a:buChar char="Ø"/>
            </a:pPr>
            <a:r>
              <a:rPr kumimoji="0" lang="zh-CN" altLang="en-US" sz="2200">
                <a:solidFill>
                  <a:schemeClr val="hlink"/>
                </a:solidFill>
              </a:rPr>
              <a:t>（</a:t>
            </a:r>
            <a:r>
              <a:rPr kumimoji="0" lang="en-US" altLang="zh-CN" sz="2200">
                <a:solidFill>
                  <a:schemeClr val="hlink"/>
                </a:solidFill>
              </a:rPr>
              <a:t>a. </a:t>
            </a:r>
            <a:r>
              <a:rPr kumimoji="0" lang="zh-CN" altLang="en-US" sz="2200">
                <a:solidFill>
                  <a:schemeClr val="hlink"/>
                </a:solidFill>
              </a:rPr>
              <a:t>这杯中有酒）</a:t>
            </a:r>
            <a:r>
              <a:rPr kumimoji="0" lang="zh-CN" altLang="en-US" sz="2200"/>
              <a:t>                   </a:t>
            </a:r>
            <a:r>
              <a:rPr kumimoji="0" lang="zh-CN" altLang="en-US" sz="2200">
                <a:solidFill>
                  <a:schemeClr val="hlink"/>
                </a:solidFill>
              </a:rPr>
              <a:t>  </a:t>
            </a:r>
            <a:r>
              <a:rPr kumimoji="0" lang="en-US" altLang="zh-CN" sz="2000">
                <a:solidFill>
                  <a:schemeClr val="hlink"/>
                </a:solidFill>
              </a:rPr>
              <a:t>(</a:t>
            </a:r>
            <a:r>
              <a:rPr kumimoji="0" lang="zh-CN" altLang="en-US" sz="2000">
                <a:solidFill>
                  <a:schemeClr val="hlink"/>
                </a:solidFill>
              </a:rPr>
              <a:t>隐含指称假设</a:t>
            </a:r>
            <a:r>
              <a:rPr kumimoji="0" lang="en-US" altLang="zh-CN" sz="2000">
                <a:solidFill>
                  <a:schemeClr val="hlink"/>
                </a:solidFill>
              </a:rPr>
              <a:t>)</a:t>
            </a:r>
          </a:p>
          <a:p>
            <a:pPr eaLnBrk="1" hangingPunct="1">
              <a:lnSpc>
                <a:spcPct val="80000"/>
              </a:lnSpc>
              <a:buClr>
                <a:srgbClr val="990000"/>
              </a:buClr>
              <a:buFont typeface="Wingdings" pitchFamily="2" charset="2"/>
              <a:buChar char="Ø"/>
            </a:pPr>
            <a:r>
              <a:rPr kumimoji="0" lang="zh-CN" altLang="en-US" sz="2200">
                <a:solidFill>
                  <a:schemeClr val="tx2"/>
                </a:solidFill>
              </a:rPr>
              <a:t>（</a:t>
            </a:r>
            <a:r>
              <a:rPr kumimoji="0" lang="en-US" altLang="zh-CN" sz="2200">
                <a:solidFill>
                  <a:schemeClr val="tx2"/>
                </a:solidFill>
              </a:rPr>
              <a:t>b. </a:t>
            </a:r>
            <a:r>
              <a:rPr kumimoji="0" lang="zh-CN" altLang="en-US" sz="2200">
                <a:solidFill>
                  <a:schemeClr val="tx2"/>
                </a:solidFill>
              </a:rPr>
              <a:t>茅台酒很香）</a:t>
            </a:r>
            <a:r>
              <a:rPr kumimoji="0" lang="zh-CN" altLang="en-US" sz="2200"/>
              <a:t>                    </a:t>
            </a:r>
            <a:r>
              <a:rPr kumimoji="0" lang="zh-CN" altLang="en-US" sz="2000">
                <a:solidFill>
                  <a:schemeClr val="tx2"/>
                </a:solidFill>
              </a:rPr>
              <a:t>（隐含支撑假设</a:t>
            </a:r>
            <a:r>
              <a:rPr kumimoji="0" lang="en-US" altLang="zh-CN" sz="2000">
                <a:solidFill>
                  <a:schemeClr val="tx2"/>
                </a:solidFill>
              </a:rPr>
              <a:t>)</a:t>
            </a:r>
          </a:p>
          <a:p>
            <a:pPr eaLnBrk="1" hangingPunct="1">
              <a:lnSpc>
                <a:spcPct val="80000"/>
              </a:lnSpc>
              <a:buClr>
                <a:srgbClr val="990000"/>
              </a:buClr>
              <a:buFont typeface="Wingdings" pitchFamily="2" charset="2"/>
              <a:buChar char="Ø"/>
            </a:pPr>
            <a:r>
              <a:rPr kumimoji="0" lang="zh-CN" altLang="en-US" sz="2200"/>
              <a:t>１</a:t>
            </a:r>
            <a:r>
              <a:rPr kumimoji="0" lang="en-US" altLang="zh-CN" sz="2200"/>
              <a:t>. </a:t>
            </a:r>
            <a:r>
              <a:rPr kumimoji="0" lang="zh-CN" altLang="en-US" sz="2200"/>
              <a:t>如果是茅台酒，它就会很香         </a:t>
            </a:r>
            <a:r>
              <a:rPr kumimoji="0" lang="en-US" altLang="zh-CN" sz="2000"/>
              <a:t>(</a:t>
            </a:r>
            <a:r>
              <a:rPr kumimoji="0" lang="zh-CN" altLang="en-US" sz="2000"/>
              <a:t>大前提－规律</a:t>
            </a:r>
            <a:r>
              <a:rPr kumimoji="0" lang="en-US" altLang="zh-CN" sz="2000"/>
              <a:t>)</a:t>
            </a:r>
          </a:p>
          <a:p>
            <a:pPr eaLnBrk="1" hangingPunct="1">
              <a:lnSpc>
                <a:spcPct val="80000"/>
              </a:lnSpc>
              <a:buClr>
                <a:srgbClr val="990000"/>
              </a:buClr>
              <a:buFont typeface="Wingdings" pitchFamily="2" charset="2"/>
              <a:buChar char="Ø"/>
            </a:pPr>
            <a:r>
              <a:rPr kumimoji="0" lang="en-US" altLang="zh-CN" sz="2200"/>
              <a:t> </a:t>
            </a:r>
            <a:r>
              <a:rPr kumimoji="0" lang="zh-CN" altLang="en-US" sz="2200">
                <a:solidFill>
                  <a:schemeClr val="tx2"/>
                </a:solidFill>
              </a:rPr>
              <a:t>（</a:t>
            </a:r>
            <a:r>
              <a:rPr kumimoji="0" lang="en-US" altLang="zh-CN" sz="2200">
                <a:solidFill>
                  <a:schemeClr val="tx2"/>
                </a:solidFill>
              </a:rPr>
              <a:t>c. </a:t>
            </a:r>
            <a:r>
              <a:rPr kumimoji="0" lang="zh-CN" altLang="en-US" sz="2200">
                <a:solidFill>
                  <a:schemeClr val="tx2"/>
                </a:solidFill>
              </a:rPr>
              <a:t>我的感官感觉正常）</a:t>
            </a:r>
            <a:r>
              <a:rPr kumimoji="0" lang="zh-CN" altLang="en-US" sz="2200"/>
              <a:t>             </a:t>
            </a:r>
            <a:r>
              <a:rPr kumimoji="0" lang="zh-CN" altLang="en-US" sz="2200">
                <a:solidFill>
                  <a:schemeClr val="tx2"/>
                </a:solidFill>
              </a:rPr>
              <a:t> </a:t>
            </a:r>
            <a:r>
              <a:rPr kumimoji="0" lang="en-US" altLang="zh-CN" sz="2000">
                <a:solidFill>
                  <a:schemeClr val="tx2"/>
                </a:solidFill>
              </a:rPr>
              <a:t>(</a:t>
            </a:r>
            <a:r>
              <a:rPr kumimoji="0" lang="zh-CN" altLang="en-US" sz="2000">
                <a:solidFill>
                  <a:schemeClr val="tx2"/>
                </a:solidFill>
              </a:rPr>
              <a:t>隐含支撑假设</a:t>
            </a:r>
            <a:r>
              <a:rPr kumimoji="0" lang="en-US" altLang="zh-CN" sz="2000">
                <a:solidFill>
                  <a:schemeClr val="tx2"/>
                </a:solidFill>
              </a:rPr>
              <a:t>)</a:t>
            </a:r>
          </a:p>
          <a:p>
            <a:pPr eaLnBrk="1" hangingPunct="1">
              <a:lnSpc>
                <a:spcPct val="80000"/>
              </a:lnSpc>
              <a:buClr>
                <a:srgbClr val="990000"/>
              </a:buClr>
              <a:buFont typeface="Wingdings" pitchFamily="2" charset="2"/>
              <a:buChar char="Ø"/>
            </a:pPr>
            <a:r>
              <a:rPr kumimoji="0" lang="en-US" altLang="zh-CN" sz="2200"/>
              <a:t>   </a:t>
            </a:r>
            <a:r>
              <a:rPr kumimoji="0" lang="en-US" altLang="zh-CN" sz="2200">
                <a:solidFill>
                  <a:schemeClr val="tx2"/>
                </a:solidFill>
              </a:rPr>
              <a:t>(d. </a:t>
            </a:r>
            <a:r>
              <a:rPr kumimoji="0" lang="zh-CN" altLang="en-US" sz="2200">
                <a:solidFill>
                  <a:schemeClr val="tx2"/>
                </a:solidFill>
              </a:rPr>
              <a:t>因为我没有喝多也没有生病</a:t>
            </a:r>
            <a:r>
              <a:rPr kumimoji="0" lang="en-US" altLang="zh-CN" sz="2200">
                <a:solidFill>
                  <a:schemeClr val="tx2"/>
                </a:solidFill>
              </a:rPr>
              <a:t>)</a:t>
            </a:r>
            <a:r>
              <a:rPr kumimoji="0" lang="en-US" altLang="zh-CN" sz="2200"/>
              <a:t>     </a:t>
            </a:r>
            <a:r>
              <a:rPr kumimoji="0" lang="en-US" altLang="zh-CN" sz="2000">
                <a:solidFill>
                  <a:schemeClr val="tx2"/>
                </a:solidFill>
              </a:rPr>
              <a:t>(</a:t>
            </a:r>
            <a:r>
              <a:rPr kumimoji="0" lang="zh-CN" altLang="en-US" sz="2000">
                <a:solidFill>
                  <a:schemeClr val="tx2"/>
                </a:solidFill>
              </a:rPr>
              <a:t>隐含深层支撑假设</a:t>
            </a:r>
            <a:r>
              <a:rPr kumimoji="0" lang="en-US" altLang="zh-CN" sz="2000">
                <a:solidFill>
                  <a:schemeClr val="tx2"/>
                </a:solidFill>
              </a:rPr>
              <a:t>)</a:t>
            </a:r>
          </a:p>
          <a:p>
            <a:pPr eaLnBrk="1" hangingPunct="1">
              <a:lnSpc>
                <a:spcPct val="80000"/>
              </a:lnSpc>
              <a:buClr>
                <a:srgbClr val="990000"/>
              </a:buClr>
              <a:buFont typeface="Wingdings" pitchFamily="2" charset="2"/>
              <a:buChar char="Ø"/>
            </a:pPr>
            <a:r>
              <a:rPr kumimoji="0" lang="zh-CN" altLang="en-US" sz="2200">
                <a:solidFill>
                  <a:srgbClr val="333399"/>
                </a:solidFill>
              </a:rPr>
              <a:t>２</a:t>
            </a:r>
            <a:r>
              <a:rPr kumimoji="0" lang="en-US" altLang="zh-CN" sz="2200">
                <a:solidFill>
                  <a:srgbClr val="333399"/>
                </a:solidFill>
              </a:rPr>
              <a:t>.</a:t>
            </a:r>
            <a:r>
              <a:rPr kumimoji="0" lang="zh-CN" altLang="en-US" sz="2200">
                <a:solidFill>
                  <a:srgbClr val="333399"/>
                </a:solidFill>
              </a:rPr>
              <a:t>（这杯里的酒不很香）</a:t>
            </a:r>
            <a:r>
              <a:rPr kumimoji="0" lang="zh-CN" altLang="en-US" sz="2200"/>
              <a:t>                 </a:t>
            </a:r>
            <a:r>
              <a:rPr kumimoji="0" lang="en-US" altLang="zh-CN" sz="2000">
                <a:solidFill>
                  <a:srgbClr val="333399"/>
                </a:solidFill>
              </a:rPr>
              <a:t>(</a:t>
            </a:r>
            <a:r>
              <a:rPr kumimoji="0" lang="zh-CN" altLang="en-US" sz="2000">
                <a:solidFill>
                  <a:srgbClr val="333399"/>
                </a:solidFill>
              </a:rPr>
              <a:t>隐含前提</a:t>
            </a:r>
            <a:r>
              <a:rPr kumimoji="0" lang="en-US" altLang="zh-CN" sz="2000">
                <a:solidFill>
                  <a:srgbClr val="333399"/>
                </a:solidFill>
              </a:rPr>
              <a:t>)</a:t>
            </a:r>
          </a:p>
          <a:p>
            <a:pPr eaLnBrk="1" hangingPunct="1">
              <a:lnSpc>
                <a:spcPct val="80000"/>
              </a:lnSpc>
              <a:buClr>
                <a:srgbClr val="990000"/>
              </a:buClr>
              <a:buFont typeface="Wingdings" pitchFamily="2" charset="2"/>
              <a:buNone/>
            </a:pPr>
            <a:r>
              <a:rPr kumimoji="0" lang="en-US" altLang="zh-CN" sz="2200"/>
              <a:t>  ─────────────────────────</a:t>
            </a:r>
          </a:p>
          <a:p>
            <a:pPr eaLnBrk="1" hangingPunct="1">
              <a:lnSpc>
                <a:spcPct val="80000"/>
              </a:lnSpc>
              <a:buClr>
                <a:srgbClr val="990000"/>
              </a:buClr>
              <a:buFont typeface="Wingdings" pitchFamily="2" charset="2"/>
              <a:buNone/>
            </a:pPr>
            <a:r>
              <a:rPr kumimoji="0" lang="zh-CN" altLang="en-US" sz="2200"/>
              <a:t>	３</a:t>
            </a:r>
            <a:r>
              <a:rPr kumimoji="0" lang="en-US" altLang="zh-CN" sz="2200"/>
              <a:t>. </a:t>
            </a:r>
            <a:r>
              <a:rPr kumimoji="0" lang="zh-CN" altLang="en-US" sz="2200"/>
              <a:t>所以，这不可能是茅台酒</a:t>
            </a:r>
            <a:r>
              <a:rPr kumimoji="0" lang="zh-CN" altLang="en-US" sz="1800"/>
              <a:t>             </a:t>
            </a:r>
          </a:p>
        </p:txBody>
      </p:sp>
      <p:sp>
        <p:nvSpPr>
          <p:cNvPr id="83971" name="Rectangle 19">
            <a:extLst>
              <a:ext uri="{FF2B5EF4-FFF2-40B4-BE49-F238E27FC236}">
                <a16:creationId xmlns:a16="http://schemas.microsoft.com/office/drawing/2014/main" id="{982B8D29-44FF-F811-FA0D-DDFB69856984}"/>
              </a:ext>
            </a:extLst>
          </p:cNvPr>
          <p:cNvSpPr>
            <a:spLocks noChangeArrowheads="1"/>
          </p:cNvSpPr>
          <p:nvPr/>
        </p:nvSpPr>
        <p:spPr bwMode="auto">
          <a:xfrm>
            <a:off x="-266700" y="2438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endParaRPr kumimoji="0" lang="zh-CN" altLang="en-US" sz="1800"/>
          </a:p>
        </p:txBody>
      </p:sp>
      <p:grpSp>
        <p:nvGrpSpPr>
          <p:cNvPr id="83972" name="Group 29">
            <a:extLst>
              <a:ext uri="{FF2B5EF4-FFF2-40B4-BE49-F238E27FC236}">
                <a16:creationId xmlns:a16="http://schemas.microsoft.com/office/drawing/2014/main" id="{5F564E84-B5B1-182E-B4B8-01577EB0A26E}"/>
              </a:ext>
            </a:extLst>
          </p:cNvPr>
          <p:cNvGrpSpPr>
            <a:grpSpLocks/>
          </p:cNvGrpSpPr>
          <p:nvPr/>
        </p:nvGrpSpPr>
        <p:grpSpPr bwMode="auto">
          <a:xfrm>
            <a:off x="609600" y="4191000"/>
            <a:ext cx="8077200" cy="1981200"/>
            <a:chOff x="336" y="768"/>
            <a:chExt cx="5088" cy="1248"/>
          </a:xfrm>
        </p:grpSpPr>
        <p:sp>
          <p:nvSpPr>
            <p:cNvPr id="83977" name="AutoShape 18">
              <a:extLst>
                <a:ext uri="{FF2B5EF4-FFF2-40B4-BE49-F238E27FC236}">
                  <a16:creationId xmlns:a16="http://schemas.microsoft.com/office/drawing/2014/main" id="{5FA0C683-7D72-BC6E-D196-17CBB749F777}"/>
                </a:ext>
              </a:extLst>
            </p:cNvPr>
            <p:cNvSpPr>
              <a:spLocks noChangeAspect="1" noChangeArrowheads="1" noTextEdit="1"/>
            </p:cNvSpPr>
            <p:nvPr/>
          </p:nvSpPr>
          <p:spPr bwMode="auto">
            <a:xfrm>
              <a:off x="336" y="768"/>
              <a:ext cx="5088"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978" name="Text Box 17">
              <a:extLst>
                <a:ext uri="{FF2B5EF4-FFF2-40B4-BE49-F238E27FC236}">
                  <a16:creationId xmlns:a16="http://schemas.microsoft.com/office/drawing/2014/main" id="{CA10D849-C43D-3DED-994F-6E066293F311}"/>
                </a:ext>
              </a:extLst>
            </p:cNvPr>
            <p:cNvSpPr txBox="1">
              <a:spLocks noChangeArrowheads="1"/>
            </p:cNvSpPr>
            <p:nvPr/>
          </p:nvSpPr>
          <p:spPr bwMode="auto">
            <a:xfrm>
              <a:off x="438" y="830"/>
              <a:ext cx="1323" cy="250"/>
            </a:xfrm>
            <a:prstGeom prst="rect">
              <a:avLst/>
            </a:prstGeom>
            <a:solidFill>
              <a:srgbClr val="DDDDDD"/>
            </a:solidFill>
            <a:ln w="9525">
              <a:solidFill>
                <a:srgbClr val="000000"/>
              </a:solidFill>
              <a:miter lim="800000"/>
              <a:headEnd/>
              <a:tailEnd/>
            </a:ln>
          </p:spPr>
          <p:txBody>
            <a:bodyPr lIns="9144" rIns="9144"/>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SzTx/>
                <a:buFontTx/>
                <a:buNone/>
              </a:pPr>
              <a:r>
                <a:rPr kumimoji="0" lang="zh-CN" altLang="en-US" sz="1600">
                  <a:ea typeface="MS Song" charset="-122"/>
                </a:rPr>
                <a:t>２</a:t>
              </a:r>
              <a:r>
                <a:rPr kumimoji="0" lang="en-US" altLang="zh-CN" sz="1600">
                  <a:ea typeface="MS Song" charset="-122"/>
                </a:rPr>
                <a:t>. </a:t>
              </a:r>
              <a:r>
                <a:rPr kumimoji="0" lang="zh-CN" altLang="en-US" sz="1600">
                  <a:ea typeface="MS Song" charset="-122"/>
                </a:rPr>
                <a:t>这杯里的酒不很香</a:t>
              </a:r>
              <a:endParaRPr kumimoji="0" lang="zh-CN" altLang="en-US" sz="1600"/>
            </a:p>
          </p:txBody>
        </p:sp>
        <p:sp>
          <p:nvSpPr>
            <p:cNvPr id="83979" name="Text Box 16">
              <a:extLst>
                <a:ext uri="{FF2B5EF4-FFF2-40B4-BE49-F238E27FC236}">
                  <a16:creationId xmlns:a16="http://schemas.microsoft.com/office/drawing/2014/main" id="{E42B93A7-3CCC-D3BC-81B2-D2ADFF47FFF9}"/>
                </a:ext>
              </a:extLst>
            </p:cNvPr>
            <p:cNvSpPr txBox="1">
              <a:spLocks noChangeArrowheads="1"/>
            </p:cNvSpPr>
            <p:nvPr/>
          </p:nvSpPr>
          <p:spPr bwMode="auto">
            <a:xfrm>
              <a:off x="4101" y="830"/>
              <a:ext cx="1323" cy="250"/>
            </a:xfrm>
            <a:prstGeom prst="rect">
              <a:avLst/>
            </a:prstGeom>
            <a:solidFill>
              <a:srgbClr val="FFFFFF"/>
            </a:solidFill>
            <a:ln w="9525">
              <a:solidFill>
                <a:srgbClr val="000000"/>
              </a:solidFill>
              <a:miter lim="800000"/>
              <a:headEnd/>
              <a:tailEnd/>
            </a:ln>
          </p:spPr>
          <p:txBody>
            <a:bodyPr lIns="9144" rIns="9144"/>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SzTx/>
                <a:buFontTx/>
                <a:buNone/>
              </a:pPr>
              <a:r>
                <a:rPr kumimoji="0" lang="zh-CN" altLang="en-US" sz="1600">
                  <a:ea typeface="MS Song" charset="-122"/>
                </a:rPr>
                <a:t>３</a:t>
              </a:r>
              <a:r>
                <a:rPr kumimoji="0" lang="en-US" altLang="zh-CN" sz="1600">
                  <a:ea typeface="MS Song" charset="-122"/>
                </a:rPr>
                <a:t>. </a:t>
              </a:r>
              <a:r>
                <a:rPr kumimoji="0" lang="zh-CN" altLang="en-US" sz="1600">
                  <a:ea typeface="MS Song" charset="-122"/>
                </a:rPr>
                <a:t>这不可能是茅台酒</a:t>
              </a:r>
              <a:endParaRPr kumimoji="0" lang="zh-CN" altLang="en-US" sz="1600"/>
            </a:p>
          </p:txBody>
        </p:sp>
        <p:sp>
          <p:nvSpPr>
            <p:cNvPr id="83980" name="Text Box 15">
              <a:extLst>
                <a:ext uri="{FF2B5EF4-FFF2-40B4-BE49-F238E27FC236}">
                  <a16:creationId xmlns:a16="http://schemas.microsoft.com/office/drawing/2014/main" id="{2D411007-244E-3658-672A-771096241F94}"/>
                </a:ext>
              </a:extLst>
            </p:cNvPr>
            <p:cNvSpPr txBox="1">
              <a:spLocks noChangeArrowheads="1"/>
            </p:cNvSpPr>
            <p:nvPr/>
          </p:nvSpPr>
          <p:spPr bwMode="auto">
            <a:xfrm>
              <a:off x="2066" y="1267"/>
              <a:ext cx="1730" cy="250"/>
            </a:xfrm>
            <a:prstGeom prst="rect">
              <a:avLst/>
            </a:prstGeom>
            <a:solidFill>
              <a:srgbClr val="FFFFFF"/>
            </a:solidFill>
            <a:ln w="9525">
              <a:solidFill>
                <a:srgbClr val="000000"/>
              </a:solidFill>
              <a:miter lim="800000"/>
              <a:headEnd/>
              <a:tailEnd/>
            </a:ln>
          </p:spPr>
          <p:txBody>
            <a:bodyPr lIns="9144" rIns="9144"/>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r>
                <a:rPr kumimoji="0" lang="zh-CN" altLang="en-US" sz="1600">
                  <a:ea typeface="MS Song" charset="-122"/>
                </a:rPr>
                <a:t>１</a:t>
              </a:r>
              <a:r>
                <a:rPr kumimoji="0" lang="en-US" altLang="zh-CN" sz="1600">
                  <a:ea typeface="MS Song" charset="-122"/>
                </a:rPr>
                <a:t>.</a:t>
              </a:r>
              <a:r>
                <a:rPr kumimoji="0" lang="zh-CN" altLang="en-US" sz="1600">
                  <a:ea typeface="MS Song" charset="-122"/>
                </a:rPr>
                <a:t>如果是茅台酒，它就会很香</a:t>
              </a:r>
              <a:endParaRPr kumimoji="0" lang="zh-CN" altLang="en-US" sz="1600"/>
            </a:p>
          </p:txBody>
        </p:sp>
        <p:sp>
          <p:nvSpPr>
            <p:cNvPr id="83981" name="Text Box 14">
              <a:extLst>
                <a:ext uri="{FF2B5EF4-FFF2-40B4-BE49-F238E27FC236}">
                  <a16:creationId xmlns:a16="http://schemas.microsoft.com/office/drawing/2014/main" id="{EE8E56FD-A51D-8272-BC8A-6216F583F36F}"/>
                </a:ext>
              </a:extLst>
            </p:cNvPr>
            <p:cNvSpPr txBox="1">
              <a:spLocks noChangeArrowheads="1"/>
            </p:cNvSpPr>
            <p:nvPr/>
          </p:nvSpPr>
          <p:spPr bwMode="auto">
            <a:xfrm>
              <a:off x="336" y="1204"/>
              <a:ext cx="509" cy="375"/>
            </a:xfrm>
            <a:prstGeom prst="rect">
              <a:avLst/>
            </a:prstGeom>
            <a:solidFill>
              <a:srgbClr val="333333"/>
            </a:solidFill>
            <a:ln w="28575">
              <a:solidFill>
                <a:srgbClr val="000000"/>
              </a:solidFill>
              <a:miter lim="800000"/>
              <a:headEnd/>
              <a:tailEnd/>
            </a:ln>
          </p:spPr>
          <p:txBody>
            <a:bodyPr lIns="9144" rIns="9144"/>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1600">
                  <a:solidFill>
                    <a:srgbClr val="FFFFFF"/>
                  </a:solidFill>
                </a:rPr>
                <a:t>a.</a:t>
              </a:r>
              <a:r>
                <a:rPr kumimoji="0" lang="zh-CN" altLang="en-US" sz="1600">
                  <a:solidFill>
                    <a:srgbClr val="FFFFFF"/>
                  </a:solidFill>
                  <a:ea typeface="MS Song" charset="-122"/>
                </a:rPr>
                <a:t>这杯中有酒</a:t>
              </a:r>
              <a:endParaRPr kumimoji="0" lang="zh-CN" altLang="en-US" sz="1600"/>
            </a:p>
          </p:txBody>
        </p:sp>
        <p:sp>
          <p:nvSpPr>
            <p:cNvPr id="83982" name="Text Box 13">
              <a:extLst>
                <a:ext uri="{FF2B5EF4-FFF2-40B4-BE49-F238E27FC236}">
                  <a16:creationId xmlns:a16="http://schemas.microsoft.com/office/drawing/2014/main" id="{900F9A05-2C64-4B86-D193-CF4FDAB2F4EC}"/>
                </a:ext>
              </a:extLst>
            </p:cNvPr>
            <p:cNvSpPr txBox="1">
              <a:spLocks noChangeArrowheads="1"/>
            </p:cNvSpPr>
            <p:nvPr/>
          </p:nvSpPr>
          <p:spPr bwMode="auto">
            <a:xfrm>
              <a:off x="1082" y="1204"/>
              <a:ext cx="611" cy="375"/>
            </a:xfrm>
            <a:prstGeom prst="rect">
              <a:avLst/>
            </a:prstGeom>
            <a:solidFill>
              <a:srgbClr val="333333"/>
            </a:solidFill>
            <a:ln w="9525">
              <a:solidFill>
                <a:srgbClr val="000000"/>
              </a:solidFill>
              <a:miter lim="800000"/>
              <a:headEnd/>
              <a:tailEnd/>
            </a:ln>
          </p:spPr>
          <p:txBody>
            <a:bodyPr lIns="9144" rIns="9144"/>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1600">
                  <a:solidFill>
                    <a:srgbClr val="FFFFFF"/>
                  </a:solidFill>
                </a:rPr>
                <a:t>c. </a:t>
              </a:r>
              <a:r>
                <a:rPr kumimoji="0" lang="zh-CN" altLang="en-US" sz="1600">
                  <a:solidFill>
                    <a:srgbClr val="FFFFFF"/>
                  </a:solidFill>
                  <a:ea typeface="MS Song" charset="-122"/>
                </a:rPr>
                <a:t>我感官感觉正常</a:t>
              </a:r>
              <a:endParaRPr kumimoji="0" lang="zh-CN" altLang="en-US" sz="1600"/>
            </a:p>
          </p:txBody>
        </p:sp>
        <p:sp>
          <p:nvSpPr>
            <p:cNvPr id="83983" name="Text Box 12">
              <a:extLst>
                <a:ext uri="{FF2B5EF4-FFF2-40B4-BE49-F238E27FC236}">
                  <a16:creationId xmlns:a16="http://schemas.microsoft.com/office/drawing/2014/main" id="{59CEF76D-D2E0-F60B-EFA7-CC21F1BDF94C}"/>
                </a:ext>
              </a:extLst>
            </p:cNvPr>
            <p:cNvSpPr txBox="1">
              <a:spLocks noChangeArrowheads="1"/>
            </p:cNvSpPr>
            <p:nvPr/>
          </p:nvSpPr>
          <p:spPr bwMode="auto">
            <a:xfrm>
              <a:off x="947" y="1704"/>
              <a:ext cx="814" cy="202"/>
            </a:xfrm>
            <a:prstGeom prst="rect">
              <a:avLst/>
            </a:prstGeom>
            <a:solidFill>
              <a:srgbClr val="333333"/>
            </a:solidFill>
            <a:ln w="9525">
              <a:solidFill>
                <a:srgbClr val="000000"/>
              </a:solidFill>
              <a:miter lim="800000"/>
              <a:headEnd/>
              <a:tailEnd/>
            </a:ln>
          </p:spPr>
          <p:txBody>
            <a:bodyPr lIns="9144" rIns="9144"/>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1600">
                  <a:solidFill>
                    <a:srgbClr val="FFFFFF"/>
                  </a:solidFill>
                </a:rPr>
                <a:t>d. </a:t>
              </a:r>
              <a:r>
                <a:rPr kumimoji="0" lang="zh-CN" altLang="en-US" sz="1600">
                  <a:solidFill>
                    <a:srgbClr val="FFFFFF"/>
                  </a:solidFill>
                  <a:ea typeface="MS Song" charset="-122"/>
                </a:rPr>
                <a:t>我没有喝多</a:t>
              </a:r>
              <a:endParaRPr kumimoji="0" lang="zh-CN" altLang="en-US" sz="1600"/>
            </a:p>
          </p:txBody>
        </p:sp>
        <p:sp>
          <p:nvSpPr>
            <p:cNvPr id="83984" name="Text Box 11">
              <a:extLst>
                <a:ext uri="{FF2B5EF4-FFF2-40B4-BE49-F238E27FC236}">
                  <a16:creationId xmlns:a16="http://schemas.microsoft.com/office/drawing/2014/main" id="{CB54FDB7-A9E1-DFE5-0C5E-3DBD6325D49D}"/>
                </a:ext>
              </a:extLst>
            </p:cNvPr>
            <p:cNvSpPr txBox="1">
              <a:spLocks noChangeArrowheads="1"/>
            </p:cNvSpPr>
            <p:nvPr/>
          </p:nvSpPr>
          <p:spPr bwMode="auto">
            <a:xfrm>
              <a:off x="2518" y="1704"/>
              <a:ext cx="916" cy="202"/>
            </a:xfrm>
            <a:prstGeom prst="rect">
              <a:avLst/>
            </a:prstGeom>
            <a:solidFill>
              <a:srgbClr val="333333"/>
            </a:solidFill>
            <a:ln w="9525">
              <a:solidFill>
                <a:srgbClr val="000000"/>
              </a:solidFill>
              <a:miter lim="800000"/>
              <a:headEnd/>
              <a:tailEnd/>
            </a:ln>
          </p:spPr>
          <p:txBody>
            <a:bodyPr lIns="9144" rIns="9144"/>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SzTx/>
                <a:buFontTx/>
                <a:buNone/>
              </a:pPr>
              <a:r>
                <a:rPr kumimoji="0" lang="en-US" altLang="zh-CN" sz="1600">
                  <a:solidFill>
                    <a:srgbClr val="FFFFFF"/>
                  </a:solidFill>
                </a:rPr>
                <a:t>b. </a:t>
              </a:r>
              <a:r>
                <a:rPr kumimoji="0" lang="zh-CN" altLang="en-US" sz="1600">
                  <a:solidFill>
                    <a:srgbClr val="FFFFFF"/>
                  </a:solidFill>
                  <a:ea typeface="MS Song" charset="-122"/>
                </a:rPr>
                <a:t>茅台酒很香</a:t>
              </a:r>
              <a:endParaRPr kumimoji="0" lang="zh-CN" altLang="en-US" sz="1600"/>
            </a:p>
          </p:txBody>
        </p:sp>
        <p:sp>
          <p:nvSpPr>
            <p:cNvPr id="83985" name="Line 10">
              <a:extLst>
                <a:ext uri="{FF2B5EF4-FFF2-40B4-BE49-F238E27FC236}">
                  <a16:creationId xmlns:a16="http://schemas.microsoft.com/office/drawing/2014/main" id="{2382769E-9EE9-F844-4B60-126A1C788A61}"/>
                </a:ext>
              </a:extLst>
            </p:cNvPr>
            <p:cNvSpPr>
              <a:spLocks noChangeShapeType="1"/>
            </p:cNvSpPr>
            <p:nvPr/>
          </p:nvSpPr>
          <p:spPr bwMode="auto">
            <a:xfrm>
              <a:off x="1761" y="955"/>
              <a:ext cx="23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86" name="Line 9">
              <a:extLst>
                <a:ext uri="{FF2B5EF4-FFF2-40B4-BE49-F238E27FC236}">
                  <a16:creationId xmlns:a16="http://schemas.microsoft.com/office/drawing/2014/main" id="{91F2CD3C-C9E1-E305-D285-BAFD3F198357}"/>
                </a:ext>
              </a:extLst>
            </p:cNvPr>
            <p:cNvSpPr>
              <a:spLocks noChangeShapeType="1"/>
            </p:cNvSpPr>
            <p:nvPr/>
          </p:nvSpPr>
          <p:spPr bwMode="auto">
            <a:xfrm flipV="1">
              <a:off x="641" y="1080"/>
              <a:ext cx="204" cy="1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7" name="Line 8">
              <a:extLst>
                <a:ext uri="{FF2B5EF4-FFF2-40B4-BE49-F238E27FC236}">
                  <a16:creationId xmlns:a16="http://schemas.microsoft.com/office/drawing/2014/main" id="{BFE84DB1-D92F-BBAD-21AC-19E443719A60}"/>
                </a:ext>
              </a:extLst>
            </p:cNvPr>
            <p:cNvSpPr>
              <a:spLocks noChangeShapeType="1"/>
            </p:cNvSpPr>
            <p:nvPr/>
          </p:nvSpPr>
          <p:spPr bwMode="auto">
            <a:xfrm flipV="1">
              <a:off x="1354" y="1080"/>
              <a:ext cx="0" cy="1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8" name="Line 7">
              <a:extLst>
                <a:ext uri="{FF2B5EF4-FFF2-40B4-BE49-F238E27FC236}">
                  <a16:creationId xmlns:a16="http://schemas.microsoft.com/office/drawing/2014/main" id="{94D6FA75-075A-8D46-D324-0FC300C4C587}"/>
                </a:ext>
              </a:extLst>
            </p:cNvPr>
            <p:cNvSpPr>
              <a:spLocks noChangeShapeType="1"/>
            </p:cNvSpPr>
            <p:nvPr/>
          </p:nvSpPr>
          <p:spPr bwMode="auto">
            <a:xfrm flipV="1">
              <a:off x="1354" y="1579"/>
              <a:ext cx="0" cy="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9" name="Line 6">
              <a:extLst>
                <a:ext uri="{FF2B5EF4-FFF2-40B4-BE49-F238E27FC236}">
                  <a16:creationId xmlns:a16="http://schemas.microsoft.com/office/drawing/2014/main" id="{25B57F06-A627-0AEE-E1EA-843CDD6CBFAD}"/>
                </a:ext>
              </a:extLst>
            </p:cNvPr>
            <p:cNvSpPr>
              <a:spLocks noChangeShapeType="1"/>
            </p:cNvSpPr>
            <p:nvPr/>
          </p:nvSpPr>
          <p:spPr bwMode="auto">
            <a:xfrm flipV="1">
              <a:off x="2982" y="1517"/>
              <a:ext cx="0" cy="1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90" name="Line 5">
              <a:extLst>
                <a:ext uri="{FF2B5EF4-FFF2-40B4-BE49-F238E27FC236}">
                  <a16:creationId xmlns:a16="http://schemas.microsoft.com/office/drawing/2014/main" id="{386200C8-CA36-E243-E0E4-B240EAD113B5}"/>
                </a:ext>
              </a:extLst>
            </p:cNvPr>
            <p:cNvSpPr>
              <a:spLocks noChangeShapeType="1"/>
            </p:cNvSpPr>
            <p:nvPr/>
          </p:nvSpPr>
          <p:spPr bwMode="auto">
            <a:xfrm flipV="1">
              <a:off x="2982" y="955"/>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3973" name="Rectangle 27">
            <a:extLst>
              <a:ext uri="{FF2B5EF4-FFF2-40B4-BE49-F238E27FC236}">
                <a16:creationId xmlns:a16="http://schemas.microsoft.com/office/drawing/2014/main" id="{F2BAF00C-6DA0-4D2B-29EB-6F261DB04086}"/>
              </a:ext>
            </a:extLst>
          </p:cNvPr>
          <p:cNvSpPr>
            <a:spLocks noChangeArrowheads="1"/>
          </p:cNvSpPr>
          <p:nvPr/>
        </p:nvSpPr>
        <p:spPr bwMode="auto">
          <a:xfrm>
            <a:off x="304800" y="4237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SzTx/>
              <a:buFontTx/>
              <a:buNone/>
            </a:pPr>
            <a:endParaRPr kumimoji="0" lang="zh-CN" altLang="en-US" sz="1800"/>
          </a:p>
        </p:txBody>
      </p:sp>
      <p:sp>
        <p:nvSpPr>
          <p:cNvPr id="83974" name="Rectangle 36">
            <a:extLst>
              <a:ext uri="{FF2B5EF4-FFF2-40B4-BE49-F238E27FC236}">
                <a16:creationId xmlns:a16="http://schemas.microsoft.com/office/drawing/2014/main" id="{2B3ABCA3-6BDC-ABFC-61D4-BC7CC8D2B5AB}"/>
              </a:ext>
            </a:extLst>
          </p:cNvPr>
          <p:cNvSpPr>
            <a:spLocks noGrp="1" noChangeArrowheads="1"/>
          </p:cNvSpPr>
          <p:nvPr>
            <p:ph type="title" idx="4294967295"/>
          </p:nvPr>
        </p:nvSpPr>
        <p:spPr>
          <a:xfrm>
            <a:off x="457200" y="228600"/>
            <a:ext cx="8229600" cy="484188"/>
          </a:xfrm>
          <a:noFill/>
        </p:spPr>
        <p:txBody>
          <a:bodyPr/>
          <a:lstStyle/>
          <a:p>
            <a:pPr eaLnBrk="1" hangingPunct="1"/>
            <a:r>
              <a:rPr kumimoji="0" lang="zh-CN" altLang="en-US" sz="2800" b="1" u="sng"/>
              <a:t>所以，如果他的推理合理，必须这样</a:t>
            </a:r>
            <a:r>
              <a:rPr kumimoji="0" lang="en-US" altLang="zh-CN" sz="2800" b="1" u="sng"/>
              <a:t>:</a:t>
            </a:r>
          </a:p>
        </p:txBody>
      </p:sp>
      <p:pic>
        <p:nvPicPr>
          <p:cNvPr id="83975" name="Picture 37">
            <a:extLst>
              <a:ext uri="{FF2B5EF4-FFF2-40B4-BE49-F238E27FC236}">
                <a16:creationId xmlns:a16="http://schemas.microsoft.com/office/drawing/2014/main" id="{F4705935-CB8C-ADD8-A230-AF07DB4CF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733800"/>
            <a:ext cx="2828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幻灯片编号占位符 1">
            <a:extLst>
              <a:ext uri="{FF2B5EF4-FFF2-40B4-BE49-F238E27FC236}">
                <a16:creationId xmlns:a16="http://schemas.microsoft.com/office/drawing/2014/main" id="{8BCCF828-9CDA-00EC-3A22-4ACB697A626A}"/>
              </a:ext>
            </a:extLst>
          </p:cNvPr>
          <p:cNvSpPr>
            <a:spLocks noGrp="1"/>
          </p:cNvSpPr>
          <p:nvPr>
            <p:ph type="sldNum" sz="quarter" idx="12"/>
          </p:nvPr>
        </p:nvSpPr>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79E118CD-E7F0-424A-A25B-8E00E3913DAD}" type="slidenum">
              <a:rPr kumimoji="0" lang="en-US" altLang="zh-CN" sz="1200">
                <a:latin typeface="Garamond" panose="02020404030301010803" pitchFamily="18" charset="0"/>
              </a:rPr>
              <a:pPr/>
              <a:t>8</a:t>
            </a:fld>
            <a:endParaRPr kumimoji="0" lang="en-US" altLang="zh-CN"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8195">
                                            <p:txEl>
                                              <p:pRg st="0" end="0"/>
                                            </p:txEl>
                                          </p:spTgt>
                                        </p:tgtEl>
                                        <p:attrNameLst>
                                          <p:attrName>style.fontWeight</p:attrName>
                                        </p:attrNameLst>
                                      </p:cBhvr>
                                      <p:to>
                                        <p:strVal val="bold"/>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8195">
                                            <p:txEl>
                                              <p:pRg st="1" end="1"/>
                                            </p:txEl>
                                          </p:spTgt>
                                        </p:tgtEl>
                                        <p:attrNameLst>
                                          <p:attrName>style.fontWeight</p:attrName>
                                        </p:attrNameLst>
                                      </p:cBhvr>
                                      <p:to>
                                        <p:strVal val="bold"/>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8195">
                                            <p:txEl>
                                              <p:pRg st="2" end="2"/>
                                            </p:txEl>
                                          </p:spTgt>
                                        </p:tgtEl>
                                        <p:attrNameLst>
                                          <p:attrName>style.fontWeight</p:attrName>
                                        </p:attrNameLst>
                                      </p:cBhvr>
                                      <p:to>
                                        <p:strVal val="bol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8195">
                                            <p:txEl>
                                              <p:pRg st="3" end="3"/>
                                            </p:txEl>
                                          </p:spTgt>
                                        </p:tgtEl>
                                        <p:attrNameLst>
                                          <p:attrName>style.fontWeight</p:attrName>
                                        </p:attrNameLst>
                                      </p:cBhvr>
                                      <p:to>
                                        <p:strVal val="bold"/>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8195">
                                            <p:txEl>
                                              <p:pRg st="4" end="4"/>
                                            </p:txEl>
                                          </p:spTgt>
                                        </p:tgtEl>
                                        <p:attrNameLst>
                                          <p:attrName>style.fontWeight</p:attrName>
                                        </p:attrNameLst>
                                      </p:cBhvr>
                                      <p:to>
                                        <p:strVal val="bold"/>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8195">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a:extLst>
              <a:ext uri="{FF2B5EF4-FFF2-40B4-BE49-F238E27FC236}">
                <a16:creationId xmlns:a16="http://schemas.microsoft.com/office/drawing/2014/main" id="{AF28ADF9-5289-82A3-6A11-A8FDE820C1C3}"/>
              </a:ext>
            </a:extLst>
          </p:cNvPr>
          <p:cNvSpPr>
            <a:spLocks noChangeArrowheads="1"/>
          </p:cNvSpPr>
          <p:nvPr/>
        </p:nvSpPr>
        <p:spPr bwMode="auto">
          <a:xfrm>
            <a:off x="609600" y="304800"/>
            <a:ext cx="8153400" cy="583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pPr>
              <a:buFont typeface="Wingdings" pitchFamily="2" charset="2"/>
              <a:buNone/>
            </a:pPr>
            <a:r>
              <a:rPr kumimoji="0" lang="en-US" altLang="zh-CN" sz="3200" b="1">
                <a:solidFill>
                  <a:srgbClr val="CCFF33"/>
                </a:solidFill>
              </a:rPr>
              <a:t>8.2  </a:t>
            </a:r>
            <a:r>
              <a:rPr kumimoji="0" lang="zh-CN" altLang="en-US" sz="3200" b="1">
                <a:solidFill>
                  <a:srgbClr val="CCFF33"/>
                </a:solidFill>
              </a:rPr>
              <a:t>隐含假设的类型</a:t>
            </a:r>
          </a:p>
          <a:p>
            <a:endParaRPr kumimoji="0" lang="zh-CN" altLang="en-US" sz="1000" b="1"/>
          </a:p>
          <a:p>
            <a:pPr>
              <a:buFont typeface="Wingdings" pitchFamily="2" charset="2"/>
              <a:buChar char="Ø"/>
            </a:pPr>
            <a:r>
              <a:rPr kumimoji="0" lang="en-US" altLang="zh-CN" sz="1800"/>
              <a:t> </a:t>
            </a:r>
            <a:r>
              <a:rPr kumimoji="0" lang="en-US" altLang="zh-CN" sz="2400"/>
              <a:t>(1) </a:t>
            </a:r>
            <a:r>
              <a:rPr kumimoji="0" lang="zh-CN" altLang="en-US" sz="2400" b="1"/>
              <a:t>预设假定</a:t>
            </a:r>
            <a:r>
              <a:rPr kumimoji="0" lang="zh-CN" altLang="en-US" sz="2400"/>
              <a:t>（</a:t>
            </a:r>
            <a:r>
              <a:rPr kumimoji="0" lang="en-US" altLang="zh-CN" sz="2400"/>
              <a:t>presuppositions</a:t>
            </a:r>
            <a:r>
              <a:rPr kumimoji="0" lang="zh-CN" altLang="en-US" sz="2400"/>
              <a:t>）或者叫“指称假定”。如假设 </a:t>
            </a:r>
            <a:r>
              <a:rPr kumimoji="0" lang="en-US" altLang="zh-CN" sz="2400"/>
              <a:t>a.“</a:t>
            </a:r>
            <a:r>
              <a:rPr kumimoji="0" lang="zh-CN" altLang="en-US" sz="2400"/>
              <a:t>这杯中有酒”。</a:t>
            </a:r>
          </a:p>
          <a:p>
            <a:pPr>
              <a:buFont typeface="Wingdings" pitchFamily="2" charset="2"/>
              <a:buChar char="Ø"/>
            </a:pPr>
            <a:endParaRPr kumimoji="0" lang="zh-CN" altLang="en-US" sz="1000"/>
          </a:p>
          <a:p>
            <a:pPr>
              <a:buFont typeface="Wingdings" pitchFamily="2" charset="2"/>
              <a:buChar char="Ø"/>
            </a:pPr>
            <a:r>
              <a:rPr kumimoji="0" lang="zh-CN" altLang="en-US" sz="2400"/>
              <a:t> </a:t>
            </a:r>
            <a:r>
              <a:rPr kumimoji="0" lang="en-US" altLang="zh-CN" sz="2400"/>
              <a:t>(2) </a:t>
            </a:r>
            <a:r>
              <a:rPr kumimoji="0" lang="zh-CN" altLang="en-US" sz="2400" b="1"/>
              <a:t>隐含前提</a:t>
            </a:r>
            <a:r>
              <a:rPr kumimoji="0" lang="en-US" altLang="zh-CN" sz="2400"/>
              <a:t>(supressed premises),</a:t>
            </a:r>
            <a:r>
              <a:rPr kumimoji="0" lang="zh-CN" altLang="en-US" sz="2400"/>
              <a:t> 省略的前提：它们本是形成完整论证的</a:t>
            </a:r>
            <a:r>
              <a:rPr kumimoji="0" lang="zh-CN" altLang="en-US" sz="2400">
                <a:solidFill>
                  <a:srgbClr val="FFFF00"/>
                </a:solidFill>
              </a:rPr>
              <a:t>必要</a:t>
            </a:r>
            <a:r>
              <a:rPr kumimoji="0" lang="zh-CN" altLang="en-US" sz="2400"/>
              <a:t>部分</a:t>
            </a:r>
            <a:r>
              <a:rPr kumimoji="0" lang="en-US" altLang="zh-CN" sz="2400"/>
              <a:t>,</a:t>
            </a:r>
            <a:r>
              <a:rPr kumimoji="0" lang="zh-CN" altLang="en-US" sz="2400"/>
              <a:t>但在表述中被省略了</a:t>
            </a:r>
            <a:r>
              <a:rPr kumimoji="0" lang="en-US" altLang="zh-CN" sz="2400"/>
              <a:t>,</a:t>
            </a:r>
            <a:r>
              <a:rPr kumimoji="0" lang="zh-CN" altLang="en-US" sz="2400"/>
              <a:t> 所以又被称为</a:t>
            </a:r>
            <a:r>
              <a:rPr kumimoji="0" lang="zh-CN" altLang="en-US" sz="2400">
                <a:solidFill>
                  <a:schemeClr val="hlink"/>
                </a:solidFill>
              </a:rPr>
              <a:t>“</a:t>
            </a:r>
            <a:r>
              <a:rPr kumimoji="0" lang="zh-CN" altLang="en-US" sz="2400" b="1">
                <a:solidFill>
                  <a:schemeClr val="hlink"/>
                </a:solidFill>
              </a:rPr>
              <a:t>填空者</a:t>
            </a:r>
            <a:r>
              <a:rPr kumimoji="0" lang="zh-CN" altLang="en-US" sz="2400">
                <a:solidFill>
                  <a:schemeClr val="hlink"/>
                </a:solidFill>
              </a:rPr>
              <a:t>”</a:t>
            </a:r>
            <a:r>
              <a:rPr kumimoji="0" lang="zh-CN" altLang="en-US" sz="2400"/>
              <a:t> 。如上例中补充的前提２：“这杯里的酒不很香”。 </a:t>
            </a:r>
          </a:p>
          <a:p>
            <a:pPr>
              <a:buFont typeface="Wingdings" pitchFamily="2" charset="2"/>
              <a:buChar char="Ø"/>
            </a:pPr>
            <a:endParaRPr kumimoji="0" lang="zh-CN" altLang="en-US" sz="1000"/>
          </a:p>
          <a:p>
            <a:pPr>
              <a:buFont typeface="Wingdings" pitchFamily="2" charset="2"/>
              <a:buChar char="Ø"/>
            </a:pPr>
            <a:r>
              <a:rPr kumimoji="0" lang="zh-CN" altLang="en-US" sz="2400"/>
              <a:t> </a:t>
            </a:r>
            <a:r>
              <a:rPr kumimoji="0" lang="en-US" altLang="zh-CN" sz="2400"/>
              <a:t>(3) </a:t>
            </a:r>
            <a:r>
              <a:rPr kumimoji="0" lang="zh-CN" altLang="en-US" sz="2400" b="1"/>
              <a:t>支撑假设</a:t>
            </a:r>
            <a:r>
              <a:rPr kumimoji="0" lang="en-US" altLang="zh-CN" sz="2400"/>
              <a:t>(underlying assumptions), </a:t>
            </a:r>
            <a:r>
              <a:rPr kumimoji="0" lang="zh-CN" altLang="en-US" sz="2400"/>
              <a:t>又被称为</a:t>
            </a:r>
            <a:r>
              <a:rPr kumimoji="0" lang="zh-CN" altLang="en-US" sz="2400">
                <a:solidFill>
                  <a:schemeClr val="hlink"/>
                </a:solidFill>
              </a:rPr>
              <a:t>“</a:t>
            </a:r>
            <a:r>
              <a:rPr kumimoji="0" lang="zh-CN" altLang="en-US" sz="2400" b="1">
                <a:solidFill>
                  <a:schemeClr val="hlink"/>
                </a:solidFill>
              </a:rPr>
              <a:t>支撑者</a:t>
            </a:r>
            <a:r>
              <a:rPr kumimoji="0" lang="zh-CN" altLang="en-US" sz="2400">
                <a:solidFill>
                  <a:schemeClr val="hlink"/>
                </a:solidFill>
              </a:rPr>
              <a:t>”</a:t>
            </a:r>
            <a:r>
              <a:rPr kumimoji="0" lang="en-US" altLang="zh-CN" sz="2400">
                <a:solidFill>
                  <a:schemeClr val="hlink"/>
                </a:solidFill>
              </a:rPr>
              <a:t>,</a:t>
            </a:r>
            <a:r>
              <a:rPr kumimoji="0" lang="zh-CN" altLang="en-US" sz="2400"/>
              <a:t>是下一个层次的隐含假设</a:t>
            </a:r>
            <a:r>
              <a:rPr kumimoji="0" lang="zh-CN" altLang="en-US" i="1">
                <a:effectLst>
                  <a:outerShdw blurRad="38100" dist="38100" dir="2700000" algn="tl">
                    <a:srgbClr val="000000"/>
                  </a:outerShdw>
                </a:effectLst>
              </a:rPr>
              <a:t>──</a:t>
            </a:r>
            <a:r>
              <a:rPr kumimoji="0" lang="zh-CN" altLang="en-US" sz="2400"/>
              <a:t>前提的前提、前提后面没有表述出来的观念、知识和事实。如为对付反驳而补上的 </a:t>
            </a:r>
            <a:r>
              <a:rPr kumimoji="0" lang="en-US" altLang="zh-CN" sz="2400"/>
              <a:t>b.“ </a:t>
            </a:r>
            <a:r>
              <a:rPr kumimoji="0" lang="zh-CN" altLang="en-US" sz="2400"/>
              <a:t>茅台酒很香”，</a:t>
            </a:r>
            <a:r>
              <a:rPr kumimoji="0" lang="en-US" altLang="zh-CN" sz="2400"/>
              <a:t>c. “</a:t>
            </a:r>
            <a:r>
              <a:rPr kumimoji="0" lang="zh-CN" altLang="en-US" sz="2400"/>
              <a:t>我的感官感觉正常”，以及更下一层的理由 </a:t>
            </a:r>
            <a:r>
              <a:rPr kumimoji="0" lang="en-US" altLang="zh-CN" sz="2400"/>
              <a:t>d.“</a:t>
            </a:r>
            <a:r>
              <a:rPr kumimoji="0" lang="zh-CN" altLang="en-US" sz="2400"/>
              <a:t>我没有喝多”。 </a:t>
            </a:r>
          </a:p>
          <a:p>
            <a:pPr>
              <a:buFont typeface="Wingdings" pitchFamily="2" charset="2"/>
              <a:buChar char="Ø"/>
            </a:pPr>
            <a:endParaRPr kumimoji="0" lang="zh-CN" altLang="en-US" sz="1000"/>
          </a:p>
          <a:p>
            <a:pPr>
              <a:buFont typeface="Wingdings" pitchFamily="2" charset="2"/>
              <a:buChar char="Ø"/>
            </a:pPr>
            <a:r>
              <a:rPr kumimoji="0" lang="zh-CN" altLang="en-US" sz="2400"/>
              <a:t> </a:t>
            </a:r>
            <a:r>
              <a:rPr kumimoji="0" lang="en-US" altLang="zh-CN" sz="2400"/>
              <a:t>(4) </a:t>
            </a:r>
            <a:r>
              <a:rPr kumimoji="0" lang="zh-CN" altLang="en-US" sz="2400" b="1"/>
              <a:t>含义</a:t>
            </a:r>
            <a:r>
              <a:rPr kumimoji="0" lang="zh-CN" altLang="en-US" sz="2400"/>
              <a:t>（</a:t>
            </a:r>
            <a:r>
              <a:rPr kumimoji="0" lang="en-US" altLang="zh-CN" sz="2400"/>
              <a:t>implications</a:t>
            </a:r>
            <a:r>
              <a:rPr kumimoji="0" lang="zh-CN" altLang="en-US" sz="2400"/>
              <a:t>），它主要指论证进一步蕴涵的、不明显的观念和实际后果。（上面的论证的含义是什么？）</a:t>
            </a:r>
          </a:p>
        </p:txBody>
      </p:sp>
      <p:sp>
        <p:nvSpPr>
          <p:cNvPr id="2" name="幻灯片编号占位符 1">
            <a:extLst>
              <a:ext uri="{FF2B5EF4-FFF2-40B4-BE49-F238E27FC236}">
                <a16:creationId xmlns:a16="http://schemas.microsoft.com/office/drawing/2014/main" id="{92D12647-B23D-4BD2-5C91-405D03A8A6B8}"/>
              </a:ext>
            </a:extLst>
          </p:cNvPr>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fontAlgn="base">
              <a:lnSpc>
                <a:spcPct val="90000"/>
              </a:lnSpc>
              <a:spcBef>
                <a:spcPct val="20000"/>
              </a:spcBef>
              <a:spcAft>
                <a:spcPct val="0"/>
              </a:spcAft>
              <a:buClr>
                <a:schemeClr val="accent1"/>
              </a:buClr>
              <a:buSzPct val="65000"/>
              <a:buFont typeface="Wingdings" pitchFamily="2" charset="2"/>
              <a:buChar char="n"/>
              <a:defRPr kumimoji="1" sz="2000">
                <a:solidFill>
                  <a:schemeClr val="tx1"/>
                </a:solidFill>
                <a:latin typeface="Arial" panose="020B0604020202020204" pitchFamily="34" charset="0"/>
                <a:ea typeface="宋体" panose="02010600030101010101" pitchFamily="2" charset="-122"/>
              </a:defRPr>
            </a:lvl9pPr>
          </a:lstStyle>
          <a:p>
            <a:fld id="{F13DA656-40B5-DF4A-A45A-3C130B51961B}" type="slidenum">
              <a:rPr kumimoji="0" lang="en-US" altLang="zh-CN" sz="1400"/>
              <a:pPr/>
              <a:t>9</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9218">
                                            <p:txEl>
                                              <p:pRg st="2" end="2"/>
                                            </p:txEl>
                                          </p:spTgt>
                                        </p:tgtEl>
                                        <p:attrNameLst>
                                          <p:attrName>style.fontStyle</p:attrName>
                                        </p:attrNameLst>
                                      </p:cBhvr>
                                      <p:to>
                                        <p:strVal val="normal"/>
                                      </p:to>
                                    </p:set>
                                    <p:set>
                                      <p:cBhvr override="childStyle">
                                        <p:cTn id="7" dur="indefinite"/>
                                        <p:tgtEl>
                                          <p:spTgt spid="9218">
                                            <p:txEl>
                                              <p:pRg st="2" end="2"/>
                                            </p:txEl>
                                          </p:spTgt>
                                        </p:tgtEl>
                                        <p:attrNameLst>
                                          <p:attrName>style.fontWeight</p:attrName>
                                        </p:attrNameLst>
                                      </p:cBhvr>
                                      <p:to>
                                        <p:strVal val="bold"/>
                                      </p:to>
                                    </p:set>
                                    <p:set>
                                      <p:cBhvr override="childStyle">
                                        <p:cTn id="8" dur="indefinite"/>
                                        <p:tgtEl>
                                          <p:spTgt spid="9218">
                                            <p:txEl>
                                              <p:pRg st="2" end="2"/>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mph" presetSubtype="1" nodeType="clickEffect">
                                  <p:stCondLst>
                                    <p:cond delay="0"/>
                                  </p:stCondLst>
                                  <p:childTnLst>
                                    <p:set>
                                      <p:cBhvr override="childStyle">
                                        <p:cTn id="12" dur="indefinite"/>
                                        <p:tgtEl>
                                          <p:spTgt spid="9218">
                                            <p:txEl>
                                              <p:pRg st="4" end="4"/>
                                            </p:txEl>
                                          </p:spTgt>
                                        </p:tgtEl>
                                        <p:attrNameLst>
                                          <p:attrName>style.fontStyle</p:attrName>
                                        </p:attrNameLst>
                                      </p:cBhvr>
                                      <p:to>
                                        <p:strVal val="normal"/>
                                      </p:to>
                                    </p:set>
                                    <p:set>
                                      <p:cBhvr override="childStyle">
                                        <p:cTn id="13" dur="indefinite"/>
                                        <p:tgtEl>
                                          <p:spTgt spid="9218">
                                            <p:txEl>
                                              <p:pRg st="4" end="4"/>
                                            </p:txEl>
                                          </p:spTgt>
                                        </p:tgtEl>
                                        <p:attrNameLst>
                                          <p:attrName>style.fontWeight</p:attrName>
                                        </p:attrNameLst>
                                      </p:cBhvr>
                                      <p:to>
                                        <p:strVal val="bold"/>
                                      </p:to>
                                    </p:set>
                                    <p:set>
                                      <p:cBhvr override="childStyle">
                                        <p:cTn id="14" dur="indefinite"/>
                                        <p:tgtEl>
                                          <p:spTgt spid="9218">
                                            <p:txEl>
                                              <p:pRg st="4" end="4"/>
                                            </p:txEl>
                                          </p:spTgt>
                                        </p:tgtEl>
                                        <p:attrNameLst>
                                          <p:attrName>style.textDecorationUnderline</p:attrName>
                                        </p:attrNameLst>
                                      </p:cBhvr>
                                      <p:to>
                                        <p:strVal val="fals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mph" presetSubtype="1" nodeType="clickEffect">
                                  <p:stCondLst>
                                    <p:cond delay="0"/>
                                  </p:stCondLst>
                                  <p:childTnLst>
                                    <p:set>
                                      <p:cBhvr override="childStyle">
                                        <p:cTn id="18" dur="indefinite"/>
                                        <p:tgtEl>
                                          <p:spTgt spid="9218">
                                            <p:txEl>
                                              <p:pRg st="6" end="6"/>
                                            </p:txEl>
                                          </p:spTgt>
                                        </p:tgtEl>
                                        <p:attrNameLst>
                                          <p:attrName>style.fontStyle</p:attrName>
                                        </p:attrNameLst>
                                      </p:cBhvr>
                                      <p:to>
                                        <p:strVal val="normal"/>
                                      </p:to>
                                    </p:set>
                                    <p:set>
                                      <p:cBhvr override="childStyle">
                                        <p:cTn id="19" dur="indefinite"/>
                                        <p:tgtEl>
                                          <p:spTgt spid="9218">
                                            <p:txEl>
                                              <p:pRg st="6" end="6"/>
                                            </p:txEl>
                                          </p:spTgt>
                                        </p:tgtEl>
                                        <p:attrNameLst>
                                          <p:attrName>style.fontWeight</p:attrName>
                                        </p:attrNameLst>
                                      </p:cBhvr>
                                      <p:to>
                                        <p:strVal val="bold"/>
                                      </p:to>
                                    </p:set>
                                    <p:set>
                                      <p:cBhvr override="childStyle">
                                        <p:cTn id="20" dur="indefinite"/>
                                        <p:tgtEl>
                                          <p:spTgt spid="9218">
                                            <p:txEl>
                                              <p:pRg st="6" end="6"/>
                                            </p:txEl>
                                          </p:spTgt>
                                        </p:tgtEl>
                                        <p:attrNameLst>
                                          <p:attrName>style.textDecorationUnderline</p:attrName>
                                        </p:attrNameLst>
                                      </p:cBhvr>
                                      <p:to>
                                        <p:strVal val="fals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mph" presetSubtype="1" nodeType="clickEffect">
                                  <p:stCondLst>
                                    <p:cond delay="0"/>
                                  </p:stCondLst>
                                  <p:childTnLst>
                                    <p:set>
                                      <p:cBhvr override="childStyle">
                                        <p:cTn id="24" dur="indefinite"/>
                                        <p:tgtEl>
                                          <p:spTgt spid="9218">
                                            <p:txEl>
                                              <p:pRg st="8" end="8"/>
                                            </p:txEl>
                                          </p:spTgt>
                                        </p:tgtEl>
                                        <p:attrNameLst>
                                          <p:attrName>style.fontStyle</p:attrName>
                                        </p:attrNameLst>
                                      </p:cBhvr>
                                      <p:to>
                                        <p:strVal val="normal"/>
                                      </p:to>
                                    </p:set>
                                    <p:set>
                                      <p:cBhvr override="childStyle">
                                        <p:cTn id="25" dur="indefinite"/>
                                        <p:tgtEl>
                                          <p:spTgt spid="9218">
                                            <p:txEl>
                                              <p:pRg st="8" end="8"/>
                                            </p:txEl>
                                          </p:spTgt>
                                        </p:tgtEl>
                                        <p:attrNameLst>
                                          <p:attrName>style.fontWeight</p:attrName>
                                        </p:attrNameLst>
                                      </p:cBhvr>
                                      <p:to>
                                        <p:strVal val="bold"/>
                                      </p:to>
                                    </p:set>
                                    <p:set>
                                      <p:cBhvr override="childStyle">
                                        <p:cTn id="26" dur="indefinite"/>
                                        <p:tgtEl>
                                          <p:spTgt spid="9218">
                                            <p:txEl>
                                              <p:pRg st="8" end="8"/>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amwork">
  <a:themeElements>
    <a:clrScheme name="Teamwork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fontScheme name="Teamwork">
      <a:majorFont>
        <a:latin typeface="Garamond"/>
        <a:ea typeface="宋体"/>
        <a:cs typeface=""/>
      </a:majorFont>
      <a:minorFont>
        <a:latin typeface="Garamond"/>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Teamwork 1">
        <a:dk1>
          <a:srgbClr val="000078"/>
        </a:dk1>
        <a:lt1>
          <a:srgbClr val="FFFFFF"/>
        </a:lt1>
        <a:dk2>
          <a:srgbClr val="000066"/>
        </a:dk2>
        <a:lt2>
          <a:srgbClr val="CCECFF"/>
        </a:lt2>
        <a:accent1>
          <a:srgbClr val="0099CC"/>
        </a:accent1>
        <a:accent2>
          <a:srgbClr val="008080"/>
        </a:accent2>
        <a:accent3>
          <a:srgbClr val="AAAAB8"/>
        </a:accent3>
        <a:accent4>
          <a:srgbClr val="DADADA"/>
        </a:accent4>
        <a:accent5>
          <a:srgbClr val="AACAE2"/>
        </a:accent5>
        <a:accent6>
          <a:srgbClr val="007373"/>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Teamwork 2">
        <a:dk1>
          <a:srgbClr val="0000A6"/>
        </a:dk1>
        <a:lt1>
          <a:srgbClr val="FFFFFF"/>
        </a:lt1>
        <a:dk2>
          <a:srgbClr val="000099"/>
        </a:dk2>
        <a:lt2>
          <a:srgbClr val="CCFFFF"/>
        </a:lt2>
        <a:accent1>
          <a:srgbClr val="00CCFF"/>
        </a:accent1>
        <a:accent2>
          <a:srgbClr val="FFE701"/>
        </a:accent2>
        <a:accent3>
          <a:srgbClr val="AAAACA"/>
        </a:accent3>
        <a:accent4>
          <a:srgbClr val="DADADA"/>
        </a:accent4>
        <a:accent5>
          <a:srgbClr val="AAE2FF"/>
        </a:accent5>
        <a:accent6>
          <a:srgbClr val="E7D101"/>
        </a:accent6>
        <a:hlink>
          <a:srgbClr val="FFCC66"/>
        </a:hlink>
        <a:folHlink>
          <a:srgbClr val="00CA00"/>
        </a:folHlink>
      </a:clrScheme>
      <a:clrMap bg1="dk2" tx1="lt1" bg2="dk1" tx2="lt2" accent1="accent1" accent2="accent2" accent3="accent3" accent4="accent4" accent5="accent5" accent6="accent6" hlink="hlink" folHlink="folHlink"/>
    </a:extraClrScheme>
    <a:extraClrScheme>
      <a:clrScheme name="Teamwork 3">
        <a:dk1>
          <a:srgbClr val="000000"/>
        </a:dk1>
        <a:lt1>
          <a:srgbClr val="E0EBF6"/>
        </a:lt1>
        <a:dk2>
          <a:srgbClr val="77A4AF"/>
        </a:dk2>
        <a:lt2>
          <a:srgbClr val="F3F7FB"/>
        </a:lt2>
        <a:accent1>
          <a:srgbClr val="B9C4D7"/>
        </a:accent1>
        <a:accent2>
          <a:srgbClr val="B1A1C5"/>
        </a:accent2>
        <a:accent3>
          <a:srgbClr val="EDF3FA"/>
        </a:accent3>
        <a:accent4>
          <a:srgbClr val="000000"/>
        </a:accent4>
        <a:accent5>
          <a:srgbClr val="D9DEE8"/>
        </a:accent5>
        <a:accent6>
          <a:srgbClr val="A091B2"/>
        </a:accent6>
        <a:hlink>
          <a:srgbClr val="3F2FB5"/>
        </a:hlink>
        <a:folHlink>
          <a:srgbClr val="318944"/>
        </a:folHlink>
      </a:clrScheme>
      <a:clrMap bg1="lt1" tx1="dk1" bg2="lt2" tx2="dk2" accent1="accent1" accent2="accent2" accent3="accent3" accent4="accent4" accent5="accent5" accent6="accent6" hlink="hlink" folHlink="folHlink"/>
    </a:extraClrScheme>
    <a:extraClrScheme>
      <a:clrScheme name="Teamwork 4">
        <a:dk1>
          <a:srgbClr val="006E6B"/>
        </a:dk1>
        <a:lt1>
          <a:srgbClr val="FFFFFF"/>
        </a:lt1>
        <a:dk2>
          <a:srgbClr val="006666"/>
        </a:dk2>
        <a:lt2>
          <a:srgbClr val="B9EFEE"/>
        </a:lt2>
        <a:accent1>
          <a:srgbClr val="33CCCC"/>
        </a:accent1>
        <a:accent2>
          <a:srgbClr val="6AB475"/>
        </a:accent2>
        <a:accent3>
          <a:srgbClr val="AAB8B8"/>
        </a:accent3>
        <a:accent4>
          <a:srgbClr val="DADADA"/>
        </a:accent4>
        <a:accent5>
          <a:srgbClr val="ADE2E2"/>
        </a:accent5>
        <a:accent6>
          <a:srgbClr val="5FA369"/>
        </a:accent6>
        <a:hlink>
          <a:srgbClr val="00FF99"/>
        </a:hlink>
        <a:folHlink>
          <a:srgbClr val="CCFF66"/>
        </a:folHlink>
      </a:clrScheme>
      <a:clrMap bg1="dk2" tx1="lt1" bg2="dk1" tx2="lt2" accent1="accent1" accent2="accent2" accent3="accent3" accent4="accent4" accent5="accent5" accent6="accent6" hlink="hlink" folHlink="folHlink"/>
    </a:extraClrScheme>
    <a:extraClrScheme>
      <a:clrScheme name="Teamwork 5">
        <a:dk1>
          <a:srgbClr val="8ABA8D"/>
        </a:dk1>
        <a:lt1>
          <a:srgbClr val="FFFFFF"/>
        </a:lt1>
        <a:dk2>
          <a:srgbClr val="6FB56D"/>
        </a:dk2>
        <a:lt2>
          <a:srgbClr val="DCF1F4"/>
        </a:lt2>
        <a:accent1>
          <a:srgbClr val="2E7E2E"/>
        </a:accent1>
        <a:accent2>
          <a:srgbClr val="25735D"/>
        </a:accent2>
        <a:accent3>
          <a:srgbClr val="BBD7BA"/>
        </a:accent3>
        <a:accent4>
          <a:srgbClr val="DADADA"/>
        </a:accent4>
        <a:accent5>
          <a:srgbClr val="ADC0AD"/>
        </a:accent5>
        <a:accent6>
          <a:srgbClr val="206853"/>
        </a:accent6>
        <a:hlink>
          <a:srgbClr val="FFFF00"/>
        </a:hlink>
        <a:folHlink>
          <a:srgbClr val="FFF4BF"/>
        </a:folHlink>
      </a:clrScheme>
      <a:clrMap bg1="dk2" tx1="lt1" bg2="dk1" tx2="lt2" accent1="accent1" accent2="accent2" accent3="accent3" accent4="accent4" accent5="accent5" accent6="accent6" hlink="hlink" folHlink="folHlink"/>
    </a:extraClrScheme>
    <a:extraClrScheme>
      <a:clrScheme name="Teamwork 6">
        <a:dk1>
          <a:srgbClr val="005400"/>
        </a:dk1>
        <a:lt1>
          <a:srgbClr val="FFFFFF"/>
        </a:lt1>
        <a:dk2>
          <a:srgbClr val="004800"/>
        </a:dk2>
        <a:lt2>
          <a:srgbClr val="D6D8C0"/>
        </a:lt2>
        <a:accent1>
          <a:srgbClr val="339933"/>
        </a:accent1>
        <a:accent2>
          <a:srgbClr val="7D8C70"/>
        </a:accent2>
        <a:accent3>
          <a:srgbClr val="AAB1AA"/>
        </a:accent3>
        <a:accent4>
          <a:srgbClr val="DADADA"/>
        </a:accent4>
        <a:accent5>
          <a:srgbClr val="ADCAAD"/>
        </a:accent5>
        <a:accent6>
          <a:srgbClr val="717E65"/>
        </a:accent6>
        <a:hlink>
          <a:srgbClr val="CCCC00"/>
        </a:hlink>
        <a:folHlink>
          <a:srgbClr val="85B3B1"/>
        </a:folHlink>
      </a:clrScheme>
      <a:clrMap bg1="dk2" tx1="lt1" bg2="dk1" tx2="lt2" accent1="accent1" accent2="accent2" accent3="accent3" accent4="accent4" accent5="accent5" accent6="accent6" hlink="hlink" folHlink="folHlink"/>
    </a:extraClrScheme>
    <a:extraClrScheme>
      <a:clrScheme name="Teamwork 7">
        <a:dk1>
          <a:srgbClr val="000000"/>
        </a:dk1>
        <a:lt1>
          <a:srgbClr val="F5F0BD"/>
        </a:lt1>
        <a:dk2>
          <a:srgbClr val="BD9D69"/>
        </a:dk2>
        <a:lt2>
          <a:srgbClr val="FFFFCC"/>
        </a:lt2>
        <a:accent1>
          <a:srgbClr val="CDBB77"/>
        </a:accent1>
        <a:accent2>
          <a:srgbClr val="F8EBD0"/>
        </a:accent2>
        <a:accent3>
          <a:srgbClr val="F9F6DB"/>
        </a:accent3>
        <a:accent4>
          <a:srgbClr val="000000"/>
        </a:accent4>
        <a:accent5>
          <a:srgbClr val="E3DABD"/>
        </a:accent5>
        <a:accent6>
          <a:srgbClr val="E1D5BC"/>
        </a:accent6>
        <a:hlink>
          <a:srgbClr val="FF9900"/>
        </a:hlink>
        <a:folHlink>
          <a:srgbClr val="C64B00"/>
        </a:folHlink>
      </a:clrScheme>
      <a:clrMap bg1="lt1" tx1="dk1" bg2="lt2" tx2="dk2" accent1="accent1" accent2="accent2" accent3="accent3" accent4="accent4" accent5="accent5" accent6="accent6" hlink="hlink" folHlink="folHlink"/>
    </a:extraClrScheme>
    <a:extraClrScheme>
      <a:clrScheme name="Teamwork 8">
        <a:dk1>
          <a:srgbClr val="000000"/>
        </a:dk1>
        <a:lt1>
          <a:srgbClr val="E2DDD4"/>
        </a:lt1>
        <a:dk2>
          <a:srgbClr val="000000"/>
        </a:dk2>
        <a:lt2>
          <a:srgbClr val="EFEBE3"/>
        </a:lt2>
        <a:accent1>
          <a:srgbClr val="F2F2F2"/>
        </a:accent1>
        <a:accent2>
          <a:srgbClr val="C4AD74"/>
        </a:accent2>
        <a:accent3>
          <a:srgbClr val="EEEBE6"/>
        </a:accent3>
        <a:accent4>
          <a:srgbClr val="000000"/>
        </a:accent4>
        <a:accent5>
          <a:srgbClr val="F7F7F7"/>
        </a:accent5>
        <a:accent6>
          <a:srgbClr val="B19C68"/>
        </a:accent6>
        <a:hlink>
          <a:srgbClr val="A46032"/>
        </a:hlink>
        <a:folHlink>
          <a:srgbClr val="8F8E73"/>
        </a:folHlink>
      </a:clrScheme>
      <a:clrMap bg1="lt1" tx1="dk1" bg2="lt2" tx2="dk2" accent1="accent1" accent2="accent2" accent3="accent3" accent4="accent4" accent5="accent5" accent6="accent6" hlink="hlink" folHlink="folHlink"/>
    </a:extraClrScheme>
    <a:extraClrScheme>
      <a:clrScheme name="Teamwork 9">
        <a:dk1>
          <a:srgbClr val="8A0000"/>
        </a:dk1>
        <a:lt1>
          <a:srgbClr val="FFFFFF"/>
        </a:lt1>
        <a:dk2>
          <a:srgbClr val="800000"/>
        </a:dk2>
        <a:lt2>
          <a:srgbClr val="FFFFCC"/>
        </a:lt2>
        <a:accent1>
          <a:srgbClr val="FF5831"/>
        </a:accent1>
        <a:accent2>
          <a:srgbClr val="C5543D"/>
        </a:accent2>
        <a:accent3>
          <a:srgbClr val="C0AAAA"/>
        </a:accent3>
        <a:accent4>
          <a:srgbClr val="DADADA"/>
        </a:accent4>
        <a:accent5>
          <a:srgbClr val="FFB4AD"/>
        </a:accent5>
        <a:accent6>
          <a:srgbClr val="B24B36"/>
        </a:accent6>
        <a:hlink>
          <a:srgbClr val="FFFFCC"/>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批判性思维导论">
  <a:themeElements>
    <a:clrScheme name="批判性思维导论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批判性思维导论">
      <a:majorFont>
        <a:latin typeface="Garamond"/>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批判性思维导论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批判性思维导论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批判性思维导论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批判性思维导论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批判性思维导论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批判性思维导论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批判性思维导论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批判性思维导论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批判性思维导论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宋体"/>
        <a:cs typeface=""/>
      </a:majorFont>
      <a:minorFont>
        <a:latin typeface="Tahoma"/>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accent1"/>
          </a:buClr>
          <a:buSzPct val="65000"/>
          <a:buFont typeface="Wingdings" charset="0"/>
          <a:buChar char="n"/>
          <a:tabLst/>
          <a:defRPr kumimoji="0" lang="en-US" sz="20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批判性思维导论</Template>
  <TotalTime>31658</TotalTime>
  <Words>6555</Words>
  <Application>Microsoft Macintosh PowerPoint</Application>
  <PresentationFormat>On-screen Show (4:3)</PresentationFormat>
  <Paragraphs>592</Paragraphs>
  <Slides>44</Slides>
  <Notes>0</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44</vt:i4>
      </vt:variant>
    </vt:vector>
  </HeadingPairs>
  <TitlesOfParts>
    <vt:vector size="60" baseType="lpstr">
      <vt:lpstr>Arial</vt:lpstr>
      <vt:lpstr>宋体</vt:lpstr>
      <vt:lpstr>Wingdings</vt:lpstr>
      <vt:lpstr>Calibri</vt:lpstr>
      <vt:lpstr>Garamond</vt:lpstr>
      <vt:lpstr>Tahoma</vt:lpstr>
      <vt:lpstr>汉鼎简中楷</vt:lpstr>
      <vt:lpstr>MS Song</vt:lpstr>
      <vt:lpstr>汉鼎简楷体</vt:lpstr>
      <vt:lpstr>Arial Unicode MS</vt:lpstr>
      <vt:lpstr>Orbit</vt:lpstr>
      <vt:lpstr>Ripple</vt:lpstr>
      <vt:lpstr>Teamwork</vt:lpstr>
      <vt:lpstr>批判性思维导论</vt:lpstr>
      <vt:lpstr>Default Design</vt:lpstr>
      <vt:lpstr>Ocean</vt:lpstr>
      <vt:lpstr>批判性思维</vt:lpstr>
      <vt:lpstr>PowerPoint Presentation</vt:lpstr>
      <vt:lpstr>PowerPoint Presentation</vt:lpstr>
      <vt:lpstr>PowerPoint Presentation</vt:lpstr>
      <vt:lpstr>PowerPoint Presentation</vt:lpstr>
      <vt:lpstr>论证隐含着什么？</vt:lpstr>
      <vt:lpstr>旁边 酒客 的反驳:</vt:lpstr>
      <vt:lpstr>所以，如果他的推理合理，必须这样:</vt:lpstr>
      <vt:lpstr>PowerPoint Presentation</vt:lpstr>
      <vt:lpstr>PowerPoint Presentation</vt:lpstr>
      <vt:lpstr>PowerPoint Presentation</vt:lpstr>
      <vt:lpstr>PowerPoint Presentation</vt:lpstr>
      <vt:lpstr>PowerPoint Presentation</vt:lpstr>
      <vt:lpstr>8.1.4 预设假定的问题</vt:lpstr>
      <vt:lpstr>PowerPoint Presentation</vt:lpstr>
      <vt:lpstr>PowerPoint Presentation</vt:lpstr>
      <vt:lpstr>PowerPoint Presentation</vt:lpstr>
      <vt:lpstr>PowerPoint Presentation</vt:lpstr>
      <vt:lpstr>PowerPoint Presentation</vt:lpstr>
      <vt:lpstr>练习：辨别下面论证的隐含前提或假设: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high plains of Nazca, Peru</vt:lpstr>
      <vt:lpstr>PowerPoint Presentation</vt:lpstr>
      <vt:lpstr>PowerPoint Presentation</vt:lpstr>
    </vt:vector>
  </TitlesOfParts>
  <Company>TransUnion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批判性思维导论</dc:title>
  <dc:creator>VDong</dc:creator>
  <cp:lastModifiedBy>ZHANG, RUOYU (PGR)</cp:lastModifiedBy>
  <cp:revision>438</cp:revision>
  <dcterms:created xsi:type="dcterms:W3CDTF">2009-04-22T01:35:53Z</dcterms:created>
  <dcterms:modified xsi:type="dcterms:W3CDTF">2022-05-30T22:12:44Z</dcterms:modified>
</cp:coreProperties>
</file>