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7505" y="381635"/>
            <a:ext cx="11339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多命令检索匹配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357505" y="1042035"/>
            <a:ext cx="112058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问题背景：</a:t>
            </a:r>
            <a:r>
              <a:rPr lang="zh-CN" altLang="en-US">
                <a:sym typeface="+mn-ea"/>
              </a:rPr>
              <a:t>我们希望给串口发送一条命令，例如发送</a:t>
            </a:r>
            <a:r>
              <a:rPr lang="en-US" altLang="zh-CN">
                <a:sym typeface="+mn-ea"/>
              </a:rPr>
              <a:t> AT^SN </a:t>
            </a:r>
            <a:r>
              <a:rPr lang="zh-CN" altLang="en-US">
                <a:sym typeface="+mn-ea"/>
              </a:rPr>
              <a:t>，然后捕获串口返回的数据，如果和预期的结果匹配，则返回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，如果超时或者不匹配，则返回</a:t>
            </a:r>
            <a:r>
              <a:rPr lang="en-US" altLang="zh-CN">
                <a:sym typeface="+mn-ea"/>
              </a:rPr>
              <a:t> false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问题说明：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次，命令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次，此时共</a:t>
            </a:r>
            <a:r>
              <a:rPr lang="en-US" altLang="zh-CN">
                <a:sym typeface="+mn-ea"/>
              </a:rPr>
              <a:t> m+n </a:t>
            </a:r>
            <a:r>
              <a:rPr lang="zh-CN" altLang="en-US">
                <a:sym typeface="+mn-ea"/>
              </a:rPr>
              <a:t>个线程会不断读取串口数据到各自的</a:t>
            </a:r>
            <a:r>
              <a:rPr lang="en-US" altLang="zh-CN">
                <a:sym typeface="+mn-ea"/>
              </a:rPr>
              <a:t> Buffer</a:t>
            </a:r>
            <a:r>
              <a:rPr lang="zh-CN" altLang="en-US">
                <a:sym typeface="+mn-ea"/>
              </a:rPr>
              <a:t>，命令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检测到字符串</a:t>
            </a:r>
            <a:r>
              <a:rPr lang="en-US" altLang="zh-CN">
                <a:sym typeface="+mn-ea"/>
              </a:rPr>
              <a:t> s1 </a:t>
            </a:r>
            <a:r>
              <a:rPr lang="zh-CN" altLang="en-US">
                <a:sym typeface="+mn-ea"/>
              </a:rPr>
              <a:t>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，命令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检测到</a:t>
            </a:r>
            <a:r>
              <a:rPr lang="en-US" altLang="zh-CN">
                <a:sym typeface="+mn-ea"/>
              </a:rPr>
              <a:t> s2 </a:t>
            </a:r>
            <a:r>
              <a:rPr lang="zh-CN" altLang="en-US">
                <a:sym typeface="+mn-ea"/>
              </a:rPr>
              <a:t>则返回</a:t>
            </a:r>
            <a:r>
              <a:rPr lang="en-US" altLang="zh-CN">
                <a:sym typeface="+mn-ea"/>
              </a:rPr>
              <a:t> true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如果多个命令相同，则按照发送顺序依次检测。</a:t>
            </a: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460" y="2974975"/>
            <a:ext cx="5120640" cy="3695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505" y="3069590"/>
            <a:ext cx="4944110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示例</a:t>
            </a:r>
            <a:r>
              <a:rPr lang="en-US" altLang="zh-CN" sz="2000" b="1">
                <a:sym typeface="+mn-ea"/>
              </a:rPr>
              <a:t> 1</a:t>
            </a:r>
            <a:r>
              <a:rPr lang="zh-CN" altLang="en-US" sz="2000" b="1">
                <a:sym typeface="+mn-ea"/>
              </a:rPr>
              <a:t>：</a:t>
            </a:r>
            <a:endParaRPr lang="zh-CN" altLang="en-US" sz="2000" b="1">
              <a:sym typeface="+mn-ea"/>
            </a:endParaRPr>
          </a:p>
          <a:p>
            <a:r>
              <a:rPr lang="zh-CN" altLang="en-US" sz="1600">
                <a:sym typeface="+mn-ea"/>
              </a:rPr>
              <a:t>输入：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在输入上述命令后，串口数据读取到以下内容：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^VERSION=3.0.0.1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^SN=123456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输出：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ym typeface="+mn-ea"/>
            </a:endParaRPr>
          </a:p>
          <a:p>
            <a:pPr marL="0" lv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说明：仅返回了一个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^SN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，因此第三条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AT^SN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false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890" y="2974975"/>
            <a:ext cx="5120640" cy="3695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10935" y="3069590"/>
            <a:ext cx="494411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示例</a:t>
            </a:r>
            <a:r>
              <a:rPr lang="en-US" altLang="zh-CN" sz="2000" b="1">
                <a:sym typeface="+mn-ea"/>
              </a:rPr>
              <a:t> 2</a:t>
            </a:r>
            <a:r>
              <a:rPr lang="zh-CN" altLang="en-US" sz="2000" b="1">
                <a:sym typeface="+mn-ea"/>
              </a:rPr>
              <a:t>：</a:t>
            </a:r>
            <a:endParaRPr lang="zh-CN" altLang="en-US" sz="2000" b="1">
              <a:sym typeface="+mn-ea"/>
            </a:endParaRPr>
          </a:p>
          <a:p>
            <a:r>
              <a:rPr lang="zh-CN" altLang="en-US" sz="1600">
                <a:sym typeface="+mn-ea"/>
              </a:rPr>
              <a:t>输入：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AT^SN?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AT^VERSION?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在输入上述命令后，串口数据读取到以下内容：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VERSION=3.0.0.1</a:t>
            </a:r>
            <a:endParaRPr lang="en-US" altLang="zh-CN" sz="1600">
              <a:sym typeface="+mn-ea"/>
            </a:endParaRPr>
          </a:p>
          <a:p>
            <a:pPr marL="0" lvl="1" indent="457200"/>
            <a:r>
              <a:rPr lang="en-US" altLang="zh-CN" sz="1600">
                <a:sym typeface="+mn-ea"/>
              </a:rPr>
              <a:t>^SN=123456</a:t>
            </a:r>
            <a:endParaRPr lang="en-US" altLang="zh-CN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输出：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true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false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45920" y="2390140"/>
            <a:ext cx="3997960" cy="41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20085" y="2517775"/>
            <a:ext cx="84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673215" y="2390140"/>
            <a:ext cx="3997960" cy="41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47380" y="2517775"/>
            <a:ext cx="84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64360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774315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684270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4723765" y="3054985"/>
            <a:ext cx="619125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</a:t>
            </a:r>
            <a:endParaRPr 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15950" y="2226310"/>
            <a:ext cx="0" cy="4444365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7505" y="381635"/>
            <a:ext cx="11339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并发流程图</a:t>
            </a:r>
            <a:endParaRPr lang="zh-CN" altLang="en-US" sz="32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0MjQ2OWI4OTQ2ZjgzOTY3ZDM2OTg3ZGE3M2MxZWQifQ=="/>
  <p:tag name="KSO_WPP_MARK_KEY" val="52eb16e3-6392-433a-aaa0-de972717f8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2022-11-06T12:47:00Z</dcterms:created>
  <dcterms:modified xsi:type="dcterms:W3CDTF">2022-11-06T13:07:03Z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F37CF6C5C1D54A58A1C63D817CCFFEA3</vt:lpwstr>
  </property>
  <property fmtid="{D5CDD505-2E9C-101B-9397-08002B2CF9AE}" pid="3" name="KSOProductBuildVer">
    <vt:lpwstr>2052-11.1.0.12598</vt:lpwstr>
  </property>
</Properties>
</file>