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0799445" cy="1799971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0C7"/>
    <a:srgbClr val="009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38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000" y="2945835"/>
            <a:ext cx="8100000" cy="6266667"/>
          </a:xfrm>
        </p:spPr>
        <p:txBody>
          <a:bodyPr anchor="b"/>
          <a:lstStyle>
            <a:lvl1pPr algn="ctr">
              <a:defRPr sz="708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000" y="9454168"/>
            <a:ext cx="8100000" cy="434583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750" indent="0" algn="ctr">
              <a:buNone/>
              <a:defRPr sz="2360"/>
            </a:lvl2pPr>
            <a:lvl3pPr marL="1080135" indent="0" algn="ctr">
              <a:buNone/>
              <a:defRPr sz="2125"/>
            </a:lvl3pPr>
            <a:lvl4pPr marL="1619885" indent="0" algn="ctr">
              <a:buNone/>
              <a:defRPr sz="1890"/>
            </a:lvl4pPr>
            <a:lvl5pPr marL="2160270" indent="0" algn="ctr">
              <a:buNone/>
              <a:defRPr sz="1890"/>
            </a:lvl5pPr>
            <a:lvl6pPr marL="2700020" indent="0" algn="ctr">
              <a:buNone/>
              <a:defRPr sz="1890"/>
            </a:lvl6pPr>
            <a:lvl7pPr marL="3239770" indent="0" algn="ctr">
              <a:buNone/>
              <a:defRPr sz="1890"/>
            </a:lvl7pPr>
            <a:lvl8pPr marL="3780155" indent="0" algn="ctr">
              <a:buNone/>
              <a:defRPr sz="1890"/>
            </a:lvl8pPr>
            <a:lvl9pPr marL="4319905" indent="0" algn="ctr">
              <a:buNone/>
              <a:defRPr sz="189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28750" y="958333"/>
            <a:ext cx="2328750" cy="1525416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500" y="958333"/>
            <a:ext cx="6851250" cy="1525416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875" y="4487501"/>
            <a:ext cx="9314999" cy="7487499"/>
          </a:xfrm>
        </p:spPr>
        <p:txBody>
          <a:bodyPr anchor="b"/>
          <a:lstStyle>
            <a:lvl1pPr>
              <a:defRPr sz="708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875" y="12045835"/>
            <a:ext cx="9314999" cy="3937499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7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2pPr>
            <a:lvl3pPr marL="1080135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3pPr>
            <a:lvl4pPr marL="161988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602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7000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8015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0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500" y="4791667"/>
            <a:ext cx="4590000" cy="114208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7500" y="4791667"/>
            <a:ext cx="4590000" cy="114208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907" y="958333"/>
            <a:ext cx="9314999" cy="34791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3907" y="4412501"/>
            <a:ext cx="4568906" cy="2162499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750" indent="0">
              <a:buNone/>
              <a:defRPr sz="2360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907" y="6575000"/>
            <a:ext cx="4568906" cy="96708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67500" y="4412501"/>
            <a:ext cx="4591406" cy="2162499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750" indent="0">
              <a:buNone/>
              <a:defRPr sz="2360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67500" y="6575000"/>
            <a:ext cx="4591406" cy="96708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907" y="1200000"/>
            <a:ext cx="3483281" cy="420000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406" y="2591667"/>
            <a:ext cx="5467500" cy="12791667"/>
          </a:xfrm>
        </p:spPr>
        <p:txBody>
          <a:bodyPr/>
          <a:lstStyle>
            <a:lvl1pPr>
              <a:defRPr sz="3780"/>
            </a:lvl1pPr>
            <a:lvl2pPr>
              <a:defRPr sz="3305"/>
            </a:lvl2pPr>
            <a:lvl3pPr>
              <a:defRPr sz="283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3907" y="5400000"/>
            <a:ext cx="3483281" cy="10004168"/>
          </a:xfrm>
        </p:spPr>
        <p:txBody>
          <a:bodyPr/>
          <a:lstStyle>
            <a:lvl1pPr marL="0" indent="0">
              <a:buNone/>
              <a:defRPr sz="1890"/>
            </a:lvl1pPr>
            <a:lvl2pPr marL="539750" indent="0">
              <a:buNone/>
              <a:defRPr sz="1655"/>
            </a:lvl2pPr>
            <a:lvl3pPr marL="1080135" indent="0">
              <a:buNone/>
              <a:defRPr sz="1415"/>
            </a:lvl3pPr>
            <a:lvl4pPr marL="1619885" indent="0">
              <a:buNone/>
              <a:defRPr sz="1180"/>
            </a:lvl4pPr>
            <a:lvl5pPr marL="2160270" indent="0">
              <a:buNone/>
              <a:defRPr sz="1180"/>
            </a:lvl5pPr>
            <a:lvl6pPr marL="2700020" indent="0">
              <a:buNone/>
              <a:defRPr sz="1180"/>
            </a:lvl6pPr>
            <a:lvl7pPr marL="3239770" indent="0">
              <a:buNone/>
              <a:defRPr sz="1180"/>
            </a:lvl7pPr>
            <a:lvl8pPr marL="3780155" indent="0">
              <a:buNone/>
              <a:defRPr sz="1180"/>
            </a:lvl8pPr>
            <a:lvl9pPr marL="4319905" indent="0">
              <a:buNone/>
              <a:defRPr sz="11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907" y="1200000"/>
            <a:ext cx="3483281" cy="420000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406" y="2591667"/>
            <a:ext cx="5467500" cy="12791667"/>
          </a:xfrm>
        </p:spPr>
        <p:txBody>
          <a:bodyPr/>
          <a:lstStyle>
            <a:lvl1pPr marL="0" indent="0">
              <a:buNone/>
              <a:defRPr sz="3780"/>
            </a:lvl1pPr>
            <a:lvl2pPr marL="539750" indent="0">
              <a:buNone/>
              <a:defRPr sz="3305"/>
            </a:lvl2pPr>
            <a:lvl3pPr marL="1080135" indent="0">
              <a:buNone/>
              <a:defRPr sz="2835"/>
            </a:lvl3pPr>
            <a:lvl4pPr marL="1619885" indent="0">
              <a:buNone/>
              <a:defRPr sz="2360"/>
            </a:lvl4pPr>
            <a:lvl5pPr marL="2160270" indent="0">
              <a:buNone/>
              <a:defRPr sz="2360"/>
            </a:lvl5pPr>
            <a:lvl6pPr marL="2700020" indent="0">
              <a:buNone/>
              <a:defRPr sz="2360"/>
            </a:lvl6pPr>
            <a:lvl7pPr marL="3239770" indent="0">
              <a:buNone/>
              <a:defRPr sz="2360"/>
            </a:lvl7pPr>
            <a:lvl8pPr marL="3780155" indent="0">
              <a:buNone/>
              <a:defRPr sz="2360"/>
            </a:lvl8pPr>
            <a:lvl9pPr marL="4319905" indent="0">
              <a:buNone/>
              <a:defRPr sz="236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3907" y="5400000"/>
            <a:ext cx="3483281" cy="10004168"/>
          </a:xfrm>
        </p:spPr>
        <p:txBody>
          <a:bodyPr/>
          <a:lstStyle>
            <a:lvl1pPr marL="0" indent="0">
              <a:buNone/>
              <a:defRPr sz="1890"/>
            </a:lvl1pPr>
            <a:lvl2pPr marL="539750" indent="0">
              <a:buNone/>
              <a:defRPr sz="1655"/>
            </a:lvl2pPr>
            <a:lvl3pPr marL="1080135" indent="0">
              <a:buNone/>
              <a:defRPr sz="1415"/>
            </a:lvl3pPr>
            <a:lvl4pPr marL="1619885" indent="0">
              <a:buNone/>
              <a:defRPr sz="1180"/>
            </a:lvl4pPr>
            <a:lvl5pPr marL="2160270" indent="0">
              <a:buNone/>
              <a:defRPr sz="1180"/>
            </a:lvl5pPr>
            <a:lvl6pPr marL="2700020" indent="0">
              <a:buNone/>
              <a:defRPr sz="1180"/>
            </a:lvl6pPr>
            <a:lvl7pPr marL="3239770" indent="0">
              <a:buNone/>
              <a:defRPr sz="1180"/>
            </a:lvl7pPr>
            <a:lvl8pPr marL="3780155" indent="0">
              <a:buNone/>
              <a:defRPr sz="1180"/>
            </a:lvl8pPr>
            <a:lvl9pPr marL="4319905" indent="0">
              <a:buNone/>
              <a:defRPr sz="11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2500" y="958333"/>
            <a:ext cx="9314999" cy="3479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500" y="4791667"/>
            <a:ext cx="9314999" cy="1142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2500" y="16683334"/>
            <a:ext cx="243000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77500" y="16683334"/>
            <a:ext cx="364500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27500" y="16683334"/>
            <a:ext cx="243000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0135" rtl="0" eaLnBrk="1" latinLnBrk="0" hangingPunct="1">
        <a:lnSpc>
          <a:spcPct val="90000"/>
        </a:lnSpc>
        <a:spcBef>
          <a:spcPct val="0"/>
        </a:spcBef>
        <a:buNone/>
        <a:defRPr sz="51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10801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1pPr>
      <a:lvl2pPr marL="81026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5001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8976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430145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969895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51028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405003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58978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3pPr>
      <a:lvl4pPr marL="161988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70002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23977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31990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8" Type="http://schemas.openxmlformats.org/officeDocument/2006/relationships/slideLayout" Target="../slideLayouts/slideLayout1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0093E9"/>
            </a:gs>
            <a:gs pos="0">
              <a:srgbClr val="80D0C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8" name="矩形 27"/>
          <p:cNvSpPr/>
          <p:nvPr>
            <p:custDataLst>
              <p:tags r:id="rId1"/>
            </p:custDataLst>
          </p:nvPr>
        </p:nvSpPr>
        <p:spPr>
          <a:xfrm>
            <a:off x="757555" y="7804150"/>
            <a:ext cx="9319895" cy="3404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7555" y="454025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SuperCom 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软件设计架构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0125" y="10212070"/>
            <a:ext cx="8804275" cy="7200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.Net FrameWork 4.7.2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984885" y="9270365"/>
            <a:ext cx="8819515" cy="72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SuperUtils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984885" y="8328660"/>
            <a:ext cx="8819515" cy="72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SuperControls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757555" y="1031240"/>
            <a:ext cx="9320530" cy="6432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000125" y="1239520"/>
            <a:ext cx="4399915" cy="1118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0125" y="1239520"/>
            <a:ext cx="2787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AvalonEdit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文本处理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700530" y="1758315"/>
            <a:ext cx="3230245" cy="433070"/>
            <a:chOff x="1804" y="2671"/>
            <a:chExt cx="5087" cy="682"/>
          </a:xfrm>
        </p:grpSpPr>
        <p:sp>
          <p:nvSpPr>
            <p:cNvPr id="11" name="矩形 10"/>
            <p:cNvSpPr/>
            <p:nvPr>
              <p:custDataLst>
                <p:tags r:id="rId6"/>
              </p:custDataLst>
            </p:nvPr>
          </p:nvSpPr>
          <p:spPr>
            <a:xfrm>
              <a:off x="1804" y="2673"/>
              <a:ext cx="2268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AvalonEdit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7"/>
              </p:custDataLst>
            </p:nvPr>
          </p:nvSpPr>
          <p:spPr>
            <a:xfrm>
              <a:off x="4623" y="2671"/>
              <a:ext cx="2268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语法高亮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5687060" y="1239520"/>
            <a:ext cx="4133215" cy="1118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5678805" y="1242060"/>
            <a:ext cx="264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配置持久化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395085" y="1759585"/>
            <a:ext cx="3225165" cy="431800"/>
            <a:chOff x="9899" y="2586"/>
            <a:chExt cx="5079" cy="680"/>
          </a:xfrm>
        </p:grpSpPr>
        <p:sp>
          <p:nvSpPr>
            <p:cNvPr id="16" name="矩形 15"/>
            <p:cNvSpPr/>
            <p:nvPr>
              <p:custDataLst>
                <p:tags r:id="rId10"/>
              </p:custDataLst>
            </p:nvPr>
          </p:nvSpPr>
          <p:spPr>
            <a:xfrm>
              <a:off x="9899" y="2586"/>
              <a:ext cx="2268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窗体配置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1"/>
              </p:custDataLst>
            </p:nvPr>
          </p:nvSpPr>
          <p:spPr>
            <a:xfrm>
              <a:off x="12710" y="2586"/>
              <a:ext cx="2268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用户配置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矩形 17"/>
          <p:cNvSpPr/>
          <p:nvPr>
            <p:custDataLst>
              <p:tags r:id="rId12"/>
            </p:custDataLst>
          </p:nvPr>
        </p:nvSpPr>
        <p:spPr>
          <a:xfrm>
            <a:off x="1000760" y="5342890"/>
            <a:ext cx="8820785" cy="179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3"/>
            </p:custDataLst>
          </p:nvPr>
        </p:nvSpPr>
        <p:spPr>
          <a:xfrm>
            <a:off x="1000760" y="5342890"/>
            <a:ext cx="2694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Entity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基础功能类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01483" y="5908675"/>
            <a:ext cx="7419340" cy="988060"/>
            <a:chOff x="2922" y="4861"/>
            <a:chExt cx="11684" cy="1556"/>
          </a:xfrm>
        </p:grpSpPr>
        <p:sp>
          <p:nvSpPr>
            <p:cNvPr id="20" name="矩形 19"/>
            <p:cNvSpPr/>
            <p:nvPr>
              <p:custDataLst>
                <p:tags r:id="rId14"/>
              </p:custDataLst>
            </p:nvPr>
          </p:nvSpPr>
          <p:spPr>
            <a:xfrm>
              <a:off x="2922" y="4909"/>
              <a:ext cx="2268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命令发送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15"/>
              </p:custDataLst>
            </p:nvPr>
          </p:nvSpPr>
          <p:spPr>
            <a:xfrm>
              <a:off x="6062" y="4861"/>
              <a:ext cx="2267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串口配置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6"/>
              </p:custDataLst>
            </p:nvPr>
          </p:nvSpPr>
          <p:spPr>
            <a:xfrm>
              <a:off x="9201" y="4861"/>
              <a:ext cx="2267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高亮规则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7"/>
              </p:custDataLst>
            </p:nvPr>
          </p:nvSpPr>
          <p:spPr>
            <a:xfrm>
              <a:off x="12340" y="4909"/>
              <a:ext cx="2267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选项卡管理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8"/>
              </p:custDataLst>
            </p:nvPr>
          </p:nvSpPr>
          <p:spPr>
            <a:xfrm>
              <a:off x="12340" y="5732"/>
              <a:ext cx="2267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串口扩展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19"/>
              </p:custDataLst>
            </p:nvPr>
          </p:nvSpPr>
          <p:spPr>
            <a:xfrm>
              <a:off x="2922" y="5737"/>
              <a:ext cx="2268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快键键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0"/>
              </p:custDataLst>
            </p:nvPr>
          </p:nvSpPr>
          <p:spPr>
            <a:xfrm>
              <a:off x="6062" y="5737"/>
              <a:ext cx="2267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监视器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1"/>
              </p:custDataLst>
            </p:nvPr>
          </p:nvSpPr>
          <p:spPr>
            <a:xfrm>
              <a:off x="9201" y="5737"/>
              <a:ext cx="2267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虚拟串口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29" name="文本框 28"/>
          <p:cNvSpPr txBox="1"/>
          <p:nvPr>
            <p:custDataLst>
              <p:tags r:id="rId22"/>
            </p:custDataLst>
          </p:nvPr>
        </p:nvSpPr>
        <p:spPr>
          <a:xfrm>
            <a:off x="757555" y="7809230"/>
            <a:ext cx="217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基础类库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" name="矩形 29"/>
          <p:cNvSpPr/>
          <p:nvPr>
            <p:custDataLst>
              <p:tags r:id="rId23"/>
            </p:custDataLst>
          </p:nvPr>
        </p:nvSpPr>
        <p:spPr>
          <a:xfrm>
            <a:off x="1000125" y="2545080"/>
            <a:ext cx="4399915" cy="11671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4"/>
            </p:custDataLst>
          </p:nvPr>
        </p:nvSpPr>
        <p:spPr>
          <a:xfrm>
            <a:off x="1000125" y="2545080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Lang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语言管理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672590" y="3101975"/>
            <a:ext cx="3158945" cy="432000"/>
            <a:chOff x="2634" y="7924"/>
            <a:chExt cx="4975" cy="680"/>
          </a:xfrm>
        </p:grpSpPr>
        <p:sp>
          <p:nvSpPr>
            <p:cNvPr id="32" name="矩形 31"/>
            <p:cNvSpPr/>
            <p:nvPr>
              <p:custDataLst>
                <p:tags r:id="rId25"/>
              </p:custDataLst>
            </p:nvPr>
          </p:nvSpPr>
          <p:spPr>
            <a:xfrm>
              <a:off x="2634" y="7924"/>
              <a:ext cx="2268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语言切换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3" name="矩形 32"/>
            <p:cNvSpPr/>
            <p:nvPr>
              <p:custDataLst>
                <p:tags r:id="rId26"/>
              </p:custDataLst>
            </p:nvPr>
          </p:nvSpPr>
          <p:spPr>
            <a:xfrm>
              <a:off x="5341" y="7924"/>
              <a:ext cx="2268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中英日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34" name="矩形 33"/>
          <p:cNvSpPr/>
          <p:nvPr>
            <p:custDataLst>
              <p:tags r:id="rId27"/>
            </p:custDataLst>
          </p:nvPr>
        </p:nvSpPr>
        <p:spPr>
          <a:xfrm>
            <a:off x="5687060" y="2551430"/>
            <a:ext cx="4133850" cy="11671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28"/>
            </p:custDataLst>
          </p:nvPr>
        </p:nvSpPr>
        <p:spPr>
          <a:xfrm>
            <a:off x="5687695" y="2545080"/>
            <a:ext cx="263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Logger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日志模块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287135" y="3101975"/>
            <a:ext cx="3228975" cy="431800"/>
            <a:chOff x="9901" y="7937"/>
            <a:chExt cx="5085" cy="680"/>
          </a:xfrm>
        </p:grpSpPr>
        <p:sp>
          <p:nvSpPr>
            <p:cNvPr id="36" name="矩形 35"/>
            <p:cNvSpPr/>
            <p:nvPr>
              <p:custDataLst>
                <p:tags r:id="rId29"/>
              </p:custDataLst>
            </p:nvPr>
          </p:nvSpPr>
          <p:spPr>
            <a:xfrm>
              <a:off x="9901" y="7937"/>
              <a:ext cx="2268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日志分级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7" name="矩形 36"/>
            <p:cNvSpPr/>
            <p:nvPr>
              <p:custDataLst>
                <p:tags r:id="rId30"/>
              </p:custDataLst>
            </p:nvPr>
          </p:nvSpPr>
          <p:spPr>
            <a:xfrm>
              <a:off x="12718" y="7937"/>
              <a:ext cx="2268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日志持久化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38" name="矩形 37"/>
          <p:cNvSpPr/>
          <p:nvPr>
            <p:custDataLst>
              <p:tags r:id="rId31"/>
            </p:custDataLst>
          </p:nvPr>
        </p:nvSpPr>
        <p:spPr>
          <a:xfrm>
            <a:off x="1000125" y="3935730"/>
            <a:ext cx="4399280" cy="11671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32"/>
            </p:custDataLst>
          </p:nvPr>
        </p:nvSpPr>
        <p:spPr>
          <a:xfrm>
            <a:off x="1000125" y="3935730"/>
            <a:ext cx="248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Upgrade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升级管理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672590" y="4490720"/>
            <a:ext cx="3159125" cy="431800"/>
            <a:chOff x="2634" y="9993"/>
            <a:chExt cx="4975" cy="680"/>
          </a:xfrm>
        </p:grpSpPr>
        <p:sp>
          <p:nvSpPr>
            <p:cNvPr id="40" name="矩形 39"/>
            <p:cNvSpPr/>
            <p:nvPr>
              <p:custDataLst>
                <p:tags r:id="rId33"/>
              </p:custDataLst>
            </p:nvPr>
          </p:nvSpPr>
          <p:spPr>
            <a:xfrm>
              <a:off x="2634" y="9993"/>
              <a:ext cx="2268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版本检测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34"/>
              </p:custDataLst>
            </p:nvPr>
          </p:nvSpPr>
          <p:spPr>
            <a:xfrm>
              <a:off x="5341" y="9993"/>
              <a:ext cx="2268" cy="6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版本更新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35"/>
            </p:custDataLst>
          </p:nvPr>
        </p:nvSpPr>
        <p:spPr>
          <a:xfrm>
            <a:off x="5687060" y="3942715"/>
            <a:ext cx="4134485" cy="11671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36"/>
            </p:custDataLst>
          </p:nvPr>
        </p:nvSpPr>
        <p:spPr>
          <a:xfrm>
            <a:off x="5687695" y="3943985"/>
            <a:ext cx="2492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WatchDog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看门狗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4" name="矩形 43"/>
          <p:cNvSpPr/>
          <p:nvPr>
            <p:custDataLst>
              <p:tags r:id="rId37"/>
            </p:custDataLst>
          </p:nvPr>
        </p:nvSpPr>
        <p:spPr>
          <a:xfrm>
            <a:off x="6287135" y="4460875"/>
            <a:ext cx="1440000" cy="43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内存监控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COMMONDATA" val="eyJoZGlkIjoiNjY0MjQ2OWI4OTQ2ZjgzOTY3ZDM2OTg3ZGE3M2MxZWQ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PresentationFormat>宽屏</PresentationFormat>
  <Paragraphs>62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2023-05-13T14:58:00Z</dcterms:created>
  <dcterms:modified xsi:type="dcterms:W3CDTF">2023-05-13T15:20:41Z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48F75AFEDBD04F91B62EFCA2A8F5EF8B_12</vt:lpwstr>
  </property>
  <property fmtid="{D5CDD505-2E9C-101B-9397-08002B2CF9AE}" pid="3" name="KSOProductBuildVer">
    <vt:lpwstr>2052-11.1.0.14309</vt:lpwstr>
  </property>
</Properties>
</file>