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3754755" y="2030095"/>
            <a:ext cx="2512695" cy="2631440"/>
            <a:chOff x="5913" y="3197"/>
            <a:chExt cx="3957" cy="4144"/>
          </a:xfrm>
        </p:grpSpPr>
        <p:sp>
          <p:nvSpPr>
            <p:cNvPr id="4" name="圆角矩形 3"/>
            <p:cNvSpPr/>
            <p:nvPr/>
          </p:nvSpPr>
          <p:spPr>
            <a:xfrm>
              <a:off x="5913" y="3197"/>
              <a:ext cx="3786" cy="3786"/>
            </a:xfrm>
            <a:prstGeom prst="round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9900" b="1">
                  <a:latin typeface="Arial Black" panose="020B0A04020102020204" charset="0"/>
                  <a:cs typeface="Arial Black" panose="020B0A04020102020204" charset="0"/>
                </a:rPr>
                <a:t>C</a:t>
              </a:r>
              <a:endParaRPr lang="en-US" altLang="zh-CN" sz="19900" b="1">
                <a:latin typeface="Arial Black" panose="020B0A04020102020204" charset="0"/>
                <a:cs typeface="Arial Black" panose="020B0A0402010202020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490" y="6379"/>
              <a:ext cx="2381" cy="9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+mj-ea"/>
                  <a:ea typeface="+mj-ea"/>
                  <a:cs typeface="Algerian" panose="04020705040A02060702" charset="0"/>
                </a:rPr>
                <a:t>Super</a:t>
              </a:r>
              <a:endParaRPr lang="en-US" altLang="zh-CN" sz="2800" b="1">
                <a:solidFill>
                  <a:schemeClr val="tx1"/>
                </a:solidFill>
                <a:latin typeface="+mj-ea"/>
                <a:ea typeface="+mj-ea"/>
                <a:cs typeface="Algerian" panose="04020705040A02060702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Y0MjQ2OWI4OTQ2ZjgzOTY3ZDM2OTg3ZGE3M2MxZW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5" baseType="lpstr">
      <vt:lpstr>Arial</vt:lpstr>
      <vt:lpstr>宋体</vt:lpstr>
      <vt:lpstr>Wingdings</vt:lpstr>
      <vt:lpstr>Arial Unicode MS</vt:lpstr>
      <vt:lpstr>Calibri</vt:lpstr>
      <vt:lpstr>微软雅黑</vt:lpstr>
      <vt:lpstr>华文琥珀</vt:lpstr>
      <vt:lpstr>华文楷体</vt:lpstr>
      <vt:lpstr>华文新魏</vt:lpstr>
      <vt:lpstr>华文彩云</vt:lpstr>
      <vt:lpstr>华文细黑</vt:lpstr>
      <vt:lpstr>华文行楷</vt:lpstr>
      <vt:lpstr>华文隶书</vt:lpstr>
      <vt:lpstr>幼圆</vt:lpstr>
      <vt:lpstr>新宋体</vt:lpstr>
      <vt:lpstr>方正姚体</vt:lpstr>
      <vt:lpstr>方正舒体</vt:lpstr>
      <vt:lpstr>等线 Light</vt:lpstr>
      <vt:lpstr>隶书</vt:lpstr>
      <vt:lpstr>黑体</vt:lpstr>
      <vt:lpstr>Adobe 仿宋 Std R</vt:lpstr>
      <vt:lpstr>Adobe 宋体 Std L</vt:lpstr>
      <vt:lpstr>Adobe 明體 Std L</vt:lpstr>
      <vt:lpstr>Adobe 楷体 Std R</vt:lpstr>
      <vt:lpstr>Adobe 繁黑體 Std B</vt:lpstr>
      <vt:lpstr>Adobe 黑体 Std R</vt:lpstr>
      <vt:lpstr>Adobe Gothic Std B</vt:lpstr>
      <vt:lpstr>Adobe Myungjo Std M</vt:lpstr>
      <vt:lpstr>Kozuka Gothic Pr6N B</vt:lpstr>
      <vt:lpstr>Kozuka Gothic Pr6N EL</vt:lpstr>
      <vt:lpstr>Kozuka Gothic Pr6N H</vt:lpstr>
      <vt:lpstr>Kozuka Gothic Pr6N L</vt:lpstr>
      <vt:lpstr>Kozuka Gothic Pro H</vt:lpstr>
      <vt:lpstr>Kozuka Gothic Pro L</vt:lpstr>
      <vt:lpstr>Kozuka Gothic Pro M</vt:lpstr>
      <vt:lpstr>Kozuka Gothic Pro R</vt:lpstr>
      <vt:lpstr>Kozuka Mincho Pr6N B</vt:lpstr>
      <vt:lpstr>Kozuka Mincho Pr6N EL</vt:lpstr>
      <vt:lpstr>Kozuka Mincho Pr6N H</vt:lpstr>
      <vt:lpstr>Kozuka Mincho Pr6N L</vt:lpstr>
      <vt:lpstr>Kozuka Mincho Pr6N M</vt:lpstr>
      <vt:lpstr>Kozuka Mincho Pr6N R</vt:lpstr>
      <vt:lpstr>Kozuka Mincho Pro B</vt:lpstr>
      <vt:lpstr>Kozuka Mincho Pro EL</vt:lpstr>
      <vt:lpstr>Kozuka Mincho Pro L</vt:lpstr>
      <vt:lpstr>Kozuka Mincho Pro M</vt:lpstr>
      <vt:lpstr>Microsoft JhengHei Light</vt:lpstr>
      <vt:lpstr>Microsoft JhengHei UI</vt:lpstr>
      <vt:lpstr>Microsoft JhengHei UI Light</vt:lpstr>
      <vt:lpstr>Microsoft YaHei UI</vt:lpstr>
      <vt:lpstr>Microsoft YaHei UI Light</vt:lpstr>
      <vt:lpstr>Adobe Arabic</vt:lpstr>
      <vt:lpstr>MS PGothic</vt:lpstr>
      <vt:lpstr>Yu Gothic UI Semilight</vt:lpstr>
      <vt:lpstr>Adobe Hebrew</vt:lpstr>
      <vt:lpstr>Adobe Caslon Pro</vt:lpstr>
      <vt:lpstr>Adobe Caslon Pro Bold</vt:lpstr>
      <vt:lpstr>Arial Black</vt:lpstr>
      <vt:lpstr>Adobe Garamond Pro Bold</vt:lpstr>
      <vt:lpstr>Adobe Devanagari</vt:lpstr>
      <vt:lpstr>Adobe Garamond Pro</vt:lpstr>
      <vt:lpstr>Adobe Naskh Medium</vt:lpstr>
      <vt:lpstr>Algerian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chao</dc:creator>
  <cp:lastModifiedBy>chao</cp:lastModifiedBy>
  <cp:revision>10</cp:revision>
  <dcterms:created xsi:type="dcterms:W3CDTF">2022-08-16T18:24:00Z</dcterms:created>
  <dcterms:modified xsi:type="dcterms:W3CDTF">2022-08-16T18:28:14Z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0825A39BB3044E5AA12DA618F90B0452</vt:lpwstr>
  </property>
  <property fmtid="{D5CDD505-2E9C-101B-9397-08002B2CF9AE}" pid="3" name="KSOProductBuildVer">
    <vt:lpwstr>2052-11.1.0.12302</vt:lpwstr>
  </property>
</Properties>
</file>