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image/bmp" Extension="bmp"/>
  <Default ContentType="image/gif" Extension="gif"/>
  <Default ContentType="image/tiff" Extension="tiff"/>
  <Default ContentType="image/wmf" Extension="wmf"/>
  <Default ContentType="image/emf" Extension="emf"/>
  <Default ContentType="application/vnd.openxmlformats-package.relationships+xml" Extension="rels"/>
  <Default ContentType="application/xml" Extension="xml"/>
  <Default ContentType="application/octet-stream" Extension="jp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Target="docProps/core.xml" Id="rId3" Type="http://schemas.openxmlformats.org/package/2006/relationships/metadata/core-properties"/>
  <Relationship Target="docProps/thumbnail.jpeg" Id="rId2" Type="http://schemas.openxmlformats.org/package/2006/relationships/metadata/thumbnail"/>
  <Relationship Target="ppt/presentation.xml" Id="rId1" Type="http://schemas.openxmlformats.org/officeDocument/2006/relationships/officeDocument"/>
  <Relationship Target="docProps/app.xml" Id="rId4" Type="http://schemas.openxmlformats.org/officeDocument/2006/relationships/extended-properties"/>
</Relationships>
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r:id="rId1" id="2147483648"/>
  </p:sldMasterIdLst>
  <p:sldIdLst>
    <p:sldId r:id="rId6" id="256"/>
  </p:sldIdLst>
  <p:sldSz cx="9144000" cy="6858000" type="screen4x3"/>
  <p:notesSz cx="6858000" cy="9144000"/>
  <p:defaultTextStyle>
    <a:defPPr>
      <a:defRPr lang="en-US"/>
    </a:defPPr>
    <a:lvl1pPr marL="0" algn="l" rtl="0" latinLnBrk="0" hangingPunct="1" eaLnBrk="1" defTabSz="91440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 hangingPunct="1" eaLnBrk="1" defTabSz="91440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 hangingPunct="1" eaLnBrk="1" defTabSz="91440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 hangingPunct="1" eaLnBrk="1" defTabSz="91440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 hangingPunct="1" eaLnBrk="1" defTabSz="91440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 hangingPunct="1" eaLnBrk="1" defTabSz="91440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 hangingPunct="1" eaLnBrk="1" defTabSz="91440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 hangingPunct="1" eaLnBrk="1" defTabSz="91440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 hangingPunct="1" eaLnBrk="1" defTabSz="91440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
  <Relationship Target="slideMasters/slideMaster1.xml" Id="rId1" Type="http://schemas.openxmlformats.org/officeDocument/2006/relationships/slideMaster"/>
  <Relationship Target="tableStyles.xml" Id="rId2" Type="http://schemas.openxmlformats.org/officeDocument/2006/relationships/tableStyles"/>
  <Relationship Target="theme/theme1.xml" Id="rId3" Type="http://schemas.openxmlformats.org/officeDocument/2006/relationships/theme"/>
  <Relationship Target="viewProps.xml" Id="rId4" Type="http://schemas.openxmlformats.org/officeDocument/2006/relationships/viewProps"/>
  <Relationship Target="presProps.xml" Id="rId5" Type="http://schemas.openxmlformats.org/officeDocument/2006/relationships/presProps"/>
  <Relationship Target="slides/slide1.xml" Id="rId6" Type="http://schemas.openxmlformats.org/officeDocument/2006/relationships/slide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2013/8/19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
  <Relationship Target="../slideLayouts/slideLayout1.xml" Id="rId1" Type="http://schemas.openxmlformats.org/officeDocument/2006/relationships/slideLayout"/>
</Relationships>
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7FCFF"/>
        </a:solidFill>
        <a:effectLst/>
      </p:bgPr>
    </p:bg>
    <p:spTree>
      <p:nvGrpSpPr>
        <p:cNvPr name="Page-1" id="100"/>
        <p:cNvGrpSpPr/>
        <p:nvPr/>
      </p:nvGrpSpPr>
      <p:grpSpPr>
        <a:xfrm>
          <a:off y="0" x="0"/>
          <a:ext cx="0" cy="0"/>
          <a:chOff y="0" x="0"/>
          <a:chExt cx="0" cy="0"/>
        </a:xfrm>
      </p:grpSpPr>
      <p:grpSp>
        <p:nvGrpSpPr>
          <p:cNvPr name="Group148" id="148"/>
          <p:cNvGrpSpPr/>
          <p:nvPr/>
        </p:nvGrpSpPr>
        <p:grpSpPr>
          <a:xfrm>
            <a:off y="845800" x="687564"/>
            <a:ext cx="7768872" cy="5166400"/>
            <a:chOff y="845800" x="687564"/>
            <a:chExt cx="7768872" cy="5166400"/>
          </a:xfrm>
        </p:grpSpPr>
        <p:grpSp>
          <p:nvGrpSpPr>
            <p:cNvPr name="" id="220"/>
            <p:cNvGrpSpPr/>
            <p:nvPr/>
          </p:nvGrpSpPr>
          <p:grpSpPr>
            <a:xfrm>
              <a:off y="1926683" x="3938388"/>
              <a:ext cx="4096400" cy="4077917"/>
              <a:chOff y="1926683" x="3938388"/>
              <a:chExt cx="4096400" cy="4077917"/>
            </a:xfrm>
          </p:grpSpPr>
          <p:sp>
            <p:nvSpPr>
              <p:cNvPr name="" id="221"/>
              <p:cNvSpPr/>
              <p:nvPr/>
            </p:nvSpPr>
            <p:spPr>
              <a:xfrm>
                <a:off y="2945091" x="4972087"/>
                <a:ext cx="2048215" cy="2038951"/>
              </a:xfrm>
              <a:custGeom>
                <a:avLst/>
                <a:gdLst/>
                <a:ahLst/>
                <a:cxnLst/>
                <a:pathLst>
                  <a:path h="2038951" w="2048215">
                    <a:moveTo>
                      <a:pt y="0" x="1024108"/>
                    </a:moveTo>
                    <a:cubicBezTo>
                      <a:pt y="0" x="749935"/>
                      <a:pt y="106196" x="492841"/>
                      <a:pt y="298409" x="299764"/>
                    </a:cubicBezTo>
                    <a:cubicBezTo>
                      <a:pt y="490623" x="106688"/>
                      <a:pt y="746544" x="0"/>
                      <a:pt y="1019479" x="0"/>
                    </a:cubicBezTo>
                    <a:cubicBezTo>
                      <a:pt y="1292388" x="0"/>
                      <a:pt y="1547261" x="106677"/>
                      <a:pt y="1740544" x="299764"/>
                    </a:cubicBezTo>
                    <a:cubicBezTo>
                      <a:pt y="1932756" x="492851"/>
                      <a:pt y="2038951" x="751022"/>
                      <a:pt y="2038951" x="1024108"/>
                    </a:cubicBezTo>
                    <a:cubicBezTo>
                      <a:pt y="2038951" x="1298255"/>
                      <a:pt y="1932756" x="1555348"/>
                      <a:pt y="1740544" x="1748448"/>
                    </a:cubicBezTo>
                    <a:cubicBezTo>
                      <a:pt y="1548310" x="1941534"/>
                      <a:pt y="1292388" x="2048215"/>
                      <a:pt y="1019479" x="2048215"/>
                    </a:cubicBezTo>
                    <a:cubicBezTo>
                      <a:pt y="746544" x="2048215"/>
                      <a:pt y="491675" x="1941534"/>
                      <a:pt y="298409" x="1748448"/>
                    </a:cubicBezTo>
                    <a:cubicBezTo>
                      <a:pt y="106196" x="1555348"/>
                      <a:pt y="0" x="1298270"/>
                      <a:pt y="0" x="1024108"/>
                    </a:cubicBezTo>
                    <a:close/>
                    <a:moveTo>
                      <a:pt y="1869045" x="1024108"/>
                    </a:moveTo>
                    <a:cubicBezTo>
                      <a:pt y="1869045" x="551514"/>
                      <a:pt y="1487799" x="170685"/>
                      <a:pt y="1019479" x="170685"/>
                    </a:cubicBezTo>
                    <a:cubicBezTo>
                      <a:pt y="551144" x="170685"/>
                      <a:pt y="169912" x="551514"/>
                      <a:pt y="169912" x="1024108"/>
                    </a:cubicBezTo>
                    <a:cubicBezTo>
                      <a:pt y="169912" x="1496676"/>
                      <a:pt y="551144" x="1877527"/>
                      <a:pt y="1019479" x="1877527"/>
                    </a:cubicBezTo>
                    <a:cubicBezTo>
                      <a:pt y="1487799" x="1877527"/>
                      <a:pt y="1869045" x="1496676"/>
                      <a:pt y="1869045" x="1024108"/>
                    </a:cubicBezTo>
                    <a:close/>
                  </a:path>
                </a:pathLst>
              </a:custGeom>
              <a:solidFill>
                <a:srgbClr val="DCDCDD">
                  <a:alpha val="18000"/>
                </a:srgbClr>
              </a:solidFill>
              <a:ln cap="flat" w="7600">
                <a:solidFill>
                  <a:srgbClr val="DCDCDD">
                    <a:alpha val="0"/>
                  </a:srgbClr>
                </a:solidFill>
                <a:bevel/>
              </a:ln>
            </p:spPr>
          </p:sp>
          <p:sp>
            <p:nvSpPr>
              <p:cNvPr name="" id="222"/>
              <p:cNvSpPr/>
              <p:nvPr/>
            </p:nvSpPr>
            <p:spPr>
              <a:xfrm>
                <a:off y="1926683" x="3938388"/>
                <a:ext cx="4096400" cy="4077917"/>
              </a:xfrm>
              <a:custGeom>
                <a:avLst/>
                <a:gdLst/>
                <a:ahLst/>
                <a:cxnLst/>
                <a:pathLst>
                  <a:path h="4077917" w="4096400">
                    <a:moveTo>
                      <a:pt y="199945" x="1469878"/>
                    </a:moveTo>
                    <a:cubicBezTo>
                      <a:pt y="270331" x="1517439"/>
                      <a:pt y="331691" x="1577828"/>
                      <a:pt y="381210" x="1648828"/>
                    </a:cubicBezTo>
                    <a:cubicBezTo>
                      <a:pt y="463141" x="1766308"/>
                      <a:pt y="506444" x="1904400"/>
                      <a:pt y="506444" x="2048215"/>
                    </a:cubicBezTo>
                    <a:cubicBezTo>
                      <a:pt y="506444" x="2192022"/>
                      <a:pt y="463141" x="2330137"/>
                      <a:pt y="381210" x="2447603"/>
                    </a:cubicBezTo>
                    <a:cubicBezTo>
                      <a:pt y="331691" x="2518587"/>
                      <a:pt y="270331" x="2578984"/>
                      <a:pt y="199955" x="2626530"/>
                    </a:cubicBezTo>
                    <a:cubicBezTo>
                      <a:pt y="234236" x="2736684"/>
                      <a:pt y="278307" x="2843449"/>
                      <a:pt y="331754" x="2945790"/>
                    </a:cubicBezTo>
                    <a:cubicBezTo>
                      <a:pt y="415013" x="2929443"/>
                      <a:pt y="500923" x="2928569"/>
                      <a:pt y="585911" x="2943617"/>
                    </a:cubicBezTo>
                    <a:cubicBezTo>
                      <a:pt y="726460" x="2968507"/>
                      <a:pt y="854255" x="3035402"/>
                      <a:pt y="955449" x="3137060"/>
                    </a:cubicBezTo>
                    <a:cubicBezTo>
                      <a:pt y="1086458" x="3268646"/>
                      <a:pt y="1158590" x="3443621"/>
                      <a:pt y="1158590" x="3629752"/>
                    </a:cubicBezTo>
                    <a:cubicBezTo>
                      <a:pt y="1158590" x="3675003"/>
                      <a:pt y="1154356" x="3719615"/>
                      <a:pt y="1145905" x="3763307"/>
                    </a:cubicBezTo>
                    <a:cubicBezTo>
                      <a:pt y="1247852" x="3816986"/>
                      <a:pt y="1354183" x="3861248"/>
                      <a:pt y="1463927" x="3895646"/>
                    </a:cubicBezTo>
                    <a:cubicBezTo>
                      <a:pt y="1511290" x="3825004"/>
                      <a:pt y="1571406" x="3763406"/>
                      <a:pt y="1642079" x="3713717"/>
                    </a:cubicBezTo>
                    <a:cubicBezTo>
                      <a:pt y="1758982" x="3631523"/>
                      <a:pt y="1896375" x="3588082"/>
                      <a:pt y="2039437" x="3588089"/>
                    </a:cubicBezTo>
                    <a:cubicBezTo>
                      <a:pt y="2182454" x="3588089"/>
                      <a:pt y="2319809" x="3631500"/>
                      <a:pt y="2436674" x="3713626"/>
                    </a:cubicBezTo>
                    <a:cubicBezTo>
                      <a:pt y="2507308" x="3763269"/>
                      <a:pt y="2567424" x="3824799"/>
                      <a:pt y="2614772" x="3895365"/>
                    </a:cubicBezTo>
                    <a:cubicBezTo>
                      <a:pt y="2724585" x="3860891"/>
                      <a:pt y="2830924" x="3816560"/>
                      <a:pt y="2932908" x="3762783"/>
                    </a:cubicBezTo>
                    <a:cubicBezTo>
                      <a:pt y="2924526" x="3719250"/>
                      <a:pt y="2920300" x="3674820"/>
                      <a:pt y="2920300" x="3629737"/>
                    </a:cubicBezTo>
                    <a:cubicBezTo>
                      <a:pt y="2920300" x="3443606"/>
                      <a:pt y="2992462" x="3268638"/>
                      <a:pt y="3123463" x="3137067"/>
                    </a:cubicBezTo>
                    <a:cubicBezTo>
                      <a:pt y="3224498" x="3035569"/>
                      <a:pt y="3352071" x="2968720"/>
                      <a:pt y="3492382" x="2943738"/>
                    </a:cubicBezTo>
                    <a:cubicBezTo>
                      <a:pt y="3577214" x="2928645"/>
                      <a:pt y="3662987" x="2929412"/>
                      <a:pt y="3746139" x="2945616"/>
                    </a:cubicBezTo>
                    <a:cubicBezTo>
                      <a:pt y="3799666" x="2843130"/>
                      <a:pt y="3843753" x="2736243"/>
                      <a:pt y="3878044" x="2625937"/>
                    </a:cubicBezTo>
                    <a:cubicBezTo>
                      <a:pt y="3807851" x="2578346"/>
                      <a:pt y="3746640" x="2517964"/>
                      <a:pt y="3697278" x="2447025"/>
                    </a:cubicBezTo>
                    <a:cubicBezTo>
                      <a:pt y="3615624" x="2329681"/>
                      <a:pt y="3572456" x="2191764"/>
                      <a:pt y="3572456" x="2048200"/>
                    </a:cubicBezTo>
                    <a:cubicBezTo>
                      <a:pt y="3572456" x="1904644"/>
                      <a:pt y="3615616" x="1766734"/>
                      <a:pt y="3697294" x="1649390"/>
                    </a:cubicBezTo>
                    <a:cubicBezTo>
                      <a:pt y="3746648" x="1578459"/>
                      <a:pt y="3807858" x="1518062"/>
                      <a:pt y="3878044" x="1470478"/>
                    </a:cubicBezTo>
                    <a:cubicBezTo>
                      <a:pt y="3843768" x="1360180"/>
                      <a:pt y="3799666" x="1253293"/>
                      <a:pt y="3746146" x="1150807"/>
                    </a:cubicBezTo>
                    <a:cubicBezTo>
                      <a:pt y="3663010" x="1167010"/>
                      <a:pt y="3577236" x="1167778"/>
                      <a:pt y="3492398" x="1152684"/>
                    </a:cubicBezTo>
                    <a:cubicBezTo>
                      <a:pt y="3352071" x="1127696"/>
                      <a:pt y="3224482" x="1060854"/>
                      <a:pt y="3123463" x="959356"/>
                    </a:cubicBezTo>
                    <a:cubicBezTo>
                      <a:pt y="2992462" x="827762"/>
                      <a:pt y="2920308" x="652794"/>
                      <a:pt y="2920308" x="466662"/>
                    </a:cubicBezTo>
                    <a:cubicBezTo>
                      <a:pt y="2920308" x="421581"/>
                      <a:pt y="2924518" x="377159"/>
                      <a:pt y="2932916" x="333623"/>
                    </a:cubicBezTo>
                    <a:cubicBezTo>
                      <a:pt y="2830947" x="279859"/>
                      <a:pt y="2724585" x="235534"/>
                      <a:pt y="2614772" x="201045"/>
                    </a:cubicBezTo>
                    <a:cubicBezTo>
                      <a:pt y="2567417" x="271612"/>
                      <a:pt y="2507316" x="333144"/>
                      <a:pt y="2436674" x="382781"/>
                    </a:cubicBezTo>
                    <a:cubicBezTo>
                      <a:pt y="2319816" x="464913"/>
                      <a:pt y="2182454" x="508331"/>
                      <a:pt y="2039422" x="508331"/>
                    </a:cubicBezTo>
                    <a:cubicBezTo>
                      <a:pt y="1896367" x="508331"/>
                      <a:pt y="1758959" x="464892"/>
                      <a:pt y="1642056" x="382696"/>
                    </a:cubicBezTo>
                    <a:cubicBezTo>
                      <a:pt y="1571399" x="333005"/>
                      <a:pt y="1511268" x="271410"/>
                      <a:pt y="1463904" x="200768"/>
                    </a:cubicBezTo>
                    <a:cubicBezTo>
                      <a:pt y="1354176" x="235171"/>
                      <a:pt y="1247836" x="279410"/>
                      <a:pt y="1145890" x="333101"/>
                    </a:cubicBezTo>
                    <a:cubicBezTo>
                      <a:pt y="1154341" x="376796"/>
                      <a:pt y="1158590" x="421396"/>
                      <a:pt y="1158590" x="466670"/>
                    </a:cubicBezTo>
                    <a:cubicBezTo>
                      <a:pt y="1158590" x="652781"/>
                      <a:pt y="1086443" x="827762"/>
                      <a:pt y="955442" x="959363"/>
                    </a:cubicBezTo>
                    <a:cubicBezTo>
                      <a:pt y="854240" x="1061013"/>
                      <a:pt y="726452" x="1127901"/>
                      <a:pt y="585890" x="1152798"/>
                    </a:cubicBezTo>
                    <a:cubicBezTo>
                      <a:pt y="500902" x="1167854"/>
                      <a:pt y="414989" x="1166988"/>
                      <a:pt y="331744" x="1150632"/>
                    </a:cubicBezTo>
                    <a:cubicBezTo>
                      <a:pt y="278307" x="1252982"/>
                      <a:pt y="234236" x="1359724"/>
                      <a:pt y="199945" x="1469878"/>
                    </a:cubicBezTo>
                    <a:close/>
                    <a:moveTo>
                      <a:pt y="0" x="2539722"/>
                    </a:moveTo>
                    <a:cubicBezTo>
                      <a:pt y="196769" x="2463943"/>
                      <a:pt y="336533" x="2272522"/>
                      <a:pt y="336533" x="2048215"/>
                    </a:cubicBezTo>
                    <a:cubicBezTo>
                      <a:pt y="336533" x="1823924"/>
                      <a:pt y="196769" x="1632495"/>
                      <a:pt y="0" x="1556716"/>
                    </a:cubicBezTo>
                    <a:cubicBezTo>
                      <a:pt y="51983" x="1338390"/>
                      <a:pt y="137767" x="1133289"/>
                      <a:pt y="251555" x="947287"/>
                    </a:cubicBezTo>
                    <a:cubicBezTo>
                      <a:pt y="444003" x="1033357"/>
                      <a:pt y="677443" x="997234"/>
                      <a:pt y="835308" x="838668"/>
                    </a:cubicBezTo>
                    <a:cubicBezTo>
                      <a:pt y="937589" x="735926"/>
                      <a:pt y="988692" x="601310"/>
                      <a:pt y="988692" x="466683"/>
                    </a:cubicBezTo>
                    <a:cubicBezTo>
                      <a:pt y="988692" x="393566"/>
                      <a:pt y="973621" x="320471"/>
                      <a:pt y="943502" x="252442"/>
                    </a:cubicBezTo>
                    <a:cubicBezTo>
                      <a:pt y="1128691" x="138233"/>
                      <a:pt y="1332934" x="52133"/>
                      <a:pt y="1550286" x="0"/>
                    </a:cubicBezTo>
                    <a:cubicBezTo>
                      <a:pt y="1625807" x="197460"/>
                      <a:pt y="1816294" x="337656"/>
                      <a:pt y="2039437" x="337656"/>
                    </a:cubicBezTo>
                    <a:cubicBezTo>
                      <a:pt y="2262535" x="337656"/>
                      <a:pt y="2452923" x="197556"/>
                      <a:pt y="2528512" x="224"/>
                    </a:cubicBezTo>
                    <a:cubicBezTo>
                      <a:pt y="2745850" x="52475"/>
                      <a:pt y="2950024" x="138660"/>
                      <a:pt y="3135190" x="252975"/>
                    </a:cubicBezTo>
                    <a:cubicBezTo>
                      <a:pt y="3105231" x="320823"/>
                      <a:pt y="3090244" x="393758"/>
                      <a:pt y="3090244" x="466662"/>
                    </a:cubicBezTo>
                    <a:cubicBezTo>
                      <a:pt y="3090244" x="601298"/>
                      <a:pt y="3141346" x="735894"/>
                      <a:pt y="3243619" x="838652"/>
                    </a:cubicBezTo>
                    <a:cubicBezTo>
                      <a:pt y="3401228" x="996976"/>
                      <a:pt y="3634221" x="1033212"/>
                      <a:pt y="3826516" x="947629"/>
                    </a:cubicBezTo>
                    <a:cubicBezTo>
                      <a:pt y="3940250" x="1133654"/>
                      <a:pt y="4025986" x="1338755"/>
                      <a:pt y="4077917" x="1557088"/>
                    </a:cubicBezTo>
                    <a:cubicBezTo>
                      <a:pt y="3881677" x="1633118"/>
                      <a:pt y="3742377" x="1824274"/>
                      <a:pt y="3742377" x="2048200"/>
                    </a:cubicBezTo>
                    <a:cubicBezTo>
                      <a:pt y="3742377" x="2272142"/>
                      <a:pt y="3881654" x="2463282"/>
                      <a:pt y="4077917" x="2539312"/>
                    </a:cubicBezTo>
                    <a:cubicBezTo>
                      <a:pt y="4025986" x="2757660"/>
                      <a:pt y="3940243" x="2962746"/>
                      <a:pt y="3826501" x="3148786"/>
                    </a:cubicBezTo>
                    <a:cubicBezTo>
                      <a:pt y="3634221" x="3063195"/>
                      <a:pt y="3401228" x="3099432"/>
                      <a:pt y="3243619" x="3257763"/>
                    </a:cubicBezTo>
                    <a:cubicBezTo>
                      <a:pt y="3141338" x="3360484"/>
                      <a:pt y="3090236" x="3495103"/>
                      <a:pt y="3090236" x="3629730"/>
                    </a:cubicBezTo>
                    <a:cubicBezTo>
                      <a:pt y="3090236" x="3702652"/>
                      <a:pt y="3105216" x="3775558"/>
                      <a:pt y="3135190" x="3843434"/>
                    </a:cubicBezTo>
                    <a:cubicBezTo>
                      <a:pt y="2950024" x="3957746"/>
                      <a:pt y="2745850" x="4043922"/>
                      <a:pt y="2528512" x="4096172"/>
                    </a:cubicBezTo>
                    <a:cubicBezTo>
                      <a:pt y="2452923" x="3898846"/>
                      <a:pt y="2262512" x="3758755"/>
                      <a:pt y="2039437" x="3758755"/>
                    </a:cubicBezTo>
                    <a:cubicBezTo>
                      <a:pt y="1816294" x="3758740"/>
                      <a:pt y="1625830" x="3898960"/>
                      <a:pt y="1550286" x="4096400"/>
                    </a:cubicBezTo>
                    <a:cubicBezTo>
                      <a:pt y="1332941" x="4044264"/>
                      <a:pt y="1128691" x="3958179"/>
                      <a:pt y="943494" x="3843958"/>
                    </a:cubicBezTo>
                    <a:cubicBezTo>
                      <a:pt y="973613" x="3775954"/>
                      <a:pt y="988669" x="3702819"/>
                      <a:pt y="988669" x="3629730"/>
                    </a:cubicBezTo>
                    <a:cubicBezTo>
                      <a:pt y="988669" x="3495088"/>
                      <a:pt y="937582" x="3360492"/>
                      <a:pt y="835301" x="3257732"/>
                    </a:cubicBezTo>
                    <a:cubicBezTo>
                      <a:pt y="677464" x="3099174"/>
                      <a:pt y="444016" x="3063066"/>
                      <a:pt y="251545" x="3149136"/>
                    </a:cubicBezTo>
                    <a:cubicBezTo>
                      <a:pt y="137767" x="2963164"/>
                      <a:pt y="51983" x="2758048"/>
                      <a:pt y="0" x="2539722"/>
                    </a:cubicBezTo>
                    <a:close/>
                  </a:path>
                </a:pathLst>
              </a:custGeom>
              <a:solidFill>
                <a:srgbClr val="DCDCDD">
                  <a:alpha val="18000"/>
                </a:srgbClr>
              </a:solidFill>
              <a:ln cap="flat" w="7600">
                <a:solidFill>
                  <a:srgbClr val="DCDCDD">
                    <a:alpha val="0"/>
                  </a:srgbClr>
                </a:solidFill>
                <a:bevel/>
              </a:ln>
            </p:spPr>
          </p:sp>
        </p:grpSp>
        <p:sp>
          <p:nvSpPr>
            <p:cNvPr name="Text 149" id="149"/>
            <p:cNvSpPr txBox="1"/>
            <p:nvPr/>
          </p:nvSpPr>
          <p:spPr>
            <a:xfrm>
              <a:off y="853400" x="2730482"/>
              <a:ext cx="3696564" cy="517039"/>
            </a:xfrm>
            <a:prstGeom prst="rect">
              <a:avLst/>
            </a:prstGeom>
            <a:noFill/>
          </p:spPr>
          <p:txBody>
            <a:bodyPr rtlCol="0" lIns="36000" bIns="0" tIns="0" rIns="36000" anchor="ctr" wrap="square"/>
            <a:lstStyle/>
            <a:p>
              <a:pPr algn="ctr">
                <a:lnSpc>
                  <a:spcPct val="100000"/>
                </a:lnSpc>
              </a:pPr>
              <a:r>
                <a:rPr b="1" sz="2736">
                  <a:solidFill>
                    <a:srgbClr val="504D70"/>
                  </a:solidFill>
                  <a:latin typeface="Arial"/>
                </a:rPr>
                <a:t>Insert your title here </a:t>
              </a:r>
            </a:p>
          </p:txBody>
        </p:sp>
        <p:sp>
          <p:nvSpPr>
            <p:cNvPr name="" id="114"/>
            <p:cNvSpPr/>
            <p:nvPr/>
          </p:nvSpPr>
          <p:spPr>
            <a:xfrm>
              <a:off y="2589738" x="695164"/>
              <a:ext cx="1999164" cy="2355926"/>
            </a:xfrm>
            <a:custGeom>
              <a:avLst/>
              <a:gdLst/>
              <a:ahLst/>
              <a:cxnLst/>
              <a:pathLst>
                <a:path h="2355926" w="1999164">
                  <a:moveTo>
                    <a:pt y="730511" x="287939"/>
                  </a:moveTo>
                  <a:cubicBezTo>
                    <a:pt y="730511" x="287939"/>
                    <a:pt y="219824" x="315035"/>
                    <a:pt y="73747" x="742678"/>
                  </a:cubicBezTo>
                  <a:cubicBezTo>
                    <a:pt y="-56122" x="1122870"/>
                    <a:pt y="-78385" x="1667068"/>
                    <a:pt y="548696" x="1961530"/>
                  </a:cubicBezTo>
                  <a:cubicBezTo>
                    <a:pt y="548696" x="1961530"/>
                    <a:pt y="1019935" x="2129262"/>
                    <a:pt y="1305650" x="1756520"/>
                  </a:cubicBezTo>
                  <a:cubicBezTo>
                    <a:pt y="1305650" x="1756520"/>
                    <a:pt y="1531985" x="1570152"/>
                    <a:pt y="1788014" x="1536606"/>
                  </a:cubicBezTo>
                  <a:cubicBezTo>
                    <a:pt y="2044043" x="1503060"/>
                    <a:pt y="2355726" x="1652156"/>
                    <a:pt y="2355726" x="1652156"/>
                  </a:cubicBezTo>
                  <a:lnTo>
                    <a:pt y="2355726" x="716586"/>
                  </a:lnTo>
                  <a:cubicBezTo>
                    <a:pt y="2355726" x="716586"/>
                    <a:pt y="1958702" x="627129"/>
                    <a:pt y="1910465" x="530218"/>
                  </a:cubicBezTo>
                  <a:cubicBezTo>
                    <a:pt y="1862228" x="433306"/>
                    <a:pt y="1817692" x="228301"/>
                    <a:pt y="1817692" x="228301"/>
                  </a:cubicBezTo>
                  <a:cubicBezTo>
                    <a:pt y="1817692" x="228301"/>
                    <a:pt y="1802857" x="90388"/>
                    <a:pt y="1669279" x="135117"/>
                  </a:cubicBezTo>
                  <a:cubicBezTo>
                    <a:pt y="1669279" x="135117"/>
                    <a:pt y="1576514" x="194755"/>
                    <a:pt y="1524568" x="142571"/>
                  </a:cubicBezTo>
                  <a:cubicBezTo>
                    <a:pt y="1524568" x="142571"/>
                    <a:pt y="1487464" x="60568"/>
                    <a:pt y="1446645" x="135117"/>
                  </a:cubicBezTo>
                  <a:cubicBezTo>
                    <a:pt y="1446645" x="135117"/>
                    <a:pt y="1394691" x="71752"/>
                    <a:pt y="1350170" x="116481"/>
                  </a:cubicBezTo>
                  <a:cubicBezTo>
                    <a:pt y="1350170" x="116481"/>
                    <a:pt y="1301933" x="179846"/>
                    <a:pt y="1257412" x="116481"/>
                  </a:cubicBezTo>
                  <a:cubicBezTo>
                    <a:pt y="1257412" x="116481"/>
                    <a:pt y="1261121" x="-51251"/>
                    <a:pt y="1138670" x="15841"/>
                  </a:cubicBezTo>
                  <a:cubicBezTo>
                    <a:pt y="1138670" x="15841"/>
                    <a:pt y="1055184" x="92252"/>
                    <a:pt y="942012" x="205936"/>
                  </a:cubicBezTo>
                  <a:cubicBezTo>
                    <a:pt y="942012" x="205936"/>
                    <a:pt y="864090" x="321485"/>
                    <a:pt y="730511" x="287939"/>
                  </a:cubicBezTo>
                  <a:close/>
                </a:path>
              </a:pathLst>
            </a:custGeom>
            <a:solidFill>
              <a:srgbClr val="595AB4"/>
            </a:solidFill>
            <a:ln cap="flat" w="7600">
              <a:solidFill>
                <a:srgbClr val="595AB4"/>
              </a:solidFill>
              <a:bevel/>
            </a:ln>
          </p:spPr>
        </p:sp>
        <p:grpSp>
          <p:nvGrpSpPr>
            <p:cNvPr name="" id="117"/>
            <p:cNvGrpSpPr/>
            <p:nvPr/>
          </p:nvGrpSpPr>
          <p:grpSpPr>
            <a:xfrm>
              <a:off y="3014510" x="1879125"/>
              <a:ext cx="676059" cy="673008"/>
              <a:chOff y="3014510" x="1879125"/>
              <a:chExt cx="676059" cy="673008"/>
            </a:xfrm>
          </p:grpSpPr>
          <p:sp>
            <p:nvSpPr>
              <p:cNvPr name="" id="118"/>
              <p:cNvSpPr/>
              <p:nvPr/>
            </p:nvSpPr>
            <p:spPr>
              <a:xfrm>
                <a:off y="3182586" x="2049726"/>
                <a:ext cx="338031" cy="336504"/>
              </a:xfrm>
              <a:custGeom>
                <a:avLst/>
                <a:gdLst/>
                <a:ahLst/>
                <a:cxnLst/>
                <a:pathLst>
                  <a:path h="336504" w="338031">
                    <a:moveTo>
                      <a:pt y="0" x="169016"/>
                    </a:moveTo>
                    <a:cubicBezTo>
                      <a:pt y="0" x="123768"/>
                      <a:pt y="17526" x="81337"/>
                      <a:pt y="49249" x="49472"/>
                    </a:cubicBezTo>
                    <a:cubicBezTo>
                      <a:pt y="80971" x="17608"/>
                      <a:pt y="123207" x="0"/>
                      <a:pt y="168252" x="0"/>
                    </a:cubicBezTo>
                    <a:cubicBezTo>
                      <a:pt y="213292" x="0"/>
                      <a:pt y="255355" x="17606"/>
                      <a:pt y="287255" x="49472"/>
                    </a:cubicBezTo>
                    <a:cubicBezTo>
                      <a:pt y="318977" x="81339"/>
                      <a:pt y="336504" x="123947"/>
                      <a:pt y="336504" x="169016"/>
                    </a:cubicBezTo>
                    <a:cubicBezTo>
                      <a:pt y="336504" x="214261"/>
                      <a:pt y="318977" x="256691"/>
                      <a:pt y="287255" x="288559"/>
                    </a:cubicBezTo>
                    <a:cubicBezTo>
                      <a:pt y="255529" x="320426"/>
                      <a:pt y="213292" x="338031"/>
                      <a:pt y="168252" x="338031"/>
                    </a:cubicBezTo>
                    <a:cubicBezTo>
                      <a:pt y="123207" x="338031"/>
                      <a:pt y="81144" x="320426"/>
                      <a:pt y="49249" x="288559"/>
                    </a:cubicBezTo>
                    <a:cubicBezTo>
                      <a:pt y="17526" x="256691"/>
                      <a:pt y="0" x="214263"/>
                      <a:pt y="0" x="169016"/>
                    </a:cubicBezTo>
                    <a:close/>
                    <a:moveTo>
                      <a:pt y="308461" x="169016"/>
                    </a:moveTo>
                    <a:cubicBezTo>
                      <a:pt y="308461" x="91021"/>
                      <a:pt y="245542" x="28169"/>
                      <a:pt y="168252" x="28169"/>
                    </a:cubicBezTo>
                    <a:cubicBezTo>
                      <a:pt y="90959" x="28169"/>
                      <a:pt y="28042" x="91021"/>
                      <a:pt y="28042" x="169016"/>
                    </a:cubicBezTo>
                    <a:cubicBezTo>
                      <a:pt y="28042" x="247008"/>
                      <a:pt y="90959" x="309863"/>
                      <a:pt y="168252" x="309863"/>
                    </a:cubicBezTo>
                    <a:cubicBezTo>
                      <a:pt y="245542" x="309863"/>
                      <a:pt y="308461" x="247008"/>
                      <a:pt y="308461" x="169016"/>
                    </a:cubicBezTo>
                    <a:close/>
                  </a:path>
                </a:pathLst>
              </a:custGeom>
              <a:solidFill>
                <a:srgbClr val="FCF384"/>
              </a:solidFill>
              <a:ln cap="flat" w="7600">
                <a:solidFill>
                  <a:srgbClr val="FCF384"/>
                </a:solidFill>
                <a:bevel/>
              </a:ln>
            </p:spPr>
          </p:sp>
          <p:sp>
            <p:nvSpPr>
              <p:cNvPr name="" id="119"/>
              <p:cNvSpPr/>
              <p:nvPr/>
            </p:nvSpPr>
            <p:spPr>
              <a:xfrm>
                <a:off y="3014510" x="1879125"/>
                <a:ext cx="676059" cy="673008"/>
              </a:xfrm>
              <a:custGeom>
                <a:avLst/>
                <a:gdLst/>
                <a:ahLst/>
                <a:cxnLst/>
                <a:pathLst>
                  <a:path h="673008" w="676059">
                    <a:moveTo>
                      <a:pt y="32998" x="242585"/>
                    </a:moveTo>
                    <a:cubicBezTo>
                      <a:pt y="44615" x="250434"/>
                      <a:pt y="54741" x="260400"/>
                      <a:pt y="62914" x="272119"/>
                    </a:cubicBezTo>
                    <a:cubicBezTo>
                      <a:pt y="76435" x="291506"/>
                      <a:pt y="83583" x="314297"/>
                      <a:pt y="83583" x="338031"/>
                    </a:cubicBezTo>
                    <a:cubicBezTo>
                      <a:pt y="83583" x="361766"/>
                      <a:pt y="76435" x="384560"/>
                      <a:pt y="62914" x="403946"/>
                    </a:cubicBezTo>
                    <a:cubicBezTo>
                      <a:pt y="54741" x="415661"/>
                      <a:pt y="44615" x="425629"/>
                      <a:pt y="33000" x="433476"/>
                    </a:cubicBezTo>
                    <a:cubicBezTo>
                      <a:pt y="38658" x="451656"/>
                      <a:pt y="45931" x="469276"/>
                      <a:pt y="54752" x="486165"/>
                    </a:cubicBezTo>
                    <a:cubicBezTo>
                      <a:pt y="68493" x="483467"/>
                      <a:pt y="82671" x="483324"/>
                      <a:pt y="96697" x="485807"/>
                    </a:cubicBezTo>
                    <a:cubicBezTo>
                      <a:pt y="119893" x="489915"/>
                      <a:pt y="140985" x="500955"/>
                      <a:pt y="157685" x="517732"/>
                    </a:cubicBezTo>
                    <a:cubicBezTo>
                      <a:pt y="179305" x="539449"/>
                      <a:pt y="191211" x="568326"/>
                      <a:pt y="191211" x="599044"/>
                    </a:cubicBezTo>
                    <a:cubicBezTo>
                      <a:pt y="191211" x="606513"/>
                      <a:pt y="190511" x="613875"/>
                      <a:pt y="189117" x="621086"/>
                    </a:cubicBezTo>
                    <a:cubicBezTo>
                      <a:pt y="205942" x="629946"/>
                      <a:pt y="223490" x="637251"/>
                      <a:pt y="241602" x="642927"/>
                    </a:cubicBezTo>
                    <a:cubicBezTo>
                      <a:pt y="249419" x="631268"/>
                      <a:pt y="259340" x="621103"/>
                      <a:pt y="271005" x="612902"/>
                    </a:cubicBezTo>
                    <a:cubicBezTo>
                      <a:pt y="290297" x="599337"/>
                      <a:pt y="312973" x="592168"/>
                      <a:pt y="336583" x="592169"/>
                    </a:cubicBezTo>
                    <a:cubicBezTo>
                      <a:pt y="360187" x="592169"/>
                      <a:pt y="382855" x="599333"/>
                      <a:pt y="402143" x="612888"/>
                    </a:cubicBezTo>
                    <a:cubicBezTo>
                      <a:pt y="413799" x="621080"/>
                      <a:pt y="423721" x="631235"/>
                      <a:pt y="431536" x="642881"/>
                    </a:cubicBezTo>
                    <a:cubicBezTo>
                      <a:pt y="449658" x="637191"/>
                      <a:pt y="467208" x="629875"/>
                      <a:pt y="484039" x="621000"/>
                    </a:cubicBezTo>
                    <a:cubicBezTo>
                      <a:pt y="482656" x="613816"/>
                      <a:pt y="481959" x="606482"/>
                      <a:pt y="481959" x="599043"/>
                    </a:cubicBezTo>
                    <a:cubicBezTo>
                      <a:pt y="481959" x="568323"/>
                      <a:pt y="493868" x="539447"/>
                      <a:pt y="515488" x="517733"/>
                    </a:cubicBezTo>
                    <a:cubicBezTo>
                      <a:pt y="532163" x="500982"/>
                      <a:pt y="553217" x="489950"/>
                      <a:pt y="576373" x="485827"/>
                    </a:cubicBezTo>
                    <a:cubicBezTo>
                      <a:pt y="590373" x="483336"/>
                      <a:pt y="604530" x="483462"/>
                      <a:pt y="618253" x="486136"/>
                    </a:cubicBezTo>
                    <a:cubicBezTo>
                      <a:pt y="627086" x="469222"/>
                      <a:pt y="634363" x="451582"/>
                      <a:pt y="640022" x="433378"/>
                    </a:cubicBezTo>
                    <a:cubicBezTo>
                      <a:pt y="628437" x="425523"/>
                      <a:pt y="618335" x="415559"/>
                      <a:pt y="610189" x="403850"/>
                    </a:cubicBezTo>
                    <a:cubicBezTo>
                      <a:pt y="596713" x="384484"/>
                      <a:pt y="589589" x="361724"/>
                      <a:pt y="589589" x="338030"/>
                    </a:cubicBezTo>
                    <a:cubicBezTo>
                      <a:pt y="589589" x="314338"/>
                      <a:pt y="596711" x="291577"/>
                      <a:pt y="610191" x="272211"/>
                    </a:cubicBezTo>
                    <a:cubicBezTo>
                      <a:pt y="618337" x="260504"/>
                      <a:pt y="628439" x="250537"/>
                      <a:pt y="640022" x="242683"/>
                    </a:cubicBezTo>
                    <a:cubicBezTo>
                      <a:pt y="634364" x="224480"/>
                      <a:pt y="627086" x="206840"/>
                      <a:pt y="618254" x="189926"/>
                    </a:cubicBezTo>
                    <a:cubicBezTo>
                      <a:pt y="604533" x="192601"/>
                      <a:pt y="590378" x="192727"/>
                      <a:pt y="576376" x="190236"/>
                    </a:cubicBezTo>
                    <a:cubicBezTo>
                      <a:pt y="553217" x="186113"/>
                      <a:pt y="532160" x="175081"/>
                      <a:pt y="515488" x="158329"/>
                    </a:cubicBezTo>
                    <a:cubicBezTo>
                      <a:pt y="493868" x="136612"/>
                      <a:pt y="481960" x="107735"/>
                      <a:pt y="481960" x="77017"/>
                    </a:cubicBezTo>
                    <a:cubicBezTo>
                      <a:pt y="481960" x="69577"/>
                      <a:pt y="482655" x="62245"/>
                      <a:pt y="484040" x="55060"/>
                    </a:cubicBezTo>
                    <a:cubicBezTo>
                      <a:pt y="467212" x="46187"/>
                      <a:pt y="449658" x="38872"/>
                      <a:pt y="431536" x="33180"/>
                    </a:cubicBezTo>
                    <a:cubicBezTo>
                      <a:pt y="423719" x="44826"/>
                      <a:pt y="413801" x="54981"/>
                      <a:pt y="402143" x="63173"/>
                    </a:cubicBezTo>
                    <a:cubicBezTo>
                      <a:pt y="382857" x="76728"/>
                      <a:pt y="360187" x="83893"/>
                      <a:pt y="336580" x="83893"/>
                    </a:cubicBezTo>
                    <a:cubicBezTo>
                      <a:pt y="312971" x="83893"/>
                      <a:pt y="290293" x="76724"/>
                      <a:pt y="271001" x="63159"/>
                    </a:cubicBezTo>
                    <a:cubicBezTo>
                      <a:pt y="259339" x="54958"/>
                      <a:pt y="249415" x="44793"/>
                      <a:pt y="241599" x="33134"/>
                    </a:cubicBezTo>
                    <a:cubicBezTo>
                      <a:pt y="223489" x="38812"/>
                      <a:pt y="205939" x="46113"/>
                      <a:pt y="189115" x="54974"/>
                    </a:cubicBezTo>
                    <a:cubicBezTo>
                      <a:pt y="190510" x="62185"/>
                      <a:pt y="191211" x="69546"/>
                      <a:pt y="191211" x="77018"/>
                    </a:cubicBezTo>
                    <a:cubicBezTo>
                      <a:pt y="191211" x="107733"/>
                      <a:pt y="179304" x="136612"/>
                      <a:pt y="157683" x="158331"/>
                    </a:cubicBezTo>
                    <a:cubicBezTo>
                      <a:pt y="140981" x="175107"/>
                      <a:pt y="119892" x="186146"/>
                      <a:pt y="96694" x="190255"/>
                    </a:cubicBezTo>
                    <a:cubicBezTo>
                      <a:pt y="82667" x="192740"/>
                      <a:pt y="68489" x="192597"/>
                      <a:pt y="54750" x="189897"/>
                    </a:cubicBezTo>
                    <a:cubicBezTo>
                      <a:pt y="45931" x="206789"/>
                      <a:pt y="38658" x="224405"/>
                      <a:pt y="32998" x="242585"/>
                    </a:cubicBezTo>
                    <a:close/>
                    <a:moveTo>
                      <a:pt y="0" x="419148"/>
                    </a:moveTo>
                    <a:cubicBezTo>
                      <a:pt y="32474" x="406643"/>
                      <a:pt y="55541" x="375051"/>
                      <a:pt y="55541" x="338031"/>
                    </a:cubicBezTo>
                    <a:cubicBezTo>
                      <a:pt y="55541" x="301015"/>
                      <a:pt y="32474" x="269423"/>
                      <a:pt y="0" x="256916"/>
                    </a:cubicBezTo>
                    <a:cubicBezTo>
                      <a:pt y="8579" x="220884"/>
                      <a:pt y="22737" x="187035"/>
                      <a:pt y="41516" x="156338"/>
                    </a:cubicBezTo>
                    <a:cubicBezTo>
                      <a:pt y="73277" x="170542"/>
                      <a:pt y="111804" x="164580"/>
                      <a:pt y="137858" x="138412"/>
                    </a:cubicBezTo>
                    <a:cubicBezTo>
                      <a:pt y="154738" x="121456"/>
                      <a:pt y="163170" x="99239"/>
                      <a:pt y="163170" x="77020"/>
                    </a:cubicBezTo>
                    <a:cubicBezTo>
                      <a:pt y="163170" x="64953"/>
                      <a:pt y="160684" x="52890"/>
                      <a:pt y="155713" x="41662"/>
                    </a:cubicBezTo>
                    <a:cubicBezTo>
                      <a:pt y="186276" x="22814"/>
                      <a:pt y="219984" x="8604"/>
                      <a:pt y="255855" x="0"/>
                    </a:cubicBezTo>
                    <a:cubicBezTo>
                      <a:pt y="268319" x="32588"/>
                      <a:pt y="299756" x="55726"/>
                      <a:pt y="336583" x="55726"/>
                    </a:cubicBezTo>
                    <a:cubicBezTo>
                      <a:pt y="373403" x="55726"/>
                      <a:pt y="404824" x="32604"/>
                      <a:pt y="417299" x="37"/>
                    </a:cubicBezTo>
                    <a:cubicBezTo>
                      <a:pt y="453168" x="8660"/>
                      <a:pt y="486864" x="22884"/>
                      <a:pt y="517422" x="41750"/>
                    </a:cubicBezTo>
                    <a:cubicBezTo>
                      <a:pt y="512479" x="52948"/>
                      <a:pt y="510006" x="64985"/>
                      <a:pt y="510006" x="77017"/>
                    </a:cubicBezTo>
                    <a:cubicBezTo>
                      <a:pt y="510006" x="99237"/>
                      <a:pt y="518439" x="121450"/>
                      <a:pt y="535319" x="138410"/>
                    </a:cubicBezTo>
                    <a:cubicBezTo>
                      <a:pt y="561329" x="164538"/>
                      <a:pt y="599782" x="170519"/>
                      <a:pt y="631518" x="156394"/>
                    </a:cubicBezTo>
                    <a:cubicBezTo>
                      <a:pt y="650289" x="187095"/>
                      <a:pt y="664438" x="220944"/>
                      <a:pt y="673008" x="256977"/>
                    </a:cubicBezTo>
                    <a:cubicBezTo>
                      <a:pt y="640621" x="269525"/>
                      <a:pt y="617632" x="301073"/>
                      <a:pt y="617632" x="338030"/>
                    </a:cubicBezTo>
                    <a:cubicBezTo>
                      <a:pt y="617632" x="374988"/>
                      <a:pt y="640618" x="406534"/>
                      <a:pt y="673008" x="419081"/>
                    </a:cubicBezTo>
                    <a:cubicBezTo>
                      <a:pt y="664438" x="455117"/>
                      <a:pt y="650287" x="488963"/>
                      <a:pt y="631515" x="519667"/>
                    </a:cubicBezTo>
                    <a:cubicBezTo>
                      <a:pt y="599782" x="505541"/>
                      <a:pt y="561329" x="511523"/>
                      <a:pt y="535319" x="537653"/>
                    </a:cubicBezTo>
                    <a:cubicBezTo>
                      <a:pt y="518438" x="554605"/>
                      <a:pt y="510004" x="576823"/>
                      <a:pt y="510004" x="599041"/>
                    </a:cubicBezTo>
                    <a:cubicBezTo>
                      <a:pt y="510004" x="611076"/>
                      <a:pt y="512477" x="623108"/>
                      <a:pt y="517422" x="634310"/>
                    </a:cubicBezTo>
                    <a:cubicBezTo>
                      <a:pt y="486864" x="653177"/>
                      <a:pt y="453168" x="667399"/>
                      <a:pt y="417299" x="676022"/>
                    </a:cubicBezTo>
                    <a:cubicBezTo>
                      <a:pt y="404824" x="643455"/>
                      <a:pt y="373399" x="620335"/>
                      <a:pt y="336583" x="620335"/>
                    </a:cubicBezTo>
                    <a:cubicBezTo>
                      <a:pt y="299756" x="620333"/>
                      <a:pt y="268323" x="643475"/>
                      <a:pt y="255855" x="676059"/>
                    </a:cubicBezTo>
                    <a:cubicBezTo>
                      <a:pt y="219986" x="667455"/>
                      <a:pt y="186276" x="653247"/>
                      <a:pt y="155712" x="634397"/>
                    </a:cubicBezTo>
                    <a:cubicBezTo>
                      <a:pt y="160682" x="623173"/>
                      <a:pt y="163167" x="611104"/>
                      <a:pt y="163167" x="599041"/>
                    </a:cubicBezTo>
                    <a:cubicBezTo>
                      <a:pt y="163167" x="576820"/>
                      <a:pt y="154735" x="554607"/>
                      <a:pt y="137856" x="537648"/>
                    </a:cubicBezTo>
                    <a:cubicBezTo>
                      <a:pt y="111807" x="511480"/>
                      <a:pt y="73279" x="505521"/>
                      <a:pt y="41514" x="519725"/>
                    </a:cubicBezTo>
                    <a:cubicBezTo>
                      <a:pt y="22737" x="489033"/>
                      <a:pt y="8579" x="455181"/>
                      <a:pt y="0" x="419148"/>
                    </a:cubicBezTo>
                    <a:close/>
                  </a:path>
                </a:pathLst>
              </a:custGeom>
              <a:solidFill>
                <a:srgbClr val="FCF384"/>
              </a:solidFill>
              <a:ln cap="flat" w="7600">
                <a:solidFill>
                  <a:srgbClr val="FCF384"/>
                </a:solidFill>
                <a:bevel/>
              </a:ln>
            </p:spPr>
          </p:sp>
        </p:grpSp>
        <p:sp>
          <p:nvSpPr>
            <p:cNvPr name="" id="120"/>
            <p:cNvSpPr/>
            <p:nvPr/>
          </p:nvSpPr>
          <p:spPr>
            <a:xfrm>
              <a:off y="2790155" x="1284804"/>
              <a:ext cx="516903" cy="514571"/>
            </a:xfrm>
            <a:custGeom>
              <a:avLst/>
              <a:gdLst/>
              <a:ahLst/>
              <a:cxnLst/>
              <a:pathLst>
                <a:path h="514571" w="516903">
                  <a:moveTo>
                    <a:pt y="257285" x="467232"/>
                  </a:moveTo>
                  <a:cubicBezTo>
                    <a:pt y="225259" x="467232"/>
                    <a:pt y="199932" x="487155"/>
                    <a:pt y="182512" x="516903"/>
                  </a:cubicBezTo>
                  <a:cubicBezTo>
                    <a:pt y="164690" x="511519"/>
                    <a:pt y="147403" x="504385"/>
                    <a:pt y="131323" x="495635"/>
                  </a:cubicBezTo>
                  <a:cubicBezTo>
                    <a:pt y="140033" x="462117"/>
                    <a:pt y="127035" x="435060"/>
                    <a:pt y="104254" x="412177"/>
                  </a:cubicBezTo>
                  <a:cubicBezTo>
                    <a:pt y="81608" x="389427"/>
                    <a:pt y="54539" x="382428"/>
                    <a:pt y="21172" x="391177"/>
                  </a:cubicBezTo>
                  <a:cubicBezTo>
                    <a:pt y="12462" x="375024"/>
                    <a:pt y="5360" x="357794"/>
                    <a:pt y="0" x="339756"/>
                  </a:cubicBezTo>
                  <a:cubicBezTo>
                    <a:pt y="29749" x="322257"/>
                    <a:pt y="49447" x="290759"/>
                    <a:pt y="49447" x="258452"/>
                  </a:cubicBezTo>
                  <a:cubicBezTo>
                    <a:pt y="49447" x="226279"/>
                    <a:pt y="29749" x="194647"/>
                    <a:pt y="0" x="177147"/>
                  </a:cubicBezTo>
                  <a:cubicBezTo>
                    <a:pt y="5360" x="159109"/>
                    <a:pt y="12462" x="141879"/>
                    <a:pt y="21172" x="125726"/>
                  </a:cubicBezTo>
                  <a:cubicBezTo>
                    <a:pt y="54539" x="134476"/>
                    <a:pt y="81474" x="127476"/>
                    <a:pt y="104254" x="104726"/>
                  </a:cubicBezTo>
                  <a:cubicBezTo>
                    <a:pt y="126901" x="81978"/>
                    <a:pt y="140033" x="54787"/>
                    <a:pt y="131323" x="21403"/>
                  </a:cubicBezTo>
                  <a:cubicBezTo>
                    <a:pt y="147403" x="12519"/>
                    <a:pt y="164556" x="5384"/>
                    <a:pt y="182512" x="0"/>
                  </a:cubicBezTo>
                  <a:cubicBezTo>
                    <a:pt y="199932" x="29884"/>
                    <a:pt y="225259" x="49806"/>
                    <a:pt y="257285" x="49806"/>
                  </a:cubicBezTo>
                  <a:cubicBezTo>
                    <a:pt y="289312" x="49806"/>
                    <a:pt y="320803" x="29884"/>
                    <a:pt y="338224" x="0"/>
                  </a:cubicBezTo>
                  <a:cubicBezTo>
                    <a:pt y="356179" x="5384"/>
                    <a:pt y="373332" x="12519"/>
                    <a:pt y="389413" x="21268"/>
                  </a:cubicBezTo>
                  <a:cubicBezTo>
                    <a:pt y="380702" x="54787"/>
                    <a:pt y="387670" x="81843"/>
                    <a:pt y="410316" x="104592"/>
                  </a:cubicBezTo>
                  <a:cubicBezTo>
                    <a:pt y="432963" x="127476"/>
                    <a:pt y="460032" x="134341"/>
                    <a:pt y="493398" x="125592"/>
                  </a:cubicBezTo>
                  <a:cubicBezTo>
                    <a:pt y="502108" x="141879"/>
                    <a:pt y="509211" x="158975"/>
                    <a:pt y="514571" x="177012"/>
                  </a:cubicBezTo>
                  <a:cubicBezTo>
                    <a:pt y="484822" x="194512"/>
                    <a:pt y="465124" x="226146"/>
                    <a:pt y="465124" x="258317"/>
                  </a:cubicBezTo>
                  <a:cubicBezTo>
                    <a:pt y="465124" x="290489"/>
                    <a:pt y="484822" x="322122"/>
                    <a:pt y="514571" x="339622"/>
                  </a:cubicBezTo>
                  <a:cubicBezTo>
                    <a:pt y="509211" x="357660"/>
                    <a:pt y="502108" x="374890"/>
                    <a:pt y="493398" x="391043"/>
                  </a:cubicBezTo>
                  <a:cubicBezTo>
                    <a:pt y="460032" x="382293"/>
                    <a:pt y="433097" x="389293"/>
                    <a:pt y="410316" x="412042"/>
                  </a:cubicBezTo>
                  <a:cubicBezTo>
                    <a:pt y="387670" x="434791"/>
                    <a:pt y="374538" x="461983"/>
                    <a:pt y="383248" x="495500"/>
                  </a:cubicBezTo>
                  <a:cubicBezTo>
                    <a:pt y="367034" x="504250"/>
                    <a:pt y="349881" x="511384"/>
                    <a:pt y="332058" x="516769"/>
                  </a:cubicBezTo>
                  <a:cubicBezTo>
                    <a:pt y="314638" x="487019"/>
                    <a:pt y="289312" x="467232"/>
                    <a:pt y="257285" x="467232"/>
                  </a:cubicBezTo>
                  <a:close/>
                  <a:moveTo>
                    <a:pt y="389011" x="258452"/>
                  </a:moveTo>
                  <a:cubicBezTo>
                    <a:pt y="389011" x="185493"/>
                    <a:pt y="330049" x="126130"/>
                    <a:pt y="257285" x="126130"/>
                  </a:cubicBezTo>
                  <a:cubicBezTo>
                    <a:pt y="184522" x="126130"/>
                    <a:pt y="125560" x="185359"/>
                    <a:pt y="125560" x="258452"/>
                  </a:cubicBezTo>
                  <a:cubicBezTo>
                    <a:pt y="125560" x="331545"/>
                    <a:pt y="184522" x="390774"/>
                    <a:pt y="257285" x="390774"/>
                  </a:cubicBezTo>
                  <a:cubicBezTo>
                    <a:pt y="330049" x="390774"/>
                    <a:pt y="389011" x="331545"/>
                    <a:pt y="389011" x="258452"/>
                  </a:cubicBezTo>
                  <a:close/>
                </a:path>
              </a:pathLst>
            </a:custGeom>
            <a:solidFill>
              <a:srgbClr val="FCF384"/>
            </a:solidFill>
            <a:ln cap="flat" w="7600">
              <a:solidFill>
                <a:srgbClr val="FCF384"/>
              </a:solidFill>
              <a:bevel/>
            </a:ln>
          </p:spPr>
        </p:sp>
        <p:sp>
          <p:nvSpPr>
            <p:cNvPr name="Text 150" id="150"/>
            <p:cNvSpPr txBox="1"/>
            <p:nvPr/>
          </p:nvSpPr>
          <p:spPr>
            <a:xfrm>
              <a:off y="1926685" x="2646180"/>
              <a:ext cx="549089" cy="287216"/>
            </a:xfrm>
            <a:prstGeom prst="rect">
              <a:avLst/>
            </a:prstGeom>
            <a:noFill/>
          </p:spPr>
          <p:txBody>
            <a:bodyPr rtlCol="0" lIns="0" bIns="0" tIns="0" rIns="0" anchor="ctr" wrap="square"/>
            <a:lstStyle/>
            <a:p>
              <a:pPr algn="ctr">
                <a:lnSpc>
                  <a:spcPct val="100000"/>
                </a:lnSpc>
              </a:pPr>
              <a:r>
                <a:rPr sz="1140">
                  <a:solidFill>
                    <a:srgbClr val="000000"/>
                  </a:solidFill>
                  <a:latin typeface="Arial"/>
                </a:rPr>
                <a:t>2019</a:t>
              </a:r>
            </a:p>
          </p:txBody>
        </p:sp>
        <p:sp>
          <p:nvSpPr>
            <p:cNvPr name="Text 151" id="151"/>
            <p:cNvSpPr txBox="1"/>
            <p:nvPr/>
          </p:nvSpPr>
          <p:spPr>
            <a:xfrm>
              <a:off y="2502712" x="3263019"/>
              <a:ext cx="549089" cy="287216"/>
            </a:xfrm>
            <a:prstGeom prst="rect">
              <a:avLst/>
            </a:prstGeom>
            <a:noFill/>
          </p:spPr>
          <p:txBody>
            <a:bodyPr rtlCol="0" lIns="0" bIns="0" tIns="0" rIns="0" anchor="ctr" wrap="square"/>
            <a:lstStyle/>
            <a:p>
              <a:pPr algn="ctr">
                <a:lnSpc>
                  <a:spcPct val="100000"/>
                </a:lnSpc>
              </a:pPr>
              <a:r>
                <a:rPr sz="1140">
                  <a:solidFill>
                    <a:srgbClr val="000000"/>
                  </a:solidFill>
                  <a:latin typeface="Arial"/>
                </a:rPr>
                <a:t>2018</a:t>
              </a:r>
            </a:p>
          </p:txBody>
        </p:sp>
        <p:sp>
          <p:nvSpPr>
            <p:cNvPr name="Text 152" id="152"/>
            <p:cNvSpPr txBox="1"/>
            <p:nvPr/>
          </p:nvSpPr>
          <p:spPr>
            <a:xfrm>
              <a:off y="5175054" x="3165162"/>
              <a:ext cx="549089" cy="287216"/>
            </a:xfrm>
            <a:prstGeom prst="rect">
              <a:avLst/>
            </a:prstGeom>
            <a:noFill/>
          </p:spPr>
          <p:txBody>
            <a:bodyPr rtlCol="0" lIns="0" bIns="0" tIns="0" rIns="0" anchor="ctr" wrap="square"/>
            <a:lstStyle/>
            <a:p>
              <a:pPr algn="ctr">
                <a:lnSpc>
                  <a:spcPct val="100000"/>
                </a:lnSpc>
              </a:pPr>
              <a:r>
                <a:rPr sz="1140">
                  <a:solidFill>
                    <a:srgbClr val="000000"/>
                  </a:solidFill>
                  <a:latin typeface="Arial"/>
                </a:rPr>
                <a:t>2015</a:t>
              </a:r>
            </a:p>
          </p:txBody>
        </p:sp>
        <p:sp>
          <p:nvSpPr>
            <p:cNvPr name="Text 153" id="153"/>
            <p:cNvSpPr txBox="1"/>
            <p:nvPr/>
          </p:nvSpPr>
          <p:spPr>
            <a:xfrm>
              <a:off y="4258312" x="3165162"/>
              <a:ext cx="549089" cy="287216"/>
            </a:xfrm>
            <a:prstGeom prst="rect">
              <a:avLst/>
            </a:prstGeom>
            <a:noFill/>
          </p:spPr>
          <p:txBody>
            <a:bodyPr rtlCol="0" lIns="0" bIns="0" tIns="0" rIns="0" anchor="ctr" wrap="square"/>
            <a:lstStyle/>
            <a:p>
              <a:pPr algn="ctr">
                <a:lnSpc>
                  <a:spcPct val="100000"/>
                </a:lnSpc>
              </a:pPr>
              <a:r>
                <a:rPr sz="1140">
                  <a:solidFill>
                    <a:srgbClr val="000000"/>
                  </a:solidFill>
                  <a:latin typeface="Arial"/>
                </a:rPr>
                <a:t>2016</a:t>
              </a:r>
            </a:p>
          </p:txBody>
        </p:sp>
        <p:sp>
          <p:nvSpPr>
            <p:cNvPr name="Text 154" id="154"/>
            <p:cNvSpPr txBox="1"/>
            <p:nvPr/>
          </p:nvSpPr>
          <p:spPr>
            <a:xfrm>
              <a:off y="3400302" x="3422619"/>
              <a:ext cx="549089" cy="287216"/>
            </a:xfrm>
            <a:prstGeom prst="rect">
              <a:avLst/>
            </a:prstGeom>
            <a:noFill/>
          </p:spPr>
          <p:txBody>
            <a:bodyPr rtlCol="0" lIns="0" bIns="0" tIns="0" rIns="0" anchor="ctr" wrap="square"/>
            <a:lstStyle/>
            <a:p>
              <a:pPr algn="ctr">
                <a:lnSpc>
                  <a:spcPct val="100000"/>
                </a:lnSpc>
              </a:pPr>
              <a:r>
                <a:rPr sz="1140">
                  <a:solidFill>
                    <a:srgbClr val="000000"/>
                  </a:solidFill>
                  <a:latin typeface="Arial"/>
                </a:rPr>
                <a:t>2017</a:t>
              </a:r>
            </a:p>
          </p:txBody>
        </p:sp>
        <p:sp>
          <p:nvSpPr>
            <p:cNvPr name="" id="121"/>
            <p:cNvSpPr/>
            <p:nvPr/>
          </p:nvSpPr>
          <p:spPr>
            <a:xfrm>
              <a:off y="1926683" x="2241275"/>
              <a:ext cx="1213272" cy="3871531"/>
            </a:xfrm>
            <a:custGeom>
              <a:avLst/>
              <a:gdLst/>
              <a:ahLst/>
              <a:cxnLst/>
              <a:pathLst>
                <a:path h="3871531" w="1213272" fill="none">
                  <a:moveTo>
                    <a:pt y="0" x="0"/>
                  </a:moveTo>
                  <a:cubicBezTo>
                    <a:pt y="0" x="0"/>
                    <a:pt y="320199" x="809886"/>
                    <a:pt y="875581" x="1049575"/>
                  </a:cubicBezTo>
                  <a:cubicBezTo>
                    <a:pt y="1430966" x="1289272"/>
                    <a:pt y="2085736" x="885886"/>
                    <a:pt y="2541736" x="763116"/>
                  </a:cubicBezTo>
                  <a:cubicBezTo>
                    <a:pt y="2997736" x="640346"/>
                    <a:pt y="3319064" x="660807"/>
                    <a:pt y="3871531" x="1213272"/>
                  </a:cubicBezTo>
                </a:path>
              </a:pathLst>
            </a:custGeom>
            <a:solidFill>
              <a:srgbClr val="002060"/>
            </a:solidFill>
            <a:ln cap="flat" w="7600">
              <a:solidFill>
                <a:srgbClr val="002060"/>
              </a:solidFill>
              <a:bevel/>
            </a:ln>
          </p:spPr>
        </p:sp>
        <p:sp>
          <p:nvSpPr>
            <p:cNvPr name="Text 155" id="155"/>
            <p:cNvSpPr txBox="1"/>
            <p:nvPr/>
          </p:nvSpPr>
          <p:spPr>
            <a:xfrm>
              <a:off y="1776266" x="3850836"/>
              <a:ext cx="4005200" cy="414973"/>
            </a:xfrm>
            <a:prstGeom prst="rect">
              <a:avLst/>
            </a:prstGeom>
            <a:noFill/>
          </p:spPr>
          <p:txBody>
            <a:bodyPr rtlCol="0" lIns="0" bIns="0" tIns="0" rIns="0" anchor="t" wrap="square"/>
            <a:lstStyle/>
            <a:p>
              <a:pPr algn="l">
                <a:lnSpc>
                  <a:spcPct val="100000"/>
                </a:lnSpc>
              </a:pPr>
              <a:r>
                <a:rPr b="1" sz="1398">
                  <a:solidFill>
                    <a:srgbClr val="555DDE"/>
                  </a:solidFill>
                  <a:latin typeface="Arial"/>
                </a:rPr>
                <a:t>Your title</a:t>
              </a:r>
            </a:p>
            <a:p>
              <a:pPr algn="l">
                <a:lnSpc>
                  <a:spcPct val="100000"/>
                </a:lnSpc>
              </a:pPr>
              <a:r>
                <a:rPr sz="961">
                  <a:solidFill>
                    <a:srgbClr val="000000"/>
                  </a:solidFill>
                  <a:latin typeface="Arial"/>
                </a:rPr>
                <a:t>Use the float button to change the basic setting of circular chart.</a:t>
              </a:r>
            </a:p>
          </p:txBody>
        </p:sp>
        <p:sp>
          <p:nvSpPr>
            <p:cNvPr name="Text 156" id="156"/>
            <p:cNvSpPr txBox="1"/>
            <p:nvPr/>
          </p:nvSpPr>
          <p:spPr>
            <a:xfrm>
              <a:off y="2410075" x="4206364"/>
              <a:ext cx="4005200" cy="414973"/>
            </a:xfrm>
            <a:prstGeom prst="rect">
              <a:avLst/>
            </a:prstGeom>
            <a:noFill/>
          </p:spPr>
          <p:txBody>
            <a:bodyPr rtlCol="0" lIns="0" bIns="0" tIns="0" rIns="0" anchor="t" wrap="square"/>
            <a:lstStyle/>
            <a:p>
              <a:pPr algn="l">
                <a:lnSpc>
                  <a:spcPct val="100000"/>
                </a:lnSpc>
              </a:pPr>
              <a:r>
                <a:rPr b="1" sz="1398">
                  <a:solidFill>
                    <a:srgbClr val="5567EF"/>
                  </a:solidFill>
                  <a:latin typeface="Arial"/>
                </a:rPr>
                <a:t>Your title</a:t>
              </a:r>
            </a:p>
            <a:p>
              <a:pPr algn="l">
                <a:lnSpc>
                  <a:spcPct val="100000"/>
                </a:lnSpc>
              </a:pPr>
              <a:r>
                <a:rPr sz="961">
                  <a:solidFill>
                    <a:srgbClr val="000000"/>
                  </a:solidFill>
                  <a:latin typeface="Arial"/>
                </a:rPr>
                <a:t>Use the float button to change the basic setting of circular chart.</a:t>
              </a:r>
            </a:p>
          </p:txBody>
        </p:sp>
        <p:sp>
          <p:nvSpPr>
            <p:cNvPr name="Text 157" id="157"/>
            <p:cNvSpPr txBox="1"/>
            <p:nvPr/>
          </p:nvSpPr>
          <p:spPr>
            <a:xfrm>
              <a:off y="3220638" x="4443636"/>
              <a:ext cx="4005200" cy="414973"/>
            </a:xfrm>
            <a:prstGeom prst="rect">
              <a:avLst/>
            </a:prstGeom>
            <a:noFill/>
          </p:spPr>
          <p:txBody>
            <a:bodyPr rtlCol="0" lIns="0" bIns="0" tIns="0" rIns="0" anchor="t" wrap="square"/>
            <a:lstStyle/>
            <a:p>
              <a:pPr algn="l">
                <a:lnSpc>
                  <a:spcPct val="100000"/>
                </a:lnSpc>
              </a:pPr>
              <a:r>
                <a:rPr b="1" sz="1398">
                  <a:solidFill>
                    <a:srgbClr val="7392FA"/>
                  </a:solidFill>
                  <a:latin typeface="Arial"/>
                </a:rPr>
                <a:t>Your title</a:t>
              </a:r>
            </a:p>
            <a:p>
              <a:pPr algn="l">
                <a:lnSpc>
                  <a:spcPct val="100000"/>
                </a:lnSpc>
              </a:pPr>
              <a:r>
                <a:rPr sz="961">
                  <a:solidFill>
                    <a:srgbClr val="000000"/>
                  </a:solidFill>
                  <a:latin typeface="Arial"/>
                </a:rPr>
                <a:t>Use the float button to change the basic setting of circular chart.</a:t>
              </a:r>
            </a:p>
          </p:txBody>
        </p:sp>
        <p:sp>
          <p:nvSpPr>
            <p:cNvPr name="Text 158" id="158"/>
            <p:cNvSpPr txBox="1"/>
            <p:nvPr/>
          </p:nvSpPr>
          <p:spPr>
            <a:xfrm>
              <a:off y="4130556" x="4116836"/>
              <a:ext cx="4005200" cy="414973"/>
            </a:xfrm>
            <a:prstGeom prst="rect">
              <a:avLst/>
            </a:prstGeom>
            <a:noFill/>
          </p:spPr>
          <p:txBody>
            <a:bodyPr rtlCol="0" lIns="0" bIns="0" tIns="0" rIns="0" anchor="t" wrap="square"/>
            <a:lstStyle/>
            <a:p>
              <a:pPr algn="l">
                <a:lnSpc>
                  <a:spcPct val="100000"/>
                </a:lnSpc>
              </a:pPr>
              <a:r>
                <a:rPr b="1" sz="1398">
                  <a:solidFill>
                    <a:srgbClr val="FFEC00"/>
                  </a:solidFill>
                  <a:latin typeface="Arial"/>
                </a:rPr>
                <a:t>Your title</a:t>
              </a:r>
            </a:p>
            <a:p>
              <a:pPr algn="l">
                <a:lnSpc>
                  <a:spcPct val="100000"/>
                </a:lnSpc>
              </a:pPr>
              <a:r>
                <a:rPr sz="961">
                  <a:solidFill>
                    <a:srgbClr val="000000"/>
                  </a:solidFill>
                  <a:latin typeface="Arial"/>
                </a:rPr>
                <a:t>Use the float button to change the basic setting of circular chart.</a:t>
              </a:r>
            </a:p>
          </p:txBody>
        </p:sp>
        <p:sp>
          <p:nvSpPr>
            <p:cNvPr name="Text 159" id="159"/>
            <p:cNvSpPr txBox="1"/>
            <p:nvPr/>
          </p:nvSpPr>
          <p:spPr>
            <a:xfrm>
              <a:off y="5047291" x="4443636"/>
              <a:ext cx="4005200" cy="414973"/>
            </a:xfrm>
            <a:prstGeom prst="rect">
              <a:avLst/>
            </a:prstGeom>
            <a:noFill/>
          </p:spPr>
          <p:txBody>
            <a:bodyPr rtlCol="0" lIns="0" bIns="0" tIns="0" rIns="0" anchor="t" wrap="square"/>
            <a:lstStyle/>
            <a:p>
              <a:pPr algn="l">
                <a:lnSpc>
                  <a:spcPct val="100000"/>
                </a:lnSpc>
              </a:pPr>
              <a:r>
                <a:rPr b="1" sz="1398">
                  <a:solidFill>
                    <a:srgbClr val="FFD900"/>
                  </a:solidFill>
                  <a:latin typeface="Arial"/>
                </a:rPr>
                <a:t>Your title</a:t>
              </a:r>
            </a:p>
            <a:p>
              <a:pPr algn="l">
                <a:lnSpc>
                  <a:spcPct val="100000"/>
                </a:lnSpc>
              </a:pPr>
              <a:r>
                <a:rPr sz="961">
                  <a:solidFill>
                    <a:srgbClr val="000000"/>
                  </a:solidFill>
                  <a:latin typeface="Arial"/>
                </a:rPr>
                <a:t>Use the float button to change the basic setting of circular chart.</a:t>
              </a:r>
            </a:p>
          </p:txBody>
        </p:sp>
        <p:grpSp>
          <p:nvGrpSpPr>
            <p:cNvPr name="" id="139"/>
            <p:cNvGrpSpPr/>
            <p:nvPr/>
          </p:nvGrpSpPr>
          <p:grpSpPr>
            <a:xfrm>
              <a:off y="1952639" x="2435854"/>
              <a:ext cx="235307" cy="235307"/>
              <a:chOff y="1952639" x="2435854"/>
              <a:chExt cx="235307" cy="235307"/>
            </a:xfrm>
          </p:grpSpPr>
          <p:sp>
            <p:nvSpPr>
              <p:cNvPr name="" id="124"/>
              <p:cNvSpPr/>
              <p:nvPr/>
            </p:nvSpPr>
            <p:spPr>
              <a:xfrm>
                <a:off y="1952639" x="2435854"/>
                <a:ext cx="235307" cy="235307"/>
              </a:xfrm>
              <a:custGeom>
                <a:avLst/>
                <a:gdLst/>
                <a:ahLst/>
                <a:cxnLst/>
                <a:pathLst>
                  <a:path h="235307" w="235307">
                    <a:moveTo>
                      <a:pt y="117654" x="0"/>
                    </a:moveTo>
                    <a:cubicBezTo>
                      <a:pt y="52675" x="0"/>
                      <a:pt y="0" x="52675"/>
                      <a:pt y="0" x="117654"/>
                    </a:cubicBezTo>
                    <a:cubicBezTo>
                      <a:pt y="0" x="182632"/>
                      <a:pt y="52675" x="235307"/>
                      <a:pt y="117654" x="235307"/>
                    </a:cubicBezTo>
                    <a:cubicBezTo>
                      <a:pt y="182632" x="235307"/>
                      <a:pt y="235307" x="182632"/>
                      <a:pt y="235307" x="117654"/>
                    </a:cubicBezTo>
                    <a:cubicBezTo>
                      <a:pt y="235307" x="52675"/>
                      <a:pt y="182632" x="0"/>
                      <a:pt y="117654" x="0"/>
                    </a:cubicBezTo>
                    <a:close/>
                  </a:path>
                </a:pathLst>
              </a:custGeom>
              <a:solidFill>
                <a:srgbClr val="555DDE"/>
              </a:solidFill>
              <a:ln cap="flat" w="7600">
                <a:solidFill>
                  <a:srgbClr val="5466E8"/>
                </a:solidFill>
                <a:bevel/>
              </a:ln>
            </p:spPr>
          </p:sp>
          <p:sp>
            <p:nvSpPr>
              <p:cNvPr name="" id="126"/>
              <p:cNvSpPr/>
              <p:nvPr/>
            </p:nvSpPr>
            <p:spPr>
              <a:xfrm>
                <a:off y="1990676" x="2473892"/>
                <a:ext cx="159234" cy="159234"/>
              </a:xfrm>
              <a:custGeom>
                <a:avLst/>
                <a:gdLst/>
                <a:ahLst/>
                <a:cxnLst/>
                <a:pathLst>
                  <a:path h="159234" w="159234">
                    <a:moveTo>
                      <a:pt y="79617" x="0"/>
                    </a:moveTo>
                    <a:cubicBezTo>
                      <a:pt y="35646" x="0"/>
                      <a:pt y="0" x="35646"/>
                      <a:pt y="0" x="79617"/>
                    </a:cubicBezTo>
                    <a:cubicBezTo>
                      <a:pt y="0" x="123588"/>
                      <a:pt y="35646" x="159234"/>
                      <a:pt y="79617" x="159234"/>
                    </a:cubicBezTo>
                    <a:cubicBezTo>
                      <a:pt y="123588" x="159234"/>
                      <a:pt y="159234" x="123588"/>
                      <a:pt y="159234" x="79617"/>
                    </a:cubicBezTo>
                    <a:cubicBezTo>
                      <a:pt y="159234" x="35646"/>
                      <a:pt y="123588" x="0"/>
                      <a:pt y="79617" x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w="7600">
                <a:noFill/>
                <a:bevel/>
              </a:ln>
            </p:spPr>
          </p:sp>
        </p:grpSp>
        <p:grpSp>
          <p:nvGrpSpPr>
            <p:cNvPr name="" id="140"/>
            <p:cNvGrpSpPr/>
            <p:nvPr/>
          </p:nvGrpSpPr>
          <p:grpSpPr>
            <a:xfrm>
              <a:off y="2589739" x="3083237"/>
              <a:ext cx="235307" cy="235307"/>
              <a:chOff y="2589739" x="3083237"/>
              <a:chExt cx="235307" cy="235307"/>
            </a:xfrm>
          </p:grpSpPr>
          <p:sp>
            <p:nvSpPr>
              <p:cNvPr name="" id="175"/>
              <p:cNvSpPr/>
              <p:nvPr/>
            </p:nvSpPr>
            <p:spPr>
              <a:xfrm>
                <a:off y="2589739" x="3083237"/>
                <a:ext cx="235307" cy="235307"/>
              </a:xfrm>
              <a:custGeom>
                <a:avLst/>
                <a:gdLst/>
                <a:ahLst/>
                <a:cxnLst/>
                <a:pathLst>
                  <a:path h="235307" w="235307">
                    <a:moveTo>
                      <a:pt y="117654" x="0"/>
                    </a:moveTo>
                    <a:cubicBezTo>
                      <a:pt y="52675" x="0"/>
                      <a:pt y="0" x="52675"/>
                      <a:pt y="0" x="117654"/>
                    </a:cubicBezTo>
                    <a:cubicBezTo>
                      <a:pt y="0" x="182632"/>
                      <a:pt y="52675" x="235307"/>
                      <a:pt y="117654" x="235307"/>
                    </a:cubicBezTo>
                    <a:cubicBezTo>
                      <a:pt y="182632" x="235307"/>
                      <a:pt y="235307" x="182632"/>
                      <a:pt y="235307" x="117654"/>
                    </a:cubicBezTo>
                    <a:cubicBezTo>
                      <a:pt y="235307" x="52675"/>
                      <a:pt y="182632" x="0"/>
                      <a:pt y="117654" x="0"/>
                    </a:cubicBezTo>
                    <a:close/>
                  </a:path>
                </a:pathLst>
              </a:custGeom>
              <a:solidFill>
                <a:srgbClr val="5567EF"/>
              </a:solidFill>
              <a:ln cap="flat" w="7600">
                <a:solidFill>
                  <a:srgbClr val="5567EF"/>
                </a:solidFill>
                <a:bevel/>
              </a:ln>
            </p:spPr>
          </p:sp>
          <p:sp>
            <p:nvSpPr>
              <p:cNvPr name="" id="183"/>
              <p:cNvSpPr/>
              <p:nvPr/>
            </p:nvSpPr>
            <p:spPr>
              <a:xfrm>
                <a:off y="2627777" x="3121275"/>
                <a:ext cx="159234" cy="159234"/>
              </a:xfrm>
              <a:custGeom>
                <a:avLst/>
                <a:gdLst/>
                <a:ahLst/>
                <a:cxnLst/>
                <a:pathLst>
                  <a:path h="159234" w="159234">
                    <a:moveTo>
                      <a:pt y="79617" x="0"/>
                    </a:moveTo>
                    <a:cubicBezTo>
                      <a:pt y="35646" x="0"/>
                      <a:pt y="0" x="35646"/>
                      <a:pt y="0" x="79617"/>
                    </a:cubicBezTo>
                    <a:cubicBezTo>
                      <a:pt y="0" x="123588"/>
                      <a:pt y="35646" x="159234"/>
                      <a:pt y="79617" x="159234"/>
                    </a:cubicBezTo>
                    <a:cubicBezTo>
                      <a:pt y="123588" x="159234"/>
                      <a:pt y="159234" x="123588"/>
                      <a:pt y="159234" x="79617"/>
                    </a:cubicBezTo>
                    <a:cubicBezTo>
                      <a:pt y="159234" x="35646"/>
                      <a:pt y="123588" x="0"/>
                      <a:pt y="79617" x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w="7600">
                <a:noFill/>
                <a:bevel/>
              </a:ln>
            </p:spPr>
          </p:sp>
        </p:grpSp>
        <p:grpSp>
          <p:nvGrpSpPr>
            <p:cNvPr name="" id="141"/>
            <p:cNvGrpSpPr/>
            <p:nvPr/>
          </p:nvGrpSpPr>
          <p:grpSpPr>
            <a:xfrm>
              <a:off y="3400302" x="3219239"/>
              <a:ext cx="235307" cy="235307"/>
              <a:chOff y="3400302" x="3219239"/>
              <a:chExt cx="235307" cy="235307"/>
            </a:xfrm>
          </p:grpSpPr>
          <p:sp>
            <p:nvSpPr>
              <p:cNvPr name="" id="177"/>
              <p:cNvSpPr/>
              <p:nvPr/>
            </p:nvSpPr>
            <p:spPr>
              <a:xfrm>
                <a:off y="3400302" x="3219239"/>
                <a:ext cx="235307" cy="235307"/>
              </a:xfrm>
              <a:custGeom>
                <a:avLst/>
                <a:gdLst/>
                <a:ahLst/>
                <a:cxnLst/>
                <a:pathLst>
                  <a:path h="235307" w="235307">
                    <a:moveTo>
                      <a:pt y="117654" x="0"/>
                    </a:moveTo>
                    <a:cubicBezTo>
                      <a:pt y="52675" x="0"/>
                      <a:pt y="0" x="52675"/>
                      <a:pt y="0" x="117654"/>
                    </a:cubicBezTo>
                    <a:cubicBezTo>
                      <a:pt y="0" x="182632"/>
                      <a:pt y="52675" x="235307"/>
                      <a:pt y="117654" x="235307"/>
                    </a:cubicBezTo>
                    <a:cubicBezTo>
                      <a:pt y="182632" x="235307"/>
                      <a:pt y="235307" x="182632"/>
                      <a:pt y="235307" x="117654"/>
                    </a:cubicBezTo>
                    <a:cubicBezTo>
                      <a:pt y="235307" x="52675"/>
                      <a:pt y="182632" x="0"/>
                      <a:pt y="117654" x="0"/>
                    </a:cubicBezTo>
                    <a:close/>
                  </a:path>
                </a:pathLst>
              </a:custGeom>
              <a:solidFill>
                <a:srgbClr val="7392FA"/>
              </a:solidFill>
              <a:ln cap="flat" w="7600">
                <a:solidFill>
                  <a:srgbClr val="6D8EF9"/>
                </a:solidFill>
                <a:bevel/>
              </a:ln>
            </p:spPr>
          </p:sp>
          <p:sp>
            <p:nvSpPr>
              <p:cNvPr name="" id="184"/>
              <p:cNvSpPr/>
              <p:nvPr/>
            </p:nvSpPr>
            <p:spPr>
              <a:xfrm>
                <a:off y="3438339" x="3257277"/>
                <a:ext cx="159234" cy="159234"/>
              </a:xfrm>
              <a:custGeom>
                <a:avLst/>
                <a:gdLst/>
                <a:ahLst/>
                <a:cxnLst/>
                <a:pathLst>
                  <a:path h="159234" w="159234">
                    <a:moveTo>
                      <a:pt y="79617" x="0"/>
                    </a:moveTo>
                    <a:cubicBezTo>
                      <a:pt y="35646" x="0"/>
                      <a:pt y="0" x="35646"/>
                      <a:pt y="0" x="79617"/>
                    </a:cubicBezTo>
                    <a:cubicBezTo>
                      <a:pt y="0" x="123588"/>
                      <a:pt y="35646" x="159234"/>
                      <a:pt y="79617" x="159234"/>
                    </a:cubicBezTo>
                    <a:cubicBezTo>
                      <a:pt y="123588" x="159234"/>
                      <a:pt y="159234" x="123588"/>
                      <a:pt y="159234" x="79617"/>
                    </a:cubicBezTo>
                    <a:cubicBezTo>
                      <a:pt y="159234" x="35646"/>
                      <a:pt y="123588" x="0"/>
                      <a:pt y="79617" x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w="7600">
                <a:noFill/>
                <a:bevel/>
              </a:ln>
            </p:spPr>
          </p:sp>
        </p:grpSp>
        <p:grpSp>
          <p:nvGrpSpPr>
            <p:cNvPr name="" id="142"/>
            <p:cNvGrpSpPr/>
            <p:nvPr/>
          </p:nvGrpSpPr>
          <p:grpSpPr>
            <a:xfrm>
              <a:off y="4310220" x="2863134"/>
              <a:ext cx="235307" cy="235307"/>
              <a:chOff y="4310220" x="2863134"/>
              <a:chExt cx="235307" cy="235307"/>
            </a:xfrm>
          </p:grpSpPr>
          <p:sp>
            <p:nvSpPr>
              <p:cNvPr name="" id="179"/>
              <p:cNvSpPr/>
              <p:nvPr/>
            </p:nvSpPr>
            <p:spPr>
              <a:xfrm>
                <a:off y="4310220" x="2863134"/>
                <a:ext cx="235307" cy="235307"/>
              </a:xfrm>
              <a:custGeom>
                <a:avLst/>
                <a:gdLst/>
                <a:ahLst/>
                <a:cxnLst/>
                <a:pathLst>
                  <a:path h="235307" w="235307">
                    <a:moveTo>
                      <a:pt y="117653" x="0"/>
                    </a:moveTo>
                    <a:cubicBezTo>
                      <a:pt y="52675" x="0"/>
                      <a:pt y="0" x="52675"/>
                      <a:pt y="0" x="117654"/>
                    </a:cubicBezTo>
                    <a:cubicBezTo>
                      <a:pt y="0" x="182632"/>
                      <a:pt y="52675" x="235307"/>
                      <a:pt y="117653" x="235307"/>
                    </a:cubicBezTo>
                    <a:cubicBezTo>
                      <a:pt y="182632" x="235307"/>
                      <a:pt y="235307" x="182632"/>
                      <a:pt y="235307" x="117654"/>
                    </a:cubicBezTo>
                    <a:cubicBezTo>
                      <a:pt y="235307" x="52675"/>
                      <a:pt y="182632" x="0"/>
                      <a:pt y="117653" x="0"/>
                    </a:cubicBezTo>
                    <a:close/>
                  </a:path>
                </a:pathLst>
              </a:custGeom>
              <a:solidFill>
                <a:srgbClr val="FFEC00"/>
              </a:solidFill>
              <a:ln cap="flat" w="7600">
                <a:solidFill>
                  <a:srgbClr val="FFEC00"/>
                </a:solidFill>
                <a:bevel/>
              </a:ln>
            </p:spPr>
          </p:sp>
          <p:sp>
            <p:nvSpPr>
              <p:cNvPr name="" id="185"/>
              <p:cNvSpPr/>
              <p:nvPr/>
            </p:nvSpPr>
            <p:spPr>
              <a:xfrm>
                <a:off y="4348257" x="2901171"/>
                <a:ext cx="159234" cy="159234"/>
              </a:xfrm>
              <a:custGeom>
                <a:avLst/>
                <a:gdLst/>
                <a:ahLst/>
                <a:cxnLst/>
                <a:pathLst>
                  <a:path h="159234" w="159234">
                    <a:moveTo>
                      <a:pt y="79617" x="0"/>
                    </a:moveTo>
                    <a:cubicBezTo>
                      <a:pt y="35646" x="0"/>
                      <a:pt y="0" x="35646"/>
                      <a:pt y="0" x="79617"/>
                    </a:cubicBezTo>
                    <a:cubicBezTo>
                      <a:pt y="0" x="123588"/>
                      <a:pt y="35646" x="159234"/>
                      <a:pt y="79617" x="159234"/>
                    </a:cubicBezTo>
                    <a:cubicBezTo>
                      <a:pt y="123588" x="159234"/>
                      <a:pt y="159234" x="123588"/>
                      <a:pt y="159234" x="79617"/>
                    </a:cubicBezTo>
                    <a:cubicBezTo>
                      <a:pt y="159234" x="35646"/>
                      <a:pt y="123588" x="0"/>
                      <a:pt y="79617" x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w="7600">
                <a:solidFill>
                  <a:srgbClr val="FFFFFF"/>
                </a:solidFill>
                <a:bevel/>
              </a:ln>
            </p:spPr>
          </p:sp>
        </p:grpSp>
        <p:grpSp>
          <p:nvGrpSpPr>
            <p:cNvPr name="" id="144"/>
            <p:cNvGrpSpPr/>
            <p:nvPr/>
          </p:nvGrpSpPr>
          <p:grpSpPr>
            <a:xfrm>
              <a:off y="5226962" x="2959965"/>
              <a:ext cx="235307" cy="235307"/>
              <a:chOff y="5226962" x="2959965"/>
              <a:chExt cx="235307" cy="235307"/>
            </a:xfrm>
          </p:grpSpPr>
          <p:sp>
            <p:nvSpPr>
              <p:cNvPr name="" id="181"/>
              <p:cNvSpPr/>
              <p:nvPr/>
            </p:nvSpPr>
            <p:spPr>
              <a:xfrm>
                <a:off y="5226962" x="2959965"/>
                <a:ext cx="235307" cy="235307"/>
              </a:xfrm>
              <a:custGeom>
                <a:avLst/>
                <a:gdLst/>
                <a:ahLst/>
                <a:cxnLst/>
                <a:pathLst>
                  <a:path h="235307" w="235307">
                    <a:moveTo>
                      <a:pt y="117654" x="0"/>
                    </a:moveTo>
                    <a:cubicBezTo>
                      <a:pt y="52675" x="0"/>
                      <a:pt y="0" x="52675"/>
                      <a:pt y="0" x="117654"/>
                    </a:cubicBezTo>
                    <a:cubicBezTo>
                      <a:pt y="0" x="182632"/>
                      <a:pt y="52675" x="235307"/>
                      <a:pt y="117654" x="235307"/>
                    </a:cubicBezTo>
                    <a:cubicBezTo>
                      <a:pt y="182632" x="235307"/>
                      <a:pt y="235307" x="182632"/>
                      <a:pt y="235307" x="117654"/>
                    </a:cubicBezTo>
                    <a:cubicBezTo>
                      <a:pt y="235307" x="52675"/>
                      <a:pt y="182632" x="0"/>
                      <a:pt y="117654" x="0"/>
                    </a:cubicBezTo>
                    <a:close/>
                  </a:path>
                </a:pathLst>
              </a:custGeom>
              <a:solidFill>
                <a:srgbClr val="FFD900"/>
              </a:solidFill>
              <a:ln cap="flat" w="7600">
                <a:solidFill>
                  <a:srgbClr val="FFD900"/>
                </a:solidFill>
                <a:bevel/>
              </a:ln>
            </p:spPr>
          </p:sp>
          <p:sp>
            <p:nvSpPr>
              <p:cNvPr name="" id="186"/>
              <p:cNvSpPr/>
              <p:nvPr/>
            </p:nvSpPr>
            <p:spPr>
              <a:xfrm>
                <a:off y="5264999" x="2998003"/>
                <a:ext cx="159234" cy="159234"/>
              </a:xfrm>
              <a:custGeom>
                <a:avLst/>
                <a:gdLst/>
                <a:ahLst/>
                <a:cxnLst/>
                <a:pathLst>
                  <a:path h="159234" w="159234">
                    <a:moveTo>
                      <a:pt y="79617" x="0"/>
                    </a:moveTo>
                    <a:cubicBezTo>
                      <a:pt y="35646" x="0"/>
                      <a:pt y="0" x="35646"/>
                      <a:pt y="0" x="79617"/>
                    </a:cubicBezTo>
                    <a:cubicBezTo>
                      <a:pt y="0" x="123588"/>
                      <a:pt y="35646" x="159234"/>
                      <a:pt y="79617" x="159234"/>
                    </a:cubicBezTo>
                    <a:cubicBezTo>
                      <a:pt y="123588" x="159234"/>
                      <a:pt y="159234" x="123588"/>
                      <a:pt y="159234" x="79617"/>
                    </a:cubicBezTo>
                    <a:cubicBezTo>
                      <a:pt y="159234" x="35646"/>
                      <a:pt y="123588" x="0"/>
                      <a:pt y="79617" x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w="7600">
                <a:noFill/>
                <a:bevel/>
              </a:ln>
            </p:spPr>
          </p:sp>
        </p:grpSp>
        <p:sp>
          <p:nvSpPr>
            <p:cNvPr name="Text 160" id="160"/>
            <p:cNvSpPr txBox="1"/>
            <p:nvPr/>
          </p:nvSpPr>
          <p:spPr>
            <a:xfrm>
              <a:off y="845800" x="687564"/>
              <a:ext cx="7768872" cy="1033280"/>
            </a:xfrm>
            <a:prstGeom prst="rect">
              <a:avLst/>
            </a:prstGeom>
            <a:noFill/>
          </p:spPr>
          <p:txBody>
            <a:bodyPr rtlCol="0" lIns="0" rIns="0" anchor="ctr" wrap="square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161" id="161"/>
            <p:cNvSpPr txBox="1"/>
            <p:nvPr/>
          </p:nvSpPr>
          <p:spPr>
            <a:xfrm>
              <a:off y="2912360" x="687564"/>
              <a:ext cx="7768872" cy="1033280"/>
            </a:xfrm>
            <a:prstGeom prst="rect">
              <a:avLst/>
            </a:prstGeom>
            <a:noFill/>
          </p:spPr>
          <p:txBody>
            <a:bodyPr rtlCol="0" lIns="0" rIns="0" anchor="ctr" wrap="square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162" id="162"/>
            <p:cNvSpPr txBox="1"/>
            <p:nvPr/>
          </p:nvSpPr>
          <p:spPr>
            <a:xfrm>
              <a:off y="4978920" x="687564"/>
              <a:ext cx="7768872" cy="1033280"/>
            </a:xfrm>
            <a:prstGeom prst="rect">
              <a:avLst/>
            </a:prstGeom>
            <a:noFill/>
          </p:spPr>
          <p:txBody>
            <a:bodyPr rtlCol="0" lIns="0" rIns="0" anchor="ctr" wrap="square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163" id="163"/>
            <p:cNvSpPr txBox="1"/>
            <p:nvPr/>
          </p:nvSpPr>
          <p:spPr>
            <a:xfrm>
              <a:off y="845800" x="687564"/>
              <a:ext cx="7768872" cy="1033280"/>
            </a:xfrm>
            <a:prstGeom prst="rect">
              <a:avLst/>
            </a:prstGeom>
            <a:noFill/>
          </p:spPr>
          <p:txBody>
            <a:bodyPr rtlCol="0" lIns="0" rIns="0" anchor="ctr" wrap="square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164" id="164"/>
            <p:cNvSpPr txBox="1"/>
            <p:nvPr/>
          </p:nvSpPr>
          <p:spPr>
            <a:xfrm>
              <a:off y="2912360" x="687564"/>
              <a:ext cx="7768872" cy="1033280"/>
            </a:xfrm>
            <a:prstGeom prst="rect">
              <a:avLst/>
            </a:prstGeom>
            <a:noFill/>
          </p:spPr>
          <p:txBody>
            <a:bodyPr rtlCol="0" lIns="0" rIns="0" anchor="ctr" wrap="square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165" id="165"/>
            <p:cNvSpPr txBox="1"/>
            <p:nvPr/>
          </p:nvSpPr>
          <p:spPr>
            <a:xfrm>
              <a:off y="4978920" x="687564"/>
              <a:ext cx="7768872" cy="1033280"/>
            </a:xfrm>
            <a:prstGeom prst="rect">
              <a:avLst/>
            </a:prstGeom>
            <a:noFill/>
          </p:spPr>
          <p:txBody>
            <a:bodyPr rtlCol="0" lIns="0" rIns="0" anchor="ctr" wrap="square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166" id="166"/>
            <p:cNvSpPr txBox="1"/>
            <p:nvPr/>
          </p:nvSpPr>
          <p:spPr>
            <a:xfrm>
              <a:off y="845800" x="687564"/>
              <a:ext cx="7768872" cy="1033280"/>
            </a:xfrm>
            <a:prstGeom prst="rect">
              <a:avLst/>
            </a:prstGeom>
            <a:noFill/>
          </p:spPr>
          <p:txBody>
            <a:bodyPr rtlCol="0" lIns="0" rIns="0" anchor="ctr" wrap="square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167" id="167"/>
            <p:cNvSpPr txBox="1"/>
            <p:nvPr/>
          </p:nvSpPr>
          <p:spPr>
            <a:xfrm>
              <a:off y="2912360" x="687564"/>
              <a:ext cx="7768872" cy="1033280"/>
            </a:xfrm>
            <a:prstGeom prst="rect">
              <a:avLst/>
            </a:prstGeom>
            <a:noFill/>
          </p:spPr>
          <p:txBody>
            <a:bodyPr rtlCol="0" lIns="0" rIns="0" anchor="ctr" wrap="square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168" id="168"/>
            <p:cNvSpPr txBox="1"/>
            <p:nvPr/>
          </p:nvSpPr>
          <p:spPr>
            <a:xfrm>
              <a:off y="4978920" x="687564"/>
              <a:ext cx="7768872" cy="1033280"/>
            </a:xfrm>
            <a:prstGeom prst="rect">
              <a:avLst/>
            </a:prstGeom>
            <a:noFill/>
          </p:spPr>
          <p:txBody>
            <a:bodyPr rtlCol="0" lIns="0" rIns="0" anchor="ctr" wrap="square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0</PresentationFormat>
  <Paragraphs>0</Paragraphs>
  <Slides>1</Slides>
  <Notes>0</Notes>
  <HiddenSlides>0</HiddenSlides>
  <MMClips>0</MMClips>
  <ScaleCrop>false</ScaleCrop>
  <HeadingPairs>
    <vt:vector size="4" baseType="variant">
      <vt:variant>
        <vt:lpstr>Topic</vt:lpstr>
      </vt:variant>
      <vt:variant>
        <vt:i4>1</vt:i4>
      </vt:variant>
      <vt:variant>
        <vt:lpstr>Slide Title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dcmitype="http://purl.org/dc/dcmitype/" xmlns:dcterms="http://purl.org/dc/terms/" xmlns:xsi="http://www.w3.org/2001/XMLSchema-instance" xmlns:cp="http://schemas.openxmlformats.org/package/2006/metadata/core-properties" xmlns:dc="http://purl.org/dc/elements/1.1/">
  <dc:title>PowerPoint Presentation</dc:title>
  <dc:creator>zbcn8</dc:creator>
  <cp:lastModifiedBy>zbcn8</cp:lastModifiedBy>
  <cp:revision>1</cp:revision>
  <dcterms:created xsi:type="dcterms:W3CDTF">2020-04-28T14:52:43Z</dcterms:created>
  <dcterms:modified xsi:type="dcterms:W3CDTF">2020-04-28T14:52:43Z</dcterms:modified>
</cp:coreProperties>
</file>