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100" d="100"/>
          <a:sy n="100" d="100"/>
        </p:scale>
        <p:origin x="-216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62106-A844-418F-8C04-A33F06332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01757B-576E-494B-95F7-16849D0F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4DF46-5368-4E1C-BE83-0722A5D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A3926-C690-4945-BA7E-D690A02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D5EA5-A9DB-4CCC-920F-74F9F5B1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7F6E9-B1D6-4CEE-80DA-3D9862B9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F4BBB-96F5-42BE-929D-38C1974A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8FB87-401C-4A02-8FE1-36D3EBAA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B9A96-3EBF-4FB7-A645-BB3EC98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4579C-ACF5-4313-8D18-2D6CA424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4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97A99B-10FD-48AB-9084-B60A4A085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BA974-2BA3-4773-8727-E6452EA60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00CE5-158D-4BED-AB28-8123D60C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6153B-B811-4287-826F-5ECD298E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67DBC-7381-4E90-BCFE-88AA173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0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F5A53-5603-4146-9DA5-BC444BA4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97D34-B57E-401C-B5EF-B103490D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B38E5-5FA1-48AC-8B67-953526CE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892F0-1F34-4D71-A0FE-6B6D234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4FAAC-796B-4BAA-AEB2-1FED60ED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05B5-3504-4FAC-B1B3-02DB003A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EA1E6-99C1-4059-BD13-4464D472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7F96C-C0A9-4D14-BF37-198BDC4C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CB404-0B31-46EA-A2CF-2DEF87A7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A6532-6B4B-4386-BBA3-54D8519B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2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A945-82C9-46B4-98BD-0C8C80A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EF002-97BA-4C2F-8111-1F389D960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9A6A8-A467-45F6-87A0-F97475A7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5B7C4-E6A2-4BE7-AC89-F511258D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8727D-8475-47EB-B4CF-09D21287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B0F6D-5A8E-4346-8435-EB277E1D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8127E-37B1-42EB-962B-92685264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56543-66D0-4183-A429-923473482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6649CD-7777-4F02-B0CE-FF63C5DE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F03D7-3229-4C28-8415-46E892865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E13557-F4F4-4647-9973-2B6CE5323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B5AC82-94B0-4E15-BB2D-25F07DD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32CE8-E85E-4284-8CBD-3A8179F3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514091-B53F-4195-9A12-D4A49428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3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B2D6-1133-4C03-9AD3-E8983DCE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0B1E8A-18D0-4BD6-9491-3AD861F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C00B0-8D2A-4CD8-B76C-578C3341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A1440-FAEA-407D-9EF3-EBF86E5D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6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5662C-4125-4C98-AC6C-06FAEF1C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E485B-EB56-4B33-A9E8-DC0FC797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A344A-A2FC-4114-A5C8-4BA39B65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9E63F-6F8E-485F-B66A-9ABECF80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4CB46-3EB2-4083-8288-7137473B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B1472-E86C-4EDE-BE65-4EF58255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0ACCF-2BD0-40AA-8596-859DAE62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9E9AA-2E82-47BE-8619-76B610C1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6A184-641A-4211-BB92-B85237E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1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E0922-084A-4D0A-9E0A-55F833AD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0B1769-18CC-47CB-8F26-3FC4C5744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EEECB-2212-4ED8-90A4-C2984ABF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F738C-AFDA-4F14-B8A9-2B230E37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78E2F-97BA-4DEA-94E8-0A3E59AC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A84CA-3A7A-4060-A9C6-499808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1CA6F-9B31-4B1B-A51B-63E4B3C9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34003-45B8-41F5-A527-FDABE399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40BF3-2E89-4937-8124-FC6F928A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DF9E-D819-41E1-8FAB-1852F31C71EC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32DF5-6980-44F3-BE77-0678CA13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C0BDD-0821-41DF-9348-E2C11715A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08562-6918-4C8D-AB23-475A2CAFA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9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2312894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Dao</a:t>
            </a:r>
            <a:r>
              <a:rPr lang="zh-CN" altLang="en-US" sz="3200" dirty="0"/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FFD0F-4336-4E13-A350-3C8BE27ECF6E}"/>
              </a:ext>
            </a:extLst>
          </p:cNvPr>
          <p:cNvSpPr/>
          <p:nvPr/>
        </p:nvSpPr>
        <p:spPr>
          <a:xfrm>
            <a:off x="4034118" y="430306"/>
            <a:ext cx="7355541" cy="606462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0809D1-1E62-4162-B6F5-047D8F7DDB95}"/>
              </a:ext>
            </a:extLst>
          </p:cNvPr>
          <p:cNvSpPr txBox="1"/>
          <p:nvPr/>
        </p:nvSpPr>
        <p:spPr>
          <a:xfrm>
            <a:off x="4343399" y="692522"/>
            <a:ext cx="7046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需要用到的接口方法：</a:t>
            </a:r>
            <a:endParaRPr lang="en-US" altLang="zh-CN" dirty="0"/>
          </a:p>
          <a:p>
            <a:r>
              <a:rPr lang="en-US" altLang="zh-CN" dirty="0"/>
              <a:t>	//</a:t>
            </a:r>
            <a:r>
              <a:rPr lang="zh-CN" altLang="en-US" dirty="0"/>
              <a:t>修改指定</a:t>
            </a:r>
            <a:r>
              <a:rPr lang="en-US" altLang="zh-CN" dirty="0"/>
              <a:t>id</a:t>
            </a:r>
            <a:r>
              <a:rPr lang="zh-CN" altLang="en-US" dirty="0"/>
              <a:t>的老师的密码</a:t>
            </a:r>
            <a:endParaRPr lang="en-US" altLang="zh-CN" dirty="0"/>
          </a:p>
          <a:p>
            <a:r>
              <a:rPr lang="en-US" altLang="zh-CN" dirty="0"/>
              <a:t>	Integer updatePasswordById(Integer id , String password);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得到指定</a:t>
            </a:r>
            <a:r>
              <a:rPr lang="en-US" altLang="zh-CN" dirty="0"/>
              <a:t>id</a:t>
            </a:r>
            <a:r>
              <a:rPr lang="zh-CN" altLang="en-US" dirty="0"/>
              <a:t>的老师的密码</a:t>
            </a:r>
            <a:endParaRPr lang="en-US" altLang="zh-CN" dirty="0"/>
          </a:p>
          <a:p>
            <a:r>
              <a:rPr lang="en-US" altLang="zh-CN" dirty="0"/>
              <a:t>	String getPasswordById(Integer id);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015E08-6535-4A76-A9CD-8B74FBA56CF8}"/>
              </a:ext>
            </a:extLst>
          </p:cNvPr>
          <p:cNvSpPr txBox="1"/>
          <p:nvPr/>
        </p:nvSpPr>
        <p:spPr>
          <a:xfrm>
            <a:off x="4343399" y="2595282"/>
            <a:ext cx="695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备注：请在相应包下编写好测试类，并测试通过。</a:t>
            </a:r>
          </a:p>
        </p:txBody>
      </p:sp>
    </p:spTree>
    <p:extLst>
      <p:ext uri="{BB962C8B-B14F-4D97-AF65-F5344CB8AC3E}">
        <p14:creationId xmlns:p14="http://schemas.microsoft.com/office/powerpoint/2010/main" val="12884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509587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接口定义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B33C55-A1D5-4CB4-9985-33A522DE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18" y="1775733"/>
            <a:ext cx="8332135" cy="47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667250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接口实现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38144F-4B91-4565-BF48-FA2F10C9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1315143"/>
            <a:ext cx="10057143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20052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1D513B-3100-44BB-A09E-04413F77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26" y="1257300"/>
            <a:ext cx="6481147" cy="50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56247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Service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  <a:r>
              <a:rPr lang="zh-CN" altLang="en-US" sz="3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结果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1234E2-D546-4198-BBF8-910A05E4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992"/>
            <a:ext cx="12192000" cy="1648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104E44-15BA-40FB-83E3-4E0164D2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7975"/>
            <a:ext cx="12192000" cy="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3695700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Controller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B82B06-50BF-4228-9C6A-8B325ABD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37" y="1329781"/>
            <a:ext cx="6110525" cy="55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799" y="282388"/>
            <a:ext cx="4219575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Controller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21AF25-2976-4304-AA82-C1622112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4" y="1240182"/>
            <a:ext cx="10216731" cy="54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1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3AE4DF-522D-4CCD-8CCD-68C9E70A1B67}"/>
              </a:ext>
            </a:extLst>
          </p:cNvPr>
          <p:cNvSpPr/>
          <p:nvPr/>
        </p:nvSpPr>
        <p:spPr>
          <a:xfrm>
            <a:off x="685800" y="282388"/>
            <a:ext cx="4895850" cy="82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Controller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-Test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</a:t>
            </a:r>
            <a:r>
              <a:rPr lang="zh-CN" altLang="en-US" sz="32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结果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578DD-67D7-4D8A-A24C-15137929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742"/>
            <a:ext cx="12192000" cy="1140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88F7AB-5F40-4E9A-BEDA-58D4EBA1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505"/>
            <a:ext cx="12192000" cy="20129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D8EC26-8D26-4CA3-869B-81D9F5D6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40065"/>
            <a:ext cx="12192000" cy="11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 guo</dc:creator>
  <cp:lastModifiedBy>zou guo</cp:lastModifiedBy>
  <cp:revision>4</cp:revision>
  <dcterms:created xsi:type="dcterms:W3CDTF">2018-08-21T12:11:27Z</dcterms:created>
  <dcterms:modified xsi:type="dcterms:W3CDTF">2018-08-21T16:19:31Z</dcterms:modified>
</cp:coreProperties>
</file>