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Section included:</a:t>
            </a:r>
          </a:p>
          <a:p>
            <a:r>
              <a:rPr lang="en-IN" dirty="0"/>
              <a:t>.home</a:t>
            </a:r>
          </a:p>
          <a:p>
            <a:r>
              <a:rPr lang="en-IN" dirty="0"/>
              <a:t>.</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797251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805162"/>
            <a:ext cx="9035272" cy="2677656"/>
          </a:xfrm>
          <a:prstGeom prst="rect">
            <a:avLst/>
          </a:prstGeom>
          <a:noFill/>
        </p:spPr>
        <p:txBody>
          <a:bodyPr wrap="square" lIns="91440" tIns="45720" rIns="91440" bIns="45720" rtlCol="0" anchor="t">
            <a:spAutoFit/>
          </a:bodyPr>
          <a:lstStyle/>
          <a:p>
            <a:r>
              <a:rPr lang="en-US" sz="2400" b="1" dirty="0"/>
              <a:t>STUDENT NAME                              </a:t>
            </a:r>
            <a:r>
              <a:rPr lang="en-US" sz="2400" dirty="0"/>
              <a:t>:  </a:t>
            </a:r>
            <a:r>
              <a:rPr lang="en-IN" sz="2400" dirty="0" err="1"/>
              <a:t>vivek</a:t>
            </a:r>
            <a:r>
              <a:rPr lang="en-IN" sz="2400" dirty="0"/>
              <a:t> k</a:t>
            </a:r>
            <a:endParaRPr lang="en-US" sz="2400" dirty="0"/>
          </a:p>
          <a:p>
            <a:r>
              <a:rPr lang="en-US" sz="2400" b="1" dirty="0"/>
              <a:t>REGISTER NO AND NMID               </a:t>
            </a:r>
            <a:r>
              <a:rPr lang="en-US" sz="2400" dirty="0"/>
              <a:t>: 2224025</a:t>
            </a:r>
            <a:r>
              <a:rPr lang="en-IN" sz="2400" dirty="0"/>
              <a:t>19</a:t>
            </a:r>
            <a:r>
              <a:rPr lang="en-US" sz="2400" dirty="0"/>
              <a:t>/</a:t>
            </a:r>
            <a:r>
              <a:rPr lang="en-US" sz="2400" dirty="0" err="1"/>
              <a:t>asu</a:t>
            </a:r>
            <a:r>
              <a:rPr lang="en-IN" sz="2400" dirty="0"/>
              <a:t>n</a:t>
            </a:r>
            <a:r>
              <a:rPr lang="en-US" sz="2400" dirty="0"/>
              <a:t>m16122240251</a:t>
            </a:r>
            <a:r>
              <a:rPr lang="en-IN" sz="2400" dirty="0"/>
              <a:t>9</a:t>
            </a:r>
            <a:endParaRPr lang="en-US" sz="2400" dirty="0">
              <a:cs typeface="Calibri"/>
            </a:endParaRPr>
          </a:p>
          <a:p>
            <a:r>
              <a:rPr lang="en-US" sz="2400" b="1" dirty="0"/>
              <a:t>DEPARTMENT                                 </a:t>
            </a:r>
            <a:r>
              <a:rPr lang="en-US" sz="2400" dirty="0"/>
              <a:t>  : </a:t>
            </a:r>
            <a:r>
              <a:rPr lang="en-US" sz="2400" dirty="0" err="1"/>
              <a:t>BSc.Computer</a:t>
            </a:r>
            <a:r>
              <a:rPr lang="en-US" sz="2400" dirty="0"/>
              <a:t> science</a:t>
            </a:r>
          </a:p>
          <a:p>
            <a:r>
              <a:rPr lang="en-US" sz="2400" b="1" dirty="0"/>
              <a:t>COLLEGE: COLLEGE/ UNIVERSITY </a:t>
            </a:r>
            <a:r>
              <a:rPr lang="en-US" sz="2400" dirty="0"/>
              <a:t>: Prince Shri </a:t>
            </a:r>
            <a:r>
              <a:rPr lang="en-US" sz="2400" dirty="0" err="1"/>
              <a:t>Venkateswara</a:t>
            </a:r>
            <a:r>
              <a:rPr lang="en-US" sz="2400" dirty="0"/>
              <a:t> Arts</a:t>
            </a:r>
          </a:p>
          <a:p>
            <a:r>
              <a:rPr lang="en-US" sz="2400" dirty="0"/>
              <a:t>				         And Science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3D4221A-33E7-4E03-DE48-C2870F07D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325634"/>
            <a:ext cx="6656140" cy="54225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D1161C-4BC6-5331-6B31-576CA75B8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128" y="660185"/>
            <a:ext cx="8128000" cy="5281478"/>
          </a:xfrm>
          <a:prstGeom prst="rect">
            <a:avLst/>
          </a:prstGeom>
        </p:spPr>
      </p:pic>
    </p:spTree>
    <p:extLst>
      <p:ext uri="{BB962C8B-B14F-4D97-AF65-F5344CB8AC3E}">
        <p14:creationId xmlns:p14="http://schemas.microsoft.com/office/powerpoint/2010/main" val="156694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2" name="TextBox 11">
            <a:extLst>
              <a:ext uri="{FF2B5EF4-FFF2-40B4-BE49-F238E27FC236}">
                <a16:creationId xmlns:a16="http://schemas.microsoft.com/office/drawing/2014/main" id="{BCD69A34-CA85-66F3-0A7A-A6C3D54F8E89}"/>
              </a:ext>
            </a:extLst>
          </p:cNvPr>
          <p:cNvSpPr txBox="1"/>
          <p:nvPr/>
        </p:nvSpPr>
        <p:spPr>
          <a:xfrm>
            <a:off x="907358" y="1771198"/>
            <a:ext cx="5188642" cy="2395302"/>
          </a:xfrm>
          <a:prstGeom prst="rect">
            <a:avLst/>
          </a:prstGeom>
          <a:noFill/>
        </p:spPr>
        <p:txBody>
          <a:bodyPr wrap="square">
            <a:spAutoFit/>
          </a:bodyPr>
          <a:lstStyle/>
          <a:p>
            <a:pPr>
              <a:buNone/>
            </a:pPr>
            <a:r>
              <a:rPr lang="en-IN" dirty="0"/>
              <a:t>My portfolio reflects my skills, knowledge, and achievements in an organized way. It serves as a platform to showcase my growth, creativity, and dedication. This portfolio will help me explore new opportunities and move closer to my career goals.</a:t>
            </a:r>
          </a:p>
          <a:p>
            <a:pPr>
              <a:buNone/>
            </a:pPr>
            <a:br>
              <a:rPr lang="en-IN" dirty="0"/>
            </a:br>
            <a:endParaRPr lang="en-IN" dirty="0"/>
          </a:p>
          <a:p>
            <a:pPr>
              <a:buNone/>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9337" y="264795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8000" dirty="0">
                <a:latin typeface="Times New Roman" panose="02020603050405020304" pitchFamily="18" charset="0"/>
                <a:cs typeface="Times New Roman" panose="02020603050405020304" pitchFamily="18" charset="0"/>
              </a:rPr>
              <a:t>Digital Portfolio</a:t>
            </a:r>
            <a:endParaRPr sz="8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68743" y="1179195"/>
            <a:ext cx="4255657"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US" sz="4250" spc="25" dirty="0"/>
              <a:t> :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141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98B38FA-A4F9-AC22-1CF8-7002D4FD9928}"/>
              </a:ext>
            </a:extLst>
          </p:cNvPr>
          <p:cNvSpPr txBox="1"/>
          <p:nvPr/>
        </p:nvSpPr>
        <p:spPr>
          <a:xfrm>
            <a:off x="676275" y="1305341"/>
            <a:ext cx="7656725" cy="3139321"/>
          </a:xfrm>
          <a:prstGeom prst="rect">
            <a:avLst/>
          </a:prstGeom>
          <a:noFill/>
        </p:spPr>
        <p:txBody>
          <a:bodyPr wrap="square">
            <a:spAutoFit/>
          </a:bodyPr>
          <a:lstStyle/>
          <a:p>
            <a:pPr>
              <a:buNone/>
            </a:pPr>
            <a:endParaRPr lang="en-IN" dirty="0"/>
          </a:p>
          <a:p>
            <a:pPr>
              <a:buNone/>
            </a:pPr>
            <a:br>
              <a:rPr lang="en-IN" dirty="0"/>
            </a:br>
            <a:endParaRPr lang="en-IN" dirty="0"/>
          </a:p>
          <a:p>
            <a:pPr>
              <a:buNone/>
            </a:pPr>
            <a:r>
              <a:rPr lang="en-IN" dirty="0"/>
              <a:t>Traditional resumes and paper-based records often fail to effectively showcase an individual’s skills, achievements, and creativity. There is no unified platform that highlights both academic and professional growth in an engaging way. This creates challenges in standing out to employers, educators, or peers. A digital portfolio is needed to provide a structured, dynamic, and accessible representation of one’s work and abilities.</a:t>
            </a:r>
          </a:p>
          <a:p>
            <a:pPr>
              <a:buNone/>
            </a:pP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1950C794-FC36-8DCF-5287-0215CFA5677C}"/>
              </a:ext>
            </a:extLst>
          </p:cNvPr>
          <p:cNvSpPr txBox="1"/>
          <p:nvPr/>
        </p:nvSpPr>
        <p:spPr>
          <a:xfrm>
            <a:off x="676275" y="1695450"/>
            <a:ext cx="7010037" cy="2862322"/>
          </a:xfrm>
          <a:prstGeom prst="rect">
            <a:avLst/>
          </a:prstGeom>
          <a:noFill/>
        </p:spPr>
        <p:txBody>
          <a:bodyPr wrap="square">
            <a:spAutoFit/>
          </a:bodyPr>
          <a:lstStyle/>
          <a:p>
            <a:pPr>
              <a:buNone/>
            </a:pPr>
            <a:endParaRPr lang="en-IN" dirty="0"/>
          </a:p>
          <a:p>
            <a:pPr>
              <a:buNone/>
            </a:pPr>
            <a:r>
              <a:rPr lang="en-IN" dirty="0"/>
              <a:t>In the modern digital era, individuals struggle to present their skills and achievements effectively using traditional resumes or certificates. These methods are often static and fail to reflect creativity, growth, and practical experience. Employers and educators also face difficulty in evaluating true potential through such limited formats. A digital portfolio offers a dynamic platform to showcase talents, projects, and accomplishments in an organized and accessible way.</a:t>
            </a:r>
          </a:p>
          <a:p>
            <a:pPr>
              <a:buNone/>
            </a:pP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504825" y="2023311"/>
            <a:ext cx="12382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Potential Employers/Recruiters</a:t>
            </a:r>
            <a:r>
              <a:rPr kumimoji="0" lang="en-US" altLang="en-US" sz="2400" b="0" i="0" u="none" strike="noStrike" cap="none" normalizeH="0" baseline="0" dirty="0">
                <a:ln>
                  <a:noFill/>
                </a:ln>
                <a:solidFill>
                  <a:schemeClr val="tx1"/>
                </a:solidFill>
                <a:effectLst/>
                <a:latin typeface="Arial" panose="020B0604020202020204" pitchFamily="34" charset="0"/>
              </a:rPr>
              <a:t> – to evaluate skills, projects, and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Clients/Collaborators</a:t>
            </a:r>
            <a:r>
              <a:rPr kumimoji="0" lang="en-US" altLang="en-US" sz="2400" b="0" i="0" u="none" strike="noStrike" cap="none" normalizeH="0" baseline="0" dirty="0">
                <a:ln>
                  <a:noFill/>
                </a:ln>
                <a:solidFill>
                  <a:schemeClr val="tx1"/>
                </a:solidFill>
                <a:effectLst/>
                <a:latin typeface="Arial" panose="020B0604020202020204" pitchFamily="34" charset="0"/>
              </a:rPr>
              <a:t> – to explore work samples before partnerships.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Peers/Community</a:t>
            </a:r>
            <a:r>
              <a:rPr kumimoji="0" lang="en-US" altLang="en-US" sz="2400" b="0" i="0" u="none" strike="noStrike" cap="none" normalizeH="0" baseline="0" dirty="0">
                <a:ln>
                  <a:noFill/>
                </a:ln>
                <a:solidFill>
                  <a:schemeClr val="tx1"/>
                </a:solidFill>
                <a:effectLst/>
                <a:latin typeface="Arial" panose="020B0604020202020204" pitchFamily="34" charset="0"/>
              </a:rPr>
              <a:t> – for networking, learning, and inspiration.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5532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695574" y="1578978"/>
            <a:ext cx="6096000" cy="1631216"/>
          </a:xfrm>
          <a:prstGeom prst="rect">
            <a:avLst/>
          </a:prstGeom>
        </p:spPr>
        <p:txBody>
          <a:bodyPr>
            <a:spAutoFit/>
          </a:bodyPr>
          <a:lstStyle/>
          <a:p>
            <a:r>
              <a:rPr lang="en-IN" sz="2000" b="1" dirty="0"/>
              <a:t>Vs code</a:t>
            </a:r>
            <a:r>
              <a:rPr lang="en-US" sz="2000" b="1" dirty="0"/>
              <a:t> -  </a:t>
            </a:r>
            <a:r>
              <a:rPr lang="en-US" sz="2000" dirty="0"/>
              <a:t>Code Editor</a:t>
            </a:r>
            <a:endParaRPr lang="en-US" sz="2000" b="1" dirty="0"/>
          </a:p>
          <a:p>
            <a:r>
              <a:rPr lang="en-US" sz="2000" b="1" dirty="0"/>
              <a:t>HTML – </a:t>
            </a:r>
            <a:r>
              <a:rPr lang="en-US" sz="2000" dirty="0"/>
              <a:t>Structure purpose</a:t>
            </a:r>
          </a:p>
          <a:p>
            <a:r>
              <a:rPr lang="en-US" sz="2000" b="1" dirty="0"/>
              <a:t>CSS – </a:t>
            </a:r>
            <a:r>
              <a:rPr lang="en-US" sz="2000" dirty="0"/>
              <a:t>Styling purpose</a:t>
            </a:r>
          </a:p>
          <a:p>
            <a:r>
              <a:rPr lang="en-US" sz="2000" b="1" dirty="0" err="1"/>
              <a:t>Github</a:t>
            </a:r>
            <a:r>
              <a:rPr lang="en-US" sz="2000" b="1" dirty="0"/>
              <a:t> – </a:t>
            </a:r>
            <a:r>
              <a:rPr lang="en-US" sz="2000" dirty="0"/>
              <a:t>Hosting Platform</a:t>
            </a:r>
          </a:p>
          <a:p>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1C42A5B-9CA7-66E1-5E07-5AD37EBC53D2}"/>
              </a:ext>
            </a:extLst>
          </p:cNvPr>
          <p:cNvSpPr txBox="1"/>
          <p:nvPr/>
        </p:nvSpPr>
        <p:spPr>
          <a:xfrm>
            <a:off x="1029333" y="1561410"/>
            <a:ext cx="4342549" cy="1846659"/>
          </a:xfrm>
          <a:prstGeom prst="rect">
            <a:avLst/>
          </a:prstGeom>
          <a:noFill/>
        </p:spPr>
        <p:txBody>
          <a:bodyPr wrap="square" rtlCol="0">
            <a:spAutoFit/>
          </a:bodyPr>
          <a:lstStyle/>
          <a:p>
            <a:pPr algn="l"/>
            <a:r>
              <a:rPr lang="en-IN" sz="2400" b="1" dirty="0"/>
              <a:t>Section</a:t>
            </a:r>
            <a:r>
              <a:rPr lang="en-IN" dirty="0"/>
              <a:t> </a:t>
            </a:r>
            <a:r>
              <a:rPr lang="en-IN" sz="2400" b="1" dirty="0"/>
              <a:t>include</a:t>
            </a:r>
            <a:r>
              <a:rPr lang="en-IN" b="1" dirty="0"/>
              <a:t>:</a:t>
            </a:r>
          </a:p>
          <a:p>
            <a:pPr marL="285750" indent="-285750" algn="l">
              <a:buFont typeface="Arial" panose="020B0604020202020204" pitchFamily="34" charset="0"/>
              <a:buChar char="•"/>
            </a:pPr>
            <a:r>
              <a:rPr lang="en-IN" b="1" dirty="0"/>
              <a:t>Home</a:t>
            </a:r>
          </a:p>
          <a:p>
            <a:pPr marL="285750" indent="-285750" algn="l">
              <a:buFont typeface="Arial" panose="020B0604020202020204" pitchFamily="34" charset="0"/>
              <a:buChar char="•"/>
            </a:pPr>
            <a:r>
              <a:rPr lang="en-IN" b="1" dirty="0"/>
              <a:t>About</a:t>
            </a:r>
          </a:p>
          <a:p>
            <a:pPr marL="285750" indent="-285750" algn="l">
              <a:buFont typeface="Arial" panose="020B0604020202020204" pitchFamily="34" charset="0"/>
              <a:buChar char="•"/>
            </a:pPr>
            <a:r>
              <a:rPr lang="en-IN" b="1" dirty="0"/>
              <a:t>Skills</a:t>
            </a:r>
          </a:p>
          <a:p>
            <a:pPr marL="285750" indent="-285750" algn="l">
              <a:buFont typeface="Arial" panose="020B0604020202020204" pitchFamily="34" charset="0"/>
              <a:buChar char="•"/>
            </a:pPr>
            <a:r>
              <a:rPr lang="en-IN" b="1" dirty="0"/>
              <a:t>Contact</a:t>
            </a:r>
          </a:p>
          <a:p>
            <a:pPr algn="l"/>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41D06DFA-4CDD-B0D0-51C4-AC2638D1F396}"/>
              </a:ext>
            </a:extLst>
          </p:cNvPr>
          <p:cNvSpPr txBox="1"/>
          <p:nvPr/>
        </p:nvSpPr>
        <p:spPr>
          <a:xfrm>
            <a:off x="755332" y="1466236"/>
            <a:ext cx="6103042" cy="369332"/>
          </a:xfrm>
          <a:prstGeom prst="rect">
            <a:avLst/>
          </a:prstGeom>
          <a:noFill/>
        </p:spPr>
        <p:txBody>
          <a:bodyPr wrap="square">
            <a:spAutoFit/>
          </a:bodyPr>
          <a:lstStyle/>
          <a:p>
            <a:r>
              <a:rPr lang="en-IN" b="1" dirty="0">
                <a:effectLst/>
              </a:rPr>
              <a:t>Features</a:t>
            </a:r>
            <a:endParaRPr lang="en-US" b="1" dirty="0"/>
          </a:p>
        </p:txBody>
      </p:sp>
      <p:sp>
        <p:nvSpPr>
          <p:cNvPr id="7" name="TextBox 6">
            <a:extLst>
              <a:ext uri="{FF2B5EF4-FFF2-40B4-BE49-F238E27FC236}">
                <a16:creationId xmlns:a16="http://schemas.microsoft.com/office/drawing/2014/main" id="{39C53581-D4DF-18B9-A2F9-C105B1824D5D}"/>
              </a:ext>
            </a:extLst>
          </p:cNvPr>
          <p:cNvSpPr txBox="1"/>
          <p:nvPr/>
        </p:nvSpPr>
        <p:spPr>
          <a:xfrm>
            <a:off x="755332" y="1823119"/>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Responsive Layout</a:t>
            </a:r>
            <a:endParaRPr lang="en-US" dirty="0"/>
          </a:p>
        </p:txBody>
      </p:sp>
      <p:sp>
        <p:nvSpPr>
          <p:cNvPr id="9" name="TextBox 8">
            <a:extLst>
              <a:ext uri="{FF2B5EF4-FFF2-40B4-BE49-F238E27FC236}">
                <a16:creationId xmlns:a16="http://schemas.microsoft.com/office/drawing/2014/main" id="{838AEED4-6916-41DE-EC4F-A3D3D6319B0C}"/>
              </a:ext>
            </a:extLst>
          </p:cNvPr>
          <p:cNvSpPr txBox="1"/>
          <p:nvPr/>
        </p:nvSpPr>
        <p:spPr>
          <a:xfrm>
            <a:off x="755332" y="2183068"/>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Navigation Bar</a:t>
            </a:r>
            <a:endParaRPr lang="en-US" dirty="0"/>
          </a:p>
        </p:txBody>
      </p:sp>
      <p:sp>
        <p:nvSpPr>
          <p:cNvPr id="11" name="TextBox 10">
            <a:extLst>
              <a:ext uri="{FF2B5EF4-FFF2-40B4-BE49-F238E27FC236}">
                <a16:creationId xmlns:a16="http://schemas.microsoft.com/office/drawing/2014/main" id="{593A11A0-2FE1-4AF0-920B-F9B5A6993D27}"/>
              </a:ext>
            </a:extLst>
          </p:cNvPr>
          <p:cNvSpPr txBox="1"/>
          <p:nvPr/>
        </p:nvSpPr>
        <p:spPr>
          <a:xfrm>
            <a:off x="755332" y="2527502"/>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Hero Section</a:t>
            </a:r>
            <a:endParaRPr lang="en-US" dirty="0"/>
          </a:p>
        </p:txBody>
      </p:sp>
      <p:sp>
        <p:nvSpPr>
          <p:cNvPr id="13" name="TextBox 12">
            <a:extLst>
              <a:ext uri="{FF2B5EF4-FFF2-40B4-BE49-F238E27FC236}">
                <a16:creationId xmlns:a16="http://schemas.microsoft.com/office/drawing/2014/main" id="{A723BD60-CDD9-DEAA-291B-4B58E23A0C12}"/>
              </a:ext>
            </a:extLst>
          </p:cNvPr>
          <p:cNvSpPr txBox="1"/>
          <p:nvPr/>
        </p:nvSpPr>
        <p:spPr>
          <a:xfrm>
            <a:off x="755332" y="2896834"/>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About Section</a:t>
            </a:r>
            <a:endParaRPr lang="en-US" dirty="0"/>
          </a:p>
        </p:txBody>
      </p:sp>
      <p:sp>
        <p:nvSpPr>
          <p:cNvPr id="17" name="TextBox 16">
            <a:extLst>
              <a:ext uri="{FF2B5EF4-FFF2-40B4-BE49-F238E27FC236}">
                <a16:creationId xmlns:a16="http://schemas.microsoft.com/office/drawing/2014/main" id="{51F96620-9C8B-5A67-0070-9077F81FF659}"/>
              </a:ext>
            </a:extLst>
          </p:cNvPr>
          <p:cNvSpPr txBox="1"/>
          <p:nvPr/>
        </p:nvSpPr>
        <p:spPr>
          <a:xfrm>
            <a:off x="755332" y="3610600"/>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Hover Effects</a:t>
            </a:r>
            <a:endParaRPr lang="en-US" b="1" dirty="0"/>
          </a:p>
        </p:txBody>
      </p:sp>
      <p:sp>
        <p:nvSpPr>
          <p:cNvPr id="19" name="TextBox 18">
            <a:extLst>
              <a:ext uri="{FF2B5EF4-FFF2-40B4-BE49-F238E27FC236}">
                <a16:creationId xmlns:a16="http://schemas.microsoft.com/office/drawing/2014/main" id="{69EA9023-DB9A-AB38-B13A-AFFAEF214683}"/>
              </a:ext>
            </a:extLst>
          </p:cNvPr>
          <p:cNvSpPr txBox="1"/>
          <p:nvPr/>
        </p:nvSpPr>
        <p:spPr>
          <a:xfrm>
            <a:off x="755332" y="3244334"/>
            <a:ext cx="6103042" cy="369332"/>
          </a:xfrm>
          <a:prstGeom prst="rect">
            <a:avLst/>
          </a:prstGeom>
          <a:noFill/>
        </p:spPr>
        <p:txBody>
          <a:bodyPr wrap="square">
            <a:spAutoFit/>
          </a:bodyPr>
          <a:lstStyle/>
          <a:p>
            <a:pPr marL="285750" indent="-285750">
              <a:buFont typeface="Arial" panose="020B0604020202020204" pitchFamily="34" charset="0"/>
              <a:buChar char="•"/>
            </a:pPr>
            <a:r>
              <a:rPr lang="en-IN" b="1" dirty="0">
                <a:effectLst/>
              </a:rPr>
              <a:t>Responsive Design</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TotalTime>
  <Words>236</Words>
  <Application>Microsoft Office PowerPoint</Application>
  <PresentationFormat>Widescreen</PresentationFormat>
  <Paragraphs>51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Vivek K</cp:lastModifiedBy>
  <cp:revision>40</cp:revision>
  <dcterms:created xsi:type="dcterms:W3CDTF">2024-03-29T15:07:22Z</dcterms:created>
  <dcterms:modified xsi:type="dcterms:W3CDTF">2025-08-30T04:58:14Z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