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9" r:id="rId11"/>
    <p:sldId id="263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123010" y="2453771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dirty="0" err="1"/>
              <a:t>K.Manikandan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GB" sz="2400" dirty="0"/>
              <a:t>212400955/5C76035F71BCABAD949C176AC3ABFE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GB" sz="2400" dirty="0"/>
              <a:t>BCA</a:t>
            </a:r>
            <a:endParaRPr lang="en-US" sz="2400" dirty="0"/>
          </a:p>
          <a:p>
            <a:r>
              <a:rPr lang="en-US" sz="2400" dirty="0"/>
              <a:t>COLLEGE:</a:t>
            </a:r>
            <a:r>
              <a:rPr lang="en-GB" sz="2400" dirty="0"/>
              <a:t> PRINCE SHRI VENKATESWARA ART’S AND SCIENCE COLLEGE </a:t>
            </a:r>
            <a:r>
              <a:rPr lang="en-US" sz="2400" dirty="0"/>
              <a:t>COLLEGE/ </a:t>
            </a:r>
            <a:r>
              <a:rPr lang="en-GB" sz="2400" dirty="0"/>
              <a:t>MADRAS</a:t>
            </a:r>
            <a:r>
              <a:rPr lang="en-US" sz="2400" dirty="0"/>
              <a:t>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9778A-6B43-B7EC-A77D-52BD65D40BF9}"/>
              </a:ext>
            </a:extLst>
          </p:cNvPr>
          <p:cNvSpPr txBox="1"/>
          <p:nvPr/>
        </p:nvSpPr>
        <p:spPr>
          <a:xfrm>
            <a:off x="1035844" y="1354722"/>
            <a:ext cx="610790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Responsive Design – Works smoothly on desktop, tablet, and </a:t>
            </a:r>
            <a:r>
              <a:rPr lang="en-US" dirty="0" err="1"/>
              <a:t>mobile.Clean</a:t>
            </a:r>
            <a:r>
              <a:rPr lang="en-US" dirty="0"/>
              <a:t> Layout – Minimal, professional design with easy </a:t>
            </a:r>
            <a:r>
              <a:rPr lang="en-US" dirty="0" err="1"/>
              <a:t>navigation.About</a:t>
            </a:r>
            <a:r>
              <a:rPr lang="en-US" dirty="0"/>
              <a:t> Section – Brief introduction with personal details and </a:t>
            </a:r>
            <a:r>
              <a:rPr lang="en-US" dirty="0" err="1"/>
              <a:t>background.Projects</a:t>
            </a:r>
            <a:r>
              <a:rPr lang="en-US" dirty="0"/>
              <a:t> Showcase – Displays projects with images, descriptions, and </a:t>
            </a:r>
            <a:r>
              <a:rPr lang="en-US" dirty="0" err="1"/>
              <a:t>links.Skills</a:t>
            </a:r>
            <a:r>
              <a:rPr lang="en-US" dirty="0"/>
              <a:t> Section – Lists technical and soft skills with progress bars or </a:t>
            </a:r>
            <a:r>
              <a:rPr lang="en-US" dirty="0" err="1"/>
              <a:t>icons.Resume</a:t>
            </a:r>
            <a:r>
              <a:rPr lang="en-US" dirty="0"/>
              <a:t> Download – Option to download CV in </a:t>
            </a:r>
            <a:r>
              <a:rPr lang="en-US" dirty="0" err="1"/>
              <a:t>PDF.Contact</a:t>
            </a:r>
            <a:r>
              <a:rPr lang="en-US" dirty="0"/>
              <a:t> Section – Email, phone, or contact form </a:t>
            </a:r>
            <a:r>
              <a:rPr lang="en-US" dirty="0" err="1"/>
              <a:t>integration.Social</a:t>
            </a:r>
            <a:r>
              <a:rPr lang="en-US" dirty="0"/>
              <a:t> Media Links – Quick links to LinkedIn, GitHub, Instagram, </a:t>
            </a:r>
            <a:r>
              <a:rPr lang="en-US" dirty="0" err="1"/>
              <a:t>etc.Animations</a:t>
            </a:r>
            <a:r>
              <a:rPr lang="en-US" dirty="0"/>
              <a:t>/Transitions – Smooth hover effects and scrolling </a:t>
            </a:r>
            <a:r>
              <a:rPr lang="en-US" dirty="0" err="1"/>
              <a:t>animations.SEO</a:t>
            </a:r>
            <a:r>
              <a:rPr lang="en-US" dirty="0"/>
              <a:t> Friendly – Optimized titles, metadata, and keywords for visibility.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F6EB7A-D850-0EF5-8ABD-72DDA2F50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86" y="1604256"/>
            <a:ext cx="8128000" cy="465401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E52342-93B2-88DF-AAA1-6BDC2ECDBB64}"/>
              </a:ext>
            </a:extLst>
          </p:cNvPr>
          <p:cNvSpPr txBox="1"/>
          <p:nvPr/>
        </p:nvSpPr>
        <p:spPr>
          <a:xfrm>
            <a:off x="902494" y="1984772"/>
            <a:ext cx="6107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portfolio webpage is a simple, stylish, and functional personal site designed with a dark theme and thunder-lightning effect to give a unique visual appeal. It has a sticky navigation bar with links for certification and contact, a hero section that introduces you, and a footer with an auto-updating year. The combination of clean layout, responsive design, interactive hover effects, and background animation makes it both professional and visually engaging while staying minimal and easy to navigate.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4250" spc="5" dirty="0"/>
              <a:t>MY PORTFOLIO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F206F-C007-C089-A5DF-08AAE85CCCD6}"/>
              </a:ext>
            </a:extLst>
          </p:cNvPr>
          <p:cNvSpPr txBox="1"/>
          <p:nvPr/>
        </p:nvSpPr>
        <p:spPr>
          <a:xfrm>
            <a:off x="200026" y="2195036"/>
            <a:ext cx="8001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About Me – More details about your background, skills, and goals.2. Skills – A section with listed skills (maybe progress bars or cards).3. Projects – A portfolio/gallery of your academic or personal projects.4. Certifications – You already linked IBM certification, maybe add more.5. Contact Form – Instead of only email link, an embedded form (HTML/JS).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DEBA1F-7A7E-4AD7-8771-775D712C7E1D}"/>
              </a:ext>
            </a:extLst>
          </p:cNvPr>
          <p:cNvSpPr txBox="1"/>
          <p:nvPr/>
        </p:nvSpPr>
        <p:spPr>
          <a:xfrm>
            <a:off x="902494" y="2019300"/>
            <a:ext cx="61079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🔹 </a:t>
            </a:r>
            <a:r>
              <a:rPr lang="en-US" dirty="0" err="1"/>
              <a:t>IntroductionAn</a:t>
            </a:r>
            <a:r>
              <a:rPr lang="en-US" dirty="0"/>
              <a:t> HTML Portfolio is a personal website created using HTML, CSS, and sometimes JavaScript to showcase an individual’s skills, projects, achievements, and contact information. It acts as a digital resume and online presence for students, professionals, or freelancers.---🔹 </a:t>
            </a:r>
            <a:r>
              <a:rPr lang="en-US" dirty="0" err="1"/>
              <a:t>ObjectivesTo</a:t>
            </a:r>
            <a:r>
              <a:rPr lang="en-US" dirty="0"/>
              <a:t> present personal and professional information in a structured and attractive </a:t>
            </a:r>
            <a:r>
              <a:rPr lang="en-US" dirty="0" err="1"/>
              <a:t>way.To</a:t>
            </a:r>
            <a:r>
              <a:rPr lang="en-US" dirty="0"/>
              <a:t> highlight projects, skills, and </a:t>
            </a:r>
            <a:r>
              <a:rPr lang="en-US" dirty="0" err="1"/>
              <a:t>achievements.To</a:t>
            </a:r>
            <a:r>
              <a:rPr lang="en-US" dirty="0"/>
              <a:t> provide an interactive and responsive design for better user </a:t>
            </a:r>
            <a:r>
              <a:rPr lang="en-US" dirty="0" err="1"/>
              <a:t>experience.To</a:t>
            </a:r>
            <a:r>
              <a:rPr lang="en-US" dirty="0"/>
              <a:t> allow recruiters, teachers, or clients to quickly view your work.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5D2CD-A7BA-7E6B-17BB-7E21F209AA43}"/>
              </a:ext>
            </a:extLst>
          </p:cNvPr>
          <p:cNvSpPr txBox="1"/>
          <p:nvPr/>
        </p:nvSpPr>
        <p:spPr>
          <a:xfrm>
            <a:off x="699452" y="2451854"/>
            <a:ext cx="61079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Employers / Recruiters → Review the portfolio to assess skills, creativity, and suitability for a </a:t>
            </a:r>
            <a:r>
              <a:rPr lang="en-US" dirty="0" err="1"/>
              <a:t>job.Clients</a:t>
            </a:r>
            <a:r>
              <a:rPr lang="en-US" dirty="0"/>
              <a:t> / Customers → Use it to decide whether to hire you for a project or purchase </a:t>
            </a:r>
            <a:r>
              <a:rPr lang="en-US" dirty="0" err="1"/>
              <a:t>services.Teachers</a:t>
            </a:r>
            <a:r>
              <a:rPr lang="en-US" dirty="0"/>
              <a:t> / Professors / Evaluators → In academic settings, they evaluate student portfolios for grading and </a:t>
            </a:r>
            <a:r>
              <a:rPr lang="en-US" dirty="0" err="1"/>
              <a:t>assessment.Peers</a:t>
            </a:r>
            <a:r>
              <a:rPr lang="en-US" dirty="0"/>
              <a:t> / Colleagues → May review for collaboration, feedback, or team </a:t>
            </a:r>
            <a:r>
              <a:rPr lang="en-US" dirty="0" err="1"/>
              <a:t>projects.Investors</a:t>
            </a:r>
            <a:r>
              <a:rPr lang="en-US" dirty="0"/>
              <a:t> / Stakeholders → In business portfolios, they assess company performance and growth </a:t>
            </a:r>
            <a:r>
              <a:rPr lang="en-US" dirty="0" err="1"/>
              <a:t>potential.General</a:t>
            </a:r>
            <a:r>
              <a:rPr lang="en-US" dirty="0"/>
              <a:t> Audience / Public → If the portfolio is public (e.g., on a website), anyone interested in your work or brand may view 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2281C-428B-287B-65A7-F0C49F0A8DE3}"/>
              </a:ext>
            </a:extLst>
          </p:cNvPr>
          <p:cNvSpPr txBox="1"/>
          <p:nvPr/>
        </p:nvSpPr>
        <p:spPr>
          <a:xfrm>
            <a:off x="3053953" y="1729769"/>
            <a:ext cx="610790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HTML5 – Structure of the portfolio (headings, sections, navigation).2. CSS3 – Styling (colors, fonts, layouts, transitions, animations).3. JavaScript – Adds interactivity (sliders, animations, form validation).4. Frameworks &amp; </a:t>
            </a:r>
            <a:r>
              <a:rPr lang="en-US" dirty="0" err="1"/>
              <a:t>LibrariesBootstrap</a:t>
            </a:r>
            <a:r>
              <a:rPr lang="en-US" dirty="0"/>
              <a:t> / Tailwind CSS – For responsive </a:t>
            </a:r>
            <a:r>
              <a:rPr lang="en-US" dirty="0" err="1"/>
              <a:t>design.jQuery</a:t>
            </a:r>
            <a:r>
              <a:rPr lang="en-US" dirty="0"/>
              <a:t> – Simplifies JavaScript DOM manipulation (optional).GSAP / AOS – For smooth scroll animations.5. Version Control – </a:t>
            </a:r>
            <a:r>
              <a:rPr lang="en-US" dirty="0" err="1"/>
              <a:t>Git</a:t>
            </a:r>
            <a:r>
              <a:rPr lang="en-US" dirty="0"/>
              <a:t> &amp; GitHub (to store and share your portfolio).6. Code Editor – VS Code, Sublime Text, or Atom.7. Design Tools – </a:t>
            </a:r>
            <a:r>
              <a:rPr lang="en-US" dirty="0" err="1"/>
              <a:t>Figma</a:t>
            </a:r>
            <a:r>
              <a:rPr lang="en-US" dirty="0"/>
              <a:t> / </a:t>
            </a:r>
            <a:r>
              <a:rPr lang="en-US" dirty="0" err="1"/>
              <a:t>Canva</a:t>
            </a:r>
            <a:r>
              <a:rPr lang="en-US" dirty="0"/>
              <a:t> / Photoshop (to design layout and graphics).8. Icons &amp; Fonts – Font Awesome, Google Fonts.9. Deployment Tools – GitHub Pages, </a:t>
            </a:r>
            <a:r>
              <a:rPr lang="en-US" dirty="0" err="1"/>
              <a:t>Netlify</a:t>
            </a:r>
            <a:r>
              <a:rPr lang="en-US" dirty="0"/>
              <a:t>, or </a:t>
            </a:r>
            <a:r>
              <a:rPr lang="en-US" dirty="0" err="1"/>
              <a:t>Vercel</a:t>
            </a:r>
            <a:r>
              <a:rPr lang="en-US" dirty="0"/>
              <a:t> to host online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03350-92F1-A104-C360-06521021987B}"/>
              </a:ext>
            </a:extLst>
          </p:cNvPr>
          <p:cNvSpPr txBox="1"/>
          <p:nvPr/>
        </p:nvSpPr>
        <p:spPr>
          <a:xfrm>
            <a:off x="739775" y="1469458"/>
            <a:ext cx="61079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Suggest a layout idea (sections, structure, flow)?Show you a sample design in HTML/</a:t>
            </a:r>
            <a:r>
              <a:rPr lang="en-US" dirty="0" err="1"/>
              <a:t>CSS?Or</a:t>
            </a:r>
            <a:r>
              <a:rPr lang="en-US" dirty="0"/>
              <a:t> give creative design inspirations (color schemes, typography, UI/UX trends)?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2A1C-5E91-5ED4-ABFA-BACA0D1F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LINK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6C61C-2936-B4FC-F413-1D7168B29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</p:spPr>
        <p:txBody>
          <a:bodyPr/>
          <a:lstStyle/>
          <a:p>
            <a:r>
              <a:rPr lang="en-GB" dirty="0"/>
              <a:t>https://13656bca2024-code.github.io/MANIKANDAN.k-portfolio/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7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MY PORTFOLIO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GITHUB LINK 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akashmurali394@gmail.com</cp:lastModifiedBy>
  <cp:revision>24</cp:revision>
  <dcterms:created xsi:type="dcterms:W3CDTF">2024-03-29T15:07:22Z</dcterms:created>
  <dcterms:modified xsi:type="dcterms:W3CDTF">2025-09-05T07:24:58Z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