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Times New Roman" charset="1" panose="020305020704050203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775955" y="3659701"/>
            <a:ext cx="12733020" cy="3991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K.Manikandan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212400955/5C76035F71BCABAD949C176AC3ABFE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PRINCE SHRI VENKATESWARA ART’S AND SCIENCE COLLEGE COLLEGE/ MADRASUNIVERSITY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3664029" y="2406384"/>
            <a:ext cx="12192000" cy="6981027"/>
            <a:chOff x="0" y="0"/>
            <a:chExt cx="16256000" cy="930803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6256000" cy="9308084"/>
            </a:xfrm>
            <a:custGeom>
              <a:avLst/>
              <a:gdLst/>
              <a:ahLst/>
              <a:cxnLst/>
              <a:rect r="r" b="b" t="t" l="l"/>
              <a:pathLst>
                <a:path h="9308084" w="16256000">
                  <a:moveTo>
                    <a:pt x="0" y="0"/>
                  </a:moveTo>
                  <a:lnTo>
                    <a:pt x="16256000" y="0"/>
                  </a:lnTo>
                  <a:lnTo>
                    <a:pt x="16256000" y="9308084"/>
                  </a:lnTo>
                  <a:lnTo>
                    <a:pt x="0" y="9308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45181" y="2965728"/>
            <a:ext cx="8978979" cy="384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portfolio webpage is a simple, stylish, and functional personal site designed with a dark theme and thunder-lightning effect to give a unique visual appeal. It has a sticky navigation bar with links for certification and contact, a hero section that introduces you, and a footer with an auto-updating year. The combination of clean layout, responsive design, interactive 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MY PORTFOLIO 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91479" y="3281124"/>
            <a:ext cx="11818620" cy="218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About Me – More details about your background, skills, and goals.2. Skills – A section with listed skills (maybe progress bars or cards).3. Projects – A portfolio/gallery of your academic or personal projects.4. Certifications – You already linked IBM certification, maybe add more.5. Contact Form – Instead of only email link, an embedded form (HTML/JS).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45181" y="3017520"/>
            <a:ext cx="8978979" cy="425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🔹 IntroductionAn HTML Portfolio is a personal website created using HTML, CSS, and sometimes JavaScript to showcase an individual’s skills, projects, achievements, and contact information. It acts as a digital resume and online presence for students, professionals, or freelancers.---🔹 ObjectivesTo present personal and professional information in a structured and attractive way.To highlight projects, skills, and achievements.To provide an interactive and responsive design for better user experience.To allow recruiters, teachers, or clients to quickly view your work.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40618" y="3666351"/>
            <a:ext cx="8978979" cy="467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Employers / Recruiters → Review the portfolio to assess skills, creativity, and suitability for a job.Clients / Customers → Use it to decide whether to hire you for a project or purchase services.Teachers / Professors / Evaluators → In academic settings, they evaluate student portfolios for grading and assessment.Peers / Colleagues → May review for collaboration, feedback, or team projects.Investors / Stakeholders → In business portfolios, they assess company performance and growth potential.General Audience / Public → If the portfolio is public (e.g., on a website), anyone interested in your work or brand may view it.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672370" y="2583224"/>
            <a:ext cx="8978979" cy="509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HTML5 – Structure of the portfolio (headings, sections, navigation).2. CSS3 – Styling (colors, fonts, layouts, transitions, animations).3. JavaScript – Adds interactivity (sliders, animations, form validation).4. Frameworks &amp; LibrariesBootstrap / Tailwind CSS – For responsive design.jQuery – Simplifies JavaScript DOM manipulation (optional).GSAP / AOS – For smooth scroll animations.5. Version Control – Git &amp; GitHub (to store and share your portfolio).6. Code Editor – VS Code, Sublime Text, or Atom.7. Design Tools – Figma / Canva / Photoshop (to design layout and graphics).8. Icons &amp; Fonts – Font Awesome, Google Fonts.9. Deployment Tools – GitHub Pages, Netlify, or Vercel to host online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01102" y="2192757"/>
            <a:ext cx="8978979" cy="135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Suggest a layout idea (sections, structure, flow)?Show you a sample design in HTML/CSS?Or give creative design inspirations (color schemes, typography, UI/UX trends)?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45206" y="2020653"/>
            <a:ext cx="8978979" cy="509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– Works smoothly on desktop, tablet, and mobile.Clean Layout – Minimal, professional design with easy navigation.About Section – Brief introduction with personal details and background.Projects Showcase – Displays projects with images, descriptions, and links.Skills Section – Lists technical and soft skills with progress bars or icons.Resume Download – Option to download CV in PDF.Contact Section – Email, phone, or contact form integration.Social Media Links – Quick links to LinkedIn, GitHub, Instagram, etc.Animations/Transitions – Smooth hover effects and scrolling animations.SEO Friendly – Optimized titles, metadata, and keywords for visibility.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DAGxuXsahtM</dc:identifier>
  <dcterms:modified xsi:type="dcterms:W3CDTF">2011-08-01T06:04:30Z</dcterms:modified>
  <cp:revision>1</cp:revision>
  <dc:title>ppt Manikandan.pptx.pptx</dc:title>
</cp:coreProperties>
</file>