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</p:sldIdLst>
  <p:sldSz cx="12192000" cy="6858000" type="screen4x3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/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/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/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/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/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Notes Placeholder 2"/>
          <p:cNvSpPr/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/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/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/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/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6" name="Holder 6"/>
          <p:cNvSpPr/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/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/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/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/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6" name="Holder 6"/>
          <p:cNvSpPr/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/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/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/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/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/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7" name="Holder 7"/>
          <p:cNvSpPr/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/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/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/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5" name="Holder 5"/>
          <p:cNvSpPr/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/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/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Holder 4"/>
          <p:cNvSpPr/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AB48869A-92E4-4034-AD6E-5BD88BD06E5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70DEDB64-4B69-4FC6-A598-BAFE72C76E4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/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/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6" name="Holder 6"/>
          <p:cNvSpPr/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itchFamily="18" charset="0"/>
                <a:cs typeface="Times New Roman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80328" y="2523510"/>
            <a:ext cx="9035272" cy="33832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                             </a:t>
            </a:r>
            <a:r>
              <a:rPr lang="en-US" sz="2400" dirty="0" smtClean="0"/>
              <a:t>: </a:t>
            </a:r>
            <a:r>
              <a:rPr lang="en-AU" altLang="en-US" sz="2400" dirty="0" smtClean="0"/>
              <a:t>S.Rakshan</a:t>
            </a:r>
            <a:endParaRPr lang="en-AU" altLang="en-US" sz="2400" dirty="0" smtClean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               </a:t>
            </a:r>
            <a:r>
              <a:rPr lang="en-US" sz="2400" dirty="0" smtClean="0"/>
              <a:t>: 22240251</a:t>
            </a:r>
            <a:r>
              <a:rPr lang="en-AU" altLang="en-US" sz="2400" dirty="0" smtClean="0"/>
              <a:t>5</a:t>
            </a:r>
            <a:r>
              <a:rPr lang="en-US" sz="2400" dirty="0" smtClean="0"/>
              <a:t>/asnum16122240251</a:t>
            </a:r>
            <a:r>
              <a:rPr lang="en-AU" altLang="en-US" sz="2400" dirty="0" smtClean="0"/>
              <a:t>5</a:t>
            </a:r>
            <a:endParaRPr lang="en-AU" altLang="en-US" sz="2400" dirty="0" smtClean="0">
              <a:cs typeface="Calibri"/>
            </a:endParaRPr>
          </a:p>
          <a:p>
            <a:r>
              <a:rPr lang="en-US" sz="2400" b="1" dirty="0" smtClean="0"/>
              <a:t>DEPARTMENT                                 </a:t>
            </a:r>
            <a:r>
              <a:rPr lang="en-US" sz="2400" dirty="0" smtClean="0"/>
              <a:t>  :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b="1" dirty="0"/>
              <a:t>COLLEGE: COLLEGE/ </a:t>
            </a:r>
            <a:r>
              <a:rPr lang="en-US" sz="2400" b="1" dirty="0" smtClean="0"/>
              <a:t>UNIVERSITY </a:t>
            </a:r>
            <a:r>
              <a:rPr lang="en-US" sz="2400" dirty="0" smtClean="0"/>
              <a:t>: Prince Shri </a:t>
            </a:r>
            <a:r>
              <a:rPr lang="en-US" sz="2400" dirty="0" err="1" smtClean="0"/>
              <a:t>Venkateswara</a:t>
            </a:r>
            <a:r>
              <a:rPr lang="en-US" sz="2400" dirty="0" smtClean="0"/>
              <a:t> Arts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         And Science College/Madras 					        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-5118735"/>
            <a:ext cx="7677150" cy="3761740"/>
          </a:xfrm>
          <a:prstGeom prst="rect">
            <a:avLst/>
          </a:prstGeom>
        </p:spPr>
      </p:pic>
      <p:sp>
        <p:nvSpPr>
          <p:cNvPr id="12" name="TextBox 8"/>
          <p:cNvSpPr txBox="1"/>
          <p:nvPr/>
        </p:nvSpPr>
        <p:spPr>
          <a:xfrm>
            <a:off x="2870200" y="2481580"/>
            <a:ext cx="853376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210" y="-635"/>
            <a:ext cx="1301305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70" y="-6125210"/>
            <a:ext cx="10058400" cy="4982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210" y="-635"/>
            <a:ext cx="1301305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>
            <p:ph type="title"/>
          </p:nvPr>
        </p:nvSpPr>
        <p:spPr>
          <a:xfrm>
            <a:off x="685800" y="1267171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2286000"/>
            <a:ext cx="7140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digital portfolio is more than just a resume — it’s a creative way to showcase who I am, what I can do, and the work I’m proud of. It helps me stand out, connect with opportunities, and grow in today’s digital world.</a:t>
            </a:r>
            <a:endParaRPr lang="en-US" sz="2800" dirty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r01_01_322_111" hidden="1"/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" name="Text Box 2"/>
          <p:cNvSpPr txBox="1"/>
          <p:nvPr/>
        </p:nvSpPr>
        <p:spPr>
          <a:xfrm>
            <a:off x="949960" y="601345"/>
            <a:ext cx="6705600" cy="1188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AU" altLang="en-US" sz="3600" b="1"/>
              <a:t>GITHUB LINK</a:t>
            </a:r>
            <a:endParaRPr lang="en-AU" altLang="en-US" sz="3600" b="1"/>
          </a:p>
        </p:txBody>
      </p:sp>
      <p:sp>
        <p:nvSpPr>
          <p:cNvPr id="7" name="Text Box 6"/>
          <p:cNvSpPr txBox="1"/>
          <p:nvPr/>
        </p:nvSpPr>
        <p:spPr>
          <a:xfrm>
            <a:off x="867410" y="2287270"/>
            <a:ext cx="989584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AU" altLang="en-US" sz="2800" b="1"/>
              <a:t>https://13657cs2024-spec.github.io/TNSDC-FWD-DP/</a:t>
            </a:r>
            <a:endParaRPr lang="en-AU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9337" y="264795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Digital Portfolio</a:t>
            </a:r>
            <a:endParaRPr sz="8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>
            <p:ph type="title"/>
          </p:nvPr>
        </p:nvSpPr>
        <p:spPr>
          <a:xfrm>
            <a:off x="468743" y="1179195"/>
            <a:ext cx="4255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 :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29" name="Google Shape;29;p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" name="Google Shape;31;p1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Google Shape;32;p1"/>
          <p:cNvSpPr/>
          <p:nvPr/>
        </p:nvSpPr>
        <p:spPr>
          <a:xfrm>
            <a:off x="6858000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838200" y="91414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 txBox="1"/>
          <p:nvPr/>
        </p:nvSpPr>
        <p:spPr>
          <a:xfrm>
            <a:off x="1635253" y="2981150"/>
            <a:ext cx="6708000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Resumes and profiles often feel static and fail to show creativity or real skills. A digital portfolio provides an engaging way to present projects, talents, and achievements more effectively..</a:t>
            </a:r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4425" y="2060781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digital portfolio is designed to showcase my skills, projects, and achievements in a modern and interactive way. </a:t>
            </a:r>
            <a:r>
              <a:rPr lang="en-US" sz="2400" dirty="0" smtClean="0"/>
              <a:t>It contains containers for my </a:t>
            </a:r>
            <a:r>
              <a:rPr lang="en-US" sz="2400" dirty="0" err="1" smtClean="0"/>
              <a:t>skills,about</a:t>
            </a:r>
            <a:r>
              <a:rPr lang="en-US" sz="2400" dirty="0" smtClean="0"/>
              <a:t> me and contact information. The goal is to create a single platform where </a:t>
            </a:r>
            <a:r>
              <a:rPr lang="en-US" sz="2400" dirty="0"/>
              <a:t>employers, clients, and collaborators can easily explore my work and understand my capabilities.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Rectangle 1"/>
          <p:cNvSpPr/>
          <p:nvPr/>
        </p:nvSpPr>
        <p:spPr bwMode="auto">
          <a:xfrm>
            <a:off x="504825" y="2023311"/>
            <a:ext cx="1238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Potential Employers/Recruiters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– to evaluate skills, projects, and experience.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Clients/Collaborators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– to explore work samples before partnerships.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Peers/Community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– for networking, learning, and inspiration.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53200" y="9836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95574" y="1578978"/>
            <a:ext cx="6096000" cy="10058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Vs code -  </a:t>
            </a:r>
            <a:r>
              <a:rPr lang="en-US" sz="2000" dirty="0"/>
              <a:t>C</a:t>
            </a:r>
            <a:r>
              <a:rPr lang="en-US" sz="2000" dirty="0" smtClean="0"/>
              <a:t>ode </a:t>
            </a:r>
            <a:r>
              <a:rPr lang="en-US" sz="2000" dirty="0"/>
              <a:t>E</a:t>
            </a:r>
            <a:r>
              <a:rPr lang="en-US" sz="2000" dirty="0" smtClean="0"/>
              <a:t>ditor</a:t>
            </a:r>
            <a:endParaRPr lang="en-US" sz="2000" b="1" dirty="0" smtClean="0"/>
          </a:p>
          <a:p>
            <a:r>
              <a:rPr lang="en-US" sz="2000" b="1" dirty="0" smtClean="0"/>
              <a:t>HTML – </a:t>
            </a:r>
            <a:r>
              <a:rPr lang="en-US" sz="2000" dirty="0" smtClean="0"/>
              <a:t>Structure purpose</a:t>
            </a:r>
            <a:endParaRPr lang="en-US" sz="2000" dirty="0" smtClean="0"/>
          </a:p>
          <a:p>
            <a:r>
              <a:rPr lang="en-US" sz="2000" b="1" dirty="0" smtClean="0"/>
              <a:t>CSS – </a:t>
            </a:r>
            <a:r>
              <a:rPr lang="en-US" sz="2000" dirty="0" smtClean="0"/>
              <a:t>Styling purpose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728509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295400" y="1524000"/>
            <a:ext cx="7315200" cy="249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Layouts Included:</a:t>
            </a:r>
            <a:endParaRPr lang="en-US" sz="28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Home</a:t>
            </a:r>
            <a:endParaRPr lang="en-US" sz="28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About Me</a:t>
            </a:r>
            <a:endParaRPr lang="en-US" sz="28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b="1" dirty="0" err="1" smtClean="0"/>
              <a:t>Skiils</a:t>
            </a:r>
            <a:endParaRPr lang="en-US" sz="28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Contact info</a:t>
            </a:r>
            <a:endParaRPr lang="en-US" sz="2800" b="1" dirty="0" smtClean="0"/>
          </a:p>
          <a:p>
            <a:pPr marL="457200" indent="-457200">
              <a:buFont typeface="Arial" charset="0"/>
              <a:buChar char="•"/>
            </a:pPr>
            <a:endParaRPr lang="en-I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294081" y="8382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419600" y="3505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1905000"/>
            <a:ext cx="62402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Contains Navigation Bar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Has Smooth Scrolling feature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Pop up animations for containers and buttons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Glowing effect for </a:t>
            </a:r>
            <a:r>
              <a:rPr lang="en-US" sz="2400" dirty="0" err="1" smtClean="0"/>
              <a:t>conatiners</a:t>
            </a:r>
            <a:r>
              <a:rPr lang="en-US" sz="2400" dirty="0" smtClean="0"/>
              <a:t> and button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Has a Form validation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/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宋体</vt:lpstr>
      <vt:lpstr>Times New Roman</vt:lpstr>
      <vt:lpstr>Roboto</vt:lpstr>
      <vt:lpstr>Calibri</vt:lpstr>
      <vt:lpstr>Office Theme</vt:lpstr>
      <vt:lpstr>Digital Portfolio  </vt:lpstr>
      <vt:lpstr>PROJECT TITLE :  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 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iPhone</cp:lastModifiedBy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1325F93323DD04BD9D8BB26847B8AD99_32</vt:lpwstr>
  </property>
  <property fmtid="{D5CDD505-2E9C-101B-9397-08002B2CF9AE}" pid="3" name="KSOProductBuildVer">
    <vt:lpwstr>3081-11.36.01</vt:lpwstr>
  </property>
</Properties>
</file>