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95" r:id="rId2"/>
    <p:sldId id="1335" r:id="rId3"/>
    <p:sldId id="756" r:id="rId4"/>
    <p:sldId id="757" r:id="rId5"/>
    <p:sldId id="1337" r:id="rId6"/>
    <p:sldId id="758" r:id="rId7"/>
    <p:sldId id="1338" r:id="rId8"/>
    <p:sldId id="759" r:id="rId9"/>
    <p:sldId id="760" r:id="rId10"/>
    <p:sldId id="761" r:id="rId11"/>
    <p:sldId id="762" r:id="rId12"/>
    <p:sldId id="763" r:id="rId13"/>
    <p:sldId id="764" r:id="rId14"/>
    <p:sldId id="1336" r:id="rId15"/>
    <p:sldId id="766" r:id="rId16"/>
    <p:sldId id="597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6F6B7B-44A7-4468-8C56-CB1A8ABCBC68}">
          <p14:sldIdLst>
            <p14:sldId id="595"/>
            <p14:sldId id="1335"/>
            <p14:sldId id="756"/>
            <p14:sldId id="757"/>
            <p14:sldId id="1337"/>
            <p14:sldId id="758"/>
            <p14:sldId id="1338"/>
            <p14:sldId id="759"/>
            <p14:sldId id="760"/>
            <p14:sldId id="761"/>
            <p14:sldId id="762"/>
            <p14:sldId id="763"/>
            <p14:sldId id="764"/>
            <p14:sldId id="1336"/>
            <p14:sldId id="766"/>
            <p14:sldId id="5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60">
          <p15:clr>
            <a:srgbClr val="A4A3A4"/>
          </p15:clr>
        </p15:guide>
        <p15:guide id="2" orient="horz" pos="554">
          <p15:clr>
            <a:srgbClr val="A4A3A4"/>
          </p15:clr>
        </p15:guide>
        <p15:guide id="3" orient="horz" pos="3029">
          <p15:clr>
            <a:srgbClr val="A4A3A4"/>
          </p15:clr>
        </p15:guide>
        <p15:guide id="4" orient="horz" pos="2194">
          <p15:clr>
            <a:srgbClr val="A4A3A4"/>
          </p15:clr>
        </p15:guide>
        <p15:guide id="5" orient="horz" pos="970">
          <p15:clr>
            <a:srgbClr val="A4A3A4"/>
          </p15:clr>
        </p15:guide>
        <p15:guide id="6" pos="2857">
          <p15:clr>
            <a:srgbClr val="A4A3A4"/>
          </p15:clr>
        </p15:guide>
        <p15:guide id="7" pos="90">
          <p15:clr>
            <a:srgbClr val="A4A3A4"/>
          </p15:clr>
        </p15:guide>
        <p15:guide id="8" pos="56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F71"/>
    <a:srgbClr val="F2F2F2"/>
    <a:srgbClr val="373D54"/>
    <a:srgbClr val="D7D8DD"/>
    <a:srgbClr val="7D818E"/>
    <a:srgbClr val="C3C4CB"/>
    <a:srgbClr val="5F6476"/>
    <a:srgbClr val="4B5065"/>
    <a:srgbClr val="C3C4C9"/>
    <a:srgbClr val="9B9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5" autoAdjust="0"/>
    <p:restoredTop sz="94301" autoAdjust="0"/>
  </p:normalViewPr>
  <p:slideViewPr>
    <p:cSldViewPr showGuides="1">
      <p:cViewPr varScale="1">
        <p:scale>
          <a:sx n="87" d="100"/>
          <a:sy n="87" d="100"/>
        </p:scale>
        <p:origin x="620" y="60"/>
      </p:cViewPr>
      <p:guideLst>
        <p:guide orient="horz" pos="1360"/>
        <p:guide orient="horz" pos="554"/>
        <p:guide orient="horz" pos="3029"/>
        <p:guide orient="horz" pos="2194"/>
        <p:guide orient="horz" pos="970"/>
        <p:guide pos="2857"/>
        <p:guide pos="90"/>
        <p:guide pos="56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7E581-B2D9-4D5F-BEA9-365F1DEC9CF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CCB2CE4-524E-4BBC-A485-D8B95FEDC2C0}">
      <dgm:prSet phldrT="[文本]" custT="1"/>
      <dgm:spPr/>
      <dgm:t>
        <a:bodyPr/>
        <a:lstStyle/>
        <a:p>
          <a:r>
            <a:rPr lang="zh-CN" altLang="en-US" sz="1800" b="1"/>
            <a:t>批次</a:t>
          </a:r>
          <a:endParaRPr lang="en-US" altLang="zh-CN" sz="1800" b="1" dirty="0"/>
        </a:p>
      </dgm:t>
    </dgm:pt>
    <dgm:pt modelId="{63968BF1-BF08-4BEF-9388-20B81D91EEC5}" type="parTrans" cxnId="{15F64A1C-0734-4ABB-999B-A84BAF4EE0E9}">
      <dgm:prSet/>
      <dgm:spPr/>
      <dgm:t>
        <a:bodyPr/>
        <a:lstStyle/>
        <a:p>
          <a:endParaRPr lang="zh-CN" altLang="en-US" sz="1800"/>
        </a:p>
      </dgm:t>
    </dgm:pt>
    <dgm:pt modelId="{12A7C969-F216-4DB5-976F-0A547E783258}" type="sibTrans" cxnId="{15F64A1C-0734-4ABB-999B-A84BAF4EE0E9}">
      <dgm:prSet/>
      <dgm:spPr/>
      <dgm:t>
        <a:bodyPr/>
        <a:lstStyle/>
        <a:p>
          <a:endParaRPr lang="zh-CN" altLang="en-US" sz="1800"/>
        </a:p>
      </dgm:t>
    </dgm:pt>
    <dgm:pt modelId="{2116DA73-4B79-4C39-AB66-50F70CA884D8}">
      <dgm:prSet phldrT="[文本]" custT="1"/>
      <dgm:spPr/>
      <dgm:t>
        <a:bodyPr/>
        <a:lstStyle/>
        <a:p>
          <a:r>
            <a:rPr lang="zh-CN" altLang="en-US" sz="1800" b="1"/>
            <a:t>活动</a:t>
          </a:r>
          <a:endParaRPr lang="en-US" altLang="zh-CN" sz="1800" b="1" dirty="0"/>
        </a:p>
      </dgm:t>
    </dgm:pt>
    <dgm:pt modelId="{DEDD16E1-A8E3-4BEF-BA26-86FF1881F632}" type="parTrans" cxnId="{21C82C11-E447-44A4-BF23-B6DD518E1328}">
      <dgm:prSet/>
      <dgm:spPr/>
      <dgm:t>
        <a:bodyPr/>
        <a:lstStyle/>
        <a:p>
          <a:endParaRPr lang="zh-CN" altLang="en-US" sz="1800"/>
        </a:p>
      </dgm:t>
    </dgm:pt>
    <dgm:pt modelId="{3819640D-8C55-4511-A32F-D4241DBBFFF7}" type="sibTrans" cxnId="{21C82C11-E447-44A4-BF23-B6DD518E1328}">
      <dgm:prSet/>
      <dgm:spPr/>
      <dgm:t>
        <a:bodyPr/>
        <a:lstStyle/>
        <a:p>
          <a:endParaRPr lang="zh-CN" altLang="en-US" sz="1800"/>
        </a:p>
      </dgm:t>
    </dgm:pt>
    <dgm:pt modelId="{1E5A4F2D-A182-419F-BCDC-BCC552FADE6D}">
      <dgm:prSet phldrT="[文本]" custT="1"/>
      <dgm:spPr/>
      <dgm:t>
        <a:bodyPr/>
        <a:lstStyle/>
        <a:p>
          <a:r>
            <a:rPr lang="zh-CN" altLang="en-US" sz="1800" b="1"/>
            <a:t>任务</a:t>
          </a:r>
          <a:endParaRPr lang="en-US" altLang="zh-CN" sz="1800" b="1" dirty="0"/>
        </a:p>
      </dgm:t>
    </dgm:pt>
    <dgm:pt modelId="{9A6E571F-319B-43AA-A837-7D4E29AF9438}" type="parTrans" cxnId="{AF7F5988-3E65-4565-A505-96D20E486511}">
      <dgm:prSet/>
      <dgm:spPr/>
      <dgm:t>
        <a:bodyPr/>
        <a:lstStyle/>
        <a:p>
          <a:endParaRPr lang="zh-CN" altLang="en-US" sz="1800"/>
        </a:p>
      </dgm:t>
    </dgm:pt>
    <dgm:pt modelId="{85198FDC-23D2-4699-892B-7EC75CFCD3A2}" type="sibTrans" cxnId="{AF7F5988-3E65-4565-A505-96D20E486511}">
      <dgm:prSet/>
      <dgm:spPr/>
      <dgm:t>
        <a:bodyPr/>
        <a:lstStyle/>
        <a:p>
          <a:endParaRPr lang="zh-CN" altLang="en-US" sz="1800"/>
        </a:p>
      </dgm:t>
    </dgm:pt>
    <dgm:pt modelId="{3310ADF7-026F-4A8C-A32D-52E7F937E7E6}">
      <dgm:prSet phldrT="[文本]" custT="1"/>
      <dgm:spPr/>
      <dgm:t>
        <a:bodyPr/>
        <a:lstStyle/>
        <a:p>
          <a:r>
            <a:rPr lang="zh-CN" altLang="en-US" sz="1800" b="1"/>
            <a:t>筛选</a:t>
          </a:r>
          <a:endParaRPr lang="en-US" altLang="zh-CN" sz="1800" b="1" dirty="0"/>
        </a:p>
      </dgm:t>
    </dgm:pt>
    <dgm:pt modelId="{B38AF077-B10C-4E58-89F6-ADBC611C6E70}" type="parTrans" cxnId="{A2C5DDA0-100A-45B4-9DBB-73B8AE077B96}">
      <dgm:prSet/>
      <dgm:spPr/>
      <dgm:t>
        <a:bodyPr/>
        <a:lstStyle/>
        <a:p>
          <a:endParaRPr lang="zh-CN" altLang="en-US"/>
        </a:p>
      </dgm:t>
    </dgm:pt>
    <dgm:pt modelId="{70D61B6F-FB9E-4BCB-85C5-9CF34458D999}" type="sibTrans" cxnId="{A2C5DDA0-100A-45B4-9DBB-73B8AE077B96}">
      <dgm:prSet/>
      <dgm:spPr/>
      <dgm:t>
        <a:bodyPr/>
        <a:lstStyle/>
        <a:p>
          <a:endParaRPr lang="zh-CN" altLang="en-US"/>
        </a:p>
      </dgm:t>
    </dgm:pt>
    <dgm:pt modelId="{8800A342-7AAF-4BE6-B119-5462E88B483F}" type="pres">
      <dgm:prSet presAssocID="{9D97E581-B2D9-4D5F-BEA9-365F1DEC9CF6}" presName="Name0" presStyleCnt="0">
        <dgm:presLayoutVars>
          <dgm:dir/>
          <dgm:animLvl val="lvl"/>
          <dgm:resizeHandles val="exact"/>
        </dgm:presLayoutVars>
      </dgm:prSet>
      <dgm:spPr/>
    </dgm:pt>
    <dgm:pt modelId="{78DAD69E-699F-411F-8C39-DEB417E82BD3}" type="pres">
      <dgm:prSet presAssocID="{ACCB2CE4-524E-4BBC-A485-D8B95FEDC2C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DF55FEE-C30A-4249-A18D-180E4164F854}" type="pres">
      <dgm:prSet presAssocID="{12A7C969-F216-4DB5-976F-0A547E783258}" presName="parTxOnlySpace" presStyleCnt="0"/>
      <dgm:spPr/>
    </dgm:pt>
    <dgm:pt modelId="{1ECEFFCC-B1C7-47A3-BAF6-4032A820A637}" type="pres">
      <dgm:prSet presAssocID="{3310ADF7-026F-4A8C-A32D-52E7F937E7E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FC06F76-44BA-4EC0-BC29-2E2A81D3F978}" type="pres">
      <dgm:prSet presAssocID="{70D61B6F-FB9E-4BCB-85C5-9CF34458D999}" presName="parTxOnlySpace" presStyleCnt="0"/>
      <dgm:spPr/>
    </dgm:pt>
    <dgm:pt modelId="{BD3AE02D-F380-45F0-9212-BA73DF7F3175}" type="pres">
      <dgm:prSet presAssocID="{2116DA73-4B79-4C39-AB66-50F70CA884D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A5CC462-1C68-4E79-B868-9CF5C59FCBF3}" type="pres">
      <dgm:prSet presAssocID="{3819640D-8C55-4511-A32F-D4241DBBFFF7}" presName="parTxOnlySpace" presStyleCnt="0"/>
      <dgm:spPr/>
    </dgm:pt>
    <dgm:pt modelId="{DBC24229-E208-491E-BFA8-AE0054782C1D}" type="pres">
      <dgm:prSet presAssocID="{1E5A4F2D-A182-419F-BCDC-BCC552FADE6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1C82C11-E447-44A4-BF23-B6DD518E1328}" srcId="{9D97E581-B2D9-4D5F-BEA9-365F1DEC9CF6}" destId="{2116DA73-4B79-4C39-AB66-50F70CA884D8}" srcOrd="2" destOrd="0" parTransId="{DEDD16E1-A8E3-4BEF-BA26-86FF1881F632}" sibTransId="{3819640D-8C55-4511-A32F-D4241DBBFFF7}"/>
    <dgm:cxn modelId="{15F64A1C-0734-4ABB-999B-A84BAF4EE0E9}" srcId="{9D97E581-B2D9-4D5F-BEA9-365F1DEC9CF6}" destId="{ACCB2CE4-524E-4BBC-A485-D8B95FEDC2C0}" srcOrd="0" destOrd="0" parTransId="{63968BF1-BF08-4BEF-9388-20B81D91EEC5}" sibTransId="{12A7C969-F216-4DB5-976F-0A547E783258}"/>
    <dgm:cxn modelId="{B80FEB31-6DC6-4A21-9E8C-09A1EFA08186}" type="presOf" srcId="{3310ADF7-026F-4A8C-A32D-52E7F937E7E6}" destId="{1ECEFFCC-B1C7-47A3-BAF6-4032A820A637}" srcOrd="0" destOrd="0" presId="urn:microsoft.com/office/officeart/2005/8/layout/chevron1"/>
    <dgm:cxn modelId="{322B555D-17CC-45FB-81BB-CA0A790E6AC5}" type="presOf" srcId="{9D97E581-B2D9-4D5F-BEA9-365F1DEC9CF6}" destId="{8800A342-7AAF-4BE6-B119-5462E88B483F}" srcOrd="0" destOrd="0" presId="urn:microsoft.com/office/officeart/2005/8/layout/chevron1"/>
    <dgm:cxn modelId="{77819164-8FB7-4279-8A9F-53445E06C0DF}" type="presOf" srcId="{2116DA73-4B79-4C39-AB66-50F70CA884D8}" destId="{BD3AE02D-F380-45F0-9212-BA73DF7F3175}" srcOrd="0" destOrd="0" presId="urn:microsoft.com/office/officeart/2005/8/layout/chevron1"/>
    <dgm:cxn modelId="{7C0A6356-D8A3-4A96-B8F2-0DD22BEA9899}" type="presOf" srcId="{ACCB2CE4-524E-4BBC-A485-D8B95FEDC2C0}" destId="{78DAD69E-699F-411F-8C39-DEB417E82BD3}" srcOrd="0" destOrd="0" presId="urn:microsoft.com/office/officeart/2005/8/layout/chevron1"/>
    <dgm:cxn modelId="{5C584556-90BB-4857-A4F2-E7DC6D7C9BB1}" type="presOf" srcId="{1E5A4F2D-A182-419F-BCDC-BCC552FADE6D}" destId="{DBC24229-E208-491E-BFA8-AE0054782C1D}" srcOrd="0" destOrd="0" presId="urn:microsoft.com/office/officeart/2005/8/layout/chevron1"/>
    <dgm:cxn modelId="{AF7F5988-3E65-4565-A505-96D20E486511}" srcId="{9D97E581-B2D9-4D5F-BEA9-365F1DEC9CF6}" destId="{1E5A4F2D-A182-419F-BCDC-BCC552FADE6D}" srcOrd="3" destOrd="0" parTransId="{9A6E571F-319B-43AA-A837-7D4E29AF9438}" sibTransId="{85198FDC-23D2-4699-892B-7EC75CFCD3A2}"/>
    <dgm:cxn modelId="{A2C5DDA0-100A-45B4-9DBB-73B8AE077B96}" srcId="{9D97E581-B2D9-4D5F-BEA9-365F1DEC9CF6}" destId="{3310ADF7-026F-4A8C-A32D-52E7F937E7E6}" srcOrd="1" destOrd="0" parTransId="{B38AF077-B10C-4E58-89F6-ADBC611C6E70}" sibTransId="{70D61B6F-FB9E-4BCB-85C5-9CF34458D999}"/>
    <dgm:cxn modelId="{B4C3C390-281D-4065-8480-4A58504217DC}" type="presParOf" srcId="{8800A342-7AAF-4BE6-B119-5462E88B483F}" destId="{78DAD69E-699F-411F-8C39-DEB417E82BD3}" srcOrd="0" destOrd="0" presId="urn:microsoft.com/office/officeart/2005/8/layout/chevron1"/>
    <dgm:cxn modelId="{0A24B0EB-9C5A-402E-88F0-65D30B4EBAFD}" type="presParOf" srcId="{8800A342-7AAF-4BE6-B119-5462E88B483F}" destId="{CDF55FEE-C30A-4249-A18D-180E4164F854}" srcOrd="1" destOrd="0" presId="urn:microsoft.com/office/officeart/2005/8/layout/chevron1"/>
    <dgm:cxn modelId="{4AFB4B28-8C56-4189-937B-934CEDE53051}" type="presParOf" srcId="{8800A342-7AAF-4BE6-B119-5462E88B483F}" destId="{1ECEFFCC-B1C7-47A3-BAF6-4032A820A637}" srcOrd="2" destOrd="0" presId="urn:microsoft.com/office/officeart/2005/8/layout/chevron1"/>
    <dgm:cxn modelId="{FD1D7A1A-1782-43BD-825D-A7FFE4C63FAB}" type="presParOf" srcId="{8800A342-7AAF-4BE6-B119-5462E88B483F}" destId="{4FC06F76-44BA-4EC0-BC29-2E2A81D3F978}" srcOrd="3" destOrd="0" presId="urn:microsoft.com/office/officeart/2005/8/layout/chevron1"/>
    <dgm:cxn modelId="{DEC588DA-936D-43EB-A040-F5A8100FEEB0}" type="presParOf" srcId="{8800A342-7AAF-4BE6-B119-5462E88B483F}" destId="{BD3AE02D-F380-45F0-9212-BA73DF7F3175}" srcOrd="4" destOrd="0" presId="urn:microsoft.com/office/officeart/2005/8/layout/chevron1"/>
    <dgm:cxn modelId="{2CC12DC9-469D-4AB8-AD0F-EAC4DB566119}" type="presParOf" srcId="{8800A342-7AAF-4BE6-B119-5462E88B483F}" destId="{2A5CC462-1C68-4E79-B868-9CF5C59FCBF3}" srcOrd="5" destOrd="0" presId="urn:microsoft.com/office/officeart/2005/8/layout/chevron1"/>
    <dgm:cxn modelId="{BDD8309B-4D00-4F7C-A18B-80E2C4F9B7B0}" type="presParOf" srcId="{8800A342-7AAF-4BE6-B119-5462E88B483F}" destId="{DBC24229-E208-491E-BFA8-AE0054782C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AD69E-699F-411F-8C39-DEB417E82BD3}">
      <dsp:nvSpPr>
        <dsp:cNvPr id="0" name=""/>
        <dsp:cNvSpPr/>
      </dsp:nvSpPr>
      <dsp:spPr>
        <a:xfrm>
          <a:off x="3340" y="807777"/>
          <a:ext cx="1944356" cy="77774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/>
            <a:t>批次</a:t>
          </a:r>
          <a:endParaRPr lang="en-US" altLang="zh-CN" sz="1800" b="1" kern="1200" dirty="0"/>
        </a:p>
      </dsp:txBody>
      <dsp:txXfrm>
        <a:off x="392211" y="807777"/>
        <a:ext cx="1166614" cy="777742"/>
      </dsp:txXfrm>
    </dsp:sp>
    <dsp:sp modelId="{1ECEFFCC-B1C7-47A3-BAF6-4032A820A637}">
      <dsp:nvSpPr>
        <dsp:cNvPr id="0" name=""/>
        <dsp:cNvSpPr/>
      </dsp:nvSpPr>
      <dsp:spPr>
        <a:xfrm>
          <a:off x="1753261" y="807777"/>
          <a:ext cx="1944356" cy="77774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/>
            <a:t>筛选</a:t>
          </a:r>
          <a:endParaRPr lang="en-US" altLang="zh-CN" sz="1800" b="1" kern="1200" dirty="0"/>
        </a:p>
      </dsp:txBody>
      <dsp:txXfrm>
        <a:off x="2142132" y="807777"/>
        <a:ext cx="1166614" cy="777742"/>
      </dsp:txXfrm>
    </dsp:sp>
    <dsp:sp modelId="{BD3AE02D-F380-45F0-9212-BA73DF7F3175}">
      <dsp:nvSpPr>
        <dsp:cNvPr id="0" name=""/>
        <dsp:cNvSpPr/>
      </dsp:nvSpPr>
      <dsp:spPr>
        <a:xfrm>
          <a:off x="3503182" y="807777"/>
          <a:ext cx="1944356" cy="77774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/>
            <a:t>活动</a:t>
          </a:r>
          <a:endParaRPr lang="en-US" altLang="zh-CN" sz="1800" b="1" kern="1200" dirty="0"/>
        </a:p>
      </dsp:txBody>
      <dsp:txXfrm>
        <a:off x="3892053" y="807777"/>
        <a:ext cx="1166614" cy="777742"/>
      </dsp:txXfrm>
    </dsp:sp>
    <dsp:sp modelId="{DBC24229-E208-491E-BFA8-AE0054782C1D}">
      <dsp:nvSpPr>
        <dsp:cNvPr id="0" name=""/>
        <dsp:cNvSpPr/>
      </dsp:nvSpPr>
      <dsp:spPr>
        <a:xfrm>
          <a:off x="5253103" y="807777"/>
          <a:ext cx="1944356" cy="77774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/>
            <a:t>任务</a:t>
          </a:r>
          <a:endParaRPr lang="en-US" altLang="zh-CN" sz="1800" b="1" kern="1200" dirty="0"/>
        </a:p>
      </dsp:txBody>
      <dsp:txXfrm>
        <a:off x="5641974" y="807777"/>
        <a:ext cx="1166614" cy="777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2022-5-26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25EE0-CB66-490F-BC45-82BF946DF2BE}" type="datetimeFigureOut">
              <a:rPr lang="zh-CN" altLang="en-US" smtClean="0"/>
              <a:t>2022-5-26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AC09A-0287-4F4C-9097-253A665707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AC09A-0287-4F4C-9097-253A665707F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191019-FB14-4588-95F3-769E52C9F52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58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191019-FB14-4588-95F3-769E52C9F52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85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191019-FB14-4588-95F3-769E52C9F52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74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 rot="10800000" flipH="1">
            <a:off x="0" y="0"/>
            <a:ext cx="9144000" cy="5144400"/>
          </a:xfrm>
          <a:prstGeom prst="rect">
            <a:avLst/>
          </a:prstGeom>
          <a:pattFill prst="dkDnDiag">
            <a:fgClr>
              <a:srgbClr val="E6E6E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矩形 17"/>
          <p:cNvSpPr/>
          <p:nvPr userDrawn="1"/>
        </p:nvSpPr>
        <p:spPr>
          <a:xfrm>
            <a:off x="8983541" y="2338848"/>
            <a:ext cx="172183" cy="4667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5967848" y="2338848"/>
            <a:ext cx="3009099" cy="4667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706281" y="2284833"/>
            <a:ext cx="707241" cy="574734"/>
            <a:chOff x="765138" y="2381636"/>
            <a:chExt cx="766178" cy="766178"/>
          </a:xfrm>
        </p:grpSpPr>
        <p:sp>
          <p:nvSpPr>
            <p:cNvPr id="12" name="椭圆 11"/>
            <p:cNvSpPr/>
            <p:nvPr/>
          </p:nvSpPr>
          <p:spPr>
            <a:xfrm>
              <a:off x="765138" y="2381636"/>
              <a:ext cx="766178" cy="76617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86644" y="2571943"/>
              <a:ext cx="403245" cy="288032"/>
            </a:xfrm>
            <a:prstGeom prst="roundRect">
              <a:avLst>
                <a:gd name="adj" fmla="val 8201"/>
              </a:avLst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圆角矩形 15"/>
            <p:cNvSpPr/>
            <p:nvPr userDrawn="1"/>
          </p:nvSpPr>
          <p:spPr>
            <a:xfrm>
              <a:off x="1075060" y="2728659"/>
              <a:ext cx="313191" cy="223708"/>
            </a:xfrm>
            <a:prstGeom prst="roundRect">
              <a:avLst>
                <a:gd name="adj" fmla="val 8201"/>
              </a:avLst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3836" y="2140076"/>
            <a:ext cx="3988136" cy="432124"/>
          </a:xfr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lang="zh-CN" altLang="en-US" sz="1800" b="1" kern="12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3836" y="2640792"/>
            <a:ext cx="3988136" cy="233591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05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65600" y="135024"/>
            <a:ext cx="8812800" cy="4874353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 userDrawn="1"/>
        </p:nvSpPr>
        <p:spPr>
          <a:xfrm>
            <a:off x="0" y="2338848"/>
            <a:ext cx="164123" cy="4667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 userDrawn="1"/>
        </p:nvSpPr>
        <p:spPr>
          <a:xfrm>
            <a:off x="160460" y="2338848"/>
            <a:ext cx="204651" cy="4667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" name="图片 19" descr="122375762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5440" b="4808"/>
          <a:stretch>
            <a:fillRect/>
          </a:stretch>
        </p:blipFill>
        <p:spPr>
          <a:xfrm>
            <a:off x="5569034" y="3078193"/>
            <a:ext cx="3258003" cy="1782510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 rot="10800000" flipH="1">
            <a:off x="0" y="0"/>
            <a:ext cx="9144000" cy="5144400"/>
          </a:xfrm>
          <a:prstGeom prst="rect">
            <a:avLst/>
          </a:prstGeom>
          <a:pattFill prst="dkDnDiag">
            <a:fgClr>
              <a:srgbClr val="E6E6E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矩形 17"/>
          <p:cNvSpPr/>
          <p:nvPr userDrawn="1"/>
        </p:nvSpPr>
        <p:spPr>
          <a:xfrm>
            <a:off x="8983541" y="2338848"/>
            <a:ext cx="172183" cy="4667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5967848" y="2338848"/>
            <a:ext cx="3009099" cy="4667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4" name="组合 10"/>
          <p:cNvGrpSpPr/>
          <p:nvPr userDrawn="1"/>
        </p:nvGrpSpPr>
        <p:grpSpPr>
          <a:xfrm>
            <a:off x="706281" y="2284833"/>
            <a:ext cx="707241" cy="574734"/>
            <a:chOff x="765138" y="2381636"/>
            <a:chExt cx="766178" cy="766178"/>
          </a:xfrm>
        </p:grpSpPr>
        <p:sp>
          <p:nvSpPr>
            <p:cNvPr id="12" name="椭圆 11"/>
            <p:cNvSpPr/>
            <p:nvPr/>
          </p:nvSpPr>
          <p:spPr>
            <a:xfrm>
              <a:off x="765138" y="2381636"/>
              <a:ext cx="766178" cy="7661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86644" y="2571943"/>
              <a:ext cx="403245" cy="288032"/>
            </a:xfrm>
            <a:prstGeom prst="roundRect">
              <a:avLst>
                <a:gd name="adj" fmla="val 8201"/>
              </a:avLst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圆角矩形 15"/>
            <p:cNvSpPr/>
            <p:nvPr userDrawn="1"/>
          </p:nvSpPr>
          <p:spPr>
            <a:xfrm>
              <a:off x="1075060" y="2728659"/>
              <a:ext cx="313191" cy="223708"/>
            </a:xfrm>
            <a:prstGeom prst="roundRect">
              <a:avLst>
                <a:gd name="adj" fmla="val 8201"/>
              </a:avLst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3836" y="2140076"/>
            <a:ext cx="3988136" cy="432124"/>
          </a:xfr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lang="zh-CN" altLang="en-US" sz="1800" b="1" kern="12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3836" y="2640792"/>
            <a:ext cx="3988136" cy="233591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05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65600" y="135024"/>
            <a:ext cx="8812800" cy="487435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 userDrawn="1"/>
        </p:nvSpPr>
        <p:spPr>
          <a:xfrm>
            <a:off x="0" y="2338848"/>
            <a:ext cx="164123" cy="4667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 userDrawn="1"/>
        </p:nvSpPr>
        <p:spPr>
          <a:xfrm>
            <a:off x="160460" y="2338848"/>
            <a:ext cx="204651" cy="4667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9" name="图片 18" descr="122375762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5440" b="4808"/>
          <a:stretch>
            <a:fillRect/>
          </a:stretch>
        </p:blipFill>
        <p:spPr>
          <a:xfrm>
            <a:off x="5569034" y="3078193"/>
            <a:ext cx="3258003" cy="1782510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79" y="0"/>
            <a:ext cx="9142022" cy="5144400"/>
          </a:xfrm>
          <a:prstGeom prst="rect">
            <a:avLst/>
          </a:prstGeom>
          <a:pattFill prst="dkDnDiag">
            <a:fgClr>
              <a:srgbClr val="E6E6E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9020909" y="4914850"/>
            <a:ext cx="143608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3147" y="267494"/>
            <a:ext cx="176365" cy="3753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椭圆 10"/>
          <p:cNvSpPr/>
          <p:nvPr userDrawn="1"/>
        </p:nvSpPr>
        <p:spPr>
          <a:xfrm>
            <a:off x="8829227" y="4826805"/>
            <a:ext cx="216688" cy="17609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107504" y="123478"/>
            <a:ext cx="8754434" cy="485420"/>
          </a:xfrm>
        </p:spPr>
        <p:txBody>
          <a:bodyPr tIns="0" bIns="0" anchor="b">
            <a:normAutofit/>
          </a:bodyPr>
          <a:lstStyle>
            <a:lvl1pPr algn="l"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>
          <a:xfrm>
            <a:off x="194783" y="854763"/>
            <a:ext cx="8752985" cy="3878056"/>
          </a:xfrm>
        </p:spPr>
        <p:txBody>
          <a:bodyPr>
            <a:normAutofit/>
          </a:bodyPr>
          <a:lstStyle>
            <a:lvl1pPr>
              <a:spcBef>
                <a:spcPts val="9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sz="1350"/>
            </a:lvl1pPr>
            <a:lvl2pPr marL="469265" indent="-200025">
              <a:spcBef>
                <a:spcPts val="900"/>
              </a:spcBef>
              <a:buFont typeface="微软雅黑" panose="020B0503020204020204" pitchFamily="34" charset="-122"/>
              <a:buChar char="–"/>
              <a:defRPr sz="1350"/>
            </a:lvl2pPr>
            <a:lvl3pPr marL="737235" indent="-267970">
              <a:spcBef>
                <a:spcPts val="900"/>
              </a:spcBef>
              <a:buFont typeface="微软雅黑" panose="020B0503020204020204" pitchFamily="34" charset="-122"/>
              <a:buChar char="–"/>
              <a:defRPr sz="1350"/>
            </a:lvl3pPr>
            <a:lvl4pPr marL="1006475" indent="-269240">
              <a:spcBef>
                <a:spcPts val="900"/>
              </a:spcBef>
              <a:buFont typeface="微软雅黑" panose="020B0503020204020204" pitchFamily="34" charset="-122"/>
              <a:buChar char="–"/>
              <a:defRPr sz="1350"/>
            </a:lvl4pPr>
            <a:lvl5pPr marL="1280160" indent="-273685">
              <a:spcBef>
                <a:spcPts val="900"/>
              </a:spcBef>
              <a:buFont typeface="微软雅黑" panose="020B0503020204020204" pitchFamily="34" charset="-122"/>
              <a:buChar char="–"/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灯片编号占位符 3"/>
          <p:cNvSpPr txBox="1"/>
          <p:nvPr userDrawn="1"/>
        </p:nvSpPr>
        <p:spPr>
          <a:xfrm>
            <a:off x="6974904" y="4777904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BC0CA1-3571-4BD4-9253-723F5D1C3D9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79" y="0"/>
            <a:ext cx="9142022" cy="5144400"/>
          </a:xfrm>
          <a:prstGeom prst="rect">
            <a:avLst/>
          </a:prstGeom>
          <a:pattFill prst="dkDnDiag">
            <a:fgClr>
              <a:srgbClr val="E6E6E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9020909" y="4914850"/>
            <a:ext cx="143608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8754813" y="4826806"/>
            <a:ext cx="216688" cy="17609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>
          <a:xfrm>
            <a:off x="194783" y="854763"/>
            <a:ext cx="8752985" cy="3878056"/>
          </a:xfrm>
        </p:spPr>
        <p:txBody>
          <a:bodyPr>
            <a:normAutofit/>
          </a:bodyPr>
          <a:lstStyle>
            <a:lvl1pPr>
              <a:spcBef>
                <a:spcPts val="9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sz="135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69265" indent="-200025">
              <a:spcBef>
                <a:spcPts val="900"/>
              </a:spcBef>
              <a:buFont typeface="微软雅黑" panose="020B0503020204020204" pitchFamily="34" charset="-122"/>
              <a:buChar char="–"/>
              <a:defRPr sz="135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737235" indent="-267970">
              <a:spcBef>
                <a:spcPts val="900"/>
              </a:spcBef>
              <a:buFont typeface="微软雅黑" panose="020B0503020204020204" pitchFamily="34" charset="-122"/>
              <a:buChar char="–"/>
              <a:defRPr sz="135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06475" indent="-269240">
              <a:spcBef>
                <a:spcPts val="900"/>
              </a:spcBef>
              <a:buFont typeface="微软雅黑" panose="020B0503020204020204" pitchFamily="34" charset="-122"/>
              <a:buChar char="–"/>
              <a:defRPr sz="135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280160" indent="-273685">
              <a:spcBef>
                <a:spcPts val="900"/>
              </a:spcBef>
              <a:buFont typeface="微软雅黑" panose="020B0503020204020204" pitchFamily="34" charset="-122"/>
              <a:buChar char="–"/>
              <a:defRPr sz="135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35736" y="306009"/>
            <a:ext cx="6172468" cy="321525"/>
          </a:xfrm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spPr>
        <p:txBody>
          <a:bodyPr>
            <a:noAutofit/>
          </a:bodyPr>
          <a:lstStyle>
            <a:lvl1pPr algn="l">
              <a:defRPr sz="2400" b="1" i="0" baseline="0">
                <a:solidFill>
                  <a:srgbClr val="C00000"/>
                </a:solidFill>
                <a:effectLst/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灯片编号占位符 3"/>
          <p:cNvSpPr txBox="1"/>
          <p:nvPr userDrawn="1"/>
        </p:nvSpPr>
        <p:spPr>
          <a:xfrm>
            <a:off x="6887309" y="4777904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BC0CA1-3571-4BD4-9253-723F5D1C3D9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3147" y="267494"/>
            <a:ext cx="176365" cy="3753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79" y="0"/>
            <a:ext cx="9142022" cy="5144400"/>
          </a:xfrm>
          <a:prstGeom prst="rect">
            <a:avLst/>
          </a:prstGeom>
          <a:pattFill prst="dkDnDiag">
            <a:fgClr>
              <a:srgbClr val="E6E6E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3146" y="1491891"/>
            <a:ext cx="9140855" cy="6481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588" y="195486"/>
            <a:ext cx="8229957" cy="428700"/>
          </a:xfrm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spPr>
        <p:txBody>
          <a:bodyPr>
            <a:noAutofit/>
          </a:bodyPr>
          <a:lstStyle>
            <a:lvl1pPr algn="l">
              <a:defRPr sz="2400" b="1" i="0" baseline="0">
                <a:solidFill>
                  <a:srgbClr val="C00000"/>
                </a:solidFill>
                <a:effectLst/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9020909" y="4914850"/>
            <a:ext cx="143608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 userDrawn="1"/>
        </p:nvSpPr>
        <p:spPr>
          <a:xfrm>
            <a:off x="8754813" y="4826806"/>
            <a:ext cx="216688" cy="17609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灯片编号占位符 3"/>
          <p:cNvSpPr txBox="1"/>
          <p:nvPr userDrawn="1"/>
        </p:nvSpPr>
        <p:spPr>
          <a:xfrm>
            <a:off x="6887309" y="4777904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BC0CA1-3571-4BD4-9253-723F5D1C3D9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3147" y="267494"/>
            <a:ext cx="176365" cy="3753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B69E-EA01-467B-B8AF-CFF9AEC1C3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462"/>
            <a:ext cx="7886700" cy="213981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522"/>
            <a:ext cx="7886700" cy="11252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B69E-EA01-467B-B8AF-CFF9AEC1C3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H="1">
            <a:off x="0" y="20541"/>
            <a:ext cx="9144000" cy="5144400"/>
          </a:xfrm>
          <a:prstGeom prst="rect">
            <a:avLst/>
          </a:prstGeom>
          <a:pattFill prst="dkDnDiag">
            <a:fgClr>
              <a:srgbClr val="E6E6E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0333-F8B4-4B4A-A82E-11239FD576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ransition>
    <p:pull/>
  </p:transition>
  <p:hf hd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835696" y="2139702"/>
            <a:ext cx="3456384" cy="936104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ym typeface="+mn-lt"/>
              </a:rPr>
              <a:t>智能客服外呼系统快速配置指导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164556" y="1500637"/>
            <a:ext cx="30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CEA19-165D-4215-8522-4A846D5D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三、活动管理</a:t>
            </a:r>
            <a:r>
              <a:rPr lang="en-US" altLang="zh-CN"/>
              <a:t>-</a:t>
            </a:r>
            <a:r>
              <a:rPr lang="zh-CN" altLang="en-US"/>
              <a:t>创建活动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66EFFC-90A9-4F48-9BE5-8A58C56A07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5002214"/>
            <a:ext cx="2133600" cy="141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4468AB5-7084-41E5-B848-3616C44F540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488621-10CE-41FD-A146-AC59739EC00E}"/>
              </a:ext>
            </a:extLst>
          </p:cNvPr>
          <p:cNvSpPr txBox="1"/>
          <p:nvPr/>
        </p:nvSpPr>
        <p:spPr>
          <a:xfrm>
            <a:off x="539750" y="711209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名单管理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活动管理中，创建活动，选择活动类型和对应的筛选表单。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其中抽取数量按照每次启动活动需要抽取的号码数量填写。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F1EE74-D589-EE5C-7C6C-D5E47E6AA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198"/>
            <a:ext cx="9144000" cy="37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7587"/>
      </p:ext>
    </p:extLst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350CD-DA6A-4587-82BB-0AC9894C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三、活动管理</a:t>
            </a:r>
            <a:r>
              <a:rPr lang="en-US" altLang="zh-CN"/>
              <a:t>-</a:t>
            </a:r>
            <a:r>
              <a:rPr lang="zh-CN" altLang="en-US"/>
              <a:t>启动活动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DBA0D1-C901-46A2-B97B-4150DDE2D8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5002214"/>
            <a:ext cx="2133600" cy="141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4468AB5-7084-41E5-B848-3616C44F540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4918BD-E2C0-41D1-A0C6-1BEB8093F42D}"/>
              </a:ext>
            </a:extLst>
          </p:cNvPr>
          <p:cNvSpPr txBox="1"/>
          <p:nvPr/>
        </p:nvSpPr>
        <p:spPr>
          <a:xfrm>
            <a:off x="539750" y="711209"/>
            <a:ext cx="8391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点击活动名称，添加需要分配呼叫的机器人，设置需要分配给该机器人呼叫的号码数量，之后启动活动，完成分配。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22CCA1-BA19-EC53-B568-3FD1E3B56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6623"/>
            <a:ext cx="9144000" cy="37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88224"/>
      </p:ext>
    </p:extLst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02786-34B2-4CFC-AC8E-F6633F51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四、拨打任务</a:t>
            </a:r>
            <a:r>
              <a:rPr lang="en-US" altLang="zh-CN"/>
              <a:t>-</a:t>
            </a:r>
            <a:r>
              <a:rPr lang="zh-CN" altLang="en-US"/>
              <a:t>创建任务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CD18D-46FE-4D14-B788-090E62ECC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5002214"/>
            <a:ext cx="2133600" cy="141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4468AB5-7084-41E5-B848-3616C44F540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7C7BD6-7E11-40BC-9887-1B0AB58A38F3}"/>
              </a:ext>
            </a:extLst>
          </p:cNvPr>
          <p:cNvSpPr txBox="1"/>
          <p:nvPr/>
        </p:nvSpPr>
        <p:spPr>
          <a:xfrm>
            <a:off x="548128" y="796642"/>
            <a:ext cx="8388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机器人外呼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拨打任务中，添加外呼任务（单个机器人无需重复添加任务）。选择机器人，并设置并发限制（不设置并发限制，将按照系统最大并发进行呼叫）。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507284-AE9F-E029-67B4-DA7B591C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066"/>
            <a:ext cx="9144000" cy="36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84100"/>
      </p:ext>
    </p:extLst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9FC5-25B0-417D-BB82-3F8EF1B5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四、拨打任务</a:t>
            </a:r>
            <a:r>
              <a:rPr lang="en-US" altLang="zh-CN"/>
              <a:t>-</a:t>
            </a:r>
            <a:r>
              <a:rPr lang="zh-CN" altLang="en-US"/>
              <a:t>启动任务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CEE49-3484-4629-BB73-348A2FC466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5002214"/>
            <a:ext cx="2133600" cy="141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4468AB5-7084-41E5-B848-3616C44F540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1D60CC-82B9-4E52-B683-08D5012B1DAA}"/>
              </a:ext>
            </a:extLst>
          </p:cNvPr>
          <p:cNvSpPr txBox="1"/>
          <p:nvPr/>
        </p:nvSpPr>
        <p:spPr>
          <a:xfrm>
            <a:off x="539750" y="627063"/>
            <a:ext cx="8229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点击拨打任务名称进入，临时测试可以直接点击测试按钮，输入手机号进行单个号码测试。正式使用可点击启动任务发起呼叫，或点击停止任务中止呼叫。</a:t>
            </a:r>
            <a:endParaRPr lang="en-US" altLang="zh-CN" b="1">
              <a:solidFill>
                <a:srgbClr val="C00000"/>
              </a:solidFill>
            </a:endParaRPr>
          </a:p>
          <a:p>
            <a:endParaRPr lang="en-US" altLang="zh-CN" b="1">
              <a:solidFill>
                <a:srgbClr val="C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091CA8-9EE2-BD23-7203-FFFA2DD7F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" y="1491786"/>
            <a:ext cx="9144000" cy="36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32346"/>
      </p:ext>
    </p:extLst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39482"/>
            <a:ext cx="1943100" cy="27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 </a:t>
            </a:r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40160" y="6451601"/>
            <a:ext cx="363294" cy="1873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120333-F8B4-4B4A-A82E-11239FD5762E}" type="slidenum">
              <a:rPr lang="zh-CN" altLang="en-US" smtClean="0"/>
              <a:t>14</a:t>
            </a:fld>
            <a:endParaRPr lang="zh-CN" altLang="en-US" dirty="0"/>
          </a:p>
        </p:txBody>
      </p:sp>
      <p:grpSp>
        <p:nvGrpSpPr>
          <p:cNvPr id="33" name="组合 13"/>
          <p:cNvGrpSpPr/>
          <p:nvPr/>
        </p:nvGrpSpPr>
        <p:grpSpPr bwMode="auto">
          <a:xfrm>
            <a:off x="3494461" y="2067694"/>
            <a:ext cx="4347948" cy="434947"/>
            <a:chOff x="0" y="-8282"/>
            <a:chExt cx="4331070" cy="580290"/>
          </a:xfrm>
        </p:grpSpPr>
        <p:sp>
          <p:nvSpPr>
            <p:cNvPr id="34" name="任意多边形 45"/>
            <p:cNvSpPr/>
            <p:nvPr/>
          </p:nvSpPr>
          <p:spPr bwMode="auto">
            <a:xfrm>
              <a:off x="21207" y="472070"/>
              <a:ext cx="1267334" cy="99938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  <p:sp>
          <p:nvSpPr>
            <p:cNvPr id="35" name="任意多边形 126"/>
            <p:cNvSpPr/>
            <p:nvPr/>
          </p:nvSpPr>
          <p:spPr bwMode="auto">
            <a:xfrm>
              <a:off x="1439654" y="470408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  <p:sp>
          <p:nvSpPr>
            <p:cNvPr id="36" name="文本框 69"/>
            <p:cNvSpPr txBox="1">
              <a:spLocks noChangeArrowheads="1"/>
            </p:cNvSpPr>
            <p:nvPr/>
          </p:nvSpPr>
          <p:spPr bwMode="auto">
            <a:xfrm>
              <a:off x="1360270" y="-8282"/>
              <a:ext cx="2891416" cy="49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自动外呼配置</a:t>
              </a:r>
              <a:endPara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69"/>
            <p:cNvSpPr txBox="1">
              <a:spLocks noChangeArrowheads="1"/>
            </p:cNvSpPr>
            <p:nvPr/>
          </p:nvSpPr>
          <p:spPr bwMode="auto">
            <a:xfrm>
              <a:off x="0" y="0"/>
              <a:ext cx="1216813" cy="49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1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第一节</a:t>
              </a:r>
            </a:p>
          </p:txBody>
        </p:sp>
      </p:grpSp>
      <p:grpSp>
        <p:nvGrpSpPr>
          <p:cNvPr id="38" name="组合 17"/>
          <p:cNvGrpSpPr/>
          <p:nvPr/>
        </p:nvGrpSpPr>
        <p:grpSpPr bwMode="auto">
          <a:xfrm>
            <a:off x="3475158" y="2778482"/>
            <a:ext cx="4841258" cy="441340"/>
            <a:chOff x="0" y="-55953"/>
            <a:chExt cx="4017768" cy="587189"/>
          </a:xfrm>
        </p:grpSpPr>
        <p:sp>
          <p:nvSpPr>
            <p:cNvPr id="39" name="任意多边形 63"/>
            <p:cNvSpPr/>
            <p:nvPr/>
          </p:nvSpPr>
          <p:spPr bwMode="auto">
            <a:xfrm>
              <a:off x="21207" y="470408"/>
              <a:ext cx="1065345" cy="60828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  <p:sp>
          <p:nvSpPr>
            <p:cNvPr id="40" name="任意多边形 129"/>
            <p:cNvSpPr/>
            <p:nvPr/>
          </p:nvSpPr>
          <p:spPr bwMode="auto">
            <a:xfrm flipV="1">
              <a:off x="1265832" y="414018"/>
              <a:ext cx="2390381" cy="95806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  <p:sp>
          <p:nvSpPr>
            <p:cNvPr id="41" name="文本框 69"/>
            <p:cNvSpPr txBox="1">
              <a:spLocks noChangeArrowheads="1"/>
            </p:cNvSpPr>
            <p:nvPr/>
          </p:nvSpPr>
          <p:spPr bwMode="auto">
            <a:xfrm>
              <a:off x="1086552" y="-55953"/>
              <a:ext cx="2931216" cy="491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呼叫结果查看</a:t>
              </a:r>
            </a:p>
          </p:txBody>
        </p:sp>
        <p:sp>
          <p:nvSpPr>
            <p:cNvPr id="42" name="文本框 69"/>
            <p:cNvSpPr txBox="1">
              <a:spLocks noChangeArrowheads="1"/>
            </p:cNvSpPr>
            <p:nvPr/>
          </p:nvSpPr>
          <p:spPr bwMode="auto">
            <a:xfrm>
              <a:off x="0" y="0"/>
              <a:ext cx="1174063" cy="491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1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sz="1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r>
                <a:rPr lang="zh-CN" altLang="zh-CN" sz="1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579392"/>
      </p:ext>
    </p:extLst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D49F6-27A8-4D02-B974-D5FB1E50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数据查看</a:t>
            </a:r>
            <a:r>
              <a:rPr lang="en-US" altLang="zh-CN"/>
              <a:t>-</a:t>
            </a:r>
            <a:r>
              <a:rPr lang="zh-CN" altLang="en-US"/>
              <a:t>通话记录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4CBCF9-C5A5-4EDA-8F72-BFE6E7591E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5002214"/>
            <a:ext cx="2133600" cy="141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4468AB5-7084-41E5-B848-3616C44F540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4C0D08-5144-49E4-9933-58C79DB61B26}"/>
              </a:ext>
            </a:extLst>
          </p:cNvPr>
          <p:cNvSpPr txBox="1"/>
          <p:nvPr/>
        </p:nvSpPr>
        <p:spPr>
          <a:xfrm>
            <a:off x="556507" y="769493"/>
            <a:ext cx="4592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语音渠道中，可查看历史通话和漏话列表等。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D5EF29-F0B5-D262-948F-350AAFDAC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29" y="1476278"/>
            <a:ext cx="9144000" cy="36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0819"/>
      </p:ext>
    </p:extLst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12237576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5440" b="4808"/>
          <a:stretch>
            <a:fillRect/>
          </a:stretch>
        </p:blipFill>
        <p:spPr>
          <a:xfrm>
            <a:off x="4769251" y="2502667"/>
            <a:ext cx="3398556" cy="228810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49382" y="1563638"/>
            <a:ext cx="1939894" cy="524510"/>
          </a:xfrm>
          <a:prstGeom prst="rect">
            <a:avLst/>
          </a:prstGeom>
          <a:noFill/>
        </p:spPr>
        <p:txBody>
          <a:bodyPr wrap="square" lIns="51435" tIns="25717" rIns="51435" bIns="25717" rtlCol="0">
            <a:spAutoFit/>
          </a:bodyPr>
          <a:lstStyle/>
          <a:p>
            <a:pPr algn="ctr"/>
            <a:r>
              <a:rPr lang="zh-CN" altLang="en-US" sz="30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en-US" altLang="zh-CN" sz="30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0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39482"/>
            <a:ext cx="1943100" cy="27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 </a:t>
            </a:r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40160" y="6451601"/>
            <a:ext cx="363294" cy="1873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120333-F8B4-4B4A-A82E-11239FD5762E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33" name="组合 13"/>
          <p:cNvGrpSpPr/>
          <p:nvPr/>
        </p:nvGrpSpPr>
        <p:grpSpPr bwMode="auto">
          <a:xfrm>
            <a:off x="3494461" y="1923678"/>
            <a:ext cx="4347948" cy="434947"/>
            <a:chOff x="0" y="-8282"/>
            <a:chExt cx="4331070" cy="580290"/>
          </a:xfrm>
        </p:grpSpPr>
        <p:sp>
          <p:nvSpPr>
            <p:cNvPr id="34" name="任意多边形 45"/>
            <p:cNvSpPr/>
            <p:nvPr/>
          </p:nvSpPr>
          <p:spPr bwMode="auto">
            <a:xfrm>
              <a:off x="21207" y="472070"/>
              <a:ext cx="1267334" cy="99938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  <p:sp>
          <p:nvSpPr>
            <p:cNvPr id="35" name="任意多边形 126"/>
            <p:cNvSpPr/>
            <p:nvPr/>
          </p:nvSpPr>
          <p:spPr bwMode="auto">
            <a:xfrm>
              <a:off x="1439654" y="470408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  <p:sp>
          <p:nvSpPr>
            <p:cNvPr id="36" name="文本框 69"/>
            <p:cNvSpPr txBox="1">
              <a:spLocks noChangeArrowheads="1"/>
            </p:cNvSpPr>
            <p:nvPr/>
          </p:nvSpPr>
          <p:spPr bwMode="auto">
            <a:xfrm>
              <a:off x="1360270" y="-8282"/>
              <a:ext cx="2891416" cy="49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自动外呼配置</a:t>
              </a:r>
              <a:endParaRPr lang="zh-CN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69"/>
            <p:cNvSpPr txBox="1">
              <a:spLocks noChangeArrowheads="1"/>
            </p:cNvSpPr>
            <p:nvPr/>
          </p:nvSpPr>
          <p:spPr bwMode="auto">
            <a:xfrm>
              <a:off x="0" y="0"/>
              <a:ext cx="1216813" cy="49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1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第一节</a:t>
              </a:r>
            </a:p>
          </p:txBody>
        </p:sp>
      </p:grpSp>
      <p:grpSp>
        <p:nvGrpSpPr>
          <p:cNvPr id="38" name="组合 17"/>
          <p:cNvGrpSpPr/>
          <p:nvPr/>
        </p:nvGrpSpPr>
        <p:grpSpPr bwMode="auto">
          <a:xfrm>
            <a:off x="3475158" y="2634466"/>
            <a:ext cx="4841258" cy="441340"/>
            <a:chOff x="0" y="-55953"/>
            <a:chExt cx="4017768" cy="587189"/>
          </a:xfrm>
        </p:grpSpPr>
        <p:sp>
          <p:nvSpPr>
            <p:cNvPr id="39" name="任意多边形 63"/>
            <p:cNvSpPr/>
            <p:nvPr/>
          </p:nvSpPr>
          <p:spPr bwMode="auto">
            <a:xfrm>
              <a:off x="21207" y="470408"/>
              <a:ext cx="1065345" cy="60828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  <p:sp>
          <p:nvSpPr>
            <p:cNvPr id="40" name="任意多边形 129"/>
            <p:cNvSpPr/>
            <p:nvPr/>
          </p:nvSpPr>
          <p:spPr bwMode="auto">
            <a:xfrm flipV="1">
              <a:off x="1265832" y="414018"/>
              <a:ext cx="2390381" cy="95806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  <p:sp>
          <p:nvSpPr>
            <p:cNvPr id="41" name="文本框 69"/>
            <p:cNvSpPr txBox="1">
              <a:spLocks noChangeArrowheads="1"/>
            </p:cNvSpPr>
            <p:nvPr/>
          </p:nvSpPr>
          <p:spPr bwMode="auto">
            <a:xfrm>
              <a:off x="1086552" y="-55953"/>
              <a:ext cx="2931216" cy="491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呼叫结果查看</a:t>
              </a:r>
            </a:p>
          </p:txBody>
        </p:sp>
        <p:sp>
          <p:nvSpPr>
            <p:cNvPr id="42" name="文本框 69"/>
            <p:cNvSpPr txBox="1">
              <a:spLocks noChangeArrowheads="1"/>
            </p:cNvSpPr>
            <p:nvPr/>
          </p:nvSpPr>
          <p:spPr bwMode="auto">
            <a:xfrm>
              <a:off x="0" y="0"/>
              <a:ext cx="1174063" cy="491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1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sz="1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r>
                <a:rPr lang="zh-CN" altLang="zh-CN" sz="1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997031"/>
      </p:ext>
    </p:extLst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FFF76-8C4B-493F-8CED-B5315CB4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外呼模块</a:t>
            </a:r>
            <a:r>
              <a:rPr lang="zh-CN" altLang="en-US" dirty="0"/>
              <a:t>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E88F4E-4A42-47D3-9205-C54AC29881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5002214"/>
            <a:ext cx="2133600" cy="141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4468AB5-7084-41E5-B848-3616C44F540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D93347A-C010-4790-9D0A-FB1B9BDBBDC2}"/>
              </a:ext>
            </a:extLst>
          </p:cNvPr>
          <p:cNvGraphicFramePr/>
          <p:nvPr/>
        </p:nvGraphicFramePr>
        <p:xfrm>
          <a:off x="1104391" y="3175301"/>
          <a:ext cx="7200800" cy="2393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A5C511D-B067-4B30-935B-F8D9122BC6D0}"/>
              </a:ext>
            </a:extLst>
          </p:cNvPr>
          <p:cNvSpPr/>
          <p:nvPr/>
        </p:nvSpPr>
        <p:spPr>
          <a:xfrm>
            <a:off x="755576" y="927328"/>
            <a:ext cx="822960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1E94D8"/>
                </a:solidFill>
              </a:rPr>
              <a:t>批次</a:t>
            </a:r>
            <a:endParaRPr lang="en-US" altLang="zh-CN" sz="1600" b="1" dirty="0">
              <a:solidFill>
                <a:srgbClr val="1E94D8"/>
              </a:solidFill>
            </a:endParaRPr>
          </a:p>
          <a:p>
            <a:r>
              <a:rPr lang="zh-CN" altLang="en-US" sz="1600">
                <a:solidFill>
                  <a:srgbClr val="1E94D8"/>
                </a:solidFill>
              </a:rPr>
              <a:t>批次用于设置号码模板及导入号码数据。可</a:t>
            </a:r>
            <a:r>
              <a:rPr lang="zh-CN" altLang="en-US" sz="1600" dirty="0">
                <a:solidFill>
                  <a:srgbClr val="1E94D8"/>
                </a:solidFill>
              </a:rPr>
              <a:t>按照批次的模板，持续向批次中导入</a:t>
            </a:r>
            <a:r>
              <a:rPr lang="zh-CN" altLang="en-US" sz="1600">
                <a:solidFill>
                  <a:srgbClr val="1E94D8"/>
                </a:solidFill>
              </a:rPr>
              <a:t>号码数据。</a:t>
            </a:r>
            <a:endParaRPr lang="en-US" altLang="zh-CN" sz="1600">
              <a:solidFill>
                <a:srgbClr val="1E94D8"/>
              </a:solidFill>
            </a:endParaRPr>
          </a:p>
          <a:p>
            <a:endParaRPr lang="en-US" altLang="zh-CN" sz="1600">
              <a:solidFill>
                <a:srgbClr val="1E94D8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>
                <a:solidFill>
                  <a:srgbClr val="1E94D8"/>
                </a:solidFill>
              </a:rPr>
              <a:t>筛选</a:t>
            </a:r>
            <a:endParaRPr lang="en-US" altLang="zh-CN" sz="1600" b="1">
              <a:solidFill>
                <a:srgbClr val="1E94D8"/>
              </a:solidFill>
            </a:endParaRPr>
          </a:p>
          <a:p>
            <a:r>
              <a:rPr lang="zh-CN" altLang="en-US" sz="1600">
                <a:solidFill>
                  <a:srgbClr val="1E94D8"/>
                </a:solidFill>
              </a:rPr>
              <a:t>可对批次中的号码进行筛选，如无特殊筛选要求，可设置一个必过的条件，如号码</a:t>
            </a:r>
            <a:r>
              <a:rPr lang="en-US" altLang="zh-CN" sz="1600">
                <a:solidFill>
                  <a:srgbClr val="1E94D8"/>
                </a:solidFill>
              </a:rPr>
              <a:t>&gt;1</a:t>
            </a:r>
            <a:r>
              <a:rPr lang="zh-CN" altLang="en-US" sz="1600">
                <a:solidFill>
                  <a:srgbClr val="1E94D8"/>
                </a:solidFill>
              </a:rPr>
              <a:t>。</a:t>
            </a:r>
            <a:endParaRPr lang="en-US" altLang="zh-CN" sz="1600">
              <a:solidFill>
                <a:srgbClr val="1E94D8"/>
              </a:solidFill>
            </a:endParaRPr>
          </a:p>
          <a:p>
            <a:endParaRPr lang="zh-CN" altLang="en-US" sz="1600" dirty="0">
              <a:solidFill>
                <a:srgbClr val="1E94D8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1E94D8"/>
                </a:solidFill>
              </a:rPr>
              <a:t>活动</a:t>
            </a:r>
            <a:endParaRPr lang="en-US" altLang="zh-CN" sz="1600" b="1" dirty="0">
              <a:solidFill>
                <a:srgbClr val="1E94D8"/>
              </a:solidFill>
            </a:endParaRPr>
          </a:p>
          <a:p>
            <a:r>
              <a:rPr lang="zh-CN" altLang="en-US" sz="1600">
                <a:solidFill>
                  <a:srgbClr val="1E94D8"/>
                </a:solidFill>
              </a:rPr>
              <a:t>将筛选后的</a:t>
            </a:r>
            <a:r>
              <a:rPr lang="zh-CN" altLang="en-US" sz="1600" dirty="0">
                <a:solidFill>
                  <a:srgbClr val="1E94D8"/>
                </a:solidFill>
              </a:rPr>
              <a:t>号码</a:t>
            </a:r>
            <a:r>
              <a:rPr lang="zh-CN" altLang="en-US" sz="1600">
                <a:solidFill>
                  <a:srgbClr val="1E94D8"/>
                </a:solidFill>
              </a:rPr>
              <a:t>选择一部分或全部分配给机器人</a:t>
            </a:r>
            <a:endParaRPr lang="en-US" altLang="zh-CN" sz="1600" dirty="0">
              <a:solidFill>
                <a:srgbClr val="1E94D8"/>
              </a:solidFill>
            </a:endParaRPr>
          </a:p>
          <a:p>
            <a:endParaRPr lang="zh-CN" altLang="en-US" sz="1600" dirty="0">
              <a:solidFill>
                <a:srgbClr val="1E94D8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1E94D8"/>
                </a:solidFill>
              </a:rPr>
              <a:t>任务</a:t>
            </a:r>
            <a:endParaRPr lang="en-US" altLang="zh-CN" sz="1600" b="1" dirty="0">
              <a:solidFill>
                <a:srgbClr val="1E94D8"/>
              </a:solidFill>
            </a:endParaRPr>
          </a:p>
          <a:p>
            <a:r>
              <a:rPr lang="zh-CN" altLang="en-US" sz="1600">
                <a:solidFill>
                  <a:srgbClr val="1E94D8"/>
                </a:solidFill>
              </a:rPr>
              <a:t>机器人向</a:t>
            </a:r>
            <a:r>
              <a:rPr lang="zh-CN" altLang="en-US" sz="1600" dirty="0">
                <a:solidFill>
                  <a:srgbClr val="1E94D8"/>
                </a:solidFill>
              </a:rPr>
              <a:t>已分配到的号码发起</a:t>
            </a:r>
            <a:r>
              <a:rPr lang="zh-CN" altLang="en-US" sz="1600">
                <a:solidFill>
                  <a:srgbClr val="1E94D8"/>
                </a:solidFill>
              </a:rPr>
              <a:t>外呼</a:t>
            </a:r>
            <a:endParaRPr lang="en-US" altLang="zh-CN" sz="1600">
              <a:solidFill>
                <a:srgbClr val="1E94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197416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32815-CACD-43B2-B95F-06E2CC5F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一、批次管理</a:t>
            </a:r>
            <a:r>
              <a:rPr lang="en-US" altLang="zh-CN"/>
              <a:t>-</a:t>
            </a:r>
            <a:r>
              <a:rPr lang="zh-CN" altLang="en-US"/>
              <a:t>创建批次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E1EC47-D833-4F05-9B9D-238F1F6F1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5002214"/>
            <a:ext cx="2133600" cy="141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4468AB5-7084-41E5-B848-3616C44F540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6DBB35-7E34-4F40-8558-5313FC544B2B}"/>
              </a:ext>
            </a:extLst>
          </p:cNvPr>
          <p:cNvSpPr txBox="1"/>
          <p:nvPr/>
        </p:nvSpPr>
        <p:spPr>
          <a:xfrm>
            <a:off x="755576" y="838677"/>
            <a:ext cx="4592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名单管理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批次管理中，创建批次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EC12BA-5EB1-506F-DE9F-EEE8DFAE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" y="1519794"/>
            <a:ext cx="9144000" cy="36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74566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5A60B-E7D7-C65B-FA53-9A448441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一、批次管理</a:t>
            </a:r>
            <a:r>
              <a:rPr lang="en-US" altLang="zh-CN" dirty="0"/>
              <a:t>-</a:t>
            </a:r>
            <a:r>
              <a:rPr lang="zh-CN" altLang="en-US" dirty="0"/>
              <a:t>字段模板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1AD843-FED7-D375-27DD-7156DAD947B9}"/>
              </a:ext>
            </a:extLst>
          </p:cNvPr>
          <p:cNvSpPr txBox="1"/>
          <p:nvPr/>
        </p:nvSpPr>
        <p:spPr>
          <a:xfrm>
            <a:off x="194275" y="708758"/>
            <a:ext cx="8682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名单管理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批次管理中，字段模板（第一次上传批次模板文件只是上传模板中的数据结构，上传完成后点击保存映射）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4C7B84-F4D8-5E0F-B730-0A6572B96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454949"/>
            <a:ext cx="9144000" cy="370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09770"/>
      </p:ext>
    </p:extLst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E8C0B-7B61-48B4-A061-8375A858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一、批次管理</a:t>
            </a:r>
            <a:r>
              <a:rPr lang="en-US" altLang="zh-CN"/>
              <a:t>-</a:t>
            </a:r>
            <a:r>
              <a:rPr lang="zh-CN" altLang="en-US"/>
              <a:t>上传数据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8BF8D4-DDAE-4406-A888-735DB27C15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5002214"/>
            <a:ext cx="2133600" cy="141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4468AB5-7084-41E5-B848-3616C44F540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5133E6-1E2E-4A67-A53E-8B218428AEA9}"/>
              </a:ext>
            </a:extLst>
          </p:cNvPr>
          <p:cNvSpPr txBox="1"/>
          <p:nvPr/>
        </p:nvSpPr>
        <p:spPr>
          <a:xfrm>
            <a:off x="450646" y="566201"/>
            <a:ext cx="8844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点击批次名称，上传</a:t>
            </a:r>
            <a:r>
              <a:rPr lang="en-US" altLang="zh-CN" b="1" dirty="0">
                <a:solidFill>
                  <a:srgbClr val="C00000"/>
                </a:solidFill>
              </a:rPr>
              <a:t>excel</a:t>
            </a:r>
            <a:r>
              <a:rPr lang="zh-CN" altLang="en-US" b="1" dirty="0">
                <a:solidFill>
                  <a:srgbClr val="C00000"/>
                </a:solidFill>
              </a:rPr>
              <a:t>数据。在导入成功后，需要点击</a:t>
            </a:r>
            <a:r>
              <a:rPr lang="en-US" altLang="zh-CN" b="1" dirty="0">
                <a:solidFill>
                  <a:srgbClr val="C00000"/>
                </a:solidFill>
              </a:rPr>
              <a:t>”</a:t>
            </a:r>
            <a:r>
              <a:rPr lang="zh-CN" altLang="en-US" b="1" dirty="0">
                <a:solidFill>
                  <a:srgbClr val="C00000"/>
                </a:solidFill>
              </a:rPr>
              <a:t>数据结构</a:t>
            </a:r>
            <a:r>
              <a:rPr lang="en-US" altLang="zh-CN" b="1" dirty="0">
                <a:solidFill>
                  <a:srgbClr val="C00000"/>
                </a:solidFill>
              </a:rPr>
              <a:t>”</a:t>
            </a:r>
            <a:r>
              <a:rPr lang="zh-CN" altLang="en-US" b="1" dirty="0">
                <a:solidFill>
                  <a:srgbClr val="C00000"/>
                </a:solidFill>
              </a:rPr>
              <a:t>标签页，将电话的字段标记为“电话号码”。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48BCE8-E260-DB66-9B93-E40730CF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382"/>
            <a:ext cx="9144000" cy="37036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E2ACDD-5F97-4076-9505-15E92837E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2844904"/>
            <a:ext cx="2893425" cy="2212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0091316"/>
      </p:ext>
    </p:extLst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06ABD-99D2-0CDF-8E80-AF974652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一、批次管理</a:t>
            </a:r>
            <a:r>
              <a:rPr lang="en-US" altLang="zh-CN" dirty="0"/>
              <a:t>-</a:t>
            </a:r>
            <a:r>
              <a:rPr lang="zh-CN" altLang="en-US" dirty="0"/>
              <a:t>上传正式名单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D24D72-0931-8A7B-3A03-00D81E23A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" y="1473492"/>
            <a:ext cx="9144000" cy="36700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DB6003-5006-9BD6-905C-08F550AF307A}"/>
              </a:ext>
            </a:extLst>
          </p:cNvPr>
          <p:cNvSpPr txBox="1"/>
          <p:nvPr/>
        </p:nvSpPr>
        <p:spPr>
          <a:xfrm>
            <a:off x="450646" y="618242"/>
            <a:ext cx="8844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点击上传导入，上传真实的呼叫名单。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969956"/>
      </p:ext>
    </p:extLst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2322F-FF50-471E-9A6D-3B4266DF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二、筛选表单</a:t>
            </a:r>
            <a:r>
              <a:rPr lang="en-US" altLang="zh-CN"/>
              <a:t>-</a:t>
            </a:r>
            <a:r>
              <a:rPr lang="zh-CN" altLang="en-US"/>
              <a:t>创建筛选表单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97CC4-555F-4AC4-8FB9-75E9D86599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5002214"/>
            <a:ext cx="2133600" cy="141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4468AB5-7084-41E5-B848-3616C44F540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4F37B5-EB64-4E8D-B4A0-A0B1D4141B10}"/>
              </a:ext>
            </a:extLst>
          </p:cNvPr>
          <p:cNvSpPr txBox="1"/>
          <p:nvPr/>
        </p:nvSpPr>
        <p:spPr>
          <a:xfrm>
            <a:off x="683568" y="808303"/>
            <a:ext cx="763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名单管理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筛选表单中，创建筛选表单，选择需要筛选的批次。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7313AC-9B28-8A5E-1484-8306DAC1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882"/>
            <a:ext cx="9144000" cy="370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2686"/>
      </p:ext>
    </p:extLst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D2F55-0DBB-421D-8756-5662D66A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二、筛选表单</a:t>
            </a:r>
            <a:r>
              <a:rPr lang="en-US" altLang="zh-CN"/>
              <a:t>-</a:t>
            </a:r>
            <a:r>
              <a:rPr lang="zh-CN" altLang="en-US"/>
              <a:t>设置筛选条件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2F79DD-037E-4B84-ADCA-6F14533BA4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5002214"/>
            <a:ext cx="2133600" cy="141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4468AB5-7084-41E5-B848-3616C44F540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847CB0-9FCF-4887-A0F2-2C80DE3F8CFD}"/>
              </a:ext>
            </a:extLst>
          </p:cNvPr>
          <p:cNvSpPr txBox="1"/>
          <p:nvPr/>
        </p:nvSpPr>
        <p:spPr>
          <a:xfrm>
            <a:off x="457200" y="780532"/>
            <a:ext cx="8844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点击筛选表单名称，设置筛选条件保存。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可点击查询确认筛选结果。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296C3F-A161-547C-9FD4-9F2E8C67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844"/>
            <a:ext cx="9144000" cy="37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05906"/>
      </p:ext>
    </p:extLst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Office 主题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微信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453</TotalTime>
  <Words>508</Words>
  <Application>Microsoft Office PowerPoint</Application>
  <PresentationFormat>全屏显示(16:9)</PresentationFormat>
  <Paragraphs>68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 Unicode MS</vt:lpstr>
      <vt:lpstr>黑体</vt:lpstr>
      <vt:lpstr>微软雅黑</vt:lpstr>
      <vt:lpstr>Arial</vt:lpstr>
      <vt:lpstr>Calibri</vt:lpstr>
      <vt:lpstr>Wingdings</vt:lpstr>
      <vt:lpstr>Office 主题</vt:lpstr>
      <vt:lpstr>智能客服外呼系统快速配置指导</vt:lpstr>
      <vt:lpstr>目录 content</vt:lpstr>
      <vt:lpstr>外呼模块说明</vt:lpstr>
      <vt:lpstr>一、批次管理-创建批次</vt:lpstr>
      <vt:lpstr>一、批次管理-字段模板</vt:lpstr>
      <vt:lpstr>一、批次管理-上传数据</vt:lpstr>
      <vt:lpstr>一、批次管理-上传正式名单</vt:lpstr>
      <vt:lpstr>二、筛选表单-创建筛选表单</vt:lpstr>
      <vt:lpstr>二、筛选表单-设置筛选条件</vt:lpstr>
      <vt:lpstr>三、活动管理-创建活动</vt:lpstr>
      <vt:lpstr>三、活动管理-启动活动</vt:lpstr>
      <vt:lpstr>四、拨打任务-创建任务</vt:lpstr>
      <vt:lpstr>四、拨打任务-启动任务</vt:lpstr>
      <vt:lpstr>目录 content</vt:lpstr>
      <vt:lpstr>数据查看-通话记录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dpb001</dc:creator>
  <cp:lastModifiedBy>Eric Ren</cp:lastModifiedBy>
  <cp:revision>1001</cp:revision>
  <dcterms:created xsi:type="dcterms:W3CDTF">2016-03-24T19:20:00Z</dcterms:created>
  <dcterms:modified xsi:type="dcterms:W3CDTF">2022-05-26T08:48:34Z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6BCAEA6935D94C67B8A48A2A8E387023</vt:lpwstr>
  </property>
</Properties>
</file>