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8"/>
    <a:srgbClr val="F5C008"/>
    <a:srgbClr val="0277BC"/>
    <a:srgbClr val="0177BC"/>
    <a:srgbClr val="7A5D00"/>
    <a:srgbClr val="F2D89B"/>
    <a:srgbClr val="F2F2F2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7826-251B-4A88-B5F1-14358E59E079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4933949"/>
          </a:xfrm>
          <a:prstGeom prst="rect">
            <a:avLst/>
          </a:prstGeom>
          <a:gradFill>
            <a:gsLst>
              <a:gs pos="21000">
                <a:schemeClr val="bg1"/>
              </a:gs>
              <a:gs pos="97000">
                <a:srgbClr val="FFC000"/>
              </a:gs>
            </a:gsLst>
            <a:lin ang="5400000" scaled="1"/>
          </a:gradFill>
          <a:ln w="19050" cap="sq" cmpd="thickThin">
            <a:solidFill>
              <a:schemeClr val="accent5">
                <a:lumMod val="50000"/>
                <a:alpha val="49000"/>
              </a:schemeClr>
            </a:solidFill>
            <a:miter lim="800000"/>
          </a:ln>
          <a:effectLst>
            <a:outerShdw blurRad="50800" dist="38100" dir="4800000" sx="101000" sy="101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141" y="1877735"/>
            <a:ext cx="3844290" cy="1046440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zh-CN" altLang="en-US" sz="3200" b="1" kern="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教 手 册</a:t>
            </a:r>
            <a:endParaRPr lang="en-US" altLang="zh-CN" sz="3200" b="1" kern="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200"/>
              </a:spcBef>
            </a:pPr>
            <a:r>
              <a:rPr lang="en-US" altLang="zh-CN" sz="2000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 Handbook</a:t>
            </a:r>
            <a:endParaRPr lang="en-US" altLang="zh-CN" sz="2000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120" y="457201"/>
            <a:ext cx="388810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070" y="5021818"/>
            <a:ext cx="389215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4311" y="5050821"/>
            <a:ext cx="130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www.lianxh.cn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01" y="641867"/>
            <a:ext cx="4054191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900" y="75062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Logo-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450" y="4800600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104900" y="1726296"/>
            <a:ext cx="1080000" cy="10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6600" b="1" dirty="0" smtClean="0">
                <a:solidFill>
                  <a:srgbClr val="FEC008"/>
                </a:solidFill>
                <a:latin typeface="Arial Narrow" panose="020B0606020202030204" pitchFamily="34" charset="0"/>
              </a:rPr>
              <a:t>TA</a:t>
            </a:r>
            <a:endParaRPr lang="zh-CN" altLang="en-US" sz="7200" b="1" spc="3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10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微软雅黑 Light</vt:lpstr>
      <vt:lpstr>Agency FB</vt:lpstr>
      <vt:lpstr>Arial</vt:lpstr>
      <vt:lpstr>Arial Narrow</vt:lpstr>
      <vt:lpstr>Office 主题​​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Lian</dc:creator>
  <cp:lastModifiedBy>YJ Lian</cp:lastModifiedBy>
  <cp:revision>179</cp:revision>
  <dcterms:created xsi:type="dcterms:W3CDTF">2025-01-27T15:53:19Z</dcterms:created>
  <dcterms:modified xsi:type="dcterms:W3CDTF">2025-07-09T04:15:09Z</dcterms:modified>
</cp:coreProperties>
</file>