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39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4C399-47A1-B44E-A192-7FD7ECE9BB97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E782-14E4-2A40-976F-8277F2C0C9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46E782-14E4-2A40-976F-8277F2C0C96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6A6F-AE96-2041-ADE0-8927C1068B52}" type="datetimeFigureOut">
              <a:rPr lang="en-US" smtClean="0"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AC0E-5B7A-8641-8AD5-579AAE1DC2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tr</a:t>
            </a:r>
            <a:r>
              <a:rPr lang="en-US" dirty="0" smtClean="0"/>
              <a:t>: Compactly display the internal structure of an R object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diagnostic function and an alternative to 'summary’</a:t>
            </a:r>
          </a:p>
          <a:p>
            <a:r>
              <a:rPr lang="en-US" dirty="0" smtClean="0"/>
              <a:t>It is especially well suited to compactly display the (abbreviated) contents of (possibly nested) lists.</a:t>
            </a:r>
          </a:p>
          <a:p>
            <a:r>
              <a:rPr lang="en-US" dirty="0" smtClean="0"/>
              <a:t>Roughly one line per basic object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What’s in this object?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Macintosh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str: Compactly display the internal structure of an R object</vt:lpstr>
    </vt:vector>
  </TitlesOfParts>
  <Company>Johns Hopkins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str: Compactly display the internal structure of an R object</dc:title>
  <dc:creator>Roger Peng</dc:creator>
  <cp:lastModifiedBy>Roger Peng</cp:lastModifiedBy>
  <cp:revision>2</cp:revision>
  <dcterms:created xsi:type="dcterms:W3CDTF">2012-08-02T13:24:35Z</dcterms:created>
  <dcterms:modified xsi:type="dcterms:W3CDTF">2012-08-02T14:14:14Z</dcterms:modified>
</cp:coreProperties>
</file>