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aven Pro" panose="02010600030101010101" charset="0"/>
      <p:regular r:id="rId13"/>
      <p:bold r:id="rId14"/>
    </p:embeddedFont>
    <p:embeddedFont>
      <p:font typeface="Montserrat" panose="020F0502020204030204" pitchFamily="2" charset="0"/>
      <p:regular r:id="rId15"/>
      <p:bold r:id="rId16"/>
      <p:italic r:id="rId17"/>
      <p:boldItalic r:id="rId18"/>
    </p:embeddedFont>
    <p:embeddedFont>
      <p:font typeface="Montserrat Medium" panose="020F0502020204030204"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38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372ecd72bf9_1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372ecd72bf9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372ecd72bf9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372ecd72bf9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372ecd72bf9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372ecd72bf9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72ecd72bf9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72ecd72bf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372ecd72bf9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372ecd72bf9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372ecd72bf9_1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372ecd72bf9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372ecd72bf9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372ecd72bf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displays the relationship between unemployment overtime by each US region. The x-axis represents the year and the y-axis represents the reported unemployment rate. There are multiple lines graphs, each line is colored differently to show how a specific regions unemployment rate fluctuates over time. The legend indicates which color corresponds with which region. Across all regions, there are generally a similar trends of when unemployment peaks and troughs. But we can see slight differences, such as in during the COVID-19 pandemic where the West (purple line) has a way greater unemployment rate that year.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372ecd72bf9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372ecd72bf9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shows two heatmaps comparing January 1976 unemployment rate data to April 2025 unemployment rate data. The lighter the shade of blue a state is filled in with, the higher their unemployment rate is. In general, the unemployment rate was greater in 1976 compared to present. There was also more differences in unemployment rates across states in 1976 compared to present. In both time periods, the South and parts of Midwest have higher unemployment rates compared to Northeast and West.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372ecd72bf9_5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372ecd72bf9_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x-axis shows the unemployment rate and they-axis labels what type of occupation. For each occupation there are two bars, with blue=men and orange=women. Across all occupations, women experiences a higher unemployment rate compared to their male counterparts. The difference between genders is highlighted most in the natural resources, construction occupation sector. This also reports the highest overall unemployment rate (above `6%). This contrasts greatly with the management, professional &amp; related occupation which has closest to even unemployment rates between genders and the lowest overall unemployment rate. </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7924" y="0"/>
            <a:ext cx="9128151" cy="5143499"/>
          </a:xfrm>
          <a:prstGeom prst="rect">
            <a:avLst/>
          </a:prstGeom>
          <a:noFill/>
          <a:ln>
            <a:noFill/>
          </a:ln>
        </p:spPr>
      </p:pic>
      <p:sp>
        <p:nvSpPr>
          <p:cNvPr id="10" name="Google Shape;10;p2"/>
          <p:cNvSpPr/>
          <p:nvPr/>
        </p:nvSpPr>
        <p:spPr>
          <a:xfrm rot="10800000" flipH="1">
            <a:off x="-78450" y="-7830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 name="Google Shape;11;p2"/>
          <p:cNvSpPr txBox="1">
            <a:spLocks noGrp="1"/>
          </p:cNvSpPr>
          <p:nvPr>
            <p:ph type="ctrTitle"/>
          </p:nvPr>
        </p:nvSpPr>
        <p:spPr>
          <a:xfrm>
            <a:off x="2308350" y="1494300"/>
            <a:ext cx="45273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308350" y="3204600"/>
            <a:ext cx="4527300" cy="44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2"/>
        <p:cNvGrpSpPr/>
        <p:nvPr/>
      </p:nvGrpSpPr>
      <p:grpSpPr>
        <a:xfrm>
          <a:off x="0" y="0"/>
          <a:ext cx="0" cy="0"/>
          <a:chOff x="0" y="0"/>
          <a:chExt cx="0" cy="0"/>
        </a:xfrm>
      </p:grpSpPr>
      <p:pic>
        <p:nvPicPr>
          <p:cNvPr id="223" name="Google Shape;223;p11"/>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224" name="Google Shape;224;p11"/>
          <p:cNvGrpSpPr/>
          <p:nvPr/>
        </p:nvGrpSpPr>
        <p:grpSpPr>
          <a:xfrm>
            <a:off x="-1404987" y="-1786325"/>
            <a:ext cx="7272100" cy="7030025"/>
            <a:chOff x="-1404987" y="-1786325"/>
            <a:chExt cx="7272100" cy="7030025"/>
          </a:xfrm>
        </p:grpSpPr>
        <p:sp>
          <p:nvSpPr>
            <p:cNvPr id="225" name="Google Shape;225;p11"/>
            <p:cNvSpPr/>
            <p:nvPr/>
          </p:nvSpPr>
          <p:spPr>
            <a:xfrm>
              <a:off x="-76200" y="4632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26" name="Google Shape;226;p11"/>
            <p:cNvGrpSpPr/>
            <p:nvPr/>
          </p:nvGrpSpPr>
          <p:grpSpPr>
            <a:xfrm>
              <a:off x="-1404987" y="2387838"/>
              <a:ext cx="1885275" cy="1884250"/>
              <a:chOff x="2609275" y="3149350"/>
              <a:chExt cx="1885275" cy="1884250"/>
            </a:xfrm>
          </p:grpSpPr>
          <p:sp>
            <p:nvSpPr>
              <p:cNvPr id="227" name="Google Shape;227;p11"/>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1"/>
            <p:cNvSpPr/>
            <p:nvPr/>
          </p:nvSpPr>
          <p:spPr>
            <a:xfrm rot="-5400000">
              <a:off x="3541288" y="-17863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1"/>
          <p:cNvSpPr txBox="1">
            <a:spLocks noGrp="1"/>
          </p:cNvSpPr>
          <p:nvPr>
            <p:ph type="title" hasCustomPrompt="1"/>
          </p:nvPr>
        </p:nvSpPr>
        <p:spPr>
          <a:xfrm>
            <a:off x="1490561" y="1752975"/>
            <a:ext cx="6162900" cy="1197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48" name="Google Shape;248;p11"/>
          <p:cNvSpPr txBox="1">
            <a:spLocks noGrp="1"/>
          </p:cNvSpPr>
          <p:nvPr>
            <p:ph type="subTitle" idx="1"/>
          </p:nvPr>
        </p:nvSpPr>
        <p:spPr>
          <a:xfrm>
            <a:off x="1490525" y="2951025"/>
            <a:ext cx="6162900" cy="4395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5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grpSp>
        <p:nvGrpSpPr>
          <p:cNvPr id="249" name="Google Shape;249;p11"/>
          <p:cNvGrpSpPr/>
          <p:nvPr/>
        </p:nvGrpSpPr>
        <p:grpSpPr>
          <a:xfrm>
            <a:off x="0" y="0"/>
            <a:ext cx="2263500" cy="1871400"/>
            <a:chOff x="0" y="0"/>
            <a:chExt cx="2263500" cy="1871400"/>
          </a:xfrm>
        </p:grpSpPr>
        <p:sp>
          <p:nvSpPr>
            <p:cNvPr id="250" name="Google Shape;250;p11"/>
            <p:cNvSpPr/>
            <p:nvPr/>
          </p:nvSpPr>
          <p:spPr>
            <a:xfrm>
              <a:off x="0"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1" name="Google Shape;251;p11"/>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3"/>
        <p:cNvGrpSpPr/>
        <p:nvPr/>
      </p:nvGrpSpPr>
      <p:grpSpPr>
        <a:xfrm>
          <a:off x="0" y="0"/>
          <a:ext cx="0" cy="0"/>
          <a:chOff x="0" y="0"/>
          <a:chExt cx="0" cy="0"/>
        </a:xfrm>
      </p:grpSpPr>
      <p:pic>
        <p:nvPicPr>
          <p:cNvPr id="254" name="Google Shape;254;p13"/>
          <p:cNvPicPr preferRelativeResize="0"/>
          <p:nvPr/>
        </p:nvPicPr>
        <p:blipFill>
          <a:blip r:embed="rId2">
            <a:alphaModFix/>
          </a:blip>
          <a:stretch>
            <a:fillRect/>
          </a:stretch>
        </p:blipFill>
        <p:spPr>
          <a:xfrm rot="10800000">
            <a:off x="7924" y="0"/>
            <a:ext cx="9128151" cy="5143499"/>
          </a:xfrm>
          <a:prstGeom prst="rect">
            <a:avLst/>
          </a:prstGeom>
          <a:noFill/>
          <a:ln>
            <a:noFill/>
          </a:ln>
        </p:spPr>
      </p:pic>
      <p:grpSp>
        <p:nvGrpSpPr>
          <p:cNvPr id="255" name="Google Shape;255;p13"/>
          <p:cNvGrpSpPr/>
          <p:nvPr/>
        </p:nvGrpSpPr>
        <p:grpSpPr>
          <a:xfrm>
            <a:off x="-300" y="-12"/>
            <a:ext cx="9363175" cy="5143488"/>
            <a:chOff x="-300" y="-12"/>
            <a:chExt cx="9363175" cy="5143488"/>
          </a:xfrm>
        </p:grpSpPr>
        <p:sp>
          <p:nvSpPr>
            <p:cNvPr id="256" name="Google Shape;256;p13"/>
            <p:cNvSpPr/>
            <p:nvPr/>
          </p:nvSpPr>
          <p:spPr>
            <a:xfrm>
              <a:off x="8421575" y="3272075"/>
              <a:ext cx="7173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7" name="Google Shape;257;p13"/>
            <p:cNvSpPr/>
            <p:nvPr/>
          </p:nvSpPr>
          <p:spPr>
            <a:xfrm rot="5400000">
              <a:off x="-568800" y="568500"/>
              <a:ext cx="1759500" cy="6225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8" name="Google Shape;258;p13"/>
            <p:cNvSpPr/>
            <p:nvPr/>
          </p:nvSpPr>
          <p:spPr>
            <a:xfrm rot="10800000" flipH="1">
              <a:off x="0" y="-12"/>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9" name="Google Shape;259;p13"/>
            <p:cNvSpPr/>
            <p:nvPr/>
          </p:nvSpPr>
          <p:spPr>
            <a:xfrm>
              <a:off x="7480375" y="46543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260" name="Google Shape;260;p13"/>
          <p:cNvGrpSpPr/>
          <p:nvPr/>
        </p:nvGrpSpPr>
        <p:grpSpPr>
          <a:xfrm>
            <a:off x="-804387" y="-78325"/>
            <a:ext cx="11111225" cy="6776750"/>
            <a:chOff x="-804387" y="-78325"/>
            <a:chExt cx="11111225" cy="6776750"/>
          </a:xfrm>
        </p:grpSpPr>
        <p:sp>
          <p:nvSpPr>
            <p:cNvPr id="261" name="Google Shape;261;p13"/>
            <p:cNvSpPr/>
            <p:nvPr/>
          </p:nvSpPr>
          <p:spPr>
            <a:xfrm rot="10800000">
              <a:off x="5782225" y="-78325"/>
              <a:ext cx="3429000" cy="5826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62" name="Google Shape;262;p13"/>
            <p:cNvGrpSpPr/>
            <p:nvPr/>
          </p:nvGrpSpPr>
          <p:grpSpPr>
            <a:xfrm>
              <a:off x="-387025" y="1052225"/>
              <a:ext cx="910269" cy="2095500"/>
              <a:chOff x="7631225" y="2241175"/>
              <a:chExt cx="910269" cy="2095500"/>
            </a:xfrm>
          </p:grpSpPr>
          <p:cxnSp>
            <p:nvCxnSpPr>
              <p:cNvPr id="263" name="Google Shape;263;p13"/>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4" name="Google Shape;264;p13"/>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5" name="Google Shape;265;p13"/>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6" name="Google Shape;266;p13"/>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7" name="Google Shape;267;p13"/>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8" name="Google Shape;268;p13"/>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9" name="Google Shape;269;p13"/>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0" name="Google Shape;270;p13"/>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1" name="Google Shape;271;p13"/>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2" name="Google Shape;272;p13"/>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3" name="Google Shape;273;p13"/>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4" name="Google Shape;274;p13"/>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5" name="Google Shape;275;p13"/>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276" name="Google Shape;276;p13"/>
            <p:cNvGrpSpPr/>
            <p:nvPr/>
          </p:nvGrpSpPr>
          <p:grpSpPr>
            <a:xfrm>
              <a:off x="8421563" y="946050"/>
              <a:ext cx="1885275" cy="1884250"/>
              <a:chOff x="2609275" y="3149350"/>
              <a:chExt cx="1885275" cy="1884250"/>
            </a:xfrm>
          </p:grpSpPr>
          <p:sp>
            <p:nvSpPr>
              <p:cNvPr id="277" name="Google Shape;277;p1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3"/>
            <p:cNvSpPr/>
            <p:nvPr/>
          </p:nvSpPr>
          <p:spPr>
            <a:xfrm rot="5400000">
              <a:off x="-804387" y="437260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98" name="Google Shape;298;p13"/>
          <p:cNvSpPr txBox="1">
            <a:spLocks noGrp="1"/>
          </p:cNvSpPr>
          <p:nvPr>
            <p:ph type="title" idx="2" hasCustomPrompt="1"/>
          </p:nvPr>
        </p:nvSpPr>
        <p:spPr>
          <a:xfrm>
            <a:off x="1522280" y="139395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99" name="Google Shape;299;p13"/>
          <p:cNvSpPr txBox="1">
            <a:spLocks noGrp="1"/>
          </p:cNvSpPr>
          <p:nvPr>
            <p:ph type="title" idx="3" hasCustomPrompt="1"/>
          </p:nvPr>
        </p:nvSpPr>
        <p:spPr>
          <a:xfrm>
            <a:off x="5238030" y="139395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0" name="Google Shape;300;p13"/>
          <p:cNvSpPr txBox="1">
            <a:spLocks noGrp="1"/>
          </p:cNvSpPr>
          <p:nvPr>
            <p:ph type="title" idx="4" hasCustomPrompt="1"/>
          </p:nvPr>
        </p:nvSpPr>
        <p:spPr>
          <a:xfrm>
            <a:off x="1522305" y="2494625"/>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1" name="Google Shape;301;p13"/>
          <p:cNvSpPr txBox="1">
            <a:spLocks noGrp="1"/>
          </p:cNvSpPr>
          <p:nvPr>
            <p:ph type="title" idx="5" hasCustomPrompt="1"/>
          </p:nvPr>
        </p:nvSpPr>
        <p:spPr>
          <a:xfrm>
            <a:off x="1522305" y="359530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2" name="Google Shape;302;p13"/>
          <p:cNvSpPr txBox="1">
            <a:spLocks noGrp="1"/>
          </p:cNvSpPr>
          <p:nvPr>
            <p:ph type="subTitle" idx="1"/>
          </p:nvPr>
        </p:nvSpPr>
        <p:spPr>
          <a:xfrm>
            <a:off x="2448393" y="151815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3" name="Google Shape;303;p13"/>
          <p:cNvSpPr txBox="1">
            <a:spLocks noGrp="1"/>
          </p:cNvSpPr>
          <p:nvPr>
            <p:ph type="subTitle" idx="6"/>
          </p:nvPr>
        </p:nvSpPr>
        <p:spPr>
          <a:xfrm>
            <a:off x="6164020" y="151815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4" name="Google Shape;304;p13"/>
          <p:cNvSpPr txBox="1">
            <a:spLocks noGrp="1"/>
          </p:cNvSpPr>
          <p:nvPr>
            <p:ph type="subTitle" idx="7"/>
          </p:nvPr>
        </p:nvSpPr>
        <p:spPr>
          <a:xfrm>
            <a:off x="2448393" y="2618825"/>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5" name="Google Shape;305;p13"/>
          <p:cNvSpPr txBox="1">
            <a:spLocks noGrp="1"/>
          </p:cNvSpPr>
          <p:nvPr>
            <p:ph type="subTitle" idx="8"/>
          </p:nvPr>
        </p:nvSpPr>
        <p:spPr>
          <a:xfrm>
            <a:off x="2448270" y="371950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6" name="Google Shape;306;p13"/>
          <p:cNvSpPr txBox="1">
            <a:spLocks noGrp="1"/>
          </p:cNvSpPr>
          <p:nvPr>
            <p:ph type="title" idx="9" hasCustomPrompt="1"/>
          </p:nvPr>
        </p:nvSpPr>
        <p:spPr>
          <a:xfrm>
            <a:off x="5237956" y="2494625"/>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7" name="Google Shape;307;p13"/>
          <p:cNvSpPr txBox="1">
            <a:spLocks noGrp="1"/>
          </p:cNvSpPr>
          <p:nvPr>
            <p:ph type="title" idx="13" hasCustomPrompt="1"/>
          </p:nvPr>
        </p:nvSpPr>
        <p:spPr>
          <a:xfrm>
            <a:off x="5237957" y="359530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8" name="Google Shape;308;p13"/>
          <p:cNvSpPr txBox="1">
            <a:spLocks noGrp="1"/>
          </p:cNvSpPr>
          <p:nvPr>
            <p:ph type="subTitle" idx="14"/>
          </p:nvPr>
        </p:nvSpPr>
        <p:spPr>
          <a:xfrm>
            <a:off x="6163931" y="2618825"/>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9" name="Google Shape;309;p13"/>
          <p:cNvSpPr txBox="1">
            <a:spLocks noGrp="1"/>
          </p:cNvSpPr>
          <p:nvPr>
            <p:ph type="subTitle" idx="15"/>
          </p:nvPr>
        </p:nvSpPr>
        <p:spPr>
          <a:xfrm>
            <a:off x="6163930" y="371950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310"/>
        <p:cNvGrpSpPr/>
        <p:nvPr/>
      </p:nvGrpSpPr>
      <p:grpSpPr>
        <a:xfrm>
          <a:off x="0" y="0"/>
          <a:ext cx="0" cy="0"/>
          <a:chOff x="0" y="0"/>
          <a:chExt cx="0" cy="0"/>
        </a:xfrm>
      </p:grpSpPr>
      <p:grpSp>
        <p:nvGrpSpPr>
          <p:cNvPr id="311" name="Google Shape;311;p14"/>
          <p:cNvGrpSpPr/>
          <p:nvPr/>
        </p:nvGrpSpPr>
        <p:grpSpPr>
          <a:xfrm>
            <a:off x="-1294537" y="-911075"/>
            <a:ext cx="10209225" cy="4536563"/>
            <a:chOff x="-1294537" y="-911075"/>
            <a:chExt cx="10209225" cy="4536563"/>
          </a:xfrm>
        </p:grpSpPr>
        <p:sp>
          <p:nvSpPr>
            <p:cNvPr id="312" name="Google Shape;312;p14"/>
            <p:cNvSpPr/>
            <p:nvPr/>
          </p:nvSpPr>
          <p:spPr>
            <a:xfrm rot="10800000" flipH="1">
              <a:off x="-125475"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313" name="Google Shape;313;p14"/>
            <p:cNvGrpSpPr/>
            <p:nvPr/>
          </p:nvGrpSpPr>
          <p:grpSpPr>
            <a:xfrm>
              <a:off x="7928563" y="-911075"/>
              <a:ext cx="986125" cy="2095500"/>
              <a:chOff x="7631225" y="2241175"/>
              <a:chExt cx="986125" cy="2095500"/>
            </a:xfrm>
          </p:grpSpPr>
          <p:cxnSp>
            <p:nvCxnSpPr>
              <p:cNvPr id="314" name="Google Shape;314;p14"/>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5" name="Google Shape;315;p14"/>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6" name="Google Shape;316;p14"/>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7" name="Google Shape;317;p14"/>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8" name="Google Shape;318;p14"/>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9" name="Google Shape;319;p14"/>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0" name="Google Shape;320;p14"/>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1" name="Google Shape;321;p14"/>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2" name="Google Shape;322;p14"/>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3" name="Google Shape;323;p14"/>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4" name="Google Shape;324;p14"/>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5" name="Google Shape;325;p14"/>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6" name="Google Shape;326;p14"/>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7" name="Google Shape;327;p14"/>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328" name="Google Shape;328;p14"/>
            <p:cNvGrpSpPr/>
            <p:nvPr/>
          </p:nvGrpSpPr>
          <p:grpSpPr>
            <a:xfrm>
              <a:off x="-1294537" y="1741238"/>
              <a:ext cx="1885275" cy="1884250"/>
              <a:chOff x="2609275" y="3149350"/>
              <a:chExt cx="1885275" cy="1884250"/>
            </a:xfrm>
          </p:grpSpPr>
          <p:sp>
            <p:nvSpPr>
              <p:cNvPr id="329" name="Google Shape;329;p14"/>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4"/>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4"/>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48" name="Google Shape;348;p14"/>
          <p:cNvPicPr preferRelativeResize="0"/>
          <p:nvPr/>
        </p:nvPicPr>
        <p:blipFill>
          <a:blip r:embed="rId2">
            <a:alphaModFix/>
          </a:blip>
          <a:stretch>
            <a:fillRect/>
          </a:stretch>
        </p:blipFill>
        <p:spPr>
          <a:xfrm flipH="1">
            <a:off x="7924" y="0"/>
            <a:ext cx="9128151" cy="5143499"/>
          </a:xfrm>
          <a:prstGeom prst="rect">
            <a:avLst/>
          </a:prstGeom>
          <a:noFill/>
          <a:ln>
            <a:noFill/>
          </a:ln>
        </p:spPr>
      </p:pic>
      <p:sp>
        <p:nvSpPr>
          <p:cNvPr id="349" name="Google Shape;349;p14"/>
          <p:cNvSpPr/>
          <p:nvPr/>
        </p:nvSpPr>
        <p:spPr>
          <a:xfrm>
            <a:off x="7925" y="482725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350" name="Google Shape;350;p14"/>
          <p:cNvSpPr txBox="1">
            <a:spLocks noGrp="1"/>
          </p:cNvSpPr>
          <p:nvPr>
            <p:ph type="title"/>
          </p:nvPr>
        </p:nvSpPr>
        <p:spPr>
          <a:xfrm>
            <a:off x="1228600" y="2956328"/>
            <a:ext cx="66867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200"/>
              <a:buNone/>
              <a:defRPr>
                <a:solidFill>
                  <a:schemeClr val="dk1"/>
                </a:solidFill>
              </a:defRPr>
            </a:lvl1pPr>
            <a:lvl2pPr lvl="1" algn="ctr" rtl="0">
              <a:spcBef>
                <a:spcPts val="0"/>
              </a:spcBef>
              <a:spcAft>
                <a:spcPts val="0"/>
              </a:spcAft>
              <a:buClr>
                <a:schemeClr val="dk1"/>
              </a:buClr>
              <a:buSzPts val="2200"/>
              <a:buNone/>
              <a:defRPr sz="2200">
                <a:solidFill>
                  <a:schemeClr val="dk1"/>
                </a:solidFill>
              </a:defRPr>
            </a:lvl2pPr>
            <a:lvl3pPr lvl="2" algn="ctr" rtl="0">
              <a:spcBef>
                <a:spcPts val="0"/>
              </a:spcBef>
              <a:spcAft>
                <a:spcPts val="0"/>
              </a:spcAft>
              <a:buClr>
                <a:schemeClr val="dk1"/>
              </a:buClr>
              <a:buSzPts val="2200"/>
              <a:buNone/>
              <a:defRPr sz="2200">
                <a:solidFill>
                  <a:schemeClr val="dk1"/>
                </a:solidFill>
              </a:defRPr>
            </a:lvl3pPr>
            <a:lvl4pPr lvl="3" algn="ctr" rtl="0">
              <a:spcBef>
                <a:spcPts val="0"/>
              </a:spcBef>
              <a:spcAft>
                <a:spcPts val="0"/>
              </a:spcAft>
              <a:buClr>
                <a:schemeClr val="dk1"/>
              </a:buClr>
              <a:buSzPts val="2200"/>
              <a:buNone/>
              <a:defRPr sz="2200">
                <a:solidFill>
                  <a:schemeClr val="dk1"/>
                </a:solidFill>
              </a:defRPr>
            </a:lvl4pPr>
            <a:lvl5pPr lvl="4" algn="ctr" rtl="0">
              <a:spcBef>
                <a:spcPts val="0"/>
              </a:spcBef>
              <a:spcAft>
                <a:spcPts val="0"/>
              </a:spcAft>
              <a:buClr>
                <a:schemeClr val="dk1"/>
              </a:buClr>
              <a:buSzPts val="2200"/>
              <a:buNone/>
              <a:defRPr sz="2200">
                <a:solidFill>
                  <a:schemeClr val="dk1"/>
                </a:solidFill>
              </a:defRPr>
            </a:lvl5pPr>
            <a:lvl6pPr lvl="5" algn="ctr" rtl="0">
              <a:spcBef>
                <a:spcPts val="0"/>
              </a:spcBef>
              <a:spcAft>
                <a:spcPts val="0"/>
              </a:spcAft>
              <a:buClr>
                <a:schemeClr val="dk1"/>
              </a:buClr>
              <a:buSzPts val="2200"/>
              <a:buNone/>
              <a:defRPr sz="2200">
                <a:solidFill>
                  <a:schemeClr val="dk1"/>
                </a:solidFill>
              </a:defRPr>
            </a:lvl6pPr>
            <a:lvl7pPr lvl="6" algn="ctr" rtl="0">
              <a:spcBef>
                <a:spcPts val="0"/>
              </a:spcBef>
              <a:spcAft>
                <a:spcPts val="0"/>
              </a:spcAft>
              <a:buClr>
                <a:schemeClr val="dk1"/>
              </a:buClr>
              <a:buSzPts val="2200"/>
              <a:buNone/>
              <a:defRPr sz="2200">
                <a:solidFill>
                  <a:schemeClr val="dk1"/>
                </a:solidFill>
              </a:defRPr>
            </a:lvl7pPr>
            <a:lvl8pPr lvl="7" algn="ctr" rtl="0">
              <a:spcBef>
                <a:spcPts val="0"/>
              </a:spcBef>
              <a:spcAft>
                <a:spcPts val="0"/>
              </a:spcAft>
              <a:buClr>
                <a:schemeClr val="dk1"/>
              </a:buClr>
              <a:buSzPts val="2200"/>
              <a:buNone/>
              <a:defRPr sz="2200">
                <a:solidFill>
                  <a:schemeClr val="dk1"/>
                </a:solidFill>
              </a:defRPr>
            </a:lvl8pPr>
            <a:lvl9pPr lvl="8" algn="ctr" rtl="0">
              <a:spcBef>
                <a:spcPts val="0"/>
              </a:spcBef>
              <a:spcAft>
                <a:spcPts val="0"/>
              </a:spcAft>
              <a:buClr>
                <a:schemeClr val="dk1"/>
              </a:buClr>
              <a:buSzPts val="2200"/>
              <a:buNone/>
              <a:defRPr sz="2200">
                <a:solidFill>
                  <a:schemeClr val="dk1"/>
                </a:solidFill>
              </a:defRPr>
            </a:lvl9pPr>
          </a:lstStyle>
          <a:p>
            <a:endParaRPr/>
          </a:p>
        </p:txBody>
      </p:sp>
      <p:sp>
        <p:nvSpPr>
          <p:cNvPr id="351" name="Google Shape;351;p14"/>
          <p:cNvSpPr txBox="1">
            <a:spLocks noGrp="1"/>
          </p:cNvSpPr>
          <p:nvPr>
            <p:ph type="subTitle" idx="1"/>
          </p:nvPr>
        </p:nvSpPr>
        <p:spPr>
          <a:xfrm>
            <a:off x="1228600" y="1538275"/>
            <a:ext cx="6686700" cy="1487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3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352"/>
        <p:cNvGrpSpPr/>
        <p:nvPr/>
      </p:nvGrpSpPr>
      <p:grpSpPr>
        <a:xfrm>
          <a:off x="0" y="0"/>
          <a:ext cx="0" cy="0"/>
          <a:chOff x="0" y="0"/>
          <a:chExt cx="0" cy="0"/>
        </a:xfrm>
      </p:grpSpPr>
      <p:pic>
        <p:nvPicPr>
          <p:cNvPr id="353" name="Google Shape;353;p15"/>
          <p:cNvPicPr preferRelativeResize="0"/>
          <p:nvPr/>
        </p:nvPicPr>
        <p:blipFill>
          <a:blip r:embed="rId2">
            <a:alphaModFix/>
          </a:blip>
          <a:stretch>
            <a:fillRect/>
          </a:stretch>
        </p:blipFill>
        <p:spPr>
          <a:xfrm rot="10800000">
            <a:off x="7924" y="0"/>
            <a:ext cx="9128151" cy="5143499"/>
          </a:xfrm>
          <a:prstGeom prst="rect">
            <a:avLst/>
          </a:prstGeom>
          <a:noFill/>
          <a:ln>
            <a:noFill/>
          </a:ln>
        </p:spPr>
      </p:pic>
      <p:grpSp>
        <p:nvGrpSpPr>
          <p:cNvPr id="354" name="Google Shape;354;p15"/>
          <p:cNvGrpSpPr/>
          <p:nvPr/>
        </p:nvGrpSpPr>
        <p:grpSpPr>
          <a:xfrm>
            <a:off x="6912000" y="0"/>
            <a:ext cx="2450875" cy="5156372"/>
            <a:chOff x="6912000" y="0"/>
            <a:chExt cx="2450875" cy="5156372"/>
          </a:xfrm>
        </p:grpSpPr>
        <p:sp>
          <p:nvSpPr>
            <p:cNvPr id="355" name="Google Shape;355;p15"/>
            <p:cNvSpPr/>
            <p:nvPr/>
          </p:nvSpPr>
          <p:spPr>
            <a:xfrm rot="10800000">
              <a:off x="8516400" y="3699572"/>
              <a:ext cx="627600" cy="14568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356" name="Google Shape;356;p15"/>
            <p:cNvSpPr/>
            <p:nvPr/>
          </p:nvSpPr>
          <p:spPr>
            <a:xfrm>
              <a:off x="7480375" y="46842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357" name="Google Shape;357;p15"/>
            <p:cNvSpPr/>
            <p:nvPr/>
          </p:nvSpPr>
          <p:spPr>
            <a:xfrm rot="10800000">
              <a:off x="6912000" y="0"/>
              <a:ext cx="2232000" cy="461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358" name="Google Shape;358;p15"/>
          <p:cNvGrpSpPr/>
          <p:nvPr/>
        </p:nvGrpSpPr>
        <p:grpSpPr>
          <a:xfrm>
            <a:off x="-2178113" y="927159"/>
            <a:ext cx="5103863" cy="4329741"/>
            <a:chOff x="-2178113" y="927159"/>
            <a:chExt cx="5103863" cy="4329741"/>
          </a:xfrm>
        </p:grpSpPr>
        <p:sp>
          <p:nvSpPr>
            <p:cNvPr id="359" name="Google Shape;359;p15"/>
            <p:cNvSpPr/>
            <p:nvPr/>
          </p:nvSpPr>
          <p:spPr>
            <a:xfrm rot="8100000">
              <a:off x="-1696423" y="1408849"/>
              <a:ext cx="2325803" cy="2325803"/>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78450" y="4684200"/>
              <a:ext cx="3004200" cy="5727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361" name="Google Shape;361;p1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362"/>
        <p:cNvGrpSpPr/>
        <p:nvPr/>
      </p:nvGrpSpPr>
      <p:grpSpPr>
        <a:xfrm>
          <a:off x="0" y="0"/>
          <a:ext cx="0" cy="0"/>
          <a:chOff x="0" y="0"/>
          <a:chExt cx="0" cy="0"/>
        </a:xfrm>
      </p:grpSpPr>
      <p:pic>
        <p:nvPicPr>
          <p:cNvPr id="363" name="Google Shape;363;p16"/>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364" name="Google Shape;364;p16"/>
          <p:cNvGrpSpPr/>
          <p:nvPr/>
        </p:nvGrpSpPr>
        <p:grpSpPr>
          <a:xfrm>
            <a:off x="-413550" y="1958000"/>
            <a:ext cx="10720388" cy="2311663"/>
            <a:chOff x="-413550" y="1958000"/>
            <a:chExt cx="10720388" cy="2311663"/>
          </a:xfrm>
        </p:grpSpPr>
        <p:grpSp>
          <p:nvGrpSpPr>
            <p:cNvPr id="365" name="Google Shape;365;p16"/>
            <p:cNvGrpSpPr/>
            <p:nvPr/>
          </p:nvGrpSpPr>
          <p:grpSpPr>
            <a:xfrm>
              <a:off x="8421563" y="2385413"/>
              <a:ext cx="1885275" cy="1884250"/>
              <a:chOff x="2609275" y="3149350"/>
              <a:chExt cx="1885275" cy="1884250"/>
            </a:xfrm>
          </p:grpSpPr>
          <p:sp>
            <p:nvSpPr>
              <p:cNvPr id="366" name="Google Shape;366;p16"/>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6"/>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6"/>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6"/>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6"/>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6"/>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6"/>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6"/>
            <p:cNvGrpSpPr/>
            <p:nvPr/>
          </p:nvGrpSpPr>
          <p:grpSpPr>
            <a:xfrm>
              <a:off x="-413550" y="1958000"/>
              <a:ext cx="986125" cy="2095500"/>
              <a:chOff x="7631225" y="2241175"/>
              <a:chExt cx="986125" cy="2095500"/>
            </a:xfrm>
          </p:grpSpPr>
          <p:cxnSp>
            <p:nvCxnSpPr>
              <p:cNvPr id="386" name="Google Shape;386;p16"/>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87" name="Google Shape;387;p16"/>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88" name="Google Shape;388;p16"/>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89" name="Google Shape;389;p16"/>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0" name="Google Shape;390;p16"/>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1" name="Google Shape;391;p16"/>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2" name="Google Shape;392;p16"/>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3" name="Google Shape;393;p16"/>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4" name="Google Shape;394;p16"/>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5" name="Google Shape;395;p16"/>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6" name="Google Shape;396;p16"/>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7" name="Google Shape;397;p16"/>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8" name="Google Shape;398;p16"/>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9" name="Google Shape;399;p16"/>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grpSp>
        <p:nvGrpSpPr>
          <p:cNvPr id="400" name="Google Shape;400;p16"/>
          <p:cNvGrpSpPr/>
          <p:nvPr/>
        </p:nvGrpSpPr>
        <p:grpSpPr>
          <a:xfrm>
            <a:off x="7925" y="-25"/>
            <a:ext cx="9136075" cy="5143513"/>
            <a:chOff x="7925" y="-25"/>
            <a:chExt cx="9136075" cy="5143513"/>
          </a:xfrm>
        </p:grpSpPr>
        <p:sp>
          <p:nvSpPr>
            <p:cNvPr id="401" name="Google Shape;401;p16"/>
            <p:cNvSpPr/>
            <p:nvPr/>
          </p:nvSpPr>
          <p:spPr>
            <a:xfrm>
              <a:off x="7925" y="4829688"/>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02" name="Google Shape;402;p16"/>
            <p:cNvSpPr/>
            <p:nvPr/>
          </p:nvSpPr>
          <p:spPr>
            <a:xfrm rot="10800000">
              <a:off x="7504200" y="-25"/>
              <a:ext cx="1639800" cy="4248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403" name="Google Shape;403;p1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7_1_1">
    <p:spTree>
      <p:nvGrpSpPr>
        <p:cNvPr id="1" name="Shape 404"/>
        <p:cNvGrpSpPr/>
        <p:nvPr/>
      </p:nvGrpSpPr>
      <p:grpSpPr>
        <a:xfrm>
          <a:off x="0" y="0"/>
          <a:ext cx="0" cy="0"/>
          <a:chOff x="0" y="0"/>
          <a:chExt cx="0" cy="0"/>
        </a:xfrm>
      </p:grpSpPr>
      <p:pic>
        <p:nvPicPr>
          <p:cNvPr id="405" name="Google Shape;405;p17"/>
          <p:cNvPicPr preferRelativeResize="0"/>
          <p:nvPr/>
        </p:nvPicPr>
        <p:blipFill>
          <a:blip r:embed="rId2">
            <a:alphaModFix/>
          </a:blip>
          <a:stretch>
            <a:fillRect/>
          </a:stretch>
        </p:blipFill>
        <p:spPr>
          <a:xfrm>
            <a:off x="7924" y="0"/>
            <a:ext cx="9128151" cy="5143499"/>
          </a:xfrm>
          <a:prstGeom prst="rect">
            <a:avLst/>
          </a:prstGeom>
          <a:noFill/>
          <a:ln>
            <a:noFill/>
          </a:ln>
        </p:spPr>
      </p:pic>
      <p:sp>
        <p:nvSpPr>
          <p:cNvPr id="406" name="Google Shape;406;p17"/>
          <p:cNvSpPr/>
          <p:nvPr/>
        </p:nvSpPr>
        <p:spPr>
          <a:xfrm rot="-5400000">
            <a:off x="7193025" y="4603988"/>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7"/>
          <p:cNvGrpSpPr/>
          <p:nvPr/>
        </p:nvGrpSpPr>
        <p:grpSpPr>
          <a:xfrm>
            <a:off x="-502850" y="-12"/>
            <a:ext cx="9646850" cy="5143513"/>
            <a:chOff x="-502850" y="-12"/>
            <a:chExt cx="9646850" cy="5143513"/>
          </a:xfrm>
        </p:grpSpPr>
        <p:sp>
          <p:nvSpPr>
            <p:cNvPr id="408" name="Google Shape;408;p17"/>
            <p:cNvSpPr/>
            <p:nvPr/>
          </p:nvSpPr>
          <p:spPr>
            <a:xfrm rot="10800000">
              <a:off x="6880500" y="-12"/>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09" name="Google Shape;409;p17"/>
            <p:cNvSpPr/>
            <p:nvPr/>
          </p:nvSpPr>
          <p:spPr>
            <a:xfrm>
              <a:off x="-502850" y="3138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10" name="Google Shape;410;p17"/>
            <p:cNvSpPr/>
            <p:nvPr/>
          </p:nvSpPr>
          <p:spPr>
            <a:xfrm>
              <a:off x="0" y="2817600"/>
              <a:ext cx="593700" cy="23259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11" name="Google Shape;411;p17"/>
            <p:cNvSpPr/>
            <p:nvPr/>
          </p:nvSpPr>
          <p:spPr>
            <a:xfrm>
              <a:off x="0" y="4780475"/>
              <a:ext cx="1882500" cy="3630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412" name="Google Shape;412;p17"/>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413"/>
        <p:cNvGrpSpPr/>
        <p:nvPr/>
      </p:nvGrpSpPr>
      <p:grpSpPr>
        <a:xfrm>
          <a:off x="0" y="0"/>
          <a:ext cx="0" cy="0"/>
          <a:chOff x="0" y="0"/>
          <a:chExt cx="0" cy="0"/>
        </a:xfrm>
      </p:grpSpPr>
      <p:pic>
        <p:nvPicPr>
          <p:cNvPr id="414" name="Google Shape;414;p18"/>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415" name="Google Shape;415;p18"/>
          <p:cNvGrpSpPr/>
          <p:nvPr/>
        </p:nvGrpSpPr>
        <p:grpSpPr>
          <a:xfrm>
            <a:off x="0" y="3870800"/>
            <a:ext cx="2263500" cy="1272725"/>
            <a:chOff x="0" y="3870800"/>
            <a:chExt cx="2263500" cy="1272725"/>
          </a:xfrm>
        </p:grpSpPr>
        <p:sp>
          <p:nvSpPr>
            <p:cNvPr id="416" name="Google Shape;416;p18"/>
            <p:cNvSpPr/>
            <p:nvPr/>
          </p:nvSpPr>
          <p:spPr>
            <a:xfrm>
              <a:off x="0" y="3870800"/>
              <a:ext cx="986100" cy="12726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17" name="Google Shape;417;p18"/>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418" name="Google Shape;418;p18"/>
          <p:cNvSpPr/>
          <p:nvPr/>
        </p:nvSpPr>
        <p:spPr>
          <a:xfrm rot="-5400000">
            <a:off x="8241950" y="155735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txBox="1">
            <a:spLocks noGrp="1"/>
          </p:cNvSpPr>
          <p:nvPr>
            <p:ph type="title"/>
          </p:nvPr>
        </p:nvSpPr>
        <p:spPr>
          <a:xfrm>
            <a:off x="2444050" y="1769288"/>
            <a:ext cx="4255800" cy="113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800"/>
              <a:buNone/>
              <a:defRPr sz="72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20" name="Google Shape;420;p18"/>
          <p:cNvSpPr txBox="1">
            <a:spLocks noGrp="1"/>
          </p:cNvSpPr>
          <p:nvPr>
            <p:ph type="subTitle" idx="1"/>
          </p:nvPr>
        </p:nvSpPr>
        <p:spPr>
          <a:xfrm>
            <a:off x="2444050" y="2695016"/>
            <a:ext cx="4255800" cy="67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421"/>
        <p:cNvGrpSpPr/>
        <p:nvPr/>
      </p:nvGrpSpPr>
      <p:grpSpPr>
        <a:xfrm>
          <a:off x="0" y="0"/>
          <a:ext cx="0" cy="0"/>
          <a:chOff x="0" y="0"/>
          <a:chExt cx="0" cy="0"/>
        </a:xfrm>
      </p:grpSpPr>
      <p:pic>
        <p:nvPicPr>
          <p:cNvPr id="422" name="Google Shape;422;p19"/>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423" name="Google Shape;423;p19"/>
          <p:cNvGrpSpPr/>
          <p:nvPr/>
        </p:nvGrpSpPr>
        <p:grpSpPr>
          <a:xfrm>
            <a:off x="6881054" y="0"/>
            <a:ext cx="2263500" cy="1871400"/>
            <a:chOff x="6881054" y="0"/>
            <a:chExt cx="2263500" cy="1871400"/>
          </a:xfrm>
        </p:grpSpPr>
        <p:sp>
          <p:nvSpPr>
            <p:cNvPr id="424" name="Google Shape;424;p19"/>
            <p:cNvSpPr/>
            <p:nvPr/>
          </p:nvSpPr>
          <p:spPr>
            <a:xfrm flipH="1">
              <a:off x="8664252" y="0"/>
              <a:ext cx="4803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25" name="Google Shape;425;p19"/>
            <p:cNvSpPr/>
            <p:nvPr/>
          </p:nvSpPr>
          <p:spPr>
            <a:xfrm rot="10800000">
              <a:off x="6881054"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426" name="Google Shape;426;p19"/>
          <p:cNvGrpSpPr/>
          <p:nvPr/>
        </p:nvGrpSpPr>
        <p:grpSpPr>
          <a:xfrm>
            <a:off x="-511671" y="-148650"/>
            <a:ext cx="3564150" cy="3551075"/>
            <a:chOff x="-511671" y="-148650"/>
            <a:chExt cx="3564150" cy="3551075"/>
          </a:xfrm>
        </p:grpSpPr>
        <p:sp>
          <p:nvSpPr>
            <p:cNvPr id="427" name="Google Shape;427;p19"/>
            <p:cNvSpPr/>
            <p:nvPr/>
          </p:nvSpPr>
          <p:spPr>
            <a:xfrm rot="10800000" flipH="1">
              <a:off x="-109521" y="-14865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28" name="Google Shape;428;p19"/>
            <p:cNvGrpSpPr/>
            <p:nvPr/>
          </p:nvGrpSpPr>
          <p:grpSpPr>
            <a:xfrm flipH="1">
              <a:off x="-511671" y="1306925"/>
              <a:ext cx="986125" cy="2095500"/>
              <a:chOff x="7631225" y="2241175"/>
              <a:chExt cx="986125" cy="2095500"/>
            </a:xfrm>
          </p:grpSpPr>
          <p:cxnSp>
            <p:nvCxnSpPr>
              <p:cNvPr id="429" name="Google Shape;429;p19"/>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0" name="Google Shape;430;p19"/>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1" name="Google Shape;431;p19"/>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19"/>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3" name="Google Shape;433;p19"/>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4" name="Google Shape;434;p19"/>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5" name="Google Shape;435;p19"/>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6" name="Google Shape;436;p19"/>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7" name="Google Shape;437;p19"/>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8" name="Google Shape;438;p19"/>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9" name="Google Shape;439;p19"/>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40" name="Google Shape;440;p19"/>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41" name="Google Shape;441;p19"/>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42" name="Google Shape;442;p19"/>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
        <p:nvSpPr>
          <p:cNvPr id="443" name="Google Shape;443;p19"/>
          <p:cNvSpPr txBox="1">
            <a:spLocks noGrp="1"/>
          </p:cNvSpPr>
          <p:nvPr>
            <p:ph type="title"/>
          </p:nvPr>
        </p:nvSpPr>
        <p:spPr>
          <a:xfrm>
            <a:off x="952500" y="1546375"/>
            <a:ext cx="3325500" cy="1393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44" name="Google Shape;444;p19"/>
          <p:cNvSpPr txBox="1">
            <a:spLocks noGrp="1"/>
          </p:cNvSpPr>
          <p:nvPr>
            <p:ph type="subTitle" idx="1"/>
          </p:nvPr>
        </p:nvSpPr>
        <p:spPr>
          <a:xfrm>
            <a:off x="952500" y="2880150"/>
            <a:ext cx="3325500" cy="717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45" name="Google Shape;445;p19"/>
          <p:cNvSpPr>
            <a:spLocks noGrp="1"/>
          </p:cNvSpPr>
          <p:nvPr>
            <p:ph type="pic" idx="2"/>
          </p:nvPr>
        </p:nvSpPr>
        <p:spPr>
          <a:xfrm>
            <a:off x="4664450" y="539500"/>
            <a:ext cx="3757200" cy="4064400"/>
          </a:xfrm>
          <a:prstGeom prst="round1Rect">
            <a:avLst>
              <a:gd name="adj" fmla="val 16667"/>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446"/>
        <p:cNvGrpSpPr/>
        <p:nvPr/>
      </p:nvGrpSpPr>
      <p:grpSpPr>
        <a:xfrm>
          <a:off x="0" y="0"/>
          <a:ext cx="0" cy="0"/>
          <a:chOff x="0" y="0"/>
          <a:chExt cx="0" cy="0"/>
        </a:xfrm>
      </p:grpSpPr>
      <p:pic>
        <p:nvPicPr>
          <p:cNvPr id="447" name="Google Shape;447;p20"/>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448" name="Google Shape;448;p20"/>
          <p:cNvGrpSpPr/>
          <p:nvPr/>
        </p:nvGrpSpPr>
        <p:grpSpPr>
          <a:xfrm>
            <a:off x="0" y="0"/>
            <a:ext cx="9552075" cy="5143500"/>
            <a:chOff x="0" y="0"/>
            <a:chExt cx="9552075" cy="5143500"/>
          </a:xfrm>
        </p:grpSpPr>
        <p:sp>
          <p:nvSpPr>
            <p:cNvPr id="449" name="Google Shape;449;p20"/>
            <p:cNvSpPr/>
            <p:nvPr/>
          </p:nvSpPr>
          <p:spPr>
            <a:xfrm>
              <a:off x="0"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50" name="Google Shape;450;p20"/>
            <p:cNvSpPr/>
            <p:nvPr/>
          </p:nvSpPr>
          <p:spPr>
            <a:xfrm flipH="1">
              <a:off x="6114300" y="4426500"/>
              <a:ext cx="3029700" cy="7170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51" name="Google Shape;451;p20"/>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52" name="Google Shape;452;p20"/>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453" name="Google Shape;453;p20"/>
          <p:cNvGrpSpPr/>
          <p:nvPr/>
        </p:nvGrpSpPr>
        <p:grpSpPr>
          <a:xfrm>
            <a:off x="315013" y="-1329700"/>
            <a:ext cx="8939088" cy="7698038"/>
            <a:chOff x="315013" y="-1329700"/>
            <a:chExt cx="8939088" cy="7698038"/>
          </a:xfrm>
        </p:grpSpPr>
        <p:sp>
          <p:nvSpPr>
            <p:cNvPr id="454" name="Google Shape;454;p20"/>
            <p:cNvSpPr/>
            <p:nvPr/>
          </p:nvSpPr>
          <p:spPr>
            <a:xfrm rot="10800000">
              <a:off x="6092100"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55" name="Google Shape;455;p20"/>
            <p:cNvGrpSpPr/>
            <p:nvPr/>
          </p:nvGrpSpPr>
          <p:grpSpPr>
            <a:xfrm>
              <a:off x="3316738" y="-1329700"/>
              <a:ext cx="986125" cy="2095500"/>
              <a:chOff x="7631225" y="2241175"/>
              <a:chExt cx="986125" cy="2095500"/>
            </a:xfrm>
          </p:grpSpPr>
          <p:cxnSp>
            <p:nvCxnSpPr>
              <p:cNvPr id="456" name="Google Shape;456;p20"/>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57" name="Google Shape;457;p20"/>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58" name="Google Shape;458;p20"/>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59" name="Google Shape;459;p20"/>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0" name="Google Shape;460;p20"/>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1" name="Google Shape;461;p20"/>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2" name="Google Shape;462;p20"/>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3" name="Google Shape;463;p20"/>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4" name="Google Shape;464;p20"/>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5" name="Google Shape;465;p20"/>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6" name="Google Shape;466;p20"/>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7" name="Google Shape;467;p20"/>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8" name="Google Shape;468;p20"/>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9" name="Google Shape;469;p20"/>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470" name="Google Shape;470;p20"/>
            <p:cNvGrpSpPr/>
            <p:nvPr/>
          </p:nvGrpSpPr>
          <p:grpSpPr>
            <a:xfrm>
              <a:off x="315013" y="4484088"/>
              <a:ext cx="1885275" cy="1884250"/>
              <a:chOff x="2609275" y="3149350"/>
              <a:chExt cx="1885275" cy="1884250"/>
            </a:xfrm>
          </p:grpSpPr>
          <p:sp>
            <p:nvSpPr>
              <p:cNvPr id="471" name="Google Shape;471;p2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0" name="Google Shape;490;p20"/>
          <p:cNvSpPr txBox="1">
            <a:spLocks noGrp="1"/>
          </p:cNvSpPr>
          <p:nvPr>
            <p:ph type="title"/>
          </p:nvPr>
        </p:nvSpPr>
        <p:spPr>
          <a:xfrm>
            <a:off x="1150150" y="1785450"/>
            <a:ext cx="3029700" cy="915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91" name="Google Shape;491;p20"/>
          <p:cNvSpPr txBox="1">
            <a:spLocks noGrp="1"/>
          </p:cNvSpPr>
          <p:nvPr>
            <p:ph type="subTitle" idx="1"/>
          </p:nvPr>
        </p:nvSpPr>
        <p:spPr>
          <a:xfrm>
            <a:off x="1150150" y="2641024"/>
            <a:ext cx="3029700" cy="717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15" name="Google Shape;15;p3"/>
          <p:cNvGrpSpPr/>
          <p:nvPr/>
        </p:nvGrpSpPr>
        <p:grpSpPr>
          <a:xfrm>
            <a:off x="0" y="0"/>
            <a:ext cx="9513725" cy="5143425"/>
            <a:chOff x="0" y="0"/>
            <a:chExt cx="9513725" cy="5143425"/>
          </a:xfrm>
        </p:grpSpPr>
        <p:sp>
          <p:nvSpPr>
            <p:cNvPr id="16" name="Google Shape;16;p3"/>
            <p:cNvSpPr/>
            <p:nvPr/>
          </p:nvSpPr>
          <p:spPr>
            <a:xfrm>
              <a:off x="8421625"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7" name="Google Shape;17;p3"/>
            <p:cNvSpPr/>
            <p:nvPr/>
          </p:nvSpPr>
          <p:spPr>
            <a:xfrm>
              <a:off x="0" y="4014825"/>
              <a:ext cx="14925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 name="Google Shape;18;p3"/>
            <p:cNvSpPr/>
            <p:nvPr/>
          </p:nvSpPr>
          <p:spPr>
            <a:xfrm>
              <a:off x="0"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9" name="Google Shape;19;p3"/>
            <p:cNvSpPr/>
            <p:nvPr/>
          </p:nvSpPr>
          <p:spPr>
            <a:xfrm>
              <a:off x="7631225" y="3265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20" name="Google Shape;20;p3"/>
          <p:cNvGrpSpPr/>
          <p:nvPr/>
        </p:nvGrpSpPr>
        <p:grpSpPr>
          <a:xfrm>
            <a:off x="-78450" y="-78300"/>
            <a:ext cx="6346163" cy="6476788"/>
            <a:chOff x="-78450" y="-78300"/>
            <a:chExt cx="6346163" cy="6476788"/>
          </a:xfrm>
        </p:grpSpPr>
        <p:sp>
          <p:nvSpPr>
            <p:cNvPr id="21" name="Google Shape;21;p3"/>
            <p:cNvSpPr/>
            <p:nvPr/>
          </p:nvSpPr>
          <p:spPr>
            <a:xfrm rot="10800000" flipH="1">
              <a:off x="-78450" y="-7830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2" name="Google Shape;22;p3"/>
            <p:cNvGrpSpPr/>
            <p:nvPr/>
          </p:nvGrpSpPr>
          <p:grpSpPr>
            <a:xfrm>
              <a:off x="4382438" y="4514238"/>
              <a:ext cx="1885275" cy="1884250"/>
              <a:chOff x="2609275" y="3149350"/>
              <a:chExt cx="1885275" cy="1884250"/>
            </a:xfrm>
          </p:grpSpPr>
          <p:sp>
            <p:nvSpPr>
              <p:cNvPr id="23" name="Google Shape;23;p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3"/>
          <p:cNvSpPr txBox="1">
            <a:spLocks noGrp="1"/>
          </p:cNvSpPr>
          <p:nvPr>
            <p:ph type="title"/>
          </p:nvPr>
        </p:nvSpPr>
        <p:spPr>
          <a:xfrm>
            <a:off x="2364450" y="2361300"/>
            <a:ext cx="4415100" cy="15102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3" name="Google Shape;43;p3"/>
          <p:cNvSpPr txBox="1">
            <a:spLocks noGrp="1"/>
          </p:cNvSpPr>
          <p:nvPr>
            <p:ph type="title" idx="2" hasCustomPrompt="1"/>
          </p:nvPr>
        </p:nvSpPr>
        <p:spPr>
          <a:xfrm>
            <a:off x="4027350" y="1272000"/>
            <a:ext cx="1089300" cy="1089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4_1_1_1">
    <p:spTree>
      <p:nvGrpSpPr>
        <p:cNvPr id="1" name="Shape 492"/>
        <p:cNvGrpSpPr/>
        <p:nvPr/>
      </p:nvGrpSpPr>
      <p:grpSpPr>
        <a:xfrm>
          <a:off x="0" y="0"/>
          <a:ext cx="0" cy="0"/>
          <a:chOff x="0" y="0"/>
          <a:chExt cx="0" cy="0"/>
        </a:xfrm>
      </p:grpSpPr>
      <p:pic>
        <p:nvPicPr>
          <p:cNvPr id="493" name="Google Shape;493;p21"/>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494" name="Google Shape;494;p21"/>
          <p:cNvGrpSpPr/>
          <p:nvPr/>
        </p:nvGrpSpPr>
        <p:grpSpPr>
          <a:xfrm>
            <a:off x="-260288" y="-1374850"/>
            <a:ext cx="9396363" cy="6592000"/>
            <a:chOff x="-260288" y="-1374850"/>
            <a:chExt cx="9396363" cy="6592000"/>
          </a:xfrm>
        </p:grpSpPr>
        <p:sp>
          <p:nvSpPr>
            <p:cNvPr id="495" name="Google Shape;495;p21"/>
            <p:cNvSpPr/>
            <p:nvPr/>
          </p:nvSpPr>
          <p:spPr>
            <a:xfrm>
              <a:off x="-78450" y="460605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96" name="Google Shape;496;p21"/>
            <p:cNvGrpSpPr/>
            <p:nvPr/>
          </p:nvGrpSpPr>
          <p:grpSpPr>
            <a:xfrm>
              <a:off x="-218875" y="-13775"/>
              <a:ext cx="9354950" cy="5157275"/>
              <a:chOff x="-218875" y="-13775"/>
              <a:chExt cx="9354950" cy="5157275"/>
            </a:xfrm>
          </p:grpSpPr>
          <p:sp>
            <p:nvSpPr>
              <p:cNvPr id="497" name="Google Shape;497;p21"/>
              <p:cNvSpPr/>
              <p:nvPr/>
            </p:nvSpPr>
            <p:spPr>
              <a:xfrm rot="10800000">
                <a:off x="8413675" y="327210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98" name="Google Shape;498;p21"/>
              <p:cNvSpPr/>
              <p:nvPr/>
            </p:nvSpPr>
            <p:spPr>
              <a:xfrm rot="10800000" flipH="1">
                <a:off x="-11111" y="-13775"/>
                <a:ext cx="1277100" cy="11223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99" name="Google Shape;499;p21"/>
              <p:cNvSpPr/>
              <p:nvPr/>
            </p:nvSpPr>
            <p:spPr>
              <a:xfrm flipH="1">
                <a:off x="6872575" y="482970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00" name="Google Shape;500;p21"/>
              <p:cNvSpPr/>
              <p:nvPr/>
            </p:nvSpPr>
            <p:spPr>
              <a:xfrm>
                <a:off x="-218875" y="3071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501" name="Google Shape;501;p21"/>
            <p:cNvGrpSpPr/>
            <p:nvPr/>
          </p:nvGrpSpPr>
          <p:grpSpPr>
            <a:xfrm>
              <a:off x="-260288" y="1809525"/>
              <a:ext cx="986125" cy="2095500"/>
              <a:chOff x="7631225" y="2241175"/>
              <a:chExt cx="986125" cy="2095500"/>
            </a:xfrm>
          </p:grpSpPr>
          <p:cxnSp>
            <p:nvCxnSpPr>
              <p:cNvPr id="502" name="Google Shape;502;p21"/>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3" name="Google Shape;503;p21"/>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4" name="Google Shape;504;p21"/>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5" name="Google Shape;505;p21"/>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6" name="Google Shape;506;p21"/>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7" name="Google Shape;507;p21"/>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8" name="Google Shape;508;p21"/>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9" name="Google Shape;509;p21"/>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0" name="Google Shape;510;p21"/>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1" name="Google Shape;511;p21"/>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2" name="Google Shape;512;p21"/>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3" name="Google Shape;513;p21"/>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4" name="Google Shape;514;p21"/>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5" name="Google Shape;515;p21"/>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516" name="Google Shape;516;p21"/>
            <p:cNvSpPr/>
            <p:nvPr/>
          </p:nvSpPr>
          <p:spPr>
            <a:xfrm rot="-5400000">
              <a:off x="5322038" y="-137485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517;p21"/>
          <p:cNvSpPr txBox="1">
            <a:spLocks noGrp="1"/>
          </p:cNvSpPr>
          <p:nvPr>
            <p:ph type="title"/>
          </p:nvPr>
        </p:nvSpPr>
        <p:spPr>
          <a:xfrm>
            <a:off x="4596287" y="1944159"/>
            <a:ext cx="3029700" cy="59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18" name="Google Shape;518;p21"/>
          <p:cNvSpPr txBox="1">
            <a:spLocks noGrp="1"/>
          </p:cNvSpPr>
          <p:nvPr>
            <p:ph type="subTitle" idx="1"/>
          </p:nvPr>
        </p:nvSpPr>
        <p:spPr>
          <a:xfrm>
            <a:off x="4596287" y="2482430"/>
            <a:ext cx="3029700" cy="717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CUSTOM_4_1_1_1_1">
    <p:spTree>
      <p:nvGrpSpPr>
        <p:cNvPr id="1" name="Shape 519"/>
        <p:cNvGrpSpPr/>
        <p:nvPr/>
      </p:nvGrpSpPr>
      <p:grpSpPr>
        <a:xfrm>
          <a:off x="0" y="0"/>
          <a:ext cx="0" cy="0"/>
          <a:chOff x="0" y="0"/>
          <a:chExt cx="0" cy="0"/>
        </a:xfrm>
      </p:grpSpPr>
      <p:pic>
        <p:nvPicPr>
          <p:cNvPr id="520" name="Google Shape;520;p22"/>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521" name="Google Shape;521;p22"/>
          <p:cNvGrpSpPr/>
          <p:nvPr/>
        </p:nvGrpSpPr>
        <p:grpSpPr>
          <a:xfrm>
            <a:off x="-378350" y="-71600"/>
            <a:ext cx="10617113" cy="3308050"/>
            <a:chOff x="-378350" y="-71600"/>
            <a:chExt cx="10617113" cy="3308050"/>
          </a:xfrm>
        </p:grpSpPr>
        <p:sp>
          <p:nvSpPr>
            <p:cNvPr id="522" name="Google Shape;522;p22"/>
            <p:cNvSpPr/>
            <p:nvPr/>
          </p:nvSpPr>
          <p:spPr>
            <a:xfrm rot="10800000" flipH="1">
              <a:off x="-378350"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23" name="Google Shape;523;p22"/>
            <p:cNvGrpSpPr/>
            <p:nvPr/>
          </p:nvGrpSpPr>
          <p:grpSpPr>
            <a:xfrm>
              <a:off x="8353488" y="1352200"/>
              <a:ext cx="1885275" cy="1884250"/>
              <a:chOff x="2609275" y="3149350"/>
              <a:chExt cx="1885275" cy="1884250"/>
            </a:xfrm>
          </p:grpSpPr>
          <p:sp>
            <p:nvSpPr>
              <p:cNvPr id="524" name="Google Shape;524;p22"/>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3" name="Google Shape;543;p22"/>
          <p:cNvSpPr/>
          <p:nvPr/>
        </p:nvSpPr>
        <p:spPr>
          <a:xfrm rot="10800000">
            <a:off x="6872575"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44" name="Google Shape;544;p22"/>
          <p:cNvSpPr txBox="1">
            <a:spLocks noGrp="1"/>
          </p:cNvSpPr>
          <p:nvPr>
            <p:ph type="title"/>
          </p:nvPr>
        </p:nvSpPr>
        <p:spPr>
          <a:xfrm>
            <a:off x="1352263" y="1785450"/>
            <a:ext cx="3029700" cy="915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45" name="Google Shape;545;p22"/>
          <p:cNvSpPr txBox="1">
            <a:spLocks noGrp="1"/>
          </p:cNvSpPr>
          <p:nvPr>
            <p:ph type="subTitle" idx="1"/>
          </p:nvPr>
        </p:nvSpPr>
        <p:spPr>
          <a:xfrm>
            <a:off x="1352263" y="2641021"/>
            <a:ext cx="3029700" cy="717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4_1_1_1_1_1">
    <p:spTree>
      <p:nvGrpSpPr>
        <p:cNvPr id="1" name="Shape 546"/>
        <p:cNvGrpSpPr/>
        <p:nvPr/>
      </p:nvGrpSpPr>
      <p:grpSpPr>
        <a:xfrm>
          <a:off x="0" y="0"/>
          <a:ext cx="0" cy="0"/>
          <a:chOff x="0" y="0"/>
          <a:chExt cx="0" cy="0"/>
        </a:xfrm>
      </p:grpSpPr>
      <p:pic>
        <p:nvPicPr>
          <p:cNvPr id="547" name="Google Shape;547;p23"/>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548" name="Google Shape;548;p23"/>
          <p:cNvGrpSpPr/>
          <p:nvPr/>
        </p:nvGrpSpPr>
        <p:grpSpPr>
          <a:xfrm>
            <a:off x="0" y="0"/>
            <a:ext cx="9725100" cy="5143488"/>
            <a:chOff x="0" y="0"/>
            <a:chExt cx="9725100" cy="5143488"/>
          </a:xfrm>
        </p:grpSpPr>
        <p:sp>
          <p:nvSpPr>
            <p:cNvPr id="549" name="Google Shape;549;p23"/>
            <p:cNvSpPr/>
            <p:nvPr/>
          </p:nvSpPr>
          <p:spPr>
            <a:xfrm>
              <a:off x="0" y="4829688"/>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50" name="Google Shape;550;p23"/>
            <p:cNvSpPr/>
            <p:nvPr/>
          </p:nvSpPr>
          <p:spPr>
            <a:xfrm>
              <a:off x="7842600" y="2511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51" name="Google Shape;551;p23"/>
            <p:cNvSpPr/>
            <p:nvPr/>
          </p:nvSpPr>
          <p:spPr>
            <a:xfrm rot="5400000">
              <a:off x="983550" y="-983550"/>
              <a:ext cx="358800" cy="23259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52" name="Google Shape;552;p23"/>
            <p:cNvSpPr/>
            <p:nvPr/>
          </p:nvSpPr>
          <p:spPr>
            <a:xfrm>
              <a:off x="0" y="0"/>
              <a:ext cx="579900" cy="23259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553" name="Google Shape;553;p2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4" name="Google Shape;554;p23"/>
          <p:cNvSpPr txBox="1">
            <a:spLocks noGrp="1"/>
          </p:cNvSpPr>
          <p:nvPr>
            <p:ph type="body" idx="1"/>
          </p:nvPr>
        </p:nvSpPr>
        <p:spPr>
          <a:xfrm>
            <a:off x="722375" y="1187600"/>
            <a:ext cx="76992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CUSTOM_6">
    <p:spTree>
      <p:nvGrpSpPr>
        <p:cNvPr id="1" name="Shape 555"/>
        <p:cNvGrpSpPr/>
        <p:nvPr/>
      </p:nvGrpSpPr>
      <p:grpSpPr>
        <a:xfrm>
          <a:off x="0" y="0"/>
          <a:ext cx="0" cy="0"/>
          <a:chOff x="0" y="0"/>
          <a:chExt cx="0" cy="0"/>
        </a:xfrm>
      </p:grpSpPr>
      <p:pic>
        <p:nvPicPr>
          <p:cNvPr id="556" name="Google Shape;556;p24"/>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557" name="Google Shape;557;p24"/>
          <p:cNvGrpSpPr/>
          <p:nvPr/>
        </p:nvGrpSpPr>
        <p:grpSpPr>
          <a:xfrm>
            <a:off x="0" y="-8724"/>
            <a:ext cx="9143975" cy="5152249"/>
            <a:chOff x="0" y="-8724"/>
            <a:chExt cx="9143975" cy="5152249"/>
          </a:xfrm>
        </p:grpSpPr>
        <p:sp>
          <p:nvSpPr>
            <p:cNvPr id="558" name="Google Shape;558;p24"/>
            <p:cNvSpPr/>
            <p:nvPr/>
          </p:nvSpPr>
          <p:spPr>
            <a:xfrm>
              <a:off x="8421575" y="3272125"/>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59" name="Google Shape;559;p24"/>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60" name="Google Shape;560;p24"/>
            <p:cNvSpPr/>
            <p:nvPr/>
          </p:nvSpPr>
          <p:spPr>
            <a:xfrm rot="5400000">
              <a:off x="870900" y="-879624"/>
              <a:ext cx="433500" cy="21753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561" name="Google Shape;561;p24"/>
          <p:cNvGrpSpPr/>
          <p:nvPr/>
        </p:nvGrpSpPr>
        <p:grpSpPr>
          <a:xfrm>
            <a:off x="-394025" y="-169100"/>
            <a:ext cx="10831138" cy="3165538"/>
            <a:chOff x="-394025" y="-169100"/>
            <a:chExt cx="10831138" cy="3165538"/>
          </a:xfrm>
        </p:grpSpPr>
        <p:sp>
          <p:nvSpPr>
            <p:cNvPr id="562" name="Google Shape;562;p24"/>
            <p:cNvSpPr/>
            <p:nvPr/>
          </p:nvSpPr>
          <p:spPr>
            <a:xfrm rot="10800000">
              <a:off x="6344350" y="-169100"/>
              <a:ext cx="2936100" cy="7086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63" name="Google Shape;563;p24"/>
            <p:cNvGrpSpPr/>
            <p:nvPr/>
          </p:nvGrpSpPr>
          <p:grpSpPr>
            <a:xfrm>
              <a:off x="-394025" y="172575"/>
              <a:ext cx="986125" cy="2095500"/>
              <a:chOff x="7631225" y="2241175"/>
              <a:chExt cx="986125" cy="2095500"/>
            </a:xfrm>
          </p:grpSpPr>
          <p:cxnSp>
            <p:nvCxnSpPr>
              <p:cNvPr id="564" name="Google Shape;564;p24"/>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5" name="Google Shape;565;p24"/>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6" name="Google Shape;566;p24"/>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7" name="Google Shape;567;p24"/>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8" name="Google Shape;568;p24"/>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9" name="Google Shape;569;p24"/>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0" name="Google Shape;570;p24"/>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1" name="Google Shape;571;p24"/>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2" name="Google Shape;572;p24"/>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3" name="Google Shape;573;p24"/>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4" name="Google Shape;574;p24"/>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5" name="Google Shape;575;p24"/>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6" name="Google Shape;576;p24"/>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7" name="Google Shape;577;p24"/>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578" name="Google Shape;578;p24"/>
            <p:cNvGrpSpPr/>
            <p:nvPr/>
          </p:nvGrpSpPr>
          <p:grpSpPr>
            <a:xfrm>
              <a:off x="8551838" y="1112188"/>
              <a:ext cx="1885275" cy="1884250"/>
              <a:chOff x="2609275" y="3149350"/>
              <a:chExt cx="1885275" cy="1884250"/>
            </a:xfrm>
          </p:grpSpPr>
          <p:sp>
            <p:nvSpPr>
              <p:cNvPr id="579" name="Google Shape;579;p24"/>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8" name="Google Shape;598;p2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99" name="Google Shape;599;p24"/>
          <p:cNvSpPr txBox="1">
            <a:spLocks noGrp="1"/>
          </p:cNvSpPr>
          <p:nvPr>
            <p:ph type="subTitle" idx="1"/>
          </p:nvPr>
        </p:nvSpPr>
        <p:spPr>
          <a:xfrm>
            <a:off x="991525" y="2867950"/>
            <a:ext cx="31890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00" name="Google Shape;600;p24"/>
          <p:cNvSpPr txBox="1">
            <a:spLocks noGrp="1"/>
          </p:cNvSpPr>
          <p:nvPr>
            <p:ph type="subTitle" idx="2"/>
          </p:nvPr>
        </p:nvSpPr>
        <p:spPr>
          <a:xfrm>
            <a:off x="4963503" y="2867950"/>
            <a:ext cx="31890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01" name="Google Shape;601;p24"/>
          <p:cNvSpPr txBox="1">
            <a:spLocks noGrp="1"/>
          </p:cNvSpPr>
          <p:nvPr>
            <p:ph type="subTitle" idx="3"/>
          </p:nvPr>
        </p:nvSpPr>
        <p:spPr>
          <a:xfrm>
            <a:off x="991525" y="2567475"/>
            <a:ext cx="31890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02" name="Google Shape;602;p24"/>
          <p:cNvSpPr txBox="1">
            <a:spLocks noGrp="1"/>
          </p:cNvSpPr>
          <p:nvPr>
            <p:ph type="subTitle" idx="4"/>
          </p:nvPr>
        </p:nvSpPr>
        <p:spPr>
          <a:xfrm>
            <a:off x="4963514" y="2567475"/>
            <a:ext cx="31890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603"/>
        <p:cNvGrpSpPr/>
        <p:nvPr/>
      </p:nvGrpSpPr>
      <p:grpSpPr>
        <a:xfrm>
          <a:off x="0" y="0"/>
          <a:ext cx="0" cy="0"/>
          <a:chOff x="0" y="0"/>
          <a:chExt cx="0" cy="0"/>
        </a:xfrm>
      </p:grpSpPr>
      <p:pic>
        <p:nvPicPr>
          <p:cNvPr id="604" name="Google Shape;604;p25"/>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605" name="Google Shape;605;p25"/>
          <p:cNvGrpSpPr/>
          <p:nvPr/>
        </p:nvGrpSpPr>
        <p:grpSpPr>
          <a:xfrm>
            <a:off x="-49825" y="-374550"/>
            <a:ext cx="9556425" cy="7430813"/>
            <a:chOff x="-49825" y="-374550"/>
            <a:chExt cx="9556425" cy="7430813"/>
          </a:xfrm>
        </p:grpSpPr>
        <p:sp>
          <p:nvSpPr>
            <p:cNvPr id="606" name="Google Shape;606;p25"/>
            <p:cNvSpPr/>
            <p:nvPr/>
          </p:nvSpPr>
          <p:spPr>
            <a:xfrm rot="10800000" flipH="1">
              <a:off x="-49825" y="-1951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607" name="Google Shape;607;p25"/>
            <p:cNvGrpSpPr/>
            <p:nvPr/>
          </p:nvGrpSpPr>
          <p:grpSpPr>
            <a:xfrm>
              <a:off x="8520475" y="-374550"/>
              <a:ext cx="986125" cy="2095500"/>
              <a:chOff x="7631225" y="2241175"/>
              <a:chExt cx="986125" cy="2095500"/>
            </a:xfrm>
          </p:grpSpPr>
          <p:cxnSp>
            <p:nvCxnSpPr>
              <p:cNvPr id="608" name="Google Shape;608;p25"/>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09" name="Google Shape;609;p25"/>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0" name="Google Shape;610;p25"/>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1" name="Google Shape;611;p25"/>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2" name="Google Shape;612;p25"/>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3" name="Google Shape;613;p25"/>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4" name="Google Shape;614;p25"/>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5" name="Google Shape;615;p25"/>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6" name="Google Shape;616;p25"/>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7" name="Google Shape;617;p25"/>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8" name="Google Shape;618;p25"/>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9" name="Google Shape;619;p25"/>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20" name="Google Shape;620;p25"/>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21" name="Google Shape;621;p25"/>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622" name="Google Shape;622;p25"/>
            <p:cNvSpPr/>
            <p:nvPr/>
          </p:nvSpPr>
          <p:spPr>
            <a:xfrm rot="5400000">
              <a:off x="2920037" y="4730438"/>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25"/>
          <p:cNvGrpSpPr/>
          <p:nvPr/>
        </p:nvGrpSpPr>
        <p:grpSpPr>
          <a:xfrm>
            <a:off x="-323125" y="3272100"/>
            <a:ext cx="9467125" cy="1871400"/>
            <a:chOff x="-323125" y="3272100"/>
            <a:chExt cx="9467125" cy="1871400"/>
          </a:xfrm>
        </p:grpSpPr>
        <p:sp>
          <p:nvSpPr>
            <p:cNvPr id="624" name="Google Shape;624;p25"/>
            <p:cNvSpPr/>
            <p:nvPr/>
          </p:nvSpPr>
          <p:spPr>
            <a:xfrm>
              <a:off x="0" y="3272100"/>
              <a:ext cx="4575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25" name="Google Shape;625;p25"/>
            <p:cNvSpPr/>
            <p:nvPr/>
          </p:nvSpPr>
          <p:spPr>
            <a:xfrm flipH="1">
              <a:off x="8600100" y="3551700"/>
              <a:ext cx="543900" cy="1591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26" name="Google Shape;626;p25"/>
            <p:cNvSpPr/>
            <p:nvPr/>
          </p:nvSpPr>
          <p:spPr>
            <a:xfrm>
              <a:off x="-323125" y="4730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27" name="Google Shape;627;p25"/>
            <p:cNvSpPr/>
            <p:nvPr/>
          </p:nvSpPr>
          <p:spPr>
            <a:xfrm flipH="1">
              <a:off x="6880500" y="482970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628" name="Google Shape;628;p2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29" name="Google Shape;629;p25"/>
          <p:cNvSpPr txBox="1">
            <a:spLocks noGrp="1"/>
          </p:cNvSpPr>
          <p:nvPr>
            <p:ph type="subTitle" idx="1"/>
          </p:nvPr>
        </p:nvSpPr>
        <p:spPr>
          <a:xfrm>
            <a:off x="798552" y="2867950"/>
            <a:ext cx="23898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30" name="Google Shape;630;p25"/>
          <p:cNvSpPr txBox="1">
            <a:spLocks noGrp="1"/>
          </p:cNvSpPr>
          <p:nvPr>
            <p:ph type="subTitle" idx="2"/>
          </p:nvPr>
        </p:nvSpPr>
        <p:spPr>
          <a:xfrm>
            <a:off x="3377088" y="2867950"/>
            <a:ext cx="23898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31" name="Google Shape;631;p25"/>
          <p:cNvSpPr txBox="1">
            <a:spLocks noGrp="1"/>
          </p:cNvSpPr>
          <p:nvPr>
            <p:ph type="subTitle" idx="3"/>
          </p:nvPr>
        </p:nvSpPr>
        <p:spPr>
          <a:xfrm>
            <a:off x="798552" y="2567475"/>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32" name="Google Shape;632;p25"/>
          <p:cNvSpPr txBox="1">
            <a:spLocks noGrp="1"/>
          </p:cNvSpPr>
          <p:nvPr>
            <p:ph type="subTitle" idx="4"/>
          </p:nvPr>
        </p:nvSpPr>
        <p:spPr>
          <a:xfrm>
            <a:off x="3377096" y="2567475"/>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33" name="Google Shape;633;p25"/>
          <p:cNvSpPr txBox="1">
            <a:spLocks noGrp="1"/>
          </p:cNvSpPr>
          <p:nvPr>
            <p:ph type="subTitle" idx="5"/>
          </p:nvPr>
        </p:nvSpPr>
        <p:spPr>
          <a:xfrm>
            <a:off x="5955640" y="2867950"/>
            <a:ext cx="23898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34" name="Google Shape;634;p25"/>
          <p:cNvSpPr txBox="1">
            <a:spLocks noGrp="1"/>
          </p:cNvSpPr>
          <p:nvPr>
            <p:ph type="subTitle" idx="6"/>
          </p:nvPr>
        </p:nvSpPr>
        <p:spPr>
          <a:xfrm>
            <a:off x="5955648" y="2567475"/>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635"/>
        <p:cNvGrpSpPr/>
        <p:nvPr/>
      </p:nvGrpSpPr>
      <p:grpSpPr>
        <a:xfrm>
          <a:off x="0" y="0"/>
          <a:ext cx="0" cy="0"/>
          <a:chOff x="0" y="0"/>
          <a:chExt cx="0" cy="0"/>
        </a:xfrm>
      </p:grpSpPr>
      <p:pic>
        <p:nvPicPr>
          <p:cNvPr id="636" name="Google Shape;636;p26"/>
          <p:cNvPicPr preferRelativeResize="0"/>
          <p:nvPr/>
        </p:nvPicPr>
        <p:blipFill>
          <a:blip r:embed="rId2">
            <a:alphaModFix/>
          </a:blip>
          <a:stretch>
            <a:fillRect/>
          </a:stretch>
        </p:blipFill>
        <p:spPr>
          <a:xfrm flipH="1">
            <a:off x="7924" y="0"/>
            <a:ext cx="9128151" cy="5143499"/>
          </a:xfrm>
          <a:prstGeom prst="rect">
            <a:avLst/>
          </a:prstGeom>
          <a:noFill/>
          <a:ln>
            <a:noFill/>
          </a:ln>
        </p:spPr>
      </p:pic>
      <p:pic>
        <p:nvPicPr>
          <p:cNvPr id="637" name="Google Shape;637;p26"/>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638" name="Google Shape;638;p26"/>
          <p:cNvGrpSpPr/>
          <p:nvPr/>
        </p:nvGrpSpPr>
        <p:grpSpPr>
          <a:xfrm>
            <a:off x="-5879" y="147050"/>
            <a:ext cx="9418079" cy="5003125"/>
            <a:chOff x="-5879" y="147050"/>
            <a:chExt cx="9418079" cy="5003125"/>
          </a:xfrm>
        </p:grpSpPr>
        <p:sp>
          <p:nvSpPr>
            <p:cNvPr id="639" name="Google Shape;639;p26"/>
            <p:cNvSpPr/>
            <p:nvPr/>
          </p:nvSpPr>
          <p:spPr>
            <a:xfrm>
              <a:off x="-5879" y="3278775"/>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40" name="Google Shape;640;p26"/>
            <p:cNvSpPr/>
            <p:nvPr/>
          </p:nvSpPr>
          <p:spPr>
            <a:xfrm rot="-5400000">
              <a:off x="7966213" y="3965700"/>
              <a:ext cx="493800" cy="1861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41" name="Google Shape;641;p26"/>
            <p:cNvSpPr/>
            <p:nvPr/>
          </p:nvSpPr>
          <p:spPr>
            <a:xfrm>
              <a:off x="0"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42" name="Google Shape;642;p26"/>
            <p:cNvSpPr/>
            <p:nvPr/>
          </p:nvSpPr>
          <p:spPr>
            <a:xfrm>
              <a:off x="7529700" y="1470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643" name="Google Shape;643;p26"/>
          <p:cNvGrpSpPr/>
          <p:nvPr/>
        </p:nvGrpSpPr>
        <p:grpSpPr>
          <a:xfrm>
            <a:off x="-161275" y="-1397762"/>
            <a:ext cx="9767800" cy="5017263"/>
            <a:chOff x="-161275" y="-1397762"/>
            <a:chExt cx="9767800" cy="5017263"/>
          </a:xfrm>
        </p:grpSpPr>
        <p:sp>
          <p:nvSpPr>
            <p:cNvPr id="644" name="Google Shape;644;p26"/>
            <p:cNvSpPr/>
            <p:nvPr/>
          </p:nvSpPr>
          <p:spPr>
            <a:xfrm rot="10800000" flipH="1">
              <a:off x="-161275" y="-36490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645" name="Google Shape;645;p26"/>
            <p:cNvGrpSpPr/>
            <p:nvPr/>
          </p:nvGrpSpPr>
          <p:grpSpPr>
            <a:xfrm>
              <a:off x="8620400" y="1524000"/>
              <a:ext cx="986125" cy="2095500"/>
              <a:chOff x="7631225" y="2241175"/>
              <a:chExt cx="986125" cy="2095500"/>
            </a:xfrm>
          </p:grpSpPr>
          <p:cxnSp>
            <p:nvCxnSpPr>
              <p:cNvPr id="646" name="Google Shape;646;p26"/>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47" name="Google Shape;647;p26"/>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48" name="Google Shape;648;p26"/>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49" name="Google Shape;649;p26"/>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0" name="Google Shape;650;p26"/>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1" name="Google Shape;651;p26"/>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2" name="Google Shape;652;p26"/>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3" name="Google Shape;653;p26"/>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4" name="Google Shape;654;p26"/>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5" name="Google Shape;655;p26"/>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6" name="Google Shape;656;p26"/>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7" name="Google Shape;657;p26"/>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8" name="Google Shape;658;p26"/>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9" name="Google Shape;659;p26"/>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660" name="Google Shape;660;p26"/>
            <p:cNvGrpSpPr/>
            <p:nvPr/>
          </p:nvGrpSpPr>
          <p:grpSpPr>
            <a:xfrm>
              <a:off x="4796563" y="-1397762"/>
              <a:ext cx="1885275" cy="1884250"/>
              <a:chOff x="2609275" y="3149350"/>
              <a:chExt cx="1885275" cy="1884250"/>
            </a:xfrm>
          </p:grpSpPr>
          <p:sp>
            <p:nvSpPr>
              <p:cNvPr id="661" name="Google Shape;661;p26"/>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0" name="Google Shape;680;p2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81" name="Google Shape;681;p26"/>
          <p:cNvSpPr txBox="1">
            <a:spLocks noGrp="1"/>
          </p:cNvSpPr>
          <p:nvPr>
            <p:ph type="subTitle" idx="1"/>
          </p:nvPr>
        </p:nvSpPr>
        <p:spPr>
          <a:xfrm>
            <a:off x="2886300" y="1757200"/>
            <a:ext cx="3371400" cy="402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82" name="Google Shape;682;p26"/>
          <p:cNvSpPr txBox="1">
            <a:spLocks noGrp="1"/>
          </p:cNvSpPr>
          <p:nvPr>
            <p:ph type="subTitle" idx="2"/>
          </p:nvPr>
        </p:nvSpPr>
        <p:spPr>
          <a:xfrm>
            <a:off x="2886300" y="1456725"/>
            <a:ext cx="33714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83" name="Google Shape;683;p26"/>
          <p:cNvSpPr txBox="1">
            <a:spLocks noGrp="1"/>
          </p:cNvSpPr>
          <p:nvPr>
            <p:ph type="subTitle" idx="3"/>
          </p:nvPr>
        </p:nvSpPr>
        <p:spPr>
          <a:xfrm>
            <a:off x="2886300" y="2814000"/>
            <a:ext cx="3371400" cy="402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84" name="Google Shape;684;p26"/>
          <p:cNvSpPr txBox="1">
            <a:spLocks noGrp="1"/>
          </p:cNvSpPr>
          <p:nvPr>
            <p:ph type="subTitle" idx="4"/>
          </p:nvPr>
        </p:nvSpPr>
        <p:spPr>
          <a:xfrm>
            <a:off x="2886300" y="2513525"/>
            <a:ext cx="3371400" cy="402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85" name="Google Shape;685;p26"/>
          <p:cNvSpPr txBox="1">
            <a:spLocks noGrp="1"/>
          </p:cNvSpPr>
          <p:nvPr>
            <p:ph type="subTitle" idx="5"/>
          </p:nvPr>
        </p:nvSpPr>
        <p:spPr>
          <a:xfrm>
            <a:off x="2886300" y="3870800"/>
            <a:ext cx="3371400" cy="402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86" name="Google Shape;686;p26"/>
          <p:cNvSpPr txBox="1">
            <a:spLocks noGrp="1"/>
          </p:cNvSpPr>
          <p:nvPr>
            <p:ph type="subTitle" idx="6"/>
          </p:nvPr>
        </p:nvSpPr>
        <p:spPr>
          <a:xfrm>
            <a:off x="2886300" y="3570325"/>
            <a:ext cx="33714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687"/>
        <p:cNvGrpSpPr/>
        <p:nvPr/>
      </p:nvGrpSpPr>
      <p:grpSpPr>
        <a:xfrm>
          <a:off x="0" y="0"/>
          <a:ext cx="0" cy="0"/>
          <a:chOff x="0" y="0"/>
          <a:chExt cx="0" cy="0"/>
        </a:xfrm>
      </p:grpSpPr>
      <p:pic>
        <p:nvPicPr>
          <p:cNvPr id="688" name="Google Shape;688;p27"/>
          <p:cNvPicPr preferRelativeResize="0"/>
          <p:nvPr/>
        </p:nvPicPr>
        <p:blipFill>
          <a:blip r:embed="rId2">
            <a:alphaModFix/>
          </a:blip>
          <a:stretch>
            <a:fillRect/>
          </a:stretch>
        </p:blipFill>
        <p:spPr>
          <a:xfrm rot="10800000">
            <a:off x="7924" y="0"/>
            <a:ext cx="9128151" cy="5143499"/>
          </a:xfrm>
          <a:prstGeom prst="rect">
            <a:avLst/>
          </a:prstGeom>
          <a:noFill/>
          <a:ln>
            <a:noFill/>
          </a:ln>
        </p:spPr>
      </p:pic>
      <p:grpSp>
        <p:nvGrpSpPr>
          <p:cNvPr id="689" name="Google Shape;689;p27"/>
          <p:cNvGrpSpPr/>
          <p:nvPr/>
        </p:nvGrpSpPr>
        <p:grpSpPr>
          <a:xfrm>
            <a:off x="-373450" y="0"/>
            <a:ext cx="9517450" cy="5162825"/>
            <a:chOff x="-373450" y="0"/>
            <a:chExt cx="9517450" cy="5162825"/>
          </a:xfrm>
        </p:grpSpPr>
        <p:sp>
          <p:nvSpPr>
            <p:cNvPr id="690" name="Google Shape;690;p27"/>
            <p:cNvSpPr/>
            <p:nvPr/>
          </p:nvSpPr>
          <p:spPr>
            <a:xfrm flipH="1">
              <a:off x="8421600"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91" name="Google Shape;691;p27"/>
            <p:cNvSpPr/>
            <p:nvPr/>
          </p:nvSpPr>
          <p:spPr>
            <a:xfrm rot="5400000" flipH="1">
              <a:off x="893400" y="3800225"/>
              <a:ext cx="441600" cy="2283600"/>
            </a:xfrm>
            <a:prstGeom prst="round1Rect">
              <a:avLst>
                <a:gd name="adj" fmla="val 4934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92" name="Google Shape;692;p27"/>
            <p:cNvSpPr/>
            <p:nvPr/>
          </p:nvSpPr>
          <p:spPr>
            <a:xfrm rot="10800000">
              <a:off x="688050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93" name="Google Shape;693;p27"/>
            <p:cNvSpPr/>
            <p:nvPr/>
          </p:nvSpPr>
          <p:spPr>
            <a:xfrm>
              <a:off x="-373450" y="1008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694" name="Google Shape;694;p27"/>
          <p:cNvGrpSpPr/>
          <p:nvPr/>
        </p:nvGrpSpPr>
        <p:grpSpPr>
          <a:xfrm>
            <a:off x="8575563" y="3999888"/>
            <a:ext cx="1885275" cy="1884250"/>
            <a:chOff x="2609275" y="3149350"/>
            <a:chExt cx="1885275" cy="1884250"/>
          </a:xfrm>
        </p:grpSpPr>
        <p:sp>
          <p:nvSpPr>
            <p:cNvPr id="695" name="Google Shape;695;p2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27"/>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15" name="Google Shape;715;p27"/>
          <p:cNvSpPr txBox="1">
            <a:spLocks noGrp="1"/>
          </p:cNvSpPr>
          <p:nvPr>
            <p:ph type="subTitle" idx="1"/>
          </p:nvPr>
        </p:nvSpPr>
        <p:spPr>
          <a:xfrm>
            <a:off x="1677575" y="1762200"/>
            <a:ext cx="27033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16" name="Google Shape;716;p27"/>
          <p:cNvSpPr txBox="1">
            <a:spLocks noGrp="1"/>
          </p:cNvSpPr>
          <p:nvPr>
            <p:ph type="subTitle" idx="2"/>
          </p:nvPr>
        </p:nvSpPr>
        <p:spPr>
          <a:xfrm>
            <a:off x="5718250" y="1762200"/>
            <a:ext cx="27033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17" name="Google Shape;717;p27"/>
          <p:cNvSpPr txBox="1">
            <a:spLocks noGrp="1"/>
          </p:cNvSpPr>
          <p:nvPr>
            <p:ph type="subTitle" idx="3"/>
          </p:nvPr>
        </p:nvSpPr>
        <p:spPr>
          <a:xfrm>
            <a:off x="1677575" y="1461725"/>
            <a:ext cx="27033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18" name="Google Shape;718;p27"/>
          <p:cNvSpPr txBox="1">
            <a:spLocks noGrp="1"/>
          </p:cNvSpPr>
          <p:nvPr>
            <p:ph type="subTitle" idx="4"/>
          </p:nvPr>
        </p:nvSpPr>
        <p:spPr>
          <a:xfrm>
            <a:off x="5718266" y="1461725"/>
            <a:ext cx="27033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19" name="Google Shape;719;p27"/>
          <p:cNvSpPr txBox="1">
            <a:spLocks noGrp="1"/>
          </p:cNvSpPr>
          <p:nvPr>
            <p:ph type="subTitle" idx="5"/>
          </p:nvPr>
        </p:nvSpPr>
        <p:spPr>
          <a:xfrm>
            <a:off x="1677575" y="3453100"/>
            <a:ext cx="27033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20" name="Google Shape;720;p27"/>
          <p:cNvSpPr txBox="1">
            <a:spLocks noGrp="1"/>
          </p:cNvSpPr>
          <p:nvPr>
            <p:ph type="subTitle" idx="6"/>
          </p:nvPr>
        </p:nvSpPr>
        <p:spPr>
          <a:xfrm>
            <a:off x="5718250" y="3453100"/>
            <a:ext cx="27033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21" name="Google Shape;721;p27"/>
          <p:cNvSpPr txBox="1">
            <a:spLocks noGrp="1"/>
          </p:cNvSpPr>
          <p:nvPr>
            <p:ph type="subTitle" idx="7"/>
          </p:nvPr>
        </p:nvSpPr>
        <p:spPr>
          <a:xfrm>
            <a:off x="1677575" y="3152625"/>
            <a:ext cx="27033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22" name="Google Shape;722;p27"/>
          <p:cNvSpPr txBox="1">
            <a:spLocks noGrp="1"/>
          </p:cNvSpPr>
          <p:nvPr>
            <p:ph type="subTitle" idx="8"/>
          </p:nvPr>
        </p:nvSpPr>
        <p:spPr>
          <a:xfrm>
            <a:off x="5718266" y="3152625"/>
            <a:ext cx="27033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723"/>
        <p:cNvGrpSpPr/>
        <p:nvPr/>
      </p:nvGrpSpPr>
      <p:grpSpPr>
        <a:xfrm>
          <a:off x="0" y="0"/>
          <a:ext cx="0" cy="0"/>
          <a:chOff x="0" y="0"/>
          <a:chExt cx="0" cy="0"/>
        </a:xfrm>
      </p:grpSpPr>
      <p:pic>
        <p:nvPicPr>
          <p:cNvPr id="724" name="Google Shape;724;p28"/>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725" name="Google Shape;725;p28"/>
          <p:cNvGrpSpPr/>
          <p:nvPr/>
        </p:nvGrpSpPr>
        <p:grpSpPr>
          <a:xfrm>
            <a:off x="-592600" y="-2012025"/>
            <a:ext cx="9874358" cy="7605425"/>
            <a:chOff x="-592600" y="-2012025"/>
            <a:chExt cx="9874358" cy="7605425"/>
          </a:xfrm>
        </p:grpSpPr>
        <p:sp>
          <p:nvSpPr>
            <p:cNvPr id="726" name="Google Shape;726;p28"/>
            <p:cNvSpPr/>
            <p:nvPr/>
          </p:nvSpPr>
          <p:spPr>
            <a:xfrm rot="10799348">
              <a:off x="6119758" y="-182323"/>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727" name="Google Shape;727;p28"/>
            <p:cNvGrpSpPr/>
            <p:nvPr/>
          </p:nvGrpSpPr>
          <p:grpSpPr>
            <a:xfrm>
              <a:off x="-592600" y="3497900"/>
              <a:ext cx="986125" cy="2095500"/>
              <a:chOff x="7631225" y="2241175"/>
              <a:chExt cx="986125" cy="2095500"/>
            </a:xfrm>
          </p:grpSpPr>
          <p:cxnSp>
            <p:nvCxnSpPr>
              <p:cNvPr id="728" name="Google Shape;728;p28"/>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29" name="Google Shape;729;p28"/>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0" name="Google Shape;730;p28"/>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1" name="Google Shape;731;p28"/>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2" name="Google Shape;732;p28"/>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3" name="Google Shape;733;p28"/>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4" name="Google Shape;734;p28"/>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5" name="Google Shape;735;p28"/>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6" name="Google Shape;736;p28"/>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7" name="Google Shape;737;p28"/>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8" name="Google Shape;738;p28"/>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9" name="Google Shape;739;p28"/>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40" name="Google Shape;740;p28"/>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41" name="Google Shape;741;p28"/>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742" name="Google Shape;742;p28"/>
            <p:cNvSpPr/>
            <p:nvPr/>
          </p:nvSpPr>
          <p:spPr>
            <a:xfrm rot="-5400000">
              <a:off x="3028700" y="-20120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28"/>
          <p:cNvGrpSpPr/>
          <p:nvPr/>
        </p:nvGrpSpPr>
        <p:grpSpPr>
          <a:xfrm>
            <a:off x="-5879" y="0"/>
            <a:ext cx="9557954" cy="4968450"/>
            <a:chOff x="-5879" y="0"/>
            <a:chExt cx="9557954" cy="4968450"/>
          </a:xfrm>
        </p:grpSpPr>
        <p:sp>
          <p:nvSpPr>
            <p:cNvPr id="744" name="Google Shape;744;p28"/>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45" name="Google Shape;745;p28"/>
            <p:cNvSpPr/>
            <p:nvPr/>
          </p:nvSpPr>
          <p:spPr>
            <a:xfrm rot="10800000" flipH="1">
              <a:off x="-5879" y="0"/>
              <a:ext cx="544200" cy="1591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46" name="Google Shape;746;p28"/>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747" name="Google Shape;747;p2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8" name="Google Shape;748;p28"/>
          <p:cNvSpPr txBox="1">
            <a:spLocks noGrp="1"/>
          </p:cNvSpPr>
          <p:nvPr>
            <p:ph type="subTitle" idx="1"/>
          </p:nvPr>
        </p:nvSpPr>
        <p:spPr>
          <a:xfrm>
            <a:off x="722375" y="1711112"/>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49" name="Google Shape;749;p28"/>
          <p:cNvSpPr txBox="1">
            <a:spLocks noGrp="1"/>
          </p:cNvSpPr>
          <p:nvPr>
            <p:ph type="subTitle" idx="2"/>
          </p:nvPr>
        </p:nvSpPr>
        <p:spPr>
          <a:xfrm>
            <a:off x="3377116" y="1711112"/>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0" name="Google Shape;750;p28"/>
          <p:cNvSpPr txBox="1">
            <a:spLocks noGrp="1"/>
          </p:cNvSpPr>
          <p:nvPr>
            <p:ph type="subTitle" idx="3"/>
          </p:nvPr>
        </p:nvSpPr>
        <p:spPr>
          <a:xfrm>
            <a:off x="722375" y="1410638"/>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1" name="Google Shape;751;p28"/>
          <p:cNvSpPr txBox="1">
            <a:spLocks noGrp="1"/>
          </p:cNvSpPr>
          <p:nvPr>
            <p:ph type="subTitle" idx="4"/>
          </p:nvPr>
        </p:nvSpPr>
        <p:spPr>
          <a:xfrm>
            <a:off x="3377119" y="1410638"/>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2" name="Google Shape;752;p28"/>
          <p:cNvSpPr txBox="1">
            <a:spLocks noGrp="1"/>
          </p:cNvSpPr>
          <p:nvPr>
            <p:ph type="subTitle" idx="5"/>
          </p:nvPr>
        </p:nvSpPr>
        <p:spPr>
          <a:xfrm>
            <a:off x="6031874" y="1711112"/>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3" name="Google Shape;753;p28"/>
          <p:cNvSpPr txBox="1">
            <a:spLocks noGrp="1"/>
          </p:cNvSpPr>
          <p:nvPr>
            <p:ph type="subTitle" idx="6"/>
          </p:nvPr>
        </p:nvSpPr>
        <p:spPr>
          <a:xfrm>
            <a:off x="6031871" y="1410638"/>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4" name="Google Shape;754;p28"/>
          <p:cNvSpPr txBox="1">
            <a:spLocks noGrp="1"/>
          </p:cNvSpPr>
          <p:nvPr>
            <p:ph type="subTitle" idx="7"/>
          </p:nvPr>
        </p:nvSpPr>
        <p:spPr>
          <a:xfrm>
            <a:off x="722375" y="3395475"/>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5" name="Google Shape;755;p28"/>
          <p:cNvSpPr txBox="1">
            <a:spLocks noGrp="1"/>
          </p:cNvSpPr>
          <p:nvPr>
            <p:ph type="subTitle" idx="8"/>
          </p:nvPr>
        </p:nvSpPr>
        <p:spPr>
          <a:xfrm>
            <a:off x="3377116" y="3395475"/>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6" name="Google Shape;756;p28"/>
          <p:cNvSpPr txBox="1">
            <a:spLocks noGrp="1"/>
          </p:cNvSpPr>
          <p:nvPr>
            <p:ph type="subTitle" idx="9"/>
          </p:nvPr>
        </p:nvSpPr>
        <p:spPr>
          <a:xfrm>
            <a:off x="722375" y="3095000"/>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7" name="Google Shape;757;p28"/>
          <p:cNvSpPr txBox="1">
            <a:spLocks noGrp="1"/>
          </p:cNvSpPr>
          <p:nvPr>
            <p:ph type="subTitle" idx="13"/>
          </p:nvPr>
        </p:nvSpPr>
        <p:spPr>
          <a:xfrm>
            <a:off x="3377119" y="3095000"/>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8" name="Google Shape;758;p28"/>
          <p:cNvSpPr txBox="1">
            <a:spLocks noGrp="1"/>
          </p:cNvSpPr>
          <p:nvPr>
            <p:ph type="subTitle" idx="14"/>
          </p:nvPr>
        </p:nvSpPr>
        <p:spPr>
          <a:xfrm>
            <a:off x="6031874" y="3395475"/>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9" name="Google Shape;759;p28"/>
          <p:cNvSpPr txBox="1">
            <a:spLocks noGrp="1"/>
          </p:cNvSpPr>
          <p:nvPr>
            <p:ph type="subTitle" idx="15"/>
          </p:nvPr>
        </p:nvSpPr>
        <p:spPr>
          <a:xfrm>
            <a:off x="6031871" y="3095000"/>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760"/>
        <p:cNvGrpSpPr/>
        <p:nvPr/>
      </p:nvGrpSpPr>
      <p:grpSpPr>
        <a:xfrm>
          <a:off x="0" y="0"/>
          <a:ext cx="0" cy="0"/>
          <a:chOff x="0" y="0"/>
          <a:chExt cx="0" cy="0"/>
        </a:xfrm>
      </p:grpSpPr>
      <p:pic>
        <p:nvPicPr>
          <p:cNvPr id="761" name="Google Shape;761;p29"/>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762" name="Google Shape;762;p29"/>
          <p:cNvGrpSpPr/>
          <p:nvPr/>
        </p:nvGrpSpPr>
        <p:grpSpPr>
          <a:xfrm>
            <a:off x="-407521" y="-350"/>
            <a:ext cx="9565879" cy="5157654"/>
            <a:chOff x="-407521" y="-350"/>
            <a:chExt cx="9565879" cy="5157654"/>
          </a:xfrm>
        </p:grpSpPr>
        <p:sp>
          <p:nvSpPr>
            <p:cNvPr id="763" name="Google Shape;763;p29"/>
            <p:cNvSpPr/>
            <p:nvPr/>
          </p:nvSpPr>
          <p:spPr>
            <a:xfrm rot="-10799427">
              <a:off x="5535475" y="-50"/>
              <a:ext cx="3600600" cy="800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64" name="Google Shape;764;p29"/>
            <p:cNvSpPr/>
            <p:nvPr/>
          </p:nvSpPr>
          <p:spPr>
            <a:xfrm flipH="1">
              <a:off x="8422154"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65" name="Google Shape;765;p29"/>
            <p:cNvSpPr/>
            <p:nvPr/>
          </p:nvSpPr>
          <p:spPr>
            <a:xfrm flipH="1">
              <a:off x="6894859" y="4843504"/>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66" name="Google Shape;766;p29"/>
            <p:cNvSpPr/>
            <p:nvPr/>
          </p:nvSpPr>
          <p:spPr>
            <a:xfrm flipH="1">
              <a:off x="-407521"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767" name="Google Shape;767;p29"/>
          <p:cNvGrpSpPr/>
          <p:nvPr/>
        </p:nvGrpSpPr>
        <p:grpSpPr>
          <a:xfrm>
            <a:off x="-1162908" y="-71600"/>
            <a:ext cx="11998025" cy="4675588"/>
            <a:chOff x="-1162908" y="-71600"/>
            <a:chExt cx="11998025" cy="4675588"/>
          </a:xfrm>
        </p:grpSpPr>
        <p:sp>
          <p:nvSpPr>
            <p:cNvPr id="768" name="Google Shape;768;p29"/>
            <p:cNvSpPr/>
            <p:nvPr/>
          </p:nvSpPr>
          <p:spPr>
            <a:xfrm rot="10800000" flipH="1">
              <a:off x="-154596"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769" name="Google Shape;769;p29"/>
            <p:cNvGrpSpPr/>
            <p:nvPr/>
          </p:nvGrpSpPr>
          <p:grpSpPr>
            <a:xfrm flipH="1">
              <a:off x="-1162908" y="1349063"/>
              <a:ext cx="1885275" cy="1884250"/>
              <a:chOff x="2609275" y="3149350"/>
              <a:chExt cx="1885275" cy="1884250"/>
            </a:xfrm>
          </p:grpSpPr>
          <p:sp>
            <p:nvSpPr>
              <p:cNvPr id="770" name="Google Shape;770;p29"/>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9" name="Google Shape;789;p29"/>
            <p:cNvSpPr/>
            <p:nvPr/>
          </p:nvSpPr>
          <p:spPr>
            <a:xfrm rot="10800000" flipH="1">
              <a:off x="8509292" y="2278163"/>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29"/>
          <p:cNvSpPr txBox="1">
            <a:spLocks noGrp="1"/>
          </p:cNvSpPr>
          <p:nvPr>
            <p:ph type="subTitle" idx="1"/>
          </p:nvPr>
        </p:nvSpPr>
        <p:spPr>
          <a:xfrm>
            <a:off x="722375" y="1272825"/>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1" name="Google Shape;791;p29"/>
          <p:cNvSpPr txBox="1">
            <a:spLocks noGrp="1"/>
          </p:cNvSpPr>
          <p:nvPr>
            <p:ph type="title" hasCustomPrompt="1"/>
          </p:nvPr>
        </p:nvSpPr>
        <p:spPr>
          <a:xfrm>
            <a:off x="722600" y="710975"/>
            <a:ext cx="39957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92" name="Google Shape;792;p29"/>
          <p:cNvSpPr txBox="1">
            <a:spLocks noGrp="1"/>
          </p:cNvSpPr>
          <p:nvPr>
            <p:ph type="subTitle" idx="2"/>
          </p:nvPr>
        </p:nvSpPr>
        <p:spPr>
          <a:xfrm>
            <a:off x="2574150" y="2672825"/>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3" name="Google Shape;793;p29"/>
          <p:cNvSpPr txBox="1">
            <a:spLocks noGrp="1"/>
          </p:cNvSpPr>
          <p:nvPr>
            <p:ph type="title" idx="3" hasCustomPrompt="1"/>
          </p:nvPr>
        </p:nvSpPr>
        <p:spPr>
          <a:xfrm>
            <a:off x="2574375" y="2110925"/>
            <a:ext cx="39957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94" name="Google Shape;794;p29"/>
          <p:cNvSpPr txBox="1">
            <a:spLocks noGrp="1"/>
          </p:cNvSpPr>
          <p:nvPr>
            <p:ph type="subTitle" idx="4"/>
          </p:nvPr>
        </p:nvSpPr>
        <p:spPr>
          <a:xfrm>
            <a:off x="4425700" y="4072825"/>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5" name="Google Shape;795;p29"/>
          <p:cNvSpPr txBox="1">
            <a:spLocks noGrp="1"/>
          </p:cNvSpPr>
          <p:nvPr>
            <p:ph type="title" idx="5" hasCustomPrompt="1"/>
          </p:nvPr>
        </p:nvSpPr>
        <p:spPr>
          <a:xfrm>
            <a:off x="4425925" y="3510925"/>
            <a:ext cx="39957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CUSTOM_5_1">
    <p:spTree>
      <p:nvGrpSpPr>
        <p:cNvPr id="1" name="Shape 796"/>
        <p:cNvGrpSpPr/>
        <p:nvPr/>
      </p:nvGrpSpPr>
      <p:grpSpPr>
        <a:xfrm>
          <a:off x="0" y="0"/>
          <a:ext cx="0" cy="0"/>
          <a:chOff x="0" y="0"/>
          <a:chExt cx="0" cy="0"/>
        </a:xfrm>
      </p:grpSpPr>
      <p:pic>
        <p:nvPicPr>
          <p:cNvPr id="797" name="Google Shape;797;p30"/>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798" name="Google Shape;798;p30"/>
          <p:cNvGrpSpPr/>
          <p:nvPr/>
        </p:nvGrpSpPr>
        <p:grpSpPr>
          <a:xfrm>
            <a:off x="0" y="0"/>
            <a:ext cx="9552075" cy="5143500"/>
            <a:chOff x="0" y="0"/>
            <a:chExt cx="9552075" cy="5143500"/>
          </a:xfrm>
        </p:grpSpPr>
        <p:sp>
          <p:nvSpPr>
            <p:cNvPr id="799" name="Google Shape;799;p30"/>
            <p:cNvSpPr/>
            <p:nvPr/>
          </p:nvSpPr>
          <p:spPr>
            <a:xfrm>
              <a:off x="0" y="0"/>
              <a:ext cx="4803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00" name="Google Shape;800;p30"/>
            <p:cNvSpPr/>
            <p:nvPr/>
          </p:nvSpPr>
          <p:spPr>
            <a:xfrm flipH="1">
              <a:off x="8663700" y="3576600"/>
              <a:ext cx="480300" cy="15669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01" name="Google Shape;801;p30"/>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02" name="Google Shape;802;p30"/>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803" name="Google Shape;803;p30"/>
          <p:cNvGrpSpPr/>
          <p:nvPr/>
        </p:nvGrpSpPr>
        <p:grpSpPr>
          <a:xfrm>
            <a:off x="-505837" y="-1463962"/>
            <a:ext cx="6732100" cy="6536738"/>
            <a:chOff x="-505837" y="-1463962"/>
            <a:chExt cx="6732100" cy="6536738"/>
          </a:xfrm>
        </p:grpSpPr>
        <p:grpSp>
          <p:nvGrpSpPr>
            <p:cNvPr id="804" name="Google Shape;804;p30"/>
            <p:cNvGrpSpPr/>
            <p:nvPr/>
          </p:nvGrpSpPr>
          <p:grpSpPr>
            <a:xfrm>
              <a:off x="4340988" y="-1463962"/>
              <a:ext cx="1885275" cy="1884250"/>
              <a:chOff x="2609275" y="3149350"/>
              <a:chExt cx="1885275" cy="1884250"/>
            </a:xfrm>
          </p:grpSpPr>
          <p:sp>
            <p:nvSpPr>
              <p:cNvPr id="805" name="Google Shape;805;p3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30"/>
            <p:cNvGrpSpPr/>
            <p:nvPr/>
          </p:nvGrpSpPr>
          <p:grpSpPr>
            <a:xfrm>
              <a:off x="-505837" y="2977275"/>
              <a:ext cx="986125" cy="2095500"/>
              <a:chOff x="7631225" y="2241175"/>
              <a:chExt cx="986125" cy="2095500"/>
            </a:xfrm>
          </p:grpSpPr>
          <p:cxnSp>
            <p:nvCxnSpPr>
              <p:cNvPr id="825" name="Google Shape;825;p30"/>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6" name="Google Shape;826;p30"/>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7" name="Google Shape;827;p30"/>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8" name="Google Shape;828;p30"/>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9" name="Google Shape;829;p30"/>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0" name="Google Shape;830;p30"/>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1" name="Google Shape;831;p30"/>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2" name="Google Shape;832;p30"/>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3" name="Google Shape;833;p30"/>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4" name="Google Shape;834;p30"/>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5" name="Google Shape;835;p30"/>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6" name="Google Shape;836;p30"/>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7" name="Google Shape;837;p30"/>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8" name="Google Shape;838;p30"/>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
        <p:nvSpPr>
          <p:cNvPr id="839" name="Google Shape;839;p30"/>
          <p:cNvSpPr txBox="1">
            <a:spLocks noGrp="1"/>
          </p:cNvSpPr>
          <p:nvPr>
            <p:ph type="subTitle" idx="1"/>
          </p:nvPr>
        </p:nvSpPr>
        <p:spPr>
          <a:xfrm>
            <a:off x="722375" y="1911375"/>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0" name="Google Shape;840;p30"/>
          <p:cNvSpPr txBox="1">
            <a:spLocks noGrp="1"/>
          </p:cNvSpPr>
          <p:nvPr>
            <p:ph type="title" hasCustomPrompt="1"/>
          </p:nvPr>
        </p:nvSpPr>
        <p:spPr>
          <a:xfrm>
            <a:off x="722513" y="1349525"/>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1" name="Google Shape;841;p30"/>
          <p:cNvSpPr txBox="1">
            <a:spLocks noGrp="1"/>
          </p:cNvSpPr>
          <p:nvPr>
            <p:ph type="subTitle" idx="2"/>
          </p:nvPr>
        </p:nvSpPr>
        <p:spPr>
          <a:xfrm>
            <a:off x="3347124" y="1911375"/>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2" name="Google Shape;842;p30"/>
          <p:cNvSpPr txBox="1">
            <a:spLocks noGrp="1"/>
          </p:cNvSpPr>
          <p:nvPr>
            <p:ph type="title" idx="3" hasCustomPrompt="1"/>
          </p:nvPr>
        </p:nvSpPr>
        <p:spPr>
          <a:xfrm>
            <a:off x="3347260" y="1349525"/>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3" name="Google Shape;843;p30"/>
          <p:cNvSpPr txBox="1">
            <a:spLocks noGrp="1"/>
          </p:cNvSpPr>
          <p:nvPr>
            <p:ph type="subTitle" idx="4"/>
          </p:nvPr>
        </p:nvSpPr>
        <p:spPr>
          <a:xfrm>
            <a:off x="5971873" y="1911375"/>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4" name="Google Shape;844;p30"/>
          <p:cNvSpPr txBox="1">
            <a:spLocks noGrp="1"/>
          </p:cNvSpPr>
          <p:nvPr>
            <p:ph type="title" idx="5" hasCustomPrompt="1"/>
          </p:nvPr>
        </p:nvSpPr>
        <p:spPr>
          <a:xfrm>
            <a:off x="5972007" y="1349525"/>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5" name="Google Shape;845;p30"/>
          <p:cNvSpPr txBox="1">
            <a:spLocks noGrp="1"/>
          </p:cNvSpPr>
          <p:nvPr>
            <p:ph type="subTitle" idx="6"/>
          </p:nvPr>
        </p:nvSpPr>
        <p:spPr>
          <a:xfrm>
            <a:off x="2034800" y="3707300"/>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6" name="Google Shape;846;p30"/>
          <p:cNvSpPr txBox="1">
            <a:spLocks noGrp="1"/>
          </p:cNvSpPr>
          <p:nvPr>
            <p:ph type="title" idx="7" hasCustomPrompt="1"/>
          </p:nvPr>
        </p:nvSpPr>
        <p:spPr>
          <a:xfrm>
            <a:off x="2034947" y="3145450"/>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7" name="Google Shape;847;p30"/>
          <p:cNvSpPr txBox="1">
            <a:spLocks noGrp="1"/>
          </p:cNvSpPr>
          <p:nvPr>
            <p:ph type="subTitle" idx="8"/>
          </p:nvPr>
        </p:nvSpPr>
        <p:spPr>
          <a:xfrm>
            <a:off x="4659549" y="3707300"/>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8" name="Google Shape;848;p30"/>
          <p:cNvSpPr txBox="1">
            <a:spLocks noGrp="1"/>
          </p:cNvSpPr>
          <p:nvPr>
            <p:ph type="title" idx="9" hasCustomPrompt="1"/>
          </p:nvPr>
        </p:nvSpPr>
        <p:spPr>
          <a:xfrm>
            <a:off x="4659694" y="3145450"/>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9" name="Google Shape;849;p30"/>
          <p:cNvSpPr txBox="1">
            <a:spLocks noGrp="1"/>
          </p:cNvSpPr>
          <p:nvPr>
            <p:ph type="title" idx="13"/>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pic>
        <p:nvPicPr>
          <p:cNvPr id="45" name="Google Shape;45;p4"/>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46" name="Google Shape;46;p4"/>
          <p:cNvGrpSpPr/>
          <p:nvPr/>
        </p:nvGrpSpPr>
        <p:grpSpPr>
          <a:xfrm>
            <a:off x="-1360162" y="-430750"/>
            <a:ext cx="4586213" cy="5760313"/>
            <a:chOff x="-1360162" y="-430750"/>
            <a:chExt cx="4586213" cy="5760313"/>
          </a:xfrm>
        </p:grpSpPr>
        <p:sp>
          <p:nvSpPr>
            <p:cNvPr id="47" name="Google Shape;47;p4"/>
            <p:cNvSpPr/>
            <p:nvPr/>
          </p:nvSpPr>
          <p:spPr>
            <a:xfrm rot="10800000" flipH="1">
              <a:off x="-202950" y="-43075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8" name="Google Shape;48;p4"/>
            <p:cNvGrpSpPr/>
            <p:nvPr/>
          </p:nvGrpSpPr>
          <p:grpSpPr>
            <a:xfrm>
              <a:off x="-1360162" y="3445313"/>
              <a:ext cx="1885275" cy="1884250"/>
              <a:chOff x="2609275" y="3149350"/>
              <a:chExt cx="1885275" cy="1884250"/>
            </a:xfrm>
          </p:grpSpPr>
          <p:sp>
            <p:nvSpPr>
              <p:cNvPr id="49" name="Google Shape;49;p4"/>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 name="Google Shape;68;p4"/>
          <p:cNvGrpSpPr/>
          <p:nvPr/>
        </p:nvGrpSpPr>
        <p:grpSpPr>
          <a:xfrm>
            <a:off x="6107100" y="0"/>
            <a:ext cx="3036900" cy="5143500"/>
            <a:chOff x="6107100" y="0"/>
            <a:chExt cx="3036900" cy="5143500"/>
          </a:xfrm>
        </p:grpSpPr>
        <p:sp>
          <p:nvSpPr>
            <p:cNvPr id="69" name="Google Shape;69;p4"/>
            <p:cNvSpPr/>
            <p:nvPr/>
          </p:nvSpPr>
          <p:spPr>
            <a:xfrm flipH="1">
              <a:off x="6107100" y="4748700"/>
              <a:ext cx="3023100" cy="394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0" name="Google Shape;70;p4"/>
            <p:cNvSpPr/>
            <p:nvPr/>
          </p:nvSpPr>
          <p:spPr>
            <a:xfrm rot="10800000">
              <a:off x="6928200" y="0"/>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1" name="Google Shape;71;p4"/>
            <p:cNvSpPr/>
            <p:nvPr/>
          </p:nvSpPr>
          <p:spPr>
            <a:xfrm flipH="1">
              <a:off x="8605675" y="3272100"/>
              <a:ext cx="530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72" name="Google Shape;72;p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3" name="Google Shape;73;p4"/>
          <p:cNvSpPr txBox="1">
            <a:spLocks noGrp="1"/>
          </p:cNvSpPr>
          <p:nvPr>
            <p:ph type="body" idx="1"/>
          </p:nvPr>
        </p:nvSpPr>
        <p:spPr>
          <a:xfrm>
            <a:off x="722375" y="1187600"/>
            <a:ext cx="7699200" cy="1200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2">
    <p:spTree>
      <p:nvGrpSpPr>
        <p:cNvPr id="1" name="Shape 850"/>
        <p:cNvGrpSpPr/>
        <p:nvPr/>
      </p:nvGrpSpPr>
      <p:grpSpPr>
        <a:xfrm>
          <a:off x="0" y="0"/>
          <a:ext cx="0" cy="0"/>
          <a:chOff x="0" y="0"/>
          <a:chExt cx="0" cy="0"/>
        </a:xfrm>
      </p:grpSpPr>
      <p:grpSp>
        <p:nvGrpSpPr>
          <p:cNvPr id="851" name="Google Shape;851;p31"/>
          <p:cNvGrpSpPr/>
          <p:nvPr/>
        </p:nvGrpSpPr>
        <p:grpSpPr>
          <a:xfrm>
            <a:off x="800963" y="-1678600"/>
            <a:ext cx="9414788" cy="4643313"/>
            <a:chOff x="800963" y="-1678600"/>
            <a:chExt cx="9414788" cy="4643313"/>
          </a:xfrm>
        </p:grpSpPr>
        <p:grpSp>
          <p:nvGrpSpPr>
            <p:cNvPr id="852" name="Google Shape;852;p31"/>
            <p:cNvGrpSpPr/>
            <p:nvPr/>
          </p:nvGrpSpPr>
          <p:grpSpPr>
            <a:xfrm flipH="1">
              <a:off x="8330475" y="1080463"/>
              <a:ext cx="1885275" cy="1884250"/>
              <a:chOff x="2609275" y="3149350"/>
              <a:chExt cx="1885275" cy="1884250"/>
            </a:xfrm>
          </p:grpSpPr>
          <p:sp>
            <p:nvSpPr>
              <p:cNvPr id="853" name="Google Shape;853;p31"/>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2" name="Google Shape;872;p31"/>
            <p:cNvSpPr/>
            <p:nvPr/>
          </p:nvSpPr>
          <p:spPr>
            <a:xfrm rot="5400000" flipH="1">
              <a:off x="800963" y="-167860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3" name="Google Shape;873;p31"/>
          <p:cNvPicPr preferRelativeResize="0"/>
          <p:nvPr/>
        </p:nvPicPr>
        <p:blipFill>
          <a:blip r:embed="rId2">
            <a:alphaModFix/>
          </a:blip>
          <a:stretch>
            <a:fillRect/>
          </a:stretch>
        </p:blipFill>
        <p:spPr>
          <a:xfrm rot="10800000">
            <a:off x="7924" y="0"/>
            <a:ext cx="9128151" cy="5143499"/>
          </a:xfrm>
          <a:prstGeom prst="rect">
            <a:avLst/>
          </a:prstGeom>
          <a:noFill/>
          <a:ln>
            <a:noFill/>
          </a:ln>
        </p:spPr>
      </p:pic>
      <p:sp>
        <p:nvSpPr>
          <p:cNvPr id="874" name="Google Shape;874;p31"/>
          <p:cNvSpPr txBox="1">
            <a:spLocks noGrp="1"/>
          </p:cNvSpPr>
          <p:nvPr>
            <p:ph type="ctrTitle"/>
          </p:nvPr>
        </p:nvSpPr>
        <p:spPr>
          <a:xfrm>
            <a:off x="2685375" y="552694"/>
            <a:ext cx="3773100" cy="90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75" name="Google Shape;875;p31"/>
          <p:cNvSpPr txBox="1">
            <a:spLocks noGrp="1"/>
          </p:cNvSpPr>
          <p:nvPr>
            <p:ph type="subTitle" idx="1"/>
          </p:nvPr>
        </p:nvSpPr>
        <p:spPr>
          <a:xfrm>
            <a:off x="2685375" y="1369144"/>
            <a:ext cx="3773100" cy="107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5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76" name="Google Shape;876;p31"/>
          <p:cNvSpPr txBox="1"/>
          <p:nvPr/>
        </p:nvSpPr>
        <p:spPr>
          <a:xfrm>
            <a:off x="3014822" y="3604741"/>
            <a:ext cx="3114300" cy="61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000">
                <a:solidFill>
                  <a:schemeClr val="dk1"/>
                </a:solidFill>
                <a:latin typeface="Maven Pro"/>
                <a:ea typeface="Maven Pro"/>
                <a:cs typeface="Maven Pro"/>
                <a:sym typeface="Maven Pro"/>
              </a:rPr>
              <a:t>CREDITS: This presentation template was created by </a:t>
            </a:r>
            <a:r>
              <a:rPr lang="en" sz="1000" b="1" u="sng">
                <a:solidFill>
                  <a:schemeClr val="dk1"/>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Slidesgo</a:t>
            </a:r>
            <a:r>
              <a:rPr lang="en" sz="1000">
                <a:solidFill>
                  <a:schemeClr val="dk1"/>
                </a:solidFill>
                <a:latin typeface="Maven Pro"/>
                <a:ea typeface="Maven Pro"/>
                <a:cs typeface="Maven Pro"/>
                <a:sym typeface="Maven Pro"/>
              </a:rPr>
              <a:t>, including icons by </a:t>
            </a:r>
            <a:r>
              <a:rPr lang="en" sz="1000" b="1" u="sng">
                <a:solidFill>
                  <a:schemeClr val="dk1"/>
                </a:solid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Flaticon</a:t>
            </a:r>
            <a:r>
              <a:rPr lang="en" sz="1000" b="1">
                <a:solidFill>
                  <a:schemeClr val="dk1"/>
                </a:solidFill>
                <a:latin typeface="Maven Pro"/>
                <a:ea typeface="Maven Pro"/>
                <a:cs typeface="Maven Pro"/>
                <a:sym typeface="Maven Pro"/>
              </a:rPr>
              <a:t> </a:t>
            </a:r>
            <a:r>
              <a:rPr lang="en" sz="1000">
                <a:solidFill>
                  <a:schemeClr val="dk1"/>
                </a:solidFill>
                <a:latin typeface="Maven Pro"/>
                <a:ea typeface="Maven Pro"/>
                <a:cs typeface="Maven Pro"/>
                <a:sym typeface="Maven Pro"/>
              </a:rPr>
              <a:t>and infographics &amp; images by </a:t>
            </a:r>
            <a:r>
              <a:rPr lang="en" sz="1000" b="1" u="sng">
                <a:solidFill>
                  <a:schemeClr val="dk1"/>
                </a:solidFill>
                <a:latin typeface="Maven Pro"/>
                <a:ea typeface="Maven Pro"/>
                <a:cs typeface="Maven Pro"/>
                <a:sym typeface="Maven Pro"/>
                <a:hlinkClick r:id="rId5">
                  <a:extLst>
                    <a:ext uri="{A12FA001-AC4F-418D-AE19-62706E023703}">
                      <ahyp:hlinkClr xmlns:ahyp="http://schemas.microsoft.com/office/drawing/2018/hyperlinkcolor" val="tx"/>
                    </a:ext>
                  </a:extLst>
                </a:hlinkClick>
              </a:rPr>
              <a:t>Freepik</a:t>
            </a:r>
            <a:endParaRPr sz="1000" b="1" u="sng">
              <a:solidFill>
                <a:schemeClr val="dk1"/>
              </a:solidFill>
              <a:latin typeface="Maven Pro"/>
              <a:ea typeface="Maven Pro"/>
              <a:cs typeface="Maven Pro"/>
              <a:sym typeface="Maven Pr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8_1">
    <p:spTree>
      <p:nvGrpSpPr>
        <p:cNvPr id="1" name="Shape 877"/>
        <p:cNvGrpSpPr/>
        <p:nvPr/>
      </p:nvGrpSpPr>
      <p:grpSpPr>
        <a:xfrm>
          <a:off x="0" y="0"/>
          <a:ext cx="0" cy="0"/>
          <a:chOff x="0" y="0"/>
          <a:chExt cx="0" cy="0"/>
        </a:xfrm>
      </p:grpSpPr>
      <p:pic>
        <p:nvPicPr>
          <p:cNvPr id="878" name="Google Shape;878;p32"/>
          <p:cNvPicPr preferRelativeResize="0"/>
          <p:nvPr/>
        </p:nvPicPr>
        <p:blipFill>
          <a:blip r:embed="rId2">
            <a:alphaModFix/>
          </a:blip>
          <a:stretch>
            <a:fillRect/>
          </a:stretch>
        </p:blipFill>
        <p:spPr>
          <a:xfrm rot="10800000">
            <a:off x="7924" y="0"/>
            <a:ext cx="9128151" cy="514349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8_1_1">
    <p:spTree>
      <p:nvGrpSpPr>
        <p:cNvPr id="1" name="Shape 879"/>
        <p:cNvGrpSpPr/>
        <p:nvPr/>
      </p:nvGrpSpPr>
      <p:grpSpPr>
        <a:xfrm>
          <a:off x="0" y="0"/>
          <a:ext cx="0" cy="0"/>
          <a:chOff x="0" y="0"/>
          <a:chExt cx="0" cy="0"/>
        </a:xfrm>
      </p:grpSpPr>
      <p:pic>
        <p:nvPicPr>
          <p:cNvPr id="880" name="Google Shape;880;p33"/>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881" name="Google Shape;881;p33"/>
          <p:cNvGrpSpPr/>
          <p:nvPr/>
        </p:nvGrpSpPr>
        <p:grpSpPr>
          <a:xfrm>
            <a:off x="0" y="-25"/>
            <a:ext cx="9552075" cy="5143375"/>
            <a:chOff x="0" y="-25"/>
            <a:chExt cx="9552075" cy="5143375"/>
          </a:xfrm>
        </p:grpSpPr>
        <p:sp>
          <p:nvSpPr>
            <p:cNvPr id="882" name="Google Shape;882;p33"/>
            <p:cNvSpPr/>
            <p:nvPr/>
          </p:nvSpPr>
          <p:spPr>
            <a:xfrm>
              <a:off x="0" y="0"/>
              <a:ext cx="722400" cy="24021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3" name="Google Shape;883;p33"/>
            <p:cNvSpPr/>
            <p:nvPr/>
          </p:nvSpPr>
          <p:spPr>
            <a:xfrm flipH="1">
              <a:off x="6943500" y="4306950"/>
              <a:ext cx="2200500" cy="836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4" name="Google Shape;884;p33"/>
            <p:cNvSpPr/>
            <p:nvPr/>
          </p:nvSpPr>
          <p:spPr>
            <a:xfrm rot="10800000" flipH="1">
              <a:off x="0" y="-25"/>
              <a:ext cx="2263500" cy="8421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5" name="Google Shape;885;p33"/>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886" name="Google Shape;886;p33"/>
          <p:cNvGrpSpPr/>
          <p:nvPr/>
        </p:nvGrpSpPr>
        <p:grpSpPr>
          <a:xfrm>
            <a:off x="489563" y="-211525"/>
            <a:ext cx="8425113" cy="6291588"/>
            <a:chOff x="489563" y="-211525"/>
            <a:chExt cx="8425113" cy="6291588"/>
          </a:xfrm>
        </p:grpSpPr>
        <p:grpSp>
          <p:nvGrpSpPr>
            <p:cNvPr id="887" name="Google Shape;887;p33"/>
            <p:cNvGrpSpPr/>
            <p:nvPr/>
          </p:nvGrpSpPr>
          <p:grpSpPr>
            <a:xfrm>
              <a:off x="489563" y="4195813"/>
              <a:ext cx="1885275" cy="1884250"/>
              <a:chOff x="2609275" y="3149350"/>
              <a:chExt cx="1885275" cy="1884250"/>
            </a:xfrm>
          </p:grpSpPr>
          <p:sp>
            <p:nvSpPr>
              <p:cNvPr id="888" name="Google Shape;888;p3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33"/>
            <p:cNvGrpSpPr/>
            <p:nvPr/>
          </p:nvGrpSpPr>
          <p:grpSpPr>
            <a:xfrm>
              <a:off x="7928550" y="-211525"/>
              <a:ext cx="986125" cy="2095500"/>
              <a:chOff x="7631225" y="2241175"/>
              <a:chExt cx="986125" cy="2095500"/>
            </a:xfrm>
          </p:grpSpPr>
          <p:cxnSp>
            <p:nvCxnSpPr>
              <p:cNvPr id="908" name="Google Shape;908;p33"/>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09" name="Google Shape;909;p33"/>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0" name="Google Shape;910;p33"/>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1" name="Google Shape;911;p33"/>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2" name="Google Shape;912;p33"/>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3" name="Google Shape;913;p33"/>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4" name="Google Shape;914;p33"/>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5" name="Google Shape;915;p33"/>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6" name="Google Shape;916;p33"/>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7" name="Google Shape;917;p33"/>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8" name="Google Shape;918;p33"/>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9" name="Google Shape;919;p33"/>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0" name="Google Shape;920;p33"/>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1" name="Google Shape;921;p33"/>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pic>
        <p:nvPicPr>
          <p:cNvPr id="75" name="Google Shape;75;p5"/>
          <p:cNvPicPr preferRelativeResize="0"/>
          <p:nvPr/>
        </p:nvPicPr>
        <p:blipFill>
          <a:blip r:embed="rId2">
            <a:alphaModFix/>
          </a:blip>
          <a:stretch>
            <a:fillRect/>
          </a:stretch>
        </p:blipFill>
        <p:spPr>
          <a:xfrm rot="10800000">
            <a:off x="7924" y="0"/>
            <a:ext cx="9128151" cy="5143499"/>
          </a:xfrm>
          <a:prstGeom prst="rect">
            <a:avLst/>
          </a:prstGeom>
          <a:noFill/>
          <a:ln>
            <a:noFill/>
          </a:ln>
        </p:spPr>
      </p:pic>
      <p:pic>
        <p:nvPicPr>
          <p:cNvPr id="76" name="Google Shape;76;p5"/>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77" name="Google Shape;77;p5"/>
          <p:cNvGrpSpPr/>
          <p:nvPr/>
        </p:nvGrpSpPr>
        <p:grpSpPr>
          <a:xfrm>
            <a:off x="-202950" y="-1524237"/>
            <a:ext cx="9908950" cy="5849938"/>
            <a:chOff x="-202950" y="-1524237"/>
            <a:chExt cx="9908950" cy="5849938"/>
          </a:xfrm>
        </p:grpSpPr>
        <p:sp>
          <p:nvSpPr>
            <p:cNvPr id="78" name="Google Shape;78;p5"/>
            <p:cNvSpPr/>
            <p:nvPr/>
          </p:nvSpPr>
          <p:spPr>
            <a:xfrm rot="10800000" flipH="1">
              <a:off x="-202950" y="-43075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79" name="Google Shape;79;p5"/>
            <p:cNvGrpSpPr/>
            <p:nvPr/>
          </p:nvGrpSpPr>
          <p:grpSpPr>
            <a:xfrm>
              <a:off x="8719875" y="2230200"/>
              <a:ext cx="986125" cy="2095500"/>
              <a:chOff x="7631225" y="2241175"/>
              <a:chExt cx="986125" cy="2095500"/>
            </a:xfrm>
          </p:grpSpPr>
          <p:cxnSp>
            <p:nvCxnSpPr>
              <p:cNvPr id="80" name="Google Shape;80;p5"/>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1" name="Google Shape;81;p5"/>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 name="Google Shape;82;p5"/>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 name="Google Shape;83;p5"/>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4" name="Google Shape;84;p5"/>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5" name="Google Shape;85;p5"/>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6" name="Google Shape;86;p5"/>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7" name="Google Shape;87;p5"/>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8" name="Google Shape;88;p5"/>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9" name="Google Shape;89;p5"/>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0" name="Google Shape;90;p5"/>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 name="Google Shape;91;p5"/>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 name="Google Shape;92;p5"/>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3" name="Google Shape;93;p5"/>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94" name="Google Shape;94;p5"/>
            <p:cNvGrpSpPr/>
            <p:nvPr/>
          </p:nvGrpSpPr>
          <p:grpSpPr>
            <a:xfrm>
              <a:off x="4865588" y="-1524237"/>
              <a:ext cx="1885275" cy="1884250"/>
              <a:chOff x="2609275" y="3149350"/>
              <a:chExt cx="1885275" cy="1884250"/>
            </a:xfrm>
          </p:grpSpPr>
          <p:sp>
            <p:nvSpPr>
              <p:cNvPr id="95" name="Google Shape;95;p5"/>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 name="Google Shape;114;p5"/>
          <p:cNvGrpSpPr/>
          <p:nvPr/>
        </p:nvGrpSpPr>
        <p:grpSpPr>
          <a:xfrm>
            <a:off x="-5879" y="147025"/>
            <a:ext cx="9561029" cy="4996475"/>
            <a:chOff x="-5879" y="147025"/>
            <a:chExt cx="9561029" cy="4996475"/>
          </a:xfrm>
        </p:grpSpPr>
        <p:sp>
          <p:nvSpPr>
            <p:cNvPr id="115" name="Google Shape;115;p5"/>
            <p:cNvSpPr/>
            <p:nvPr/>
          </p:nvSpPr>
          <p:spPr>
            <a:xfrm>
              <a:off x="0" y="4570725"/>
              <a:ext cx="3023100" cy="572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6" name="Google Shape;116;p5"/>
            <p:cNvSpPr/>
            <p:nvPr/>
          </p:nvSpPr>
          <p:spPr>
            <a:xfrm>
              <a:off x="7672650" y="14702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7" name="Google Shape;117;p5"/>
            <p:cNvSpPr/>
            <p:nvPr/>
          </p:nvSpPr>
          <p:spPr>
            <a:xfrm flipH="1">
              <a:off x="6920275"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8" name="Google Shape;118;p5"/>
            <p:cNvSpPr/>
            <p:nvPr/>
          </p:nvSpPr>
          <p:spPr>
            <a:xfrm>
              <a:off x="-5879" y="3272100"/>
              <a:ext cx="530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119" name="Google Shape;119;p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0" name="Google Shape;120;p5"/>
          <p:cNvSpPr txBox="1">
            <a:spLocks noGrp="1"/>
          </p:cNvSpPr>
          <p:nvPr>
            <p:ph type="subTitle" idx="1"/>
          </p:nvPr>
        </p:nvSpPr>
        <p:spPr>
          <a:xfrm>
            <a:off x="826450" y="2085250"/>
            <a:ext cx="3516600" cy="1769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21" name="Google Shape;121;p5"/>
          <p:cNvSpPr txBox="1">
            <a:spLocks noGrp="1"/>
          </p:cNvSpPr>
          <p:nvPr>
            <p:ph type="subTitle" idx="2"/>
          </p:nvPr>
        </p:nvSpPr>
        <p:spPr>
          <a:xfrm>
            <a:off x="4800925" y="2085250"/>
            <a:ext cx="3516600" cy="176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pic>
        <p:nvPicPr>
          <p:cNvPr id="123" name="Google Shape;123;p6"/>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124" name="Google Shape;124;p6"/>
          <p:cNvGrpSpPr/>
          <p:nvPr/>
        </p:nvGrpSpPr>
        <p:grpSpPr>
          <a:xfrm>
            <a:off x="-313650" y="-25"/>
            <a:ext cx="9457650" cy="5143450"/>
            <a:chOff x="-313650" y="-25"/>
            <a:chExt cx="9457650" cy="5143450"/>
          </a:xfrm>
        </p:grpSpPr>
        <p:sp>
          <p:nvSpPr>
            <p:cNvPr id="125" name="Google Shape;125;p6"/>
            <p:cNvSpPr/>
            <p:nvPr/>
          </p:nvSpPr>
          <p:spPr>
            <a:xfrm rot="10800000">
              <a:off x="8676300" y="-25"/>
              <a:ext cx="467700" cy="14568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6" name="Google Shape;126;p6"/>
            <p:cNvSpPr/>
            <p:nvPr/>
          </p:nvSpPr>
          <p:spPr>
            <a:xfrm rot="10800000">
              <a:off x="6880500" y="-12"/>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7" name="Google Shape;127;p6"/>
            <p:cNvSpPr/>
            <p:nvPr/>
          </p:nvSpPr>
          <p:spPr>
            <a:xfrm>
              <a:off x="-313650" y="46040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8" name="Google Shape;128;p6"/>
            <p:cNvSpPr/>
            <p:nvPr/>
          </p:nvSpPr>
          <p:spPr>
            <a:xfrm flipH="1">
              <a:off x="5715000" y="4681725"/>
              <a:ext cx="3429000" cy="461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129" name="Google Shape;129;p6"/>
          <p:cNvGrpSpPr/>
          <p:nvPr/>
        </p:nvGrpSpPr>
        <p:grpSpPr>
          <a:xfrm>
            <a:off x="-1165287" y="-673237"/>
            <a:ext cx="1885275" cy="1884250"/>
            <a:chOff x="2609275" y="3149350"/>
            <a:chExt cx="1885275" cy="1884250"/>
          </a:xfrm>
        </p:grpSpPr>
        <p:sp>
          <p:nvSpPr>
            <p:cNvPr id="130" name="Google Shape;130;p6"/>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pic>
        <p:nvPicPr>
          <p:cNvPr id="151" name="Google Shape;151;p7"/>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152" name="Google Shape;152;p7"/>
          <p:cNvGrpSpPr/>
          <p:nvPr/>
        </p:nvGrpSpPr>
        <p:grpSpPr>
          <a:xfrm>
            <a:off x="0" y="0"/>
            <a:ext cx="2263500" cy="1871400"/>
            <a:chOff x="0" y="0"/>
            <a:chExt cx="2263500" cy="1871400"/>
          </a:xfrm>
        </p:grpSpPr>
        <p:sp>
          <p:nvSpPr>
            <p:cNvPr id="153" name="Google Shape;153;p7"/>
            <p:cNvSpPr/>
            <p:nvPr/>
          </p:nvSpPr>
          <p:spPr>
            <a:xfrm>
              <a:off x="0" y="0"/>
              <a:ext cx="5556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54" name="Google Shape;154;p7"/>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155" name="Google Shape;155;p7"/>
          <p:cNvGrpSpPr/>
          <p:nvPr/>
        </p:nvGrpSpPr>
        <p:grpSpPr>
          <a:xfrm>
            <a:off x="-1404987" y="-1786325"/>
            <a:ext cx="11178725" cy="6927275"/>
            <a:chOff x="-1404987" y="-1786325"/>
            <a:chExt cx="11178725" cy="6927275"/>
          </a:xfrm>
        </p:grpSpPr>
        <p:sp>
          <p:nvSpPr>
            <p:cNvPr id="156" name="Google Shape;156;p7"/>
            <p:cNvSpPr/>
            <p:nvPr/>
          </p:nvSpPr>
          <p:spPr>
            <a:xfrm>
              <a:off x="-78450" y="452985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57" name="Google Shape;157;p7"/>
            <p:cNvGrpSpPr/>
            <p:nvPr/>
          </p:nvGrpSpPr>
          <p:grpSpPr>
            <a:xfrm>
              <a:off x="-1404987" y="2387838"/>
              <a:ext cx="1885275" cy="1884250"/>
              <a:chOff x="2609275" y="3149350"/>
              <a:chExt cx="1885275" cy="1884250"/>
            </a:xfrm>
          </p:grpSpPr>
          <p:sp>
            <p:nvSpPr>
              <p:cNvPr id="158" name="Google Shape;158;p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7"/>
            <p:cNvSpPr/>
            <p:nvPr/>
          </p:nvSpPr>
          <p:spPr>
            <a:xfrm rot="-5400000">
              <a:off x="7447913" y="-17863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7"/>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9" name="Google Shape;179;p7"/>
          <p:cNvSpPr txBox="1">
            <a:spLocks noGrp="1"/>
          </p:cNvSpPr>
          <p:nvPr>
            <p:ph type="body" idx="1"/>
          </p:nvPr>
        </p:nvSpPr>
        <p:spPr>
          <a:xfrm>
            <a:off x="722400" y="2086725"/>
            <a:ext cx="4136700" cy="1846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0"/>
        <p:cNvGrpSpPr/>
        <p:nvPr/>
      </p:nvGrpSpPr>
      <p:grpSpPr>
        <a:xfrm>
          <a:off x="0" y="0"/>
          <a:ext cx="0" cy="0"/>
          <a:chOff x="0" y="0"/>
          <a:chExt cx="0" cy="0"/>
        </a:xfrm>
      </p:grpSpPr>
      <p:pic>
        <p:nvPicPr>
          <p:cNvPr id="181" name="Google Shape;181;p8"/>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182" name="Google Shape;182;p8"/>
          <p:cNvGrpSpPr/>
          <p:nvPr/>
        </p:nvGrpSpPr>
        <p:grpSpPr>
          <a:xfrm>
            <a:off x="6873876" y="0"/>
            <a:ext cx="2263500" cy="1871400"/>
            <a:chOff x="6873876" y="0"/>
            <a:chExt cx="2263500" cy="1871400"/>
          </a:xfrm>
        </p:grpSpPr>
        <p:sp>
          <p:nvSpPr>
            <p:cNvPr id="183" name="Google Shape;183;p8"/>
            <p:cNvSpPr/>
            <p:nvPr/>
          </p:nvSpPr>
          <p:spPr>
            <a:xfrm flipH="1">
              <a:off x="8414976"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4" name="Google Shape;184;p8"/>
            <p:cNvSpPr/>
            <p:nvPr/>
          </p:nvSpPr>
          <p:spPr>
            <a:xfrm rot="10800000">
              <a:off x="6873876"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185" name="Google Shape;185;p8"/>
          <p:cNvGrpSpPr/>
          <p:nvPr/>
        </p:nvGrpSpPr>
        <p:grpSpPr>
          <a:xfrm>
            <a:off x="6053826" y="2401638"/>
            <a:ext cx="4322888" cy="2780726"/>
            <a:chOff x="6053826" y="2401638"/>
            <a:chExt cx="4322888" cy="2780726"/>
          </a:xfrm>
        </p:grpSpPr>
        <p:sp>
          <p:nvSpPr>
            <p:cNvPr id="186" name="Google Shape;186;p8"/>
            <p:cNvSpPr/>
            <p:nvPr/>
          </p:nvSpPr>
          <p:spPr>
            <a:xfrm flipH="1">
              <a:off x="6053826" y="4571263"/>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87" name="Google Shape;187;p8"/>
            <p:cNvGrpSpPr/>
            <p:nvPr/>
          </p:nvGrpSpPr>
          <p:grpSpPr>
            <a:xfrm flipH="1">
              <a:off x="8491439" y="2401638"/>
              <a:ext cx="1885275" cy="1884250"/>
              <a:chOff x="2609275" y="3149350"/>
              <a:chExt cx="1885275" cy="1884250"/>
            </a:xfrm>
          </p:grpSpPr>
          <p:sp>
            <p:nvSpPr>
              <p:cNvPr id="188" name="Google Shape;188;p8"/>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 name="Google Shape;207;p8"/>
          <p:cNvSpPr txBox="1">
            <a:spLocks noGrp="1"/>
          </p:cNvSpPr>
          <p:nvPr>
            <p:ph type="title"/>
          </p:nvPr>
        </p:nvSpPr>
        <p:spPr>
          <a:xfrm>
            <a:off x="1892300" y="1524000"/>
            <a:ext cx="5359500" cy="209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pic>
        <p:nvPicPr>
          <p:cNvPr id="209" name="Google Shape;209;p9"/>
          <p:cNvPicPr preferRelativeResize="0"/>
          <p:nvPr/>
        </p:nvPicPr>
        <p:blipFill>
          <a:blip r:embed="rId2">
            <a:alphaModFix/>
          </a:blip>
          <a:stretch>
            <a:fillRect/>
          </a:stretch>
        </p:blipFill>
        <p:spPr>
          <a:xfrm flipH="1">
            <a:off x="7924" y="0"/>
            <a:ext cx="9128151" cy="5143499"/>
          </a:xfrm>
          <a:prstGeom prst="rect">
            <a:avLst/>
          </a:prstGeom>
          <a:noFill/>
          <a:ln>
            <a:noFill/>
          </a:ln>
        </p:spPr>
      </p:pic>
      <p:pic>
        <p:nvPicPr>
          <p:cNvPr id="210" name="Google Shape;210;p9"/>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211" name="Google Shape;211;p9"/>
          <p:cNvGrpSpPr/>
          <p:nvPr/>
        </p:nvGrpSpPr>
        <p:grpSpPr>
          <a:xfrm>
            <a:off x="0" y="0"/>
            <a:ext cx="9362875" cy="5143500"/>
            <a:chOff x="0" y="0"/>
            <a:chExt cx="9362875" cy="5143500"/>
          </a:xfrm>
        </p:grpSpPr>
        <p:sp>
          <p:nvSpPr>
            <p:cNvPr id="212" name="Google Shape;212;p9"/>
            <p:cNvSpPr/>
            <p:nvPr/>
          </p:nvSpPr>
          <p:spPr>
            <a:xfrm>
              <a:off x="7925"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3" name="Google Shape;213;p9"/>
            <p:cNvSpPr/>
            <p:nvPr/>
          </p:nvSpPr>
          <p:spPr>
            <a:xfrm rot="-5400000">
              <a:off x="7825525" y="3832950"/>
              <a:ext cx="14925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4" name="Google Shape;214;p9"/>
            <p:cNvSpPr/>
            <p:nvPr/>
          </p:nvSpPr>
          <p:spPr>
            <a:xfrm>
              <a:off x="0"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5" name="Google Shape;215;p9"/>
            <p:cNvSpPr/>
            <p:nvPr/>
          </p:nvSpPr>
          <p:spPr>
            <a:xfrm>
              <a:off x="7480375" y="470247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216" name="Google Shape;216;p9"/>
          <p:cNvSpPr/>
          <p:nvPr/>
        </p:nvSpPr>
        <p:spPr>
          <a:xfrm rot="5400000">
            <a:off x="3685175" y="48296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txBox="1">
            <a:spLocks noGrp="1"/>
          </p:cNvSpPr>
          <p:nvPr>
            <p:ph type="title"/>
          </p:nvPr>
        </p:nvSpPr>
        <p:spPr>
          <a:xfrm>
            <a:off x="2330700" y="1718288"/>
            <a:ext cx="4482600" cy="736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18" name="Google Shape;218;p9"/>
          <p:cNvSpPr txBox="1">
            <a:spLocks noGrp="1"/>
          </p:cNvSpPr>
          <p:nvPr>
            <p:ph type="subTitle" idx="1"/>
          </p:nvPr>
        </p:nvSpPr>
        <p:spPr>
          <a:xfrm>
            <a:off x="2330700" y="2336514"/>
            <a:ext cx="4482600" cy="108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10"/>
          <p:cNvSpPr>
            <a:spLocks noGrp="1"/>
          </p:cNvSpPr>
          <p:nvPr>
            <p:ph type="pic" idx="2"/>
          </p:nvPr>
        </p:nvSpPr>
        <p:spPr>
          <a:xfrm>
            <a:off x="0" y="0"/>
            <a:ext cx="9144000" cy="5143500"/>
          </a:xfrm>
          <a:prstGeom prst="rect">
            <a:avLst/>
          </a:prstGeom>
          <a:noFill/>
          <a:ln>
            <a:noFill/>
          </a:ln>
        </p:spPr>
      </p:sp>
      <p:sp>
        <p:nvSpPr>
          <p:cNvPr id="221" name="Google Shape;221;p10"/>
          <p:cNvSpPr txBox="1">
            <a:spLocks noGrp="1"/>
          </p:cNvSpPr>
          <p:nvPr>
            <p:ph type="title"/>
          </p:nvPr>
        </p:nvSpPr>
        <p:spPr>
          <a:xfrm>
            <a:off x="977850" y="4033075"/>
            <a:ext cx="71883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34"/>
          <p:cNvSpPr txBox="1">
            <a:spLocks noGrp="1"/>
          </p:cNvSpPr>
          <p:nvPr>
            <p:ph type="ctrTitle"/>
          </p:nvPr>
        </p:nvSpPr>
        <p:spPr>
          <a:xfrm>
            <a:off x="1611625" y="1494300"/>
            <a:ext cx="5636937" cy="171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0" dirty="0"/>
              <a:t>Presentation Draft</a:t>
            </a:r>
            <a:endParaRPr sz="4100" b="0" dirty="0"/>
          </a:p>
        </p:txBody>
      </p:sp>
      <p:sp>
        <p:nvSpPr>
          <p:cNvPr id="927" name="Google Shape;927;p34"/>
          <p:cNvSpPr txBox="1">
            <a:spLocks noGrp="1"/>
          </p:cNvSpPr>
          <p:nvPr>
            <p:ph type="subTitle" idx="1"/>
          </p:nvPr>
        </p:nvSpPr>
        <p:spPr>
          <a:xfrm>
            <a:off x="2308350" y="3204600"/>
            <a:ext cx="4527300" cy="44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Leila Buchan, Alexandra Brown, Michael Zhao</a:t>
            </a:r>
            <a:endParaRPr/>
          </a:p>
        </p:txBody>
      </p:sp>
      <p:grpSp>
        <p:nvGrpSpPr>
          <p:cNvPr id="928" name="Google Shape;928;p34"/>
          <p:cNvGrpSpPr/>
          <p:nvPr/>
        </p:nvGrpSpPr>
        <p:grpSpPr>
          <a:xfrm>
            <a:off x="5524419" y="2241175"/>
            <a:ext cx="3619432" cy="2902209"/>
            <a:chOff x="5524419" y="2241175"/>
            <a:chExt cx="3619432" cy="2902209"/>
          </a:xfrm>
        </p:grpSpPr>
        <p:grpSp>
          <p:nvGrpSpPr>
            <p:cNvPr id="929" name="Google Shape;929;p34"/>
            <p:cNvGrpSpPr/>
            <p:nvPr/>
          </p:nvGrpSpPr>
          <p:grpSpPr>
            <a:xfrm>
              <a:off x="5524419" y="4160759"/>
              <a:ext cx="3619432" cy="982624"/>
              <a:chOff x="4986600" y="4014825"/>
              <a:chExt cx="4157400" cy="1128675"/>
            </a:xfrm>
          </p:grpSpPr>
          <p:sp>
            <p:nvSpPr>
              <p:cNvPr id="930" name="Google Shape;930;p34"/>
              <p:cNvSpPr/>
              <p:nvPr/>
            </p:nvSpPr>
            <p:spPr>
              <a:xfrm flipH="1">
                <a:off x="5715000" y="4014825"/>
                <a:ext cx="34290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931" name="Google Shape;931;p34"/>
              <p:cNvSpPr/>
              <p:nvPr/>
            </p:nvSpPr>
            <p:spPr>
              <a:xfrm flipH="1">
                <a:off x="4986600" y="4527300"/>
                <a:ext cx="4157400" cy="6162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932" name="Google Shape;932;p34"/>
            <p:cNvGrpSpPr/>
            <p:nvPr/>
          </p:nvGrpSpPr>
          <p:grpSpPr>
            <a:xfrm>
              <a:off x="7631225" y="2241175"/>
              <a:ext cx="986125" cy="2095500"/>
              <a:chOff x="7631225" y="2241175"/>
              <a:chExt cx="986125" cy="2095500"/>
            </a:xfrm>
          </p:grpSpPr>
          <p:cxnSp>
            <p:nvCxnSpPr>
              <p:cNvPr id="933" name="Google Shape;933;p34"/>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34" name="Google Shape;934;p34"/>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35" name="Google Shape;935;p34"/>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36" name="Google Shape;936;p34"/>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37" name="Google Shape;937;p34"/>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38" name="Google Shape;938;p34"/>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39" name="Google Shape;939;p34"/>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0" name="Google Shape;940;p34"/>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1" name="Google Shape;941;p34"/>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2" name="Google Shape;942;p34"/>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3" name="Google Shape;943;p34"/>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4" name="Google Shape;944;p34"/>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5" name="Google Shape;945;p34"/>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6" name="Google Shape;946;p34"/>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grpSp>
        <p:nvGrpSpPr>
          <p:cNvPr id="947" name="Google Shape;947;p34"/>
          <p:cNvGrpSpPr/>
          <p:nvPr/>
        </p:nvGrpSpPr>
        <p:grpSpPr>
          <a:xfrm>
            <a:off x="-630087" y="1859288"/>
            <a:ext cx="2893588" cy="3284238"/>
            <a:chOff x="-630087" y="1859288"/>
            <a:chExt cx="2893588" cy="3284238"/>
          </a:xfrm>
        </p:grpSpPr>
        <p:sp>
          <p:nvSpPr>
            <p:cNvPr id="948" name="Google Shape;948;p34"/>
            <p:cNvSpPr/>
            <p:nvPr/>
          </p:nvSpPr>
          <p:spPr>
            <a:xfrm>
              <a:off x="0"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Maven Pro"/>
                <a:ea typeface="Maven Pro"/>
                <a:cs typeface="Maven Pro"/>
                <a:sym typeface="Maven Pro"/>
              </a:endParaRPr>
            </a:p>
          </p:txBody>
        </p:sp>
        <p:sp>
          <p:nvSpPr>
            <p:cNvPr id="949" name="Google Shape;949;p34"/>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950" name="Google Shape;950;p34"/>
            <p:cNvGrpSpPr/>
            <p:nvPr/>
          </p:nvGrpSpPr>
          <p:grpSpPr>
            <a:xfrm>
              <a:off x="-630087" y="1859288"/>
              <a:ext cx="1885275" cy="1884250"/>
              <a:chOff x="2609275" y="3149350"/>
              <a:chExt cx="1885275" cy="1884250"/>
            </a:xfrm>
          </p:grpSpPr>
          <p:sp>
            <p:nvSpPr>
              <p:cNvPr id="951" name="Google Shape;951;p34"/>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0" name="Google Shape;970;p34"/>
          <p:cNvGrpSpPr/>
          <p:nvPr/>
        </p:nvGrpSpPr>
        <p:grpSpPr>
          <a:xfrm>
            <a:off x="5969750" y="-1678600"/>
            <a:ext cx="3756875" cy="2788075"/>
            <a:chOff x="5969750" y="-1678600"/>
            <a:chExt cx="3756875" cy="2788075"/>
          </a:xfrm>
        </p:grpSpPr>
        <p:sp>
          <p:nvSpPr>
            <p:cNvPr id="971" name="Google Shape;971;p34"/>
            <p:cNvSpPr/>
            <p:nvPr/>
          </p:nvSpPr>
          <p:spPr>
            <a:xfrm>
              <a:off x="7844125" y="89647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972" name="Google Shape;972;p34"/>
            <p:cNvSpPr/>
            <p:nvPr/>
          </p:nvSpPr>
          <p:spPr>
            <a:xfrm rot="-5400000">
              <a:off x="5969750" y="-167860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43"/>
          <p:cNvSpPr txBox="1">
            <a:spLocks noGrp="1"/>
          </p:cNvSpPr>
          <p:nvPr>
            <p:ph type="title"/>
          </p:nvPr>
        </p:nvSpPr>
        <p:spPr>
          <a:xfrm>
            <a:off x="1118450" y="1680625"/>
            <a:ext cx="76992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OR GENERAL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35"/>
          <p:cNvSpPr txBox="1">
            <a:spLocks noGrp="1"/>
          </p:cNvSpPr>
          <p:nvPr>
            <p:ph type="title"/>
          </p:nvPr>
        </p:nvSpPr>
        <p:spPr>
          <a:xfrm>
            <a:off x="722400" y="411300"/>
            <a:ext cx="76992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Examining Our EDA Code Notebook</a:t>
            </a:r>
            <a:endParaRPr/>
          </a:p>
        </p:txBody>
      </p:sp>
      <p:pic>
        <p:nvPicPr>
          <p:cNvPr id="978" name="Google Shape;978;p35"/>
          <p:cNvPicPr preferRelativeResize="0"/>
          <p:nvPr/>
        </p:nvPicPr>
        <p:blipFill>
          <a:blip r:embed="rId3">
            <a:alphaModFix/>
          </a:blip>
          <a:stretch>
            <a:fillRect/>
          </a:stretch>
        </p:blipFill>
        <p:spPr>
          <a:xfrm>
            <a:off x="5833575" y="2553050"/>
            <a:ext cx="2254476" cy="1610350"/>
          </a:xfrm>
          <a:prstGeom prst="rect">
            <a:avLst/>
          </a:prstGeom>
          <a:noFill/>
          <a:ln>
            <a:noFill/>
          </a:ln>
        </p:spPr>
      </p:pic>
      <p:sp>
        <p:nvSpPr>
          <p:cNvPr id="979" name="Google Shape;979;p35"/>
          <p:cNvSpPr txBox="1"/>
          <p:nvPr/>
        </p:nvSpPr>
        <p:spPr>
          <a:xfrm>
            <a:off x="618225" y="1211828"/>
            <a:ext cx="4040700" cy="3087900"/>
          </a:xfrm>
          <a:prstGeom prst="rect">
            <a:avLst/>
          </a:prstGeom>
          <a:solidFill>
            <a:schemeClr val="accen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u="sng">
                <a:solidFill>
                  <a:schemeClr val="dk1"/>
                </a:solidFill>
                <a:latin typeface="Maven Pro"/>
                <a:ea typeface="Maven Pro"/>
                <a:cs typeface="Maven Pro"/>
                <a:sym typeface="Maven Pro"/>
              </a:rPr>
              <a:t>Findings: </a:t>
            </a:r>
            <a:endParaRPr sz="1800" b="1" u="sng">
              <a:solidFill>
                <a:schemeClr val="dk1"/>
              </a:solidFill>
              <a:latin typeface="Maven Pro"/>
              <a:ea typeface="Maven Pro"/>
              <a:cs typeface="Maven Pro"/>
              <a:sym typeface="Maven Pro"/>
            </a:endParaRPr>
          </a:p>
          <a:p>
            <a:pPr marL="0" lvl="0" indent="0" algn="l" rtl="0">
              <a:spcBef>
                <a:spcPts val="0"/>
              </a:spcBef>
              <a:spcAft>
                <a:spcPts val="0"/>
              </a:spcAft>
              <a:buNone/>
            </a:pPr>
            <a:endParaRPr sz="1800">
              <a:solidFill>
                <a:schemeClr val="dk1"/>
              </a:solidFill>
              <a:latin typeface="Maven Pro"/>
              <a:ea typeface="Maven Pro"/>
              <a:cs typeface="Maven Pro"/>
              <a:sym typeface="Maven Pro"/>
            </a:endParaRPr>
          </a:p>
          <a:p>
            <a:pPr marL="457200" lvl="0" indent="-342900" algn="l" rtl="0">
              <a:spcBef>
                <a:spcPts val="0"/>
              </a:spcBef>
              <a:spcAft>
                <a:spcPts val="0"/>
              </a:spcAft>
              <a:buClr>
                <a:schemeClr val="dk1"/>
              </a:buClr>
              <a:buSzPts val="1800"/>
              <a:buFont typeface="Maven Pro"/>
              <a:buChar char="●"/>
            </a:pPr>
            <a:r>
              <a:rPr lang="en" sz="1800">
                <a:solidFill>
                  <a:schemeClr val="dk1"/>
                </a:solidFill>
                <a:latin typeface="Maven Pro"/>
                <a:ea typeface="Maven Pro"/>
                <a:cs typeface="Maven Pro"/>
                <a:sym typeface="Maven Pro"/>
              </a:rPr>
              <a:t>Cyclical Patterns Are Strong</a:t>
            </a:r>
            <a:endParaRPr sz="1800">
              <a:solidFill>
                <a:schemeClr val="dk1"/>
              </a:solidFill>
              <a:latin typeface="Maven Pro"/>
              <a:ea typeface="Maven Pro"/>
              <a:cs typeface="Maven Pro"/>
              <a:sym typeface="Maven Pro"/>
            </a:endParaRPr>
          </a:p>
          <a:p>
            <a:pPr marL="457200" lvl="0" indent="-342900" algn="l" rtl="0">
              <a:spcBef>
                <a:spcPts val="0"/>
              </a:spcBef>
              <a:spcAft>
                <a:spcPts val="0"/>
              </a:spcAft>
              <a:buClr>
                <a:schemeClr val="dk1"/>
              </a:buClr>
              <a:buSzPts val="1800"/>
              <a:buFont typeface="Maven Pro"/>
              <a:buChar char="●"/>
            </a:pPr>
            <a:r>
              <a:rPr lang="en" sz="1800">
                <a:solidFill>
                  <a:schemeClr val="dk1"/>
                </a:solidFill>
                <a:latin typeface="Maven Pro"/>
                <a:ea typeface="Maven Pro"/>
                <a:cs typeface="Maven Pro"/>
                <a:sym typeface="Maven Pro"/>
              </a:rPr>
              <a:t>Long Term Decline but Uneven Recovery</a:t>
            </a:r>
            <a:endParaRPr sz="1800">
              <a:solidFill>
                <a:schemeClr val="dk1"/>
              </a:solidFill>
              <a:latin typeface="Maven Pro"/>
              <a:ea typeface="Maven Pro"/>
              <a:cs typeface="Maven Pro"/>
              <a:sym typeface="Maven Pro"/>
            </a:endParaRPr>
          </a:p>
          <a:p>
            <a:pPr marL="457200" lvl="0" indent="0" algn="l" rtl="0">
              <a:spcBef>
                <a:spcPts val="0"/>
              </a:spcBef>
              <a:spcAft>
                <a:spcPts val="0"/>
              </a:spcAft>
              <a:buNone/>
            </a:pPr>
            <a:endParaRPr sz="1800">
              <a:solidFill>
                <a:schemeClr val="dk1"/>
              </a:solidFill>
              <a:latin typeface="Maven Pro"/>
              <a:ea typeface="Maven Pro"/>
              <a:cs typeface="Maven Pro"/>
              <a:sym typeface="Maven Pro"/>
            </a:endParaRPr>
          </a:p>
          <a:p>
            <a:pPr marL="0" lvl="0" indent="0" algn="ctr" rtl="0">
              <a:spcBef>
                <a:spcPts val="0"/>
              </a:spcBef>
              <a:spcAft>
                <a:spcPts val="0"/>
              </a:spcAft>
              <a:buNone/>
            </a:pPr>
            <a:r>
              <a:rPr lang="en" sz="1800" b="1" u="sng">
                <a:solidFill>
                  <a:schemeClr val="dk1"/>
                </a:solidFill>
                <a:latin typeface="Maven Pro"/>
                <a:ea typeface="Maven Pro"/>
                <a:cs typeface="Maven Pro"/>
                <a:sym typeface="Maven Pro"/>
              </a:rPr>
              <a:t>Further Goals: </a:t>
            </a:r>
            <a:endParaRPr sz="1800">
              <a:solidFill>
                <a:schemeClr val="dk1"/>
              </a:solidFill>
              <a:latin typeface="Maven Pro"/>
              <a:ea typeface="Maven Pro"/>
              <a:cs typeface="Maven Pro"/>
              <a:sym typeface="Maven Pro"/>
            </a:endParaRPr>
          </a:p>
          <a:p>
            <a:pPr marL="457200" lvl="0" indent="-342900" algn="l" rtl="0">
              <a:spcBef>
                <a:spcPts val="0"/>
              </a:spcBef>
              <a:spcAft>
                <a:spcPts val="0"/>
              </a:spcAft>
              <a:buClr>
                <a:schemeClr val="dk1"/>
              </a:buClr>
              <a:buSzPts val="1800"/>
              <a:buFont typeface="Maven Pro"/>
              <a:buChar char="●"/>
            </a:pPr>
            <a:r>
              <a:rPr lang="en" sz="1800" i="1">
                <a:solidFill>
                  <a:schemeClr val="dk1"/>
                </a:solidFill>
                <a:latin typeface="Maven Pro"/>
                <a:ea typeface="Maven Pro"/>
                <a:cs typeface="Maven Pro"/>
                <a:sym typeface="Maven Pro"/>
              </a:rPr>
              <a:t>How specific factors impact the rate. (State, Region, Occupation,and Gender)</a:t>
            </a:r>
            <a:endParaRPr sz="1500">
              <a:solidFill>
                <a:schemeClr val="dk1"/>
              </a:solidFill>
              <a:latin typeface="Maven Pro"/>
              <a:ea typeface="Maven Pro"/>
              <a:cs typeface="Maven Pro"/>
              <a:sym typeface="Maven Pro"/>
            </a:endParaRPr>
          </a:p>
        </p:txBody>
      </p:sp>
      <p:pic>
        <p:nvPicPr>
          <p:cNvPr id="980" name="Google Shape;980;p35"/>
          <p:cNvPicPr preferRelativeResize="0"/>
          <p:nvPr/>
        </p:nvPicPr>
        <p:blipFill>
          <a:blip r:embed="rId4">
            <a:alphaModFix/>
          </a:blip>
          <a:stretch>
            <a:fillRect/>
          </a:stretch>
        </p:blipFill>
        <p:spPr>
          <a:xfrm>
            <a:off x="7078650" y="1043876"/>
            <a:ext cx="1809326" cy="1292376"/>
          </a:xfrm>
          <a:prstGeom prst="rect">
            <a:avLst/>
          </a:prstGeom>
          <a:noFill/>
          <a:ln>
            <a:noFill/>
          </a:ln>
        </p:spPr>
      </p:pic>
      <p:pic>
        <p:nvPicPr>
          <p:cNvPr id="981" name="Google Shape;981;p35"/>
          <p:cNvPicPr preferRelativeResize="0"/>
          <p:nvPr/>
        </p:nvPicPr>
        <p:blipFill>
          <a:blip r:embed="rId5">
            <a:alphaModFix/>
          </a:blip>
          <a:stretch>
            <a:fillRect/>
          </a:stretch>
        </p:blipFill>
        <p:spPr>
          <a:xfrm>
            <a:off x="4964113" y="1043868"/>
            <a:ext cx="1809326" cy="12923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36"/>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Current Findings</a:t>
            </a:r>
            <a:endParaRPr/>
          </a:p>
        </p:txBody>
      </p:sp>
      <p:sp>
        <p:nvSpPr>
          <p:cNvPr id="987" name="Google Shape;987;p36"/>
          <p:cNvSpPr/>
          <p:nvPr/>
        </p:nvSpPr>
        <p:spPr>
          <a:xfrm>
            <a:off x="400688" y="2099200"/>
            <a:ext cx="2105400" cy="2017200"/>
          </a:xfrm>
          <a:prstGeom prst="ellipse">
            <a:avLst/>
          </a:prstGeom>
          <a:solidFill>
            <a:schemeClr val="lt2"/>
          </a:solidFill>
          <a:ln w="11125" cap="flat" cmpd="sng">
            <a:solidFill>
              <a:schemeClr val="dk2"/>
            </a:solidFill>
            <a:prstDash val="solid"/>
            <a:round/>
            <a:headEnd type="none" w="sm" len="sm"/>
            <a:tailEnd type="none" w="sm" len="sm"/>
          </a:ln>
        </p:spPr>
        <p:txBody>
          <a:bodyPr spcFirstLastPara="1" wrap="square" lIns="106675" tIns="106675" rIns="106675" bIns="106675" anchor="ctr" anchorCtr="0">
            <a:noAutofit/>
          </a:bodyPr>
          <a:lstStyle/>
          <a:p>
            <a:pPr marL="0" lvl="0" indent="0" algn="ctr" rtl="0">
              <a:spcBef>
                <a:spcPts val="0"/>
              </a:spcBef>
              <a:spcAft>
                <a:spcPts val="0"/>
              </a:spcAft>
              <a:buNone/>
            </a:pPr>
            <a:endParaRPr sz="1633">
              <a:latin typeface="Maven Pro"/>
              <a:ea typeface="Maven Pro"/>
              <a:cs typeface="Maven Pro"/>
              <a:sym typeface="Maven Pro"/>
            </a:endParaRPr>
          </a:p>
        </p:txBody>
      </p:sp>
      <p:sp>
        <p:nvSpPr>
          <p:cNvPr id="988" name="Google Shape;988;p36"/>
          <p:cNvSpPr txBox="1"/>
          <p:nvPr/>
        </p:nvSpPr>
        <p:spPr>
          <a:xfrm>
            <a:off x="432738" y="2099200"/>
            <a:ext cx="2105400" cy="2017200"/>
          </a:xfrm>
          <a:prstGeom prst="rect">
            <a:avLst/>
          </a:prstGeom>
          <a:noFill/>
          <a:ln>
            <a:noFill/>
          </a:ln>
        </p:spPr>
        <p:txBody>
          <a:bodyPr spcFirstLastPara="1" wrap="square" lIns="106675" tIns="106675" rIns="106675" bIns="106675" anchor="ctr" anchorCtr="0">
            <a:normAutofit/>
          </a:bodyPr>
          <a:lstStyle/>
          <a:p>
            <a:pPr marL="0" lvl="0" indent="0" algn="ctr" rtl="0">
              <a:spcBef>
                <a:spcPts val="0"/>
              </a:spcBef>
              <a:spcAft>
                <a:spcPts val="0"/>
              </a:spcAft>
              <a:buNone/>
            </a:pPr>
            <a:r>
              <a:rPr lang="en" sz="2566">
                <a:solidFill>
                  <a:schemeClr val="dk1"/>
                </a:solidFill>
                <a:latin typeface="Montserrat"/>
                <a:ea typeface="Montserrat"/>
                <a:cs typeface="Montserrat"/>
                <a:sym typeface="Montserrat"/>
              </a:rPr>
              <a:t>Job </a:t>
            </a:r>
            <a:endParaRPr sz="2566">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2566">
                <a:solidFill>
                  <a:schemeClr val="dk1"/>
                </a:solidFill>
                <a:latin typeface="Montserrat"/>
                <a:ea typeface="Montserrat"/>
                <a:cs typeface="Montserrat"/>
                <a:sym typeface="Montserrat"/>
              </a:rPr>
              <a:t>Separation </a:t>
            </a:r>
            <a:endParaRPr sz="2566">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2566">
                <a:solidFill>
                  <a:schemeClr val="dk1"/>
                </a:solidFill>
                <a:latin typeface="Montserrat"/>
                <a:ea typeface="Montserrat"/>
                <a:cs typeface="Montserrat"/>
                <a:sym typeface="Montserrat"/>
              </a:rPr>
              <a:t>Rate </a:t>
            </a:r>
            <a:endParaRPr sz="1866">
              <a:solidFill>
                <a:schemeClr val="dk1"/>
              </a:solidFill>
              <a:latin typeface="Montserrat"/>
              <a:ea typeface="Montserrat"/>
              <a:cs typeface="Montserrat"/>
              <a:sym typeface="Montserrat"/>
            </a:endParaRPr>
          </a:p>
        </p:txBody>
      </p:sp>
      <p:sp>
        <p:nvSpPr>
          <p:cNvPr id="989" name="Google Shape;989;p36"/>
          <p:cNvSpPr/>
          <p:nvPr/>
        </p:nvSpPr>
        <p:spPr>
          <a:xfrm>
            <a:off x="2948461" y="2099200"/>
            <a:ext cx="2105400" cy="2017200"/>
          </a:xfrm>
          <a:prstGeom prst="ellipse">
            <a:avLst/>
          </a:prstGeom>
          <a:solidFill>
            <a:schemeClr val="lt2"/>
          </a:solidFill>
          <a:ln w="11125" cap="flat" cmpd="sng">
            <a:solidFill>
              <a:schemeClr val="dk2"/>
            </a:solidFill>
            <a:prstDash val="solid"/>
            <a:round/>
            <a:headEnd type="none" w="sm" len="sm"/>
            <a:tailEnd type="none" w="sm" len="sm"/>
          </a:ln>
        </p:spPr>
        <p:txBody>
          <a:bodyPr spcFirstLastPara="1" wrap="square" lIns="106675" tIns="106675" rIns="106675" bIns="106675" anchor="ctr" anchorCtr="0">
            <a:noAutofit/>
          </a:bodyPr>
          <a:lstStyle/>
          <a:p>
            <a:pPr marL="0" lvl="0" indent="0" algn="ctr" rtl="0">
              <a:spcBef>
                <a:spcPts val="0"/>
              </a:spcBef>
              <a:spcAft>
                <a:spcPts val="0"/>
              </a:spcAft>
              <a:buNone/>
            </a:pPr>
            <a:endParaRPr sz="1633">
              <a:latin typeface="Maven Pro"/>
              <a:ea typeface="Maven Pro"/>
              <a:cs typeface="Maven Pro"/>
              <a:sym typeface="Maven Pro"/>
            </a:endParaRPr>
          </a:p>
        </p:txBody>
      </p:sp>
      <p:sp>
        <p:nvSpPr>
          <p:cNvPr id="990" name="Google Shape;990;p36"/>
          <p:cNvSpPr txBox="1"/>
          <p:nvPr/>
        </p:nvSpPr>
        <p:spPr>
          <a:xfrm>
            <a:off x="2948461" y="2099200"/>
            <a:ext cx="2105400" cy="2017200"/>
          </a:xfrm>
          <a:prstGeom prst="rect">
            <a:avLst/>
          </a:prstGeom>
          <a:noFill/>
          <a:ln>
            <a:noFill/>
          </a:ln>
        </p:spPr>
        <p:txBody>
          <a:bodyPr spcFirstLastPara="1" wrap="square" lIns="106675" tIns="106675" rIns="106675" bIns="106675" anchor="ctr" anchorCtr="0">
            <a:normAutofit/>
          </a:bodyPr>
          <a:lstStyle/>
          <a:p>
            <a:pPr marL="0" lvl="0" indent="0" algn="ctr" rtl="0">
              <a:spcBef>
                <a:spcPts val="0"/>
              </a:spcBef>
              <a:spcAft>
                <a:spcPts val="0"/>
              </a:spcAft>
              <a:buNone/>
            </a:pPr>
            <a:r>
              <a:rPr lang="en" sz="2566">
                <a:solidFill>
                  <a:schemeClr val="dk1"/>
                </a:solidFill>
                <a:latin typeface="Montserrat"/>
                <a:ea typeface="Montserrat"/>
                <a:cs typeface="Montserrat"/>
                <a:sym typeface="Montserrat"/>
              </a:rPr>
              <a:t>Job </a:t>
            </a:r>
            <a:endParaRPr sz="2566">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2566">
                <a:solidFill>
                  <a:schemeClr val="dk1"/>
                </a:solidFill>
                <a:latin typeface="Montserrat"/>
                <a:ea typeface="Montserrat"/>
                <a:cs typeface="Montserrat"/>
                <a:sym typeface="Montserrat"/>
              </a:rPr>
              <a:t>Finding</a:t>
            </a:r>
            <a:endParaRPr sz="2566">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2566">
                <a:solidFill>
                  <a:schemeClr val="dk1"/>
                </a:solidFill>
                <a:latin typeface="Montserrat"/>
                <a:ea typeface="Montserrat"/>
                <a:cs typeface="Montserrat"/>
                <a:sym typeface="Montserrat"/>
              </a:rPr>
              <a:t>Rate</a:t>
            </a:r>
            <a:r>
              <a:rPr lang="en" sz="2566">
                <a:solidFill>
                  <a:schemeClr val="dk1"/>
                </a:solidFill>
                <a:latin typeface="Maven Pro"/>
                <a:ea typeface="Maven Pro"/>
                <a:cs typeface="Maven Pro"/>
                <a:sym typeface="Maven Pro"/>
              </a:rPr>
              <a:t> </a:t>
            </a:r>
            <a:endParaRPr sz="1866">
              <a:solidFill>
                <a:schemeClr val="dk1"/>
              </a:solidFill>
              <a:latin typeface="Maven Pro"/>
              <a:ea typeface="Maven Pro"/>
              <a:cs typeface="Maven Pro"/>
              <a:sym typeface="Maven Pro"/>
            </a:endParaRPr>
          </a:p>
        </p:txBody>
      </p:sp>
      <p:sp>
        <p:nvSpPr>
          <p:cNvPr id="991" name="Google Shape;991;p36"/>
          <p:cNvSpPr txBox="1"/>
          <p:nvPr/>
        </p:nvSpPr>
        <p:spPr>
          <a:xfrm>
            <a:off x="400700" y="1580800"/>
            <a:ext cx="4653000" cy="51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ontserrat Medium"/>
                <a:ea typeface="Montserrat Medium"/>
                <a:cs typeface="Montserrat Medium"/>
                <a:sym typeface="Montserrat Medium"/>
              </a:rPr>
              <a:t>Drivers of Unemployment Rate </a:t>
            </a:r>
            <a:endParaRPr sz="2200">
              <a:solidFill>
                <a:schemeClr val="dk1"/>
              </a:solidFill>
              <a:latin typeface="Montserrat Medium"/>
              <a:ea typeface="Montserrat Medium"/>
              <a:cs typeface="Montserrat Medium"/>
              <a:sym typeface="Montserrat Medium"/>
            </a:endParaRPr>
          </a:p>
        </p:txBody>
      </p:sp>
      <p:sp>
        <p:nvSpPr>
          <p:cNvPr id="992" name="Google Shape;992;p36"/>
          <p:cNvSpPr txBox="1"/>
          <p:nvPr/>
        </p:nvSpPr>
        <p:spPr>
          <a:xfrm>
            <a:off x="5208325" y="1115500"/>
            <a:ext cx="3598200" cy="34662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u="sng">
                <a:solidFill>
                  <a:schemeClr val="dk2"/>
                </a:solidFill>
                <a:latin typeface="Maven Pro"/>
                <a:ea typeface="Maven Pro"/>
                <a:cs typeface="Maven Pro"/>
                <a:sym typeface="Maven Pro"/>
              </a:rPr>
              <a:t>Location Differences: </a:t>
            </a:r>
            <a:endParaRPr sz="1800" b="1" u="sng">
              <a:solidFill>
                <a:schemeClr val="dk2"/>
              </a:solidFill>
              <a:latin typeface="Maven Pro"/>
              <a:ea typeface="Maven Pro"/>
              <a:cs typeface="Maven Pro"/>
              <a:sym typeface="Maven Pro"/>
            </a:endParaRPr>
          </a:p>
          <a:p>
            <a:pPr marL="0" lvl="0" indent="0" algn="l" rtl="0">
              <a:spcBef>
                <a:spcPts val="0"/>
              </a:spcBef>
              <a:spcAft>
                <a:spcPts val="0"/>
              </a:spcAft>
              <a:buNone/>
            </a:pPr>
            <a:endParaRPr sz="1800">
              <a:solidFill>
                <a:schemeClr val="dk2"/>
              </a:solidFill>
              <a:latin typeface="Maven Pro"/>
              <a:ea typeface="Maven Pro"/>
              <a:cs typeface="Maven Pro"/>
              <a:sym typeface="Maven Pro"/>
            </a:endParaRPr>
          </a:p>
          <a:p>
            <a:pPr marL="457200" lvl="0" indent="-342900" algn="l" rtl="0">
              <a:spcBef>
                <a:spcPts val="0"/>
              </a:spcBef>
              <a:spcAft>
                <a:spcPts val="0"/>
              </a:spcAft>
              <a:buClr>
                <a:schemeClr val="dk2"/>
              </a:buClr>
              <a:buSzPts val="1800"/>
              <a:buFont typeface="Maven Pro"/>
              <a:buChar char="●"/>
            </a:pPr>
            <a:r>
              <a:rPr lang="en" sz="1800" i="1">
                <a:solidFill>
                  <a:schemeClr val="dk2"/>
                </a:solidFill>
                <a:latin typeface="Maven Pro"/>
                <a:ea typeface="Maven Pro"/>
                <a:cs typeface="Maven Pro"/>
                <a:sym typeface="Maven Pro"/>
              </a:rPr>
              <a:t>Internationally</a:t>
            </a:r>
            <a:r>
              <a:rPr lang="en" sz="1800">
                <a:solidFill>
                  <a:schemeClr val="dk2"/>
                </a:solidFill>
                <a:latin typeface="Maven Pro"/>
                <a:ea typeface="Maven Pro"/>
                <a:cs typeface="Maven Pro"/>
                <a:sym typeface="Maven Pro"/>
              </a:rPr>
              <a:t>, differences are driven by job-finding </a:t>
            </a:r>
            <a:endParaRPr sz="1800">
              <a:solidFill>
                <a:schemeClr val="dk2"/>
              </a:solidFill>
              <a:latin typeface="Maven Pro"/>
              <a:ea typeface="Maven Pro"/>
              <a:cs typeface="Maven Pro"/>
              <a:sym typeface="Maven Pro"/>
            </a:endParaRPr>
          </a:p>
          <a:p>
            <a:pPr marL="457200" lvl="0" indent="-342900" algn="l" rtl="0">
              <a:spcBef>
                <a:spcPts val="0"/>
              </a:spcBef>
              <a:spcAft>
                <a:spcPts val="0"/>
              </a:spcAft>
              <a:buClr>
                <a:schemeClr val="dk2"/>
              </a:buClr>
              <a:buSzPts val="1800"/>
              <a:buFont typeface="Maven Pro"/>
              <a:buChar char="●"/>
            </a:pPr>
            <a:r>
              <a:rPr lang="en" sz="1800" i="1">
                <a:solidFill>
                  <a:schemeClr val="dk2"/>
                </a:solidFill>
                <a:latin typeface="Maven Pro"/>
                <a:ea typeface="Maven Pro"/>
                <a:cs typeface="Maven Pro"/>
                <a:sym typeface="Maven Pro"/>
              </a:rPr>
              <a:t>Domestically</a:t>
            </a:r>
            <a:r>
              <a:rPr lang="en" sz="1800">
                <a:solidFill>
                  <a:schemeClr val="dk2"/>
                </a:solidFill>
                <a:latin typeface="Maven Pro"/>
                <a:ea typeface="Maven Pro"/>
                <a:cs typeface="Maven Pro"/>
                <a:sym typeface="Maven Pro"/>
              </a:rPr>
              <a:t>, differences are driven by job-loss </a:t>
            </a:r>
            <a:endParaRPr sz="1800">
              <a:solidFill>
                <a:schemeClr val="dk2"/>
              </a:solidFill>
              <a:latin typeface="Maven Pro"/>
              <a:ea typeface="Maven Pro"/>
              <a:cs typeface="Maven Pro"/>
              <a:sym typeface="Maven Pro"/>
            </a:endParaRPr>
          </a:p>
          <a:p>
            <a:pPr marL="457200" lvl="0" indent="0" algn="l" rtl="0">
              <a:spcBef>
                <a:spcPts val="0"/>
              </a:spcBef>
              <a:spcAft>
                <a:spcPts val="0"/>
              </a:spcAft>
              <a:buNone/>
            </a:pPr>
            <a:endParaRPr sz="1800">
              <a:solidFill>
                <a:schemeClr val="dk2"/>
              </a:solidFill>
              <a:latin typeface="Maven Pro"/>
              <a:ea typeface="Maven Pro"/>
              <a:cs typeface="Maven Pro"/>
              <a:sym typeface="Maven Pro"/>
            </a:endParaRPr>
          </a:p>
          <a:p>
            <a:pPr marL="0" lvl="0" indent="0" algn="ctr" rtl="0">
              <a:spcBef>
                <a:spcPts val="0"/>
              </a:spcBef>
              <a:spcAft>
                <a:spcPts val="0"/>
              </a:spcAft>
              <a:buNone/>
            </a:pPr>
            <a:r>
              <a:rPr lang="en" sz="1800" b="1" u="sng">
                <a:solidFill>
                  <a:schemeClr val="dk2"/>
                </a:solidFill>
                <a:latin typeface="Maven Pro"/>
                <a:ea typeface="Maven Pro"/>
                <a:cs typeface="Maven Pro"/>
                <a:sym typeface="Maven Pro"/>
              </a:rPr>
              <a:t>Occupational Differences: </a:t>
            </a:r>
            <a:endParaRPr sz="1800" b="1" u="sng">
              <a:solidFill>
                <a:schemeClr val="dk2"/>
              </a:solidFill>
              <a:latin typeface="Maven Pro"/>
              <a:ea typeface="Maven Pro"/>
              <a:cs typeface="Maven Pro"/>
              <a:sym typeface="Maven Pro"/>
            </a:endParaRPr>
          </a:p>
          <a:p>
            <a:pPr marL="0" lvl="0" indent="0" algn="l" rtl="0">
              <a:spcBef>
                <a:spcPts val="0"/>
              </a:spcBef>
              <a:spcAft>
                <a:spcPts val="0"/>
              </a:spcAft>
              <a:buNone/>
            </a:pPr>
            <a:endParaRPr sz="1800">
              <a:solidFill>
                <a:schemeClr val="dk2"/>
              </a:solidFill>
              <a:latin typeface="Maven Pro"/>
              <a:ea typeface="Maven Pro"/>
              <a:cs typeface="Maven Pro"/>
              <a:sym typeface="Maven Pro"/>
            </a:endParaRPr>
          </a:p>
          <a:p>
            <a:pPr marL="457200" lvl="0" indent="-342900" algn="l" rtl="0">
              <a:spcBef>
                <a:spcPts val="0"/>
              </a:spcBef>
              <a:spcAft>
                <a:spcPts val="0"/>
              </a:spcAft>
              <a:buClr>
                <a:schemeClr val="dk2"/>
              </a:buClr>
              <a:buSzPts val="1800"/>
              <a:buFont typeface="Maven Pro"/>
              <a:buChar char="●"/>
            </a:pPr>
            <a:r>
              <a:rPr lang="en" sz="1800">
                <a:solidFill>
                  <a:schemeClr val="dk2"/>
                </a:solidFill>
                <a:latin typeface="Maven Pro"/>
                <a:ea typeface="Maven Pro"/>
                <a:cs typeface="Maven Pro"/>
                <a:sym typeface="Maven Pro"/>
              </a:rPr>
              <a:t>ADD research on this</a:t>
            </a:r>
            <a:endParaRPr sz="1800">
              <a:solidFill>
                <a:schemeClr val="dk2"/>
              </a:solidFill>
              <a:latin typeface="Maven Pro"/>
              <a:ea typeface="Maven Pro"/>
              <a:cs typeface="Maven Pro"/>
              <a:sym typeface="Maven Pro"/>
            </a:endParaRPr>
          </a:p>
          <a:p>
            <a:pPr marL="457200" lvl="0" indent="-342900" algn="l" rtl="0">
              <a:spcBef>
                <a:spcPts val="0"/>
              </a:spcBef>
              <a:spcAft>
                <a:spcPts val="0"/>
              </a:spcAft>
              <a:buClr>
                <a:schemeClr val="dk2"/>
              </a:buClr>
              <a:buSzPts val="1800"/>
              <a:buFont typeface="Maven Pro"/>
              <a:buChar char="●"/>
            </a:pPr>
            <a:r>
              <a:rPr lang="en" sz="1800">
                <a:solidFill>
                  <a:schemeClr val="dk2"/>
                </a:solidFill>
                <a:latin typeface="Maven Pro"/>
                <a:ea typeface="Maven Pro"/>
                <a:cs typeface="Maven Pro"/>
                <a:sym typeface="Maven Pro"/>
              </a:rPr>
              <a:t> </a:t>
            </a:r>
            <a:endParaRPr sz="1800">
              <a:solidFill>
                <a:schemeClr val="dk2"/>
              </a:solidFill>
              <a:latin typeface="Maven Pro"/>
              <a:ea typeface="Maven Pro"/>
              <a:cs typeface="Maven Pro"/>
              <a:sym typeface="Maven Pro"/>
            </a:endParaRPr>
          </a:p>
          <a:p>
            <a:pPr marL="0" lvl="0" indent="0" algn="l" rtl="0">
              <a:spcBef>
                <a:spcPts val="0"/>
              </a:spcBef>
              <a:spcAft>
                <a:spcPts val="0"/>
              </a:spcAft>
              <a:buNone/>
            </a:pPr>
            <a:endParaRPr sz="1800">
              <a:solidFill>
                <a:schemeClr val="dk1"/>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37"/>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Needing More Conclusive Research</a:t>
            </a:r>
            <a:endParaRPr/>
          </a:p>
        </p:txBody>
      </p:sp>
      <p:sp>
        <p:nvSpPr>
          <p:cNvPr id="998" name="Google Shape;998;p37"/>
          <p:cNvSpPr txBox="1"/>
          <p:nvPr/>
        </p:nvSpPr>
        <p:spPr>
          <a:xfrm>
            <a:off x="722400" y="1254200"/>
            <a:ext cx="7699200" cy="1275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457200" lvl="0" indent="-349250" algn="l" rtl="0">
              <a:spcBef>
                <a:spcPts val="0"/>
              </a:spcBef>
              <a:spcAft>
                <a:spcPts val="0"/>
              </a:spcAft>
              <a:buClr>
                <a:schemeClr val="dk1"/>
              </a:buClr>
              <a:buSzPts val="1900"/>
              <a:buFont typeface="Maven Pro"/>
              <a:buChar char="●"/>
            </a:pPr>
            <a:r>
              <a:rPr lang="en" sz="1900">
                <a:solidFill>
                  <a:schemeClr val="dk1"/>
                </a:solidFill>
                <a:latin typeface="Maven Pro"/>
                <a:ea typeface="Maven Pro"/>
                <a:cs typeface="Maven Pro"/>
                <a:sym typeface="Maven Pro"/>
              </a:rPr>
              <a:t>Disagreements whether it’s job-separation or job-finding rates </a:t>
            </a:r>
            <a:endParaRPr sz="1900">
              <a:solidFill>
                <a:schemeClr val="dk1"/>
              </a:solidFill>
              <a:latin typeface="Maven Pro"/>
              <a:ea typeface="Maven Pro"/>
              <a:cs typeface="Maven Pro"/>
              <a:sym typeface="Maven Pro"/>
            </a:endParaRPr>
          </a:p>
          <a:p>
            <a:pPr marL="457200" lvl="0" indent="-349250" algn="l" rtl="0">
              <a:spcBef>
                <a:spcPts val="0"/>
              </a:spcBef>
              <a:spcAft>
                <a:spcPts val="0"/>
              </a:spcAft>
              <a:buClr>
                <a:schemeClr val="dk1"/>
              </a:buClr>
              <a:buSzPts val="1900"/>
              <a:buFont typeface="Maven Pro"/>
              <a:buChar char="●"/>
            </a:pPr>
            <a:r>
              <a:rPr lang="en" sz="1900">
                <a:solidFill>
                  <a:schemeClr val="dk1"/>
                </a:solidFill>
                <a:latin typeface="Maven Pro"/>
                <a:ea typeface="Maven Pro"/>
                <a:cs typeface="Maven Pro"/>
                <a:sym typeface="Maven Pro"/>
              </a:rPr>
              <a:t>Limited research comparing unemployment across US regions </a:t>
            </a:r>
            <a:endParaRPr sz="1900">
              <a:solidFill>
                <a:schemeClr val="dk1"/>
              </a:solidFill>
              <a:latin typeface="Maven Pro"/>
              <a:ea typeface="Maven Pro"/>
              <a:cs typeface="Maven Pro"/>
              <a:sym typeface="Maven Pro"/>
            </a:endParaRPr>
          </a:p>
          <a:p>
            <a:pPr marL="457200" lvl="0" indent="-349250" algn="l" rtl="0">
              <a:spcBef>
                <a:spcPts val="0"/>
              </a:spcBef>
              <a:spcAft>
                <a:spcPts val="0"/>
              </a:spcAft>
              <a:buClr>
                <a:schemeClr val="dk1"/>
              </a:buClr>
              <a:buSzPts val="1900"/>
              <a:buFont typeface="Maven Pro"/>
              <a:buChar char="●"/>
            </a:pPr>
            <a:r>
              <a:rPr lang="en" sz="1900">
                <a:solidFill>
                  <a:schemeClr val="dk1"/>
                </a:solidFill>
                <a:latin typeface="Maven Pro"/>
                <a:ea typeface="Maven Pro"/>
                <a:cs typeface="Maven Pro"/>
                <a:sym typeface="Maven Pro"/>
              </a:rPr>
              <a:t>Limited research comparing unemployment across job-types</a:t>
            </a:r>
            <a:endParaRPr sz="1900">
              <a:solidFill>
                <a:schemeClr val="dk1"/>
              </a:solidFill>
              <a:latin typeface="Maven Pro"/>
              <a:ea typeface="Maven Pro"/>
              <a:cs typeface="Maven Pro"/>
              <a:sym typeface="Maven Pro"/>
            </a:endParaRPr>
          </a:p>
        </p:txBody>
      </p:sp>
      <p:sp>
        <p:nvSpPr>
          <p:cNvPr id="999" name="Google Shape;999;p37"/>
          <p:cNvSpPr txBox="1"/>
          <p:nvPr/>
        </p:nvSpPr>
        <p:spPr>
          <a:xfrm>
            <a:off x="722375" y="3275250"/>
            <a:ext cx="7699200" cy="1275000"/>
          </a:xfrm>
          <a:prstGeom prst="rect">
            <a:avLst/>
          </a:prstGeom>
          <a:solidFill>
            <a:schemeClr val="dk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457200" lvl="0" indent="-349250" algn="l" rtl="0">
              <a:spcBef>
                <a:spcPts val="0"/>
              </a:spcBef>
              <a:spcAft>
                <a:spcPts val="0"/>
              </a:spcAft>
              <a:buClr>
                <a:schemeClr val="lt2"/>
              </a:buClr>
              <a:buSzPts val="1900"/>
              <a:buFont typeface="Maven Pro"/>
              <a:buAutoNum type="arabicPeriod"/>
            </a:pPr>
            <a:r>
              <a:rPr lang="en" sz="1900">
                <a:solidFill>
                  <a:schemeClr val="lt2"/>
                </a:solidFill>
                <a:latin typeface="Maven Pro"/>
                <a:ea typeface="Maven Pro"/>
                <a:cs typeface="Maven Pro"/>
                <a:sym typeface="Maven Pro"/>
              </a:rPr>
              <a:t>How do unemployment rates vary across states and regions?</a:t>
            </a:r>
            <a:endParaRPr sz="1900">
              <a:solidFill>
                <a:schemeClr val="lt2"/>
              </a:solidFill>
              <a:latin typeface="Maven Pro"/>
              <a:ea typeface="Maven Pro"/>
              <a:cs typeface="Maven Pro"/>
              <a:sym typeface="Maven Pro"/>
            </a:endParaRPr>
          </a:p>
          <a:p>
            <a:pPr marL="457200" lvl="0" indent="-349250" algn="l" rtl="0">
              <a:spcBef>
                <a:spcPts val="0"/>
              </a:spcBef>
              <a:spcAft>
                <a:spcPts val="0"/>
              </a:spcAft>
              <a:buClr>
                <a:schemeClr val="lt2"/>
              </a:buClr>
              <a:buSzPts val="1900"/>
              <a:buFont typeface="Maven Pro"/>
              <a:buAutoNum type="arabicPeriod"/>
            </a:pPr>
            <a:r>
              <a:rPr lang="en" sz="1900">
                <a:solidFill>
                  <a:schemeClr val="lt2"/>
                </a:solidFill>
                <a:latin typeface="Maven Pro"/>
                <a:ea typeface="Maven Pro"/>
                <a:cs typeface="Maven Pro"/>
                <a:sym typeface="Maven Pro"/>
              </a:rPr>
              <a:t>Do different industries and occupations have different unemployment rates? </a:t>
            </a:r>
            <a:endParaRPr sz="1900">
              <a:solidFill>
                <a:schemeClr val="lt2"/>
              </a:solidFill>
              <a:latin typeface="Maven Pro"/>
              <a:ea typeface="Maven Pro"/>
              <a:cs typeface="Maven Pro"/>
              <a:sym typeface="Maven Pro"/>
            </a:endParaRPr>
          </a:p>
          <a:p>
            <a:pPr marL="457200" lvl="0" indent="-349250" algn="l" rtl="0">
              <a:spcBef>
                <a:spcPts val="0"/>
              </a:spcBef>
              <a:spcAft>
                <a:spcPts val="0"/>
              </a:spcAft>
              <a:buClr>
                <a:schemeClr val="lt2"/>
              </a:buClr>
              <a:buSzPts val="1900"/>
              <a:buFont typeface="Maven Pro"/>
              <a:buAutoNum type="arabicPeriod"/>
            </a:pPr>
            <a:r>
              <a:rPr lang="en" sz="1900">
                <a:solidFill>
                  <a:schemeClr val="lt2"/>
                </a:solidFill>
                <a:latin typeface="Maven Pro"/>
                <a:ea typeface="Maven Pro"/>
                <a:cs typeface="Maven Pro"/>
                <a:sym typeface="Maven Pro"/>
              </a:rPr>
              <a:t>Are some regions and jobs more vulnerable to events? </a:t>
            </a:r>
            <a:endParaRPr sz="1900">
              <a:solidFill>
                <a:schemeClr val="lt2"/>
              </a:solidFill>
              <a:latin typeface="Maven Pro"/>
              <a:ea typeface="Maven Pro"/>
              <a:cs typeface="Maven Pro"/>
              <a:sym typeface="Maven Pro"/>
            </a:endParaRPr>
          </a:p>
        </p:txBody>
      </p:sp>
      <p:sp>
        <p:nvSpPr>
          <p:cNvPr id="1000" name="Google Shape;1000;p37"/>
          <p:cNvSpPr txBox="1">
            <a:spLocks noGrp="1"/>
          </p:cNvSpPr>
          <p:nvPr>
            <p:ph type="title"/>
          </p:nvPr>
        </p:nvSpPr>
        <p:spPr>
          <a:xfrm>
            <a:off x="722375" y="2667888"/>
            <a:ext cx="76992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rPr>
              <a:t>Research Questions</a:t>
            </a:r>
            <a:endParaRPr sz="24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38"/>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Summarizing Our Datasets </a:t>
            </a:r>
            <a:endParaRPr/>
          </a:p>
        </p:txBody>
      </p:sp>
      <p:sp>
        <p:nvSpPr>
          <p:cNvPr id="1006" name="Google Shape;1006;p38"/>
          <p:cNvSpPr txBox="1"/>
          <p:nvPr/>
        </p:nvSpPr>
        <p:spPr>
          <a:xfrm>
            <a:off x="808825" y="1115500"/>
            <a:ext cx="7699200" cy="3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Maven Pro"/>
              <a:ea typeface="Maven Pro"/>
              <a:cs typeface="Maven Pro"/>
              <a:sym typeface="Maven Pro"/>
            </a:endParaRPr>
          </a:p>
        </p:txBody>
      </p:sp>
      <p:sp>
        <p:nvSpPr>
          <p:cNvPr id="1007" name="Google Shape;1007;p38"/>
          <p:cNvSpPr/>
          <p:nvPr/>
        </p:nvSpPr>
        <p:spPr>
          <a:xfrm>
            <a:off x="635925" y="1488975"/>
            <a:ext cx="3362100" cy="3235200"/>
          </a:xfrm>
          <a:prstGeom prst="ellipse">
            <a:avLst/>
          </a:prstGeom>
          <a:solidFill>
            <a:schemeClr val="lt2"/>
          </a:solidFill>
          <a:ln w="38100" cap="flat" cmpd="sng">
            <a:solidFill>
              <a:schemeClr val="dk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008" name="Google Shape;1008;p38"/>
          <p:cNvSpPr/>
          <p:nvPr/>
        </p:nvSpPr>
        <p:spPr>
          <a:xfrm>
            <a:off x="5059475" y="1488975"/>
            <a:ext cx="3362100" cy="3235200"/>
          </a:xfrm>
          <a:prstGeom prst="ellipse">
            <a:avLst/>
          </a:prstGeom>
          <a:solidFill>
            <a:schemeClr val="lt2"/>
          </a:solidFill>
          <a:ln w="38100" cap="flat" cmpd="sng">
            <a:solidFill>
              <a:schemeClr val="dk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009" name="Google Shape;1009;p38"/>
          <p:cNvSpPr txBox="1"/>
          <p:nvPr/>
        </p:nvSpPr>
        <p:spPr>
          <a:xfrm>
            <a:off x="615925" y="1488850"/>
            <a:ext cx="3362100" cy="32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dk1"/>
              </a:solidFill>
              <a:latin typeface="Maven Pro"/>
              <a:ea typeface="Maven Pro"/>
              <a:cs typeface="Maven Pro"/>
              <a:sym typeface="Maven Pro"/>
            </a:endParaRPr>
          </a:p>
          <a:p>
            <a:pPr marL="0" lvl="0" indent="0" algn="ctr" rtl="0">
              <a:spcBef>
                <a:spcPts val="0"/>
              </a:spcBef>
              <a:spcAft>
                <a:spcPts val="0"/>
              </a:spcAft>
              <a:buNone/>
            </a:pPr>
            <a:endParaRPr sz="2000" b="1">
              <a:solidFill>
                <a:schemeClr val="dk1"/>
              </a:solidFill>
              <a:latin typeface="Maven Pro"/>
              <a:ea typeface="Maven Pro"/>
              <a:cs typeface="Maven Pro"/>
              <a:sym typeface="Maven Pro"/>
            </a:endParaRPr>
          </a:p>
          <a:p>
            <a:pPr marL="0" lvl="0" indent="0" algn="ctr" rtl="0">
              <a:spcBef>
                <a:spcPts val="0"/>
              </a:spcBef>
              <a:spcAft>
                <a:spcPts val="0"/>
              </a:spcAft>
              <a:buNone/>
            </a:pPr>
            <a:r>
              <a:rPr lang="en" sz="2000" b="1">
                <a:solidFill>
                  <a:schemeClr val="dk1"/>
                </a:solidFill>
                <a:latin typeface="Maven Pro"/>
                <a:ea typeface="Maven Pro"/>
                <a:cs typeface="Maven Pro"/>
                <a:sym typeface="Maven Pro"/>
              </a:rPr>
              <a:t>LOCATION DATASET</a:t>
            </a:r>
            <a:endParaRPr sz="2000" b="1">
              <a:solidFill>
                <a:schemeClr val="dk1"/>
              </a:solidFill>
              <a:latin typeface="Maven Pro"/>
              <a:ea typeface="Maven Pro"/>
              <a:cs typeface="Maven Pro"/>
              <a:sym typeface="Maven Pro"/>
            </a:endParaRPr>
          </a:p>
          <a:p>
            <a:pPr marL="0" lvl="0" indent="0" algn="l" rtl="0">
              <a:spcBef>
                <a:spcPts val="0"/>
              </a:spcBef>
              <a:spcAft>
                <a:spcPts val="0"/>
              </a:spcAft>
              <a:buNone/>
            </a:pPr>
            <a:endParaRPr sz="2000">
              <a:solidFill>
                <a:schemeClr val="dk1"/>
              </a:solidFill>
              <a:latin typeface="Maven Pro"/>
              <a:ea typeface="Maven Pro"/>
              <a:cs typeface="Maven Pro"/>
              <a:sym typeface="Maven Pro"/>
            </a:endParaRPr>
          </a:p>
          <a:p>
            <a:pPr marL="0" lvl="0" indent="0" algn="ctr" rtl="0">
              <a:spcBef>
                <a:spcPts val="0"/>
              </a:spcBef>
              <a:spcAft>
                <a:spcPts val="0"/>
              </a:spcAft>
              <a:buNone/>
            </a:pPr>
            <a:r>
              <a:rPr lang="en" sz="2000" u="sng">
                <a:solidFill>
                  <a:schemeClr val="dk1"/>
                </a:solidFill>
                <a:latin typeface="Maven Pro"/>
                <a:ea typeface="Maven Pro"/>
                <a:cs typeface="Maven Pro"/>
                <a:sym typeface="Maven Pro"/>
              </a:rPr>
              <a:t>State-based</a:t>
            </a:r>
            <a:r>
              <a:rPr lang="en" sz="2000">
                <a:solidFill>
                  <a:schemeClr val="dk1"/>
                </a:solidFill>
                <a:latin typeface="Maven Pro"/>
                <a:ea typeface="Maven Pro"/>
                <a:cs typeface="Maven Pro"/>
                <a:sym typeface="Maven Pro"/>
              </a:rPr>
              <a:t> monthly unemployment data from January 1976-present</a:t>
            </a:r>
            <a:endParaRPr sz="2000">
              <a:solidFill>
                <a:schemeClr val="dk1"/>
              </a:solidFill>
              <a:latin typeface="Maven Pro"/>
              <a:ea typeface="Maven Pro"/>
              <a:cs typeface="Maven Pro"/>
              <a:sym typeface="Maven Pro"/>
            </a:endParaRPr>
          </a:p>
          <a:p>
            <a:pPr marL="0" lvl="0" indent="0" algn="ctr" rtl="0">
              <a:spcBef>
                <a:spcPts val="0"/>
              </a:spcBef>
              <a:spcAft>
                <a:spcPts val="0"/>
              </a:spcAft>
              <a:buNone/>
            </a:pPr>
            <a:endParaRPr sz="2000" b="1">
              <a:solidFill>
                <a:schemeClr val="dk1"/>
              </a:solidFill>
              <a:latin typeface="Maven Pro"/>
              <a:ea typeface="Maven Pro"/>
              <a:cs typeface="Maven Pro"/>
              <a:sym typeface="Maven Pro"/>
            </a:endParaRPr>
          </a:p>
          <a:p>
            <a:pPr marL="0" lvl="0" indent="0" algn="ctr" rtl="0">
              <a:spcBef>
                <a:spcPts val="0"/>
              </a:spcBef>
              <a:spcAft>
                <a:spcPts val="0"/>
              </a:spcAft>
              <a:buNone/>
            </a:pPr>
            <a:endParaRPr sz="2000" b="1">
              <a:solidFill>
                <a:schemeClr val="dk1"/>
              </a:solidFill>
              <a:latin typeface="Maven Pro"/>
              <a:ea typeface="Maven Pro"/>
              <a:cs typeface="Maven Pro"/>
              <a:sym typeface="Maven Pro"/>
            </a:endParaRPr>
          </a:p>
          <a:p>
            <a:pPr marL="0" lvl="0" indent="0" algn="ctr" rtl="0">
              <a:spcBef>
                <a:spcPts val="0"/>
              </a:spcBef>
              <a:spcAft>
                <a:spcPts val="0"/>
              </a:spcAft>
              <a:buNone/>
            </a:pPr>
            <a:endParaRPr sz="2000" b="1">
              <a:solidFill>
                <a:schemeClr val="dk1"/>
              </a:solidFill>
              <a:latin typeface="Maven Pro"/>
              <a:ea typeface="Maven Pro"/>
              <a:cs typeface="Maven Pro"/>
              <a:sym typeface="Maven Pro"/>
            </a:endParaRPr>
          </a:p>
        </p:txBody>
      </p:sp>
      <p:sp>
        <p:nvSpPr>
          <p:cNvPr id="1010" name="Google Shape;1010;p38"/>
          <p:cNvSpPr txBox="1"/>
          <p:nvPr/>
        </p:nvSpPr>
        <p:spPr>
          <a:xfrm>
            <a:off x="5059475" y="1488850"/>
            <a:ext cx="3362100" cy="32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dk1"/>
              </a:solidFill>
              <a:latin typeface="Maven Pro"/>
              <a:ea typeface="Maven Pro"/>
              <a:cs typeface="Maven Pro"/>
              <a:sym typeface="Maven Pro"/>
            </a:endParaRPr>
          </a:p>
          <a:p>
            <a:pPr marL="0" lvl="0" indent="0" algn="l" rtl="0">
              <a:spcBef>
                <a:spcPts val="0"/>
              </a:spcBef>
              <a:spcAft>
                <a:spcPts val="0"/>
              </a:spcAft>
              <a:buNone/>
            </a:pPr>
            <a:endParaRPr sz="2000" b="1">
              <a:solidFill>
                <a:schemeClr val="dk1"/>
              </a:solidFill>
              <a:latin typeface="Maven Pro"/>
              <a:ea typeface="Maven Pro"/>
              <a:cs typeface="Maven Pro"/>
              <a:sym typeface="Maven Pro"/>
            </a:endParaRPr>
          </a:p>
          <a:p>
            <a:pPr marL="0" lvl="0" indent="0" algn="ctr" rtl="0">
              <a:spcBef>
                <a:spcPts val="0"/>
              </a:spcBef>
              <a:spcAft>
                <a:spcPts val="0"/>
              </a:spcAft>
              <a:buNone/>
            </a:pPr>
            <a:r>
              <a:rPr lang="en" sz="2000" b="1">
                <a:solidFill>
                  <a:schemeClr val="dk1"/>
                </a:solidFill>
                <a:latin typeface="Maven Pro"/>
                <a:ea typeface="Maven Pro"/>
                <a:cs typeface="Maven Pro"/>
                <a:sym typeface="Maven Pro"/>
              </a:rPr>
              <a:t>OCCUPATION DATASET</a:t>
            </a:r>
            <a:endParaRPr sz="2000" b="1">
              <a:solidFill>
                <a:schemeClr val="dk1"/>
              </a:solidFill>
              <a:latin typeface="Maven Pro"/>
              <a:ea typeface="Maven Pro"/>
              <a:cs typeface="Maven Pro"/>
              <a:sym typeface="Maven Pro"/>
            </a:endParaRPr>
          </a:p>
          <a:p>
            <a:pPr marL="0" lvl="0" indent="0" algn="l" rtl="0">
              <a:spcBef>
                <a:spcPts val="0"/>
              </a:spcBef>
              <a:spcAft>
                <a:spcPts val="0"/>
              </a:spcAft>
              <a:buNone/>
            </a:pPr>
            <a:endParaRPr sz="2000" b="1">
              <a:solidFill>
                <a:schemeClr val="dk1"/>
              </a:solidFill>
              <a:latin typeface="Maven Pro"/>
              <a:ea typeface="Maven Pro"/>
              <a:cs typeface="Maven Pro"/>
              <a:sym typeface="Maven Pro"/>
            </a:endParaRPr>
          </a:p>
          <a:p>
            <a:pPr marL="0" lvl="0" indent="0" algn="ctr" rtl="0">
              <a:spcBef>
                <a:spcPts val="0"/>
              </a:spcBef>
              <a:spcAft>
                <a:spcPts val="0"/>
              </a:spcAft>
              <a:buNone/>
            </a:pPr>
            <a:r>
              <a:rPr lang="en" sz="2000" u="sng">
                <a:solidFill>
                  <a:schemeClr val="dk1"/>
                </a:solidFill>
                <a:latin typeface="Maven Pro"/>
                <a:ea typeface="Maven Pro"/>
                <a:cs typeface="Maven Pro"/>
                <a:sym typeface="Maven Pro"/>
              </a:rPr>
              <a:t>Job-based</a:t>
            </a:r>
            <a:r>
              <a:rPr lang="en" sz="2000">
                <a:solidFill>
                  <a:schemeClr val="dk1"/>
                </a:solidFill>
                <a:latin typeface="Maven Pro"/>
                <a:ea typeface="Maven Pro"/>
                <a:cs typeface="Maven Pro"/>
                <a:sym typeface="Maven Pro"/>
              </a:rPr>
              <a:t> unemployment data from July 2025 and July 2024</a:t>
            </a:r>
            <a:endParaRPr sz="2000">
              <a:solidFill>
                <a:schemeClr val="dk1"/>
              </a:solidFill>
              <a:latin typeface="Maven Pro"/>
              <a:ea typeface="Maven Pro"/>
              <a:cs typeface="Maven Pro"/>
              <a:sym typeface="Maven Pro"/>
            </a:endParaRPr>
          </a:p>
          <a:p>
            <a:pPr marL="0" lvl="0" indent="0" algn="ctr" rtl="0">
              <a:spcBef>
                <a:spcPts val="0"/>
              </a:spcBef>
              <a:spcAft>
                <a:spcPts val="0"/>
              </a:spcAft>
              <a:buNone/>
            </a:pPr>
            <a:endParaRPr sz="2000" b="1">
              <a:solidFill>
                <a:schemeClr val="dk1"/>
              </a:solidFill>
              <a:latin typeface="Maven Pro"/>
              <a:ea typeface="Maven Pro"/>
              <a:cs typeface="Maven Pro"/>
              <a:sym typeface="Maven Pro"/>
            </a:endParaRPr>
          </a:p>
          <a:p>
            <a:pPr marL="0" lvl="0" indent="0" algn="ctr" rtl="0">
              <a:spcBef>
                <a:spcPts val="0"/>
              </a:spcBef>
              <a:spcAft>
                <a:spcPts val="0"/>
              </a:spcAft>
              <a:buNone/>
            </a:pPr>
            <a:endParaRPr sz="2000" b="1">
              <a:solidFill>
                <a:schemeClr val="dk1"/>
              </a:solidFill>
              <a:latin typeface="Maven Pro"/>
              <a:ea typeface="Maven Pro"/>
              <a:cs typeface="Maven Pro"/>
              <a:sym typeface="Maven Pro"/>
            </a:endParaRPr>
          </a:p>
          <a:p>
            <a:pPr marL="0" lvl="0" indent="0" algn="ctr" rtl="0">
              <a:spcBef>
                <a:spcPts val="0"/>
              </a:spcBef>
              <a:spcAft>
                <a:spcPts val="0"/>
              </a:spcAft>
              <a:buNone/>
            </a:pPr>
            <a:endParaRPr sz="2000" b="1">
              <a:solidFill>
                <a:schemeClr val="dk1"/>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9"/>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Slide</a:t>
            </a:r>
            <a:endParaRPr/>
          </a:p>
        </p:txBody>
      </p:sp>
      <p:sp>
        <p:nvSpPr>
          <p:cNvPr id="1016" name="Google Shape;1016;p39"/>
          <p:cNvSpPr txBox="1"/>
          <p:nvPr/>
        </p:nvSpPr>
        <p:spPr>
          <a:xfrm>
            <a:off x="722375" y="1383375"/>
            <a:ext cx="3855000" cy="29322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800" b="1">
                <a:solidFill>
                  <a:schemeClr val="dk1"/>
                </a:solidFill>
                <a:latin typeface="Maven Pro"/>
                <a:ea typeface="Maven Pro"/>
                <a:cs typeface="Maven Pro"/>
                <a:sym typeface="Maven Pro"/>
              </a:rPr>
              <a:t>Data Cleaning and Processing</a:t>
            </a:r>
            <a:r>
              <a:rPr lang="en" sz="1800">
                <a:solidFill>
                  <a:schemeClr val="dk1"/>
                </a:solidFill>
                <a:latin typeface="Maven Pro"/>
                <a:ea typeface="Maven Pro"/>
                <a:cs typeface="Maven Pro"/>
                <a:sym typeface="Maven Pro"/>
              </a:rPr>
              <a:t>: Removing metadata rows and standardizing column names.</a:t>
            </a:r>
            <a:br>
              <a:rPr lang="en" sz="1800">
                <a:solidFill>
                  <a:schemeClr val="dk1"/>
                </a:solidFill>
                <a:latin typeface="Maven Pro"/>
                <a:ea typeface="Maven Pro"/>
                <a:cs typeface="Maven Pro"/>
                <a:sym typeface="Maven Pro"/>
              </a:rPr>
            </a:br>
            <a:r>
              <a:rPr lang="en" sz="1800">
                <a:solidFill>
                  <a:schemeClr val="dk1"/>
                </a:solidFill>
                <a:latin typeface="Maven Pro"/>
                <a:ea typeface="Maven Pro"/>
                <a:cs typeface="Maven Pro"/>
                <a:sym typeface="Maven Pro"/>
              </a:rPr>
              <a:t>Converting year and month columns into a standard form of date.</a:t>
            </a:r>
            <a:br>
              <a:rPr lang="en" sz="1800">
                <a:solidFill>
                  <a:schemeClr val="dk1"/>
                </a:solidFill>
                <a:latin typeface="Maven Pro"/>
                <a:ea typeface="Maven Pro"/>
                <a:cs typeface="Maven Pro"/>
                <a:sym typeface="Maven Pro"/>
              </a:rPr>
            </a:br>
            <a:r>
              <a:rPr lang="en" sz="1800">
                <a:solidFill>
                  <a:schemeClr val="dk1"/>
                </a:solidFill>
                <a:latin typeface="Maven Pro"/>
                <a:ea typeface="Maven Pro"/>
                <a:cs typeface="Maven Pro"/>
                <a:sym typeface="Maven Pro"/>
              </a:rPr>
              <a:t>Filtering for specific months and aggregating by U.S. Census regions where necessary.</a:t>
            </a:r>
            <a:endParaRPr sz="1100"/>
          </a:p>
          <a:p>
            <a:pPr marL="0" lvl="0" indent="0" algn="l" rtl="0">
              <a:spcBef>
                <a:spcPts val="0"/>
              </a:spcBef>
              <a:spcAft>
                <a:spcPts val="0"/>
              </a:spcAft>
              <a:buNone/>
            </a:pPr>
            <a:endParaRPr sz="1800">
              <a:solidFill>
                <a:schemeClr val="dk1"/>
              </a:solidFill>
              <a:latin typeface="Maven Pro"/>
              <a:ea typeface="Maven Pro"/>
              <a:cs typeface="Maven Pro"/>
              <a:sym typeface="Maven Pro"/>
            </a:endParaRPr>
          </a:p>
        </p:txBody>
      </p:sp>
      <p:sp>
        <p:nvSpPr>
          <p:cNvPr id="1017" name="Google Shape;1017;p39"/>
          <p:cNvSpPr txBox="1"/>
          <p:nvPr/>
        </p:nvSpPr>
        <p:spPr>
          <a:xfrm>
            <a:off x="4646775" y="12177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8" name="Google Shape;1018;p39"/>
          <p:cNvSpPr txBox="1"/>
          <p:nvPr/>
        </p:nvSpPr>
        <p:spPr>
          <a:xfrm>
            <a:off x="4945875" y="1383375"/>
            <a:ext cx="3252600" cy="29322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a:solidFill>
                  <a:schemeClr val="dk2"/>
                </a:solidFill>
                <a:latin typeface="Maven Pro"/>
                <a:ea typeface="Maven Pro"/>
                <a:cs typeface="Maven Pro"/>
                <a:sym typeface="Maven Pro"/>
              </a:rPr>
              <a:t>Visualization</a:t>
            </a:r>
            <a:r>
              <a:rPr lang="en" sz="1900">
                <a:solidFill>
                  <a:schemeClr val="dk2"/>
                </a:solidFill>
                <a:latin typeface="Maven Pro"/>
                <a:ea typeface="Maven Pro"/>
                <a:cs typeface="Maven Pro"/>
                <a:sym typeface="Maven Pro"/>
              </a:rPr>
              <a:t>:Time Series Line Plot, State-Level Heatmaps, Bar Charts</a:t>
            </a:r>
            <a:endParaRPr sz="1900">
              <a:solidFill>
                <a:schemeClr val="dk2"/>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40"/>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t>Unemployment Rate Over Time by US region</a:t>
            </a:r>
            <a:endParaRPr sz="2300"/>
          </a:p>
        </p:txBody>
      </p:sp>
      <p:pic>
        <p:nvPicPr>
          <p:cNvPr id="1024" name="Google Shape;1024;p40"/>
          <p:cNvPicPr preferRelativeResize="0"/>
          <p:nvPr/>
        </p:nvPicPr>
        <p:blipFill>
          <a:blip r:embed="rId3">
            <a:alphaModFix/>
          </a:blip>
          <a:stretch>
            <a:fillRect/>
          </a:stretch>
        </p:blipFill>
        <p:spPr>
          <a:xfrm>
            <a:off x="640900" y="1642674"/>
            <a:ext cx="3829500" cy="2363750"/>
          </a:xfrm>
          <a:prstGeom prst="rect">
            <a:avLst/>
          </a:prstGeom>
          <a:noFill/>
          <a:ln>
            <a:noFill/>
          </a:ln>
        </p:spPr>
      </p:pic>
      <p:sp>
        <p:nvSpPr>
          <p:cNvPr id="1025" name="Google Shape;1025;p40"/>
          <p:cNvSpPr txBox="1"/>
          <p:nvPr/>
        </p:nvSpPr>
        <p:spPr>
          <a:xfrm>
            <a:off x="4847300" y="1253450"/>
            <a:ext cx="3733500" cy="31422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Maven Pro"/>
                <a:ea typeface="Maven Pro"/>
                <a:cs typeface="Maven Pro"/>
                <a:sym typeface="Maven Pro"/>
              </a:rPr>
              <a:t>The chart shows the average unemployment rate across U.S. regions. From the graph, while all regions experienced the same trend during COVID-19 and other recessions, the West and South experienced the most dramatic increases during these periods, while the Midwest generally maintained lower unemployment rates. </a:t>
            </a:r>
            <a:endParaRPr sz="1800">
              <a:solidFill>
                <a:schemeClr val="dk1"/>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41"/>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Heatmap of Unemployment Rate by State</a:t>
            </a:r>
            <a:endParaRPr sz="2600"/>
          </a:p>
        </p:txBody>
      </p:sp>
      <p:pic>
        <p:nvPicPr>
          <p:cNvPr id="1031" name="Google Shape;1031;p41"/>
          <p:cNvPicPr preferRelativeResize="0"/>
          <p:nvPr/>
        </p:nvPicPr>
        <p:blipFill>
          <a:blip r:embed="rId3">
            <a:alphaModFix/>
          </a:blip>
          <a:stretch>
            <a:fillRect/>
          </a:stretch>
        </p:blipFill>
        <p:spPr>
          <a:xfrm>
            <a:off x="4745000" y="1200696"/>
            <a:ext cx="4090726" cy="2525004"/>
          </a:xfrm>
          <a:prstGeom prst="rect">
            <a:avLst/>
          </a:prstGeom>
          <a:noFill/>
          <a:ln>
            <a:noFill/>
          </a:ln>
        </p:spPr>
      </p:pic>
      <p:pic>
        <p:nvPicPr>
          <p:cNvPr id="1032" name="Google Shape;1032;p41"/>
          <p:cNvPicPr preferRelativeResize="0"/>
          <p:nvPr/>
        </p:nvPicPr>
        <p:blipFill>
          <a:blip r:embed="rId4">
            <a:alphaModFix/>
          </a:blip>
          <a:stretch>
            <a:fillRect/>
          </a:stretch>
        </p:blipFill>
        <p:spPr>
          <a:xfrm>
            <a:off x="272575" y="1200713"/>
            <a:ext cx="4090722" cy="2524975"/>
          </a:xfrm>
          <a:prstGeom prst="rect">
            <a:avLst/>
          </a:prstGeom>
          <a:noFill/>
          <a:ln>
            <a:noFill/>
          </a:ln>
        </p:spPr>
      </p:pic>
      <p:sp>
        <p:nvSpPr>
          <p:cNvPr id="1033" name="Google Shape;1033;p41"/>
          <p:cNvSpPr txBox="1"/>
          <p:nvPr/>
        </p:nvSpPr>
        <p:spPr>
          <a:xfrm>
            <a:off x="529475" y="3593675"/>
            <a:ext cx="7957500" cy="13479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a:solidFill>
                  <a:schemeClr val="dk2"/>
                </a:solidFill>
                <a:latin typeface="Maven Pro"/>
                <a:ea typeface="Maven Pro"/>
                <a:cs typeface="Maven Pro"/>
                <a:sym typeface="Maven Pro"/>
              </a:rPr>
              <a:t>The two maps compare each state’s unemployment rates in January 1976 and April 2025. Overall, the unemployment rate was higher back in 1976. In both periods, states in the South and parts of the Midwest tend to show higher unemployment rates compared to the Northeast and West regions.</a:t>
            </a:r>
            <a:endParaRPr sz="1800">
              <a:solidFill>
                <a:schemeClr val="dk2"/>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Bar Graph of Unemployment Rate by Occupation and Gender</a:t>
            </a:r>
            <a:endParaRPr sz="1900"/>
          </a:p>
        </p:txBody>
      </p:sp>
      <p:sp>
        <p:nvSpPr>
          <p:cNvPr id="1039" name="Google Shape;1039;p42"/>
          <p:cNvSpPr txBox="1">
            <a:spLocks noGrp="1"/>
          </p:cNvSpPr>
          <p:nvPr>
            <p:ph type="body" idx="1"/>
          </p:nvPr>
        </p:nvSpPr>
        <p:spPr>
          <a:xfrm>
            <a:off x="5057550" y="1494475"/>
            <a:ext cx="3526500" cy="330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Unemployment Rate by Occupation and Gender</a:t>
            </a:r>
            <a:endParaRPr/>
          </a:p>
        </p:txBody>
      </p:sp>
      <p:pic>
        <p:nvPicPr>
          <p:cNvPr id="1040" name="Google Shape;1040;p42"/>
          <p:cNvPicPr preferRelativeResize="0"/>
          <p:nvPr/>
        </p:nvPicPr>
        <p:blipFill>
          <a:blip r:embed="rId3">
            <a:alphaModFix/>
          </a:blip>
          <a:stretch>
            <a:fillRect/>
          </a:stretch>
        </p:blipFill>
        <p:spPr>
          <a:xfrm>
            <a:off x="5057562" y="1824475"/>
            <a:ext cx="3954325" cy="2440800"/>
          </a:xfrm>
          <a:prstGeom prst="rect">
            <a:avLst/>
          </a:prstGeom>
          <a:noFill/>
          <a:ln>
            <a:noFill/>
          </a:ln>
        </p:spPr>
      </p:pic>
      <p:sp>
        <p:nvSpPr>
          <p:cNvPr id="1041" name="Google Shape;1041;p42"/>
          <p:cNvSpPr txBox="1"/>
          <p:nvPr/>
        </p:nvSpPr>
        <p:spPr>
          <a:xfrm>
            <a:off x="1196400" y="2072350"/>
            <a:ext cx="2603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Maven Pro"/>
              <a:ea typeface="Maven Pro"/>
              <a:cs typeface="Maven Pro"/>
              <a:sym typeface="Maven Pro"/>
            </a:endParaRPr>
          </a:p>
        </p:txBody>
      </p:sp>
      <p:sp>
        <p:nvSpPr>
          <p:cNvPr id="1042" name="Google Shape;1042;p42"/>
          <p:cNvSpPr txBox="1"/>
          <p:nvPr/>
        </p:nvSpPr>
        <p:spPr>
          <a:xfrm>
            <a:off x="631500" y="1358025"/>
            <a:ext cx="4055700" cy="36027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dk1"/>
                </a:solidFill>
                <a:latin typeface="Maven Pro"/>
                <a:ea typeface="Maven Pro"/>
                <a:cs typeface="Maven Pro"/>
                <a:sym typeface="Maven Pro"/>
              </a:rPr>
              <a:t>From the plot, for all occupations, women experience a higher unemployment rate compared to men. Production, transportation, and related occupations show the highest unemployment, followed closely by natural resources, construction, and maintenance. Service occupations also have relatively high rates, indicating more job instability in these sectors. In contrast, management, professional, and related occupations and sales and office roles report the lowest unemployment rates. Overall, jobs related to physical labor are more unstable compared to others.</a:t>
            </a:r>
            <a:endParaRPr sz="1500">
              <a:solidFill>
                <a:schemeClr val="dk1"/>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name="Business Annual Report by Slidesgo">
  <a:themeElements>
    <a:clrScheme name="Simple Light">
      <a:dk1>
        <a:srgbClr val="00094A"/>
      </a:dk1>
      <a:lt1>
        <a:srgbClr val="00649F"/>
      </a:lt1>
      <a:dk2>
        <a:srgbClr val="FEFEFE"/>
      </a:dk2>
      <a:lt2>
        <a:srgbClr val="63DBF5"/>
      </a:lt2>
      <a:accent1>
        <a:srgbClr val="006DF5"/>
      </a:accent1>
      <a:accent2>
        <a:srgbClr val="516CEE"/>
      </a:accent2>
      <a:accent3>
        <a:srgbClr val="FFFFFF"/>
      </a:accent3>
      <a:accent4>
        <a:srgbClr val="FFFFFF"/>
      </a:accent4>
      <a:accent5>
        <a:srgbClr val="FFFFFF"/>
      </a:accent5>
      <a:accent6>
        <a:srgbClr val="FFFFFF"/>
      </a:accent6>
      <a:hlink>
        <a:srgbClr val="0009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752</Words>
  <Application>Microsoft Office PowerPoint</Application>
  <PresentationFormat>全屏显示(16:9)</PresentationFormat>
  <Paragraphs>62</Paragraphs>
  <Slides>10</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Maven Pro</vt:lpstr>
      <vt:lpstr>Montserrat</vt:lpstr>
      <vt:lpstr>Montserrat Medium</vt:lpstr>
      <vt:lpstr>Arial</vt:lpstr>
      <vt:lpstr>Business Annual Report by Slidesgo</vt:lpstr>
      <vt:lpstr>Presentation Draft</vt:lpstr>
      <vt:lpstr>Examining Our EDA Code Notebook</vt:lpstr>
      <vt:lpstr>Understanding Current Findings</vt:lpstr>
      <vt:lpstr>Needing More Conclusive Research</vt:lpstr>
      <vt:lpstr>Summarizing Our Datasets </vt:lpstr>
      <vt:lpstr>Methods Slide</vt:lpstr>
      <vt:lpstr>Unemployment Rate Over Time by US region</vt:lpstr>
      <vt:lpstr>Heatmap of Unemployment Rate by State</vt:lpstr>
      <vt:lpstr>Bar Graph of Unemployment Rate by Occupation and Gender</vt:lpstr>
      <vt:lpstr>CONCLUSION? OR GENERAL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Jinghao Zhao</cp:lastModifiedBy>
  <cp:revision>1</cp:revision>
  <dcterms:modified xsi:type="dcterms:W3CDTF">2025-08-05T15:50:28Z</dcterms:modified>
</cp:coreProperties>
</file>