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8" d="100"/>
          <a:sy n="88" d="100"/>
        </p:scale>
        <p:origin x="8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7" Type="http://schemas.openxmlformats.org/officeDocument/2006/relationships/slide" Target="../slides/slide9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8.xml"/><Relationship Id="rId5" Type="http://schemas.openxmlformats.org/officeDocument/2006/relationships/slide" Target="../slides/slide7.xml"/><Relationship Id="rId4" Type="http://schemas.openxmlformats.org/officeDocument/2006/relationships/slide" Target="../slides/slide6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CEC0-213B-4822-BB2D-713697D8079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F982F64-B8F8-42FD-9F61-C4F62B993052}">
      <dgm:prSet/>
      <dgm:spPr/>
      <dgm:t>
        <a:bodyPr/>
        <a:lstStyle/>
        <a:p>
          <a:r>
            <a:rPr lang="en-US" dirty="0"/>
            <a:t>热更新解决方案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009686DA-F6F3-4D79-B508-25E3EE266F6E}" type="parTrans" cxnId="{733B2842-F737-4419-8013-A7F4C2CE02BD}">
      <dgm:prSet/>
      <dgm:spPr/>
      <dgm:t>
        <a:bodyPr/>
        <a:lstStyle/>
        <a:p>
          <a:endParaRPr lang="en-US"/>
        </a:p>
      </dgm:t>
    </dgm:pt>
    <dgm:pt modelId="{6FD04FF5-D8ED-478E-A699-3056ACEE918D}" type="sibTrans" cxnId="{733B2842-F737-4419-8013-A7F4C2CE02BD}">
      <dgm:prSet/>
      <dgm:spPr/>
      <dgm:t>
        <a:bodyPr/>
        <a:lstStyle/>
        <a:p>
          <a:endParaRPr lang="en-US"/>
        </a:p>
      </dgm:t>
    </dgm:pt>
    <dgm:pt modelId="{683C5E52-E9E6-4B29-ACC1-06F17472DFAA}">
      <dgm:prSet/>
      <dgm:spPr/>
      <dgm:t>
        <a:bodyPr/>
        <a:lstStyle/>
        <a:p>
          <a:r>
            <a:rPr lang="en-US" dirty="0"/>
            <a:t>Action队列解决方案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B61457DC-B7D3-416D-ADEF-9CA195489029}" type="parTrans" cxnId="{F973C94E-E2A0-47DF-857B-70F6868A31DE}">
      <dgm:prSet/>
      <dgm:spPr/>
      <dgm:t>
        <a:bodyPr/>
        <a:lstStyle/>
        <a:p>
          <a:endParaRPr lang="en-US"/>
        </a:p>
      </dgm:t>
    </dgm:pt>
    <dgm:pt modelId="{1B9ECE15-81A2-4D73-8272-B4A2940ACAD0}" type="sibTrans" cxnId="{F973C94E-E2A0-47DF-857B-70F6868A31DE}">
      <dgm:prSet/>
      <dgm:spPr/>
      <dgm:t>
        <a:bodyPr/>
        <a:lstStyle/>
        <a:p>
          <a:endParaRPr lang="en-US"/>
        </a:p>
      </dgm:t>
    </dgm:pt>
    <dgm:pt modelId="{80C170A8-A90B-4BFF-88A9-C4B70DD8559C}">
      <dgm:prSet/>
      <dgm:spPr/>
      <dgm:t>
        <a:bodyPr/>
        <a:lstStyle/>
        <a:p>
          <a:r>
            <a:rPr lang="en-US" dirty="0"/>
            <a:t>UI</a:t>
          </a:r>
          <a:r>
            <a:rPr lang="zh-CN" dirty="0"/>
            <a:t>周期解决方案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39228F8-24F1-4333-804C-946908344247}" type="parTrans" cxnId="{BABFE62F-D24A-43DD-87A8-AC84EB29745E}">
      <dgm:prSet/>
      <dgm:spPr/>
      <dgm:t>
        <a:bodyPr/>
        <a:lstStyle/>
        <a:p>
          <a:endParaRPr lang="en-US"/>
        </a:p>
      </dgm:t>
    </dgm:pt>
    <dgm:pt modelId="{95521B0D-5BFF-4164-A648-A0529599D13D}" type="sibTrans" cxnId="{BABFE62F-D24A-43DD-87A8-AC84EB29745E}">
      <dgm:prSet/>
      <dgm:spPr/>
      <dgm:t>
        <a:bodyPr/>
        <a:lstStyle/>
        <a:p>
          <a:endParaRPr lang="en-US"/>
        </a:p>
      </dgm:t>
    </dgm:pt>
    <dgm:pt modelId="{5D3D0BD4-A82B-4871-97E6-8F67FC65BF01}">
      <dgm:prSet/>
      <dgm:spPr/>
      <dgm:t>
        <a:bodyPr/>
        <a:lstStyle/>
        <a:p>
          <a:r>
            <a:rPr lang="en-US" dirty="0"/>
            <a:t>基于MonoBehaviour的基类解决方案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050269F-7506-46A6-904F-57D07386ED33}" type="parTrans" cxnId="{3C6B8947-D588-4FE0-AE6A-EC38990989E1}">
      <dgm:prSet/>
      <dgm:spPr/>
      <dgm:t>
        <a:bodyPr/>
        <a:lstStyle/>
        <a:p>
          <a:endParaRPr lang="en-US"/>
        </a:p>
      </dgm:t>
    </dgm:pt>
    <dgm:pt modelId="{F62F86E6-3ABB-44E8-81F8-13ED0E30E279}" type="sibTrans" cxnId="{3C6B8947-D588-4FE0-AE6A-EC38990989E1}">
      <dgm:prSet/>
      <dgm:spPr/>
      <dgm:t>
        <a:bodyPr/>
        <a:lstStyle/>
        <a:p>
          <a:endParaRPr lang="en-US"/>
        </a:p>
      </dgm:t>
    </dgm:pt>
    <dgm:pt modelId="{397A5784-D35C-4EDC-B140-7E9A0DF8FFF8}">
      <dgm:prSet/>
      <dgm:spPr/>
      <dgm:t>
        <a:bodyPr/>
        <a:lstStyle/>
        <a:p>
          <a:r>
            <a:rPr lang="en-US" dirty="0"/>
            <a:t>基于XAsset的</a:t>
          </a:r>
          <a:r>
            <a:rPr lang="zh-CN" dirty="0"/>
            <a:t>资源加载解决方案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BACBF47C-899B-421C-942F-24480E21F7CD}" type="parTrans" cxnId="{C2C7844A-AAAB-499C-8A1F-A458019719F6}">
      <dgm:prSet/>
      <dgm:spPr/>
      <dgm:t>
        <a:bodyPr/>
        <a:lstStyle/>
        <a:p>
          <a:endParaRPr lang="en-US"/>
        </a:p>
      </dgm:t>
    </dgm:pt>
    <dgm:pt modelId="{D14DDE72-6673-4178-8F4B-77B0B9E3DD7E}" type="sibTrans" cxnId="{C2C7844A-AAAB-499C-8A1F-A458019719F6}">
      <dgm:prSet/>
      <dgm:spPr/>
      <dgm:t>
        <a:bodyPr/>
        <a:lstStyle/>
        <a:p>
          <a:endParaRPr lang="en-US"/>
        </a:p>
      </dgm:t>
    </dgm:pt>
    <dgm:pt modelId="{BAEC9E05-1636-FB45-B7B6-BE0FBA59A0E9}">
      <dgm:prSet/>
      <dgm:spPr/>
      <dgm:t>
        <a:bodyPr/>
        <a:lstStyle/>
        <a:p>
          <a:r>
            <a:rPr lang="en-GB" dirty="0"/>
            <a:t>对象池解决方案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F4293187-3F3B-1E4C-A094-3A67571A5814}" type="parTrans" cxnId="{951F36F5-1224-3E48-87F8-05F9EF5D3AD5}">
      <dgm:prSet/>
      <dgm:spPr/>
      <dgm:t>
        <a:bodyPr/>
        <a:lstStyle/>
        <a:p>
          <a:endParaRPr lang="en-GB"/>
        </a:p>
      </dgm:t>
    </dgm:pt>
    <dgm:pt modelId="{BE11BE19-E4F8-C84E-B9CC-4E051455EE1E}" type="sibTrans" cxnId="{951F36F5-1224-3E48-87F8-05F9EF5D3AD5}">
      <dgm:prSet/>
      <dgm:spPr/>
      <dgm:t>
        <a:bodyPr/>
        <a:lstStyle/>
        <a:p>
          <a:endParaRPr lang="en-GB"/>
        </a:p>
      </dgm:t>
    </dgm:pt>
    <dgm:pt modelId="{D71C7213-BB12-EE41-A00E-9634B81F2884}">
      <dgm:prSet/>
      <dgm:spPr/>
      <dgm:t>
        <a:bodyPr/>
        <a:lstStyle/>
        <a:p>
          <a:r>
            <a:rPr lang="en-GB" dirty="0"/>
            <a:t>Redis可视化管理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EF0481EC-7C61-B043-87DB-9C3762397A7E}" type="parTrans" cxnId="{60545B45-DFBB-E94C-BA73-EE8A4F3C3F1D}">
      <dgm:prSet/>
      <dgm:spPr/>
      <dgm:t>
        <a:bodyPr/>
        <a:lstStyle/>
        <a:p>
          <a:endParaRPr lang="en-GB"/>
        </a:p>
      </dgm:t>
    </dgm:pt>
    <dgm:pt modelId="{6BD389B5-CAAC-B54D-BD8C-345386793F47}" type="sibTrans" cxnId="{60545B45-DFBB-E94C-BA73-EE8A4F3C3F1D}">
      <dgm:prSet/>
      <dgm:spPr/>
      <dgm:t>
        <a:bodyPr/>
        <a:lstStyle/>
        <a:p>
          <a:endParaRPr lang="en-GB"/>
        </a:p>
      </dgm:t>
    </dgm:pt>
    <dgm:pt modelId="{868CF672-09EA-CC47-8904-A50AA1B07698}" type="pres">
      <dgm:prSet presAssocID="{DCBECEC0-213B-4822-BB2D-713697D80796}" presName="Name0" presStyleCnt="0">
        <dgm:presLayoutVars>
          <dgm:dir/>
          <dgm:resizeHandles val="exact"/>
        </dgm:presLayoutVars>
      </dgm:prSet>
      <dgm:spPr/>
    </dgm:pt>
    <dgm:pt modelId="{51AD3795-2758-8343-84BD-0E69919D16F0}" type="pres">
      <dgm:prSet presAssocID="{1F982F64-B8F8-42FD-9F61-C4F62B993052}" presName="node" presStyleLbl="node1" presStyleIdx="0" presStyleCnt="7">
        <dgm:presLayoutVars>
          <dgm:bulletEnabled val="1"/>
        </dgm:presLayoutVars>
      </dgm:prSet>
      <dgm:spPr/>
    </dgm:pt>
    <dgm:pt modelId="{C92986AA-11E5-D440-B0B4-B2D3B4BFCC9B}" type="pres">
      <dgm:prSet presAssocID="{6FD04FF5-D8ED-478E-A699-3056ACEE918D}" presName="sibTrans" presStyleLbl="sibTrans1D1" presStyleIdx="0" presStyleCnt="6"/>
      <dgm:spPr/>
    </dgm:pt>
    <dgm:pt modelId="{42D5CA97-F396-584F-8EF0-01472DBB2283}" type="pres">
      <dgm:prSet presAssocID="{6FD04FF5-D8ED-478E-A699-3056ACEE918D}" presName="connectorText" presStyleLbl="sibTrans1D1" presStyleIdx="0" presStyleCnt="6"/>
      <dgm:spPr/>
    </dgm:pt>
    <dgm:pt modelId="{365D9C7B-41BD-2F40-92B5-50130E7C4200}" type="pres">
      <dgm:prSet presAssocID="{683C5E52-E9E6-4B29-ACC1-06F17472DFAA}" presName="node" presStyleLbl="node1" presStyleIdx="1" presStyleCnt="7">
        <dgm:presLayoutVars>
          <dgm:bulletEnabled val="1"/>
        </dgm:presLayoutVars>
      </dgm:prSet>
      <dgm:spPr/>
    </dgm:pt>
    <dgm:pt modelId="{3F6ACC88-CC88-EF4F-97AA-CE5D21DE366F}" type="pres">
      <dgm:prSet presAssocID="{1B9ECE15-81A2-4D73-8272-B4A2940ACAD0}" presName="sibTrans" presStyleLbl="sibTrans1D1" presStyleIdx="1" presStyleCnt="6"/>
      <dgm:spPr/>
    </dgm:pt>
    <dgm:pt modelId="{A794CEEF-A689-5D4C-858E-D92A34C9AD93}" type="pres">
      <dgm:prSet presAssocID="{1B9ECE15-81A2-4D73-8272-B4A2940ACAD0}" presName="connectorText" presStyleLbl="sibTrans1D1" presStyleIdx="1" presStyleCnt="6"/>
      <dgm:spPr/>
    </dgm:pt>
    <dgm:pt modelId="{34FD05C3-E32B-594C-B518-2866E3CF4D71}" type="pres">
      <dgm:prSet presAssocID="{80C170A8-A90B-4BFF-88A9-C4B70DD8559C}" presName="node" presStyleLbl="node1" presStyleIdx="2" presStyleCnt="7">
        <dgm:presLayoutVars>
          <dgm:bulletEnabled val="1"/>
        </dgm:presLayoutVars>
      </dgm:prSet>
      <dgm:spPr/>
    </dgm:pt>
    <dgm:pt modelId="{25A507CB-E5DB-AF48-BD28-83AA3F834F01}" type="pres">
      <dgm:prSet presAssocID="{95521B0D-5BFF-4164-A648-A0529599D13D}" presName="sibTrans" presStyleLbl="sibTrans1D1" presStyleIdx="2" presStyleCnt="6"/>
      <dgm:spPr/>
    </dgm:pt>
    <dgm:pt modelId="{8CA42F4E-7AD3-1840-8FBA-0F32E4F2DB95}" type="pres">
      <dgm:prSet presAssocID="{95521B0D-5BFF-4164-A648-A0529599D13D}" presName="connectorText" presStyleLbl="sibTrans1D1" presStyleIdx="2" presStyleCnt="6"/>
      <dgm:spPr/>
    </dgm:pt>
    <dgm:pt modelId="{4E36211F-911E-EB44-B3A8-0B4915611810}" type="pres">
      <dgm:prSet presAssocID="{5D3D0BD4-A82B-4871-97E6-8F67FC65BF01}" presName="node" presStyleLbl="node1" presStyleIdx="3" presStyleCnt="7">
        <dgm:presLayoutVars>
          <dgm:bulletEnabled val="1"/>
        </dgm:presLayoutVars>
      </dgm:prSet>
      <dgm:spPr/>
    </dgm:pt>
    <dgm:pt modelId="{927C4BF5-1BEB-494A-96CA-B663CADBCF5D}" type="pres">
      <dgm:prSet presAssocID="{F62F86E6-3ABB-44E8-81F8-13ED0E30E279}" presName="sibTrans" presStyleLbl="sibTrans1D1" presStyleIdx="3" presStyleCnt="6"/>
      <dgm:spPr/>
    </dgm:pt>
    <dgm:pt modelId="{E3214586-BCD4-8F4A-BA55-79CD7AB41ECE}" type="pres">
      <dgm:prSet presAssocID="{F62F86E6-3ABB-44E8-81F8-13ED0E30E279}" presName="connectorText" presStyleLbl="sibTrans1D1" presStyleIdx="3" presStyleCnt="6"/>
      <dgm:spPr/>
    </dgm:pt>
    <dgm:pt modelId="{AA953FFB-FF2D-2B44-9CF8-EA0CB662A371}" type="pres">
      <dgm:prSet presAssocID="{397A5784-D35C-4EDC-B140-7E9A0DF8FFF8}" presName="node" presStyleLbl="node1" presStyleIdx="4" presStyleCnt="7">
        <dgm:presLayoutVars>
          <dgm:bulletEnabled val="1"/>
        </dgm:presLayoutVars>
      </dgm:prSet>
      <dgm:spPr/>
    </dgm:pt>
    <dgm:pt modelId="{19CABEC4-EAC0-BF4E-991D-E6A52D7498F9}" type="pres">
      <dgm:prSet presAssocID="{D14DDE72-6673-4178-8F4B-77B0B9E3DD7E}" presName="sibTrans" presStyleLbl="sibTrans1D1" presStyleIdx="4" presStyleCnt="6"/>
      <dgm:spPr/>
    </dgm:pt>
    <dgm:pt modelId="{CE561446-901E-CD40-8D84-3685A31504BF}" type="pres">
      <dgm:prSet presAssocID="{D14DDE72-6673-4178-8F4B-77B0B9E3DD7E}" presName="connectorText" presStyleLbl="sibTrans1D1" presStyleIdx="4" presStyleCnt="6"/>
      <dgm:spPr/>
    </dgm:pt>
    <dgm:pt modelId="{C94ECC4C-60E7-5E48-BFFE-49AD12D6438D}" type="pres">
      <dgm:prSet presAssocID="{BAEC9E05-1636-FB45-B7B6-BE0FBA59A0E9}" presName="node" presStyleLbl="node1" presStyleIdx="5" presStyleCnt="7">
        <dgm:presLayoutVars>
          <dgm:bulletEnabled val="1"/>
        </dgm:presLayoutVars>
      </dgm:prSet>
      <dgm:spPr/>
    </dgm:pt>
    <dgm:pt modelId="{017CA258-3EB0-3440-951C-186C8E9A9517}" type="pres">
      <dgm:prSet presAssocID="{BE11BE19-E4F8-C84E-B9CC-4E051455EE1E}" presName="sibTrans" presStyleLbl="sibTrans1D1" presStyleIdx="5" presStyleCnt="6"/>
      <dgm:spPr/>
    </dgm:pt>
    <dgm:pt modelId="{79BC464B-E9CF-D241-BC87-98065D7EA5E1}" type="pres">
      <dgm:prSet presAssocID="{BE11BE19-E4F8-C84E-B9CC-4E051455EE1E}" presName="connectorText" presStyleLbl="sibTrans1D1" presStyleIdx="5" presStyleCnt="6"/>
      <dgm:spPr/>
    </dgm:pt>
    <dgm:pt modelId="{1F242EB8-988F-BE44-B9E5-571D7FB99FB3}" type="pres">
      <dgm:prSet presAssocID="{D71C7213-BB12-EE41-A00E-9634B81F2884}" presName="node" presStyleLbl="node1" presStyleIdx="6" presStyleCnt="7">
        <dgm:presLayoutVars>
          <dgm:bulletEnabled val="1"/>
        </dgm:presLayoutVars>
      </dgm:prSet>
      <dgm:spPr/>
    </dgm:pt>
  </dgm:ptLst>
  <dgm:cxnLst>
    <dgm:cxn modelId="{BC918E08-9977-5D44-AF2C-DBBB59CE871F}" type="presOf" srcId="{1B9ECE15-81A2-4D73-8272-B4A2940ACAD0}" destId="{A794CEEF-A689-5D4C-858E-D92A34C9AD93}" srcOrd="1" destOrd="0" presId="urn:microsoft.com/office/officeart/2016/7/layout/RepeatingBendingProcessNew"/>
    <dgm:cxn modelId="{F2B9D227-6A10-DA4F-8059-75CE558E4E36}" type="presOf" srcId="{6FD04FF5-D8ED-478E-A699-3056ACEE918D}" destId="{C92986AA-11E5-D440-B0B4-B2D3B4BFCC9B}" srcOrd="0" destOrd="0" presId="urn:microsoft.com/office/officeart/2016/7/layout/RepeatingBendingProcessNew"/>
    <dgm:cxn modelId="{1C97E327-8BC7-5E45-B1B6-118BDA522D18}" type="presOf" srcId="{1F982F64-B8F8-42FD-9F61-C4F62B993052}" destId="{51AD3795-2758-8343-84BD-0E69919D16F0}" srcOrd="0" destOrd="0" presId="urn:microsoft.com/office/officeart/2016/7/layout/RepeatingBendingProcessNew"/>
    <dgm:cxn modelId="{BABFE62F-D24A-43DD-87A8-AC84EB29745E}" srcId="{DCBECEC0-213B-4822-BB2D-713697D80796}" destId="{80C170A8-A90B-4BFF-88A9-C4B70DD8559C}" srcOrd="2" destOrd="0" parTransId="{739228F8-24F1-4333-804C-946908344247}" sibTransId="{95521B0D-5BFF-4164-A648-A0529599D13D}"/>
    <dgm:cxn modelId="{CFA2233E-46FB-9F4A-8D4B-8B85E5D0EA08}" type="presOf" srcId="{80C170A8-A90B-4BFF-88A9-C4B70DD8559C}" destId="{34FD05C3-E32B-594C-B518-2866E3CF4D71}" srcOrd="0" destOrd="0" presId="urn:microsoft.com/office/officeart/2016/7/layout/RepeatingBendingProcessNew"/>
    <dgm:cxn modelId="{733B2842-F737-4419-8013-A7F4C2CE02BD}" srcId="{DCBECEC0-213B-4822-BB2D-713697D80796}" destId="{1F982F64-B8F8-42FD-9F61-C4F62B993052}" srcOrd="0" destOrd="0" parTransId="{009686DA-F6F3-4D79-B508-25E3EE266F6E}" sibTransId="{6FD04FF5-D8ED-478E-A699-3056ACEE918D}"/>
    <dgm:cxn modelId="{60545B45-DFBB-E94C-BA73-EE8A4F3C3F1D}" srcId="{DCBECEC0-213B-4822-BB2D-713697D80796}" destId="{D71C7213-BB12-EE41-A00E-9634B81F2884}" srcOrd="6" destOrd="0" parTransId="{EF0481EC-7C61-B043-87DB-9C3762397A7E}" sibTransId="{6BD389B5-CAAC-B54D-BD8C-345386793F47}"/>
    <dgm:cxn modelId="{3C6B8947-D588-4FE0-AE6A-EC38990989E1}" srcId="{DCBECEC0-213B-4822-BB2D-713697D80796}" destId="{5D3D0BD4-A82B-4871-97E6-8F67FC65BF01}" srcOrd="3" destOrd="0" parTransId="{1050269F-7506-46A6-904F-57D07386ED33}" sibTransId="{F62F86E6-3ABB-44E8-81F8-13ED0E30E279}"/>
    <dgm:cxn modelId="{3D6F5C4A-4AD3-374A-AAE8-0E95EE0196B5}" type="presOf" srcId="{397A5784-D35C-4EDC-B140-7E9A0DF8FFF8}" destId="{AA953FFB-FF2D-2B44-9CF8-EA0CB662A371}" srcOrd="0" destOrd="0" presId="urn:microsoft.com/office/officeart/2016/7/layout/RepeatingBendingProcessNew"/>
    <dgm:cxn modelId="{C2C7844A-AAAB-499C-8A1F-A458019719F6}" srcId="{DCBECEC0-213B-4822-BB2D-713697D80796}" destId="{397A5784-D35C-4EDC-B140-7E9A0DF8FFF8}" srcOrd="4" destOrd="0" parTransId="{BACBF47C-899B-421C-942F-24480E21F7CD}" sibTransId="{D14DDE72-6673-4178-8F4B-77B0B9E3DD7E}"/>
    <dgm:cxn modelId="{964A504B-0624-D34F-9414-893F1D4D961A}" type="presOf" srcId="{D14DDE72-6673-4178-8F4B-77B0B9E3DD7E}" destId="{19CABEC4-EAC0-BF4E-991D-E6A52D7498F9}" srcOrd="0" destOrd="0" presId="urn:microsoft.com/office/officeart/2016/7/layout/RepeatingBendingProcessNew"/>
    <dgm:cxn modelId="{F973C94E-E2A0-47DF-857B-70F6868A31DE}" srcId="{DCBECEC0-213B-4822-BB2D-713697D80796}" destId="{683C5E52-E9E6-4B29-ACC1-06F17472DFAA}" srcOrd="1" destOrd="0" parTransId="{B61457DC-B7D3-416D-ADEF-9CA195489029}" sibTransId="{1B9ECE15-81A2-4D73-8272-B4A2940ACAD0}"/>
    <dgm:cxn modelId="{2805A36B-7F2A-8043-BBA6-50CDB56ED6D6}" type="presOf" srcId="{95521B0D-5BFF-4164-A648-A0529599D13D}" destId="{8CA42F4E-7AD3-1840-8FBA-0F32E4F2DB95}" srcOrd="1" destOrd="0" presId="urn:microsoft.com/office/officeart/2016/7/layout/RepeatingBendingProcessNew"/>
    <dgm:cxn modelId="{B6B04A73-2970-1D47-9027-322AA073AE56}" type="presOf" srcId="{1B9ECE15-81A2-4D73-8272-B4A2940ACAD0}" destId="{3F6ACC88-CC88-EF4F-97AA-CE5D21DE366F}" srcOrd="0" destOrd="0" presId="urn:microsoft.com/office/officeart/2016/7/layout/RepeatingBendingProcessNew"/>
    <dgm:cxn modelId="{E0CF2D9A-0091-4A4D-9D68-7C2488A9277F}" type="presOf" srcId="{D71C7213-BB12-EE41-A00E-9634B81F2884}" destId="{1F242EB8-988F-BE44-B9E5-571D7FB99FB3}" srcOrd="0" destOrd="0" presId="urn:microsoft.com/office/officeart/2016/7/layout/RepeatingBendingProcessNew"/>
    <dgm:cxn modelId="{00D0A29E-621F-D14A-A406-52F5974FA8F1}" type="presOf" srcId="{95521B0D-5BFF-4164-A648-A0529599D13D}" destId="{25A507CB-E5DB-AF48-BD28-83AA3F834F01}" srcOrd="0" destOrd="0" presId="urn:microsoft.com/office/officeart/2016/7/layout/RepeatingBendingProcessNew"/>
    <dgm:cxn modelId="{0B08BCA8-902C-3B46-BEB1-BAD9B0FA2A26}" type="presOf" srcId="{F62F86E6-3ABB-44E8-81F8-13ED0E30E279}" destId="{E3214586-BCD4-8F4A-BA55-79CD7AB41ECE}" srcOrd="1" destOrd="0" presId="urn:microsoft.com/office/officeart/2016/7/layout/RepeatingBendingProcessNew"/>
    <dgm:cxn modelId="{851085A9-C6FE-7C45-9EB7-A7B56514DC3E}" type="presOf" srcId="{F62F86E6-3ABB-44E8-81F8-13ED0E30E279}" destId="{927C4BF5-1BEB-494A-96CA-B663CADBCF5D}" srcOrd="0" destOrd="0" presId="urn:microsoft.com/office/officeart/2016/7/layout/RepeatingBendingProcessNew"/>
    <dgm:cxn modelId="{A582C0AB-1AAB-394D-A668-11CAD38D2BFD}" type="presOf" srcId="{683C5E52-E9E6-4B29-ACC1-06F17472DFAA}" destId="{365D9C7B-41BD-2F40-92B5-50130E7C4200}" srcOrd="0" destOrd="0" presId="urn:microsoft.com/office/officeart/2016/7/layout/RepeatingBendingProcessNew"/>
    <dgm:cxn modelId="{E7F313B6-AAFD-E940-A75E-95CC28CFE73C}" type="presOf" srcId="{5D3D0BD4-A82B-4871-97E6-8F67FC65BF01}" destId="{4E36211F-911E-EB44-B3A8-0B4915611810}" srcOrd="0" destOrd="0" presId="urn:microsoft.com/office/officeart/2016/7/layout/RepeatingBendingProcessNew"/>
    <dgm:cxn modelId="{0B1260CB-41DD-F04A-9B1B-9797B9ED7C81}" type="presOf" srcId="{D14DDE72-6673-4178-8F4B-77B0B9E3DD7E}" destId="{CE561446-901E-CD40-8D84-3685A31504BF}" srcOrd="1" destOrd="0" presId="urn:microsoft.com/office/officeart/2016/7/layout/RepeatingBendingProcessNew"/>
    <dgm:cxn modelId="{E7DDA2D1-8806-6141-88C5-19E0CDDA88BC}" type="presOf" srcId="{BE11BE19-E4F8-C84E-B9CC-4E051455EE1E}" destId="{017CA258-3EB0-3440-951C-186C8E9A9517}" srcOrd="0" destOrd="0" presId="urn:microsoft.com/office/officeart/2016/7/layout/RepeatingBendingProcessNew"/>
    <dgm:cxn modelId="{527773ED-4725-AE47-BF4D-2ECC37886183}" type="presOf" srcId="{BAEC9E05-1636-FB45-B7B6-BE0FBA59A0E9}" destId="{C94ECC4C-60E7-5E48-BFFE-49AD12D6438D}" srcOrd="0" destOrd="0" presId="urn:microsoft.com/office/officeart/2016/7/layout/RepeatingBendingProcessNew"/>
    <dgm:cxn modelId="{951F36F5-1224-3E48-87F8-05F9EF5D3AD5}" srcId="{DCBECEC0-213B-4822-BB2D-713697D80796}" destId="{BAEC9E05-1636-FB45-B7B6-BE0FBA59A0E9}" srcOrd="5" destOrd="0" parTransId="{F4293187-3F3B-1E4C-A094-3A67571A5814}" sibTransId="{BE11BE19-E4F8-C84E-B9CC-4E051455EE1E}"/>
    <dgm:cxn modelId="{84CD06F8-6D42-5146-8B1B-572412FD1413}" type="presOf" srcId="{DCBECEC0-213B-4822-BB2D-713697D80796}" destId="{868CF672-09EA-CC47-8904-A50AA1B07698}" srcOrd="0" destOrd="0" presId="urn:microsoft.com/office/officeart/2016/7/layout/RepeatingBendingProcessNew"/>
    <dgm:cxn modelId="{DC7E55FC-CC72-8F42-8BF9-9F68CD425A04}" type="presOf" srcId="{BE11BE19-E4F8-C84E-B9CC-4E051455EE1E}" destId="{79BC464B-E9CF-D241-BC87-98065D7EA5E1}" srcOrd="1" destOrd="0" presId="urn:microsoft.com/office/officeart/2016/7/layout/RepeatingBendingProcessNew"/>
    <dgm:cxn modelId="{C51CD9FF-FAE3-2645-9196-FBC9A032DE0F}" type="presOf" srcId="{6FD04FF5-D8ED-478E-A699-3056ACEE918D}" destId="{42D5CA97-F396-584F-8EF0-01472DBB2283}" srcOrd="1" destOrd="0" presId="urn:microsoft.com/office/officeart/2016/7/layout/RepeatingBendingProcessNew"/>
    <dgm:cxn modelId="{11BC9B1C-F6E9-4D4F-8782-9DE3F252E1CD}" type="presParOf" srcId="{868CF672-09EA-CC47-8904-A50AA1B07698}" destId="{51AD3795-2758-8343-84BD-0E69919D16F0}" srcOrd="0" destOrd="0" presId="urn:microsoft.com/office/officeart/2016/7/layout/RepeatingBendingProcessNew"/>
    <dgm:cxn modelId="{ABD00B3F-BD40-FD46-8F76-6B2232E6F111}" type="presParOf" srcId="{868CF672-09EA-CC47-8904-A50AA1B07698}" destId="{C92986AA-11E5-D440-B0B4-B2D3B4BFCC9B}" srcOrd="1" destOrd="0" presId="urn:microsoft.com/office/officeart/2016/7/layout/RepeatingBendingProcessNew"/>
    <dgm:cxn modelId="{20F93FBD-C592-EB44-8A1E-3481016BB555}" type="presParOf" srcId="{C92986AA-11E5-D440-B0B4-B2D3B4BFCC9B}" destId="{42D5CA97-F396-584F-8EF0-01472DBB2283}" srcOrd="0" destOrd="0" presId="urn:microsoft.com/office/officeart/2016/7/layout/RepeatingBendingProcessNew"/>
    <dgm:cxn modelId="{829709FF-EE04-4E4D-BE95-0BA27F60031D}" type="presParOf" srcId="{868CF672-09EA-CC47-8904-A50AA1B07698}" destId="{365D9C7B-41BD-2F40-92B5-50130E7C4200}" srcOrd="2" destOrd="0" presId="urn:microsoft.com/office/officeart/2016/7/layout/RepeatingBendingProcessNew"/>
    <dgm:cxn modelId="{CF9F362F-9D2C-F846-8511-6C9C5AF868E3}" type="presParOf" srcId="{868CF672-09EA-CC47-8904-A50AA1B07698}" destId="{3F6ACC88-CC88-EF4F-97AA-CE5D21DE366F}" srcOrd="3" destOrd="0" presId="urn:microsoft.com/office/officeart/2016/7/layout/RepeatingBendingProcessNew"/>
    <dgm:cxn modelId="{226B3C75-BECF-7541-B910-7ADE9D97FBFB}" type="presParOf" srcId="{3F6ACC88-CC88-EF4F-97AA-CE5D21DE366F}" destId="{A794CEEF-A689-5D4C-858E-D92A34C9AD93}" srcOrd="0" destOrd="0" presId="urn:microsoft.com/office/officeart/2016/7/layout/RepeatingBendingProcessNew"/>
    <dgm:cxn modelId="{234243B2-26C0-464D-A3D8-F16AC982E5CC}" type="presParOf" srcId="{868CF672-09EA-CC47-8904-A50AA1B07698}" destId="{34FD05C3-E32B-594C-B518-2866E3CF4D71}" srcOrd="4" destOrd="0" presId="urn:microsoft.com/office/officeart/2016/7/layout/RepeatingBendingProcessNew"/>
    <dgm:cxn modelId="{3ACD2E19-03AD-5C4F-B5BB-45896E1282A7}" type="presParOf" srcId="{868CF672-09EA-CC47-8904-A50AA1B07698}" destId="{25A507CB-E5DB-AF48-BD28-83AA3F834F01}" srcOrd="5" destOrd="0" presId="urn:microsoft.com/office/officeart/2016/7/layout/RepeatingBendingProcessNew"/>
    <dgm:cxn modelId="{FE014BBD-371F-4C46-BA6F-9E5BB0CC87A0}" type="presParOf" srcId="{25A507CB-E5DB-AF48-BD28-83AA3F834F01}" destId="{8CA42F4E-7AD3-1840-8FBA-0F32E4F2DB95}" srcOrd="0" destOrd="0" presId="urn:microsoft.com/office/officeart/2016/7/layout/RepeatingBendingProcessNew"/>
    <dgm:cxn modelId="{A9BF6628-6205-B54F-897D-F808447F25A0}" type="presParOf" srcId="{868CF672-09EA-CC47-8904-A50AA1B07698}" destId="{4E36211F-911E-EB44-B3A8-0B4915611810}" srcOrd="6" destOrd="0" presId="urn:microsoft.com/office/officeart/2016/7/layout/RepeatingBendingProcessNew"/>
    <dgm:cxn modelId="{B62F34CE-DC32-2844-8E28-D8A6D6F911B5}" type="presParOf" srcId="{868CF672-09EA-CC47-8904-A50AA1B07698}" destId="{927C4BF5-1BEB-494A-96CA-B663CADBCF5D}" srcOrd="7" destOrd="0" presId="urn:microsoft.com/office/officeart/2016/7/layout/RepeatingBendingProcessNew"/>
    <dgm:cxn modelId="{7CDD7B55-8E44-DF4A-9338-B77599C4FFE5}" type="presParOf" srcId="{927C4BF5-1BEB-494A-96CA-B663CADBCF5D}" destId="{E3214586-BCD4-8F4A-BA55-79CD7AB41ECE}" srcOrd="0" destOrd="0" presId="urn:microsoft.com/office/officeart/2016/7/layout/RepeatingBendingProcessNew"/>
    <dgm:cxn modelId="{9E550AA8-6915-FA42-825E-049FE27DAF20}" type="presParOf" srcId="{868CF672-09EA-CC47-8904-A50AA1B07698}" destId="{AA953FFB-FF2D-2B44-9CF8-EA0CB662A371}" srcOrd="8" destOrd="0" presId="urn:microsoft.com/office/officeart/2016/7/layout/RepeatingBendingProcessNew"/>
    <dgm:cxn modelId="{CB11C08A-568B-1249-8B77-08473FFD9141}" type="presParOf" srcId="{868CF672-09EA-CC47-8904-A50AA1B07698}" destId="{19CABEC4-EAC0-BF4E-991D-E6A52D7498F9}" srcOrd="9" destOrd="0" presId="urn:microsoft.com/office/officeart/2016/7/layout/RepeatingBendingProcessNew"/>
    <dgm:cxn modelId="{E05277D3-046A-3041-8315-09F8A58A3DB1}" type="presParOf" srcId="{19CABEC4-EAC0-BF4E-991D-E6A52D7498F9}" destId="{CE561446-901E-CD40-8D84-3685A31504BF}" srcOrd="0" destOrd="0" presId="urn:microsoft.com/office/officeart/2016/7/layout/RepeatingBendingProcessNew"/>
    <dgm:cxn modelId="{B2299BD2-BC46-0A46-A3B4-B20EBCF5DEFE}" type="presParOf" srcId="{868CF672-09EA-CC47-8904-A50AA1B07698}" destId="{C94ECC4C-60E7-5E48-BFFE-49AD12D6438D}" srcOrd="10" destOrd="0" presId="urn:microsoft.com/office/officeart/2016/7/layout/RepeatingBendingProcessNew"/>
    <dgm:cxn modelId="{53337DD4-0C15-284C-AD6B-2B41E0C6EB70}" type="presParOf" srcId="{868CF672-09EA-CC47-8904-A50AA1B07698}" destId="{017CA258-3EB0-3440-951C-186C8E9A9517}" srcOrd="11" destOrd="0" presId="urn:microsoft.com/office/officeart/2016/7/layout/RepeatingBendingProcessNew"/>
    <dgm:cxn modelId="{324F69C5-719D-A840-A68F-013B602F147F}" type="presParOf" srcId="{017CA258-3EB0-3440-951C-186C8E9A9517}" destId="{79BC464B-E9CF-D241-BC87-98065D7EA5E1}" srcOrd="0" destOrd="0" presId="urn:microsoft.com/office/officeart/2016/7/layout/RepeatingBendingProcessNew"/>
    <dgm:cxn modelId="{BF7350B6-2421-6F4D-987E-75FC599CC731}" type="presParOf" srcId="{868CF672-09EA-CC47-8904-A50AA1B07698}" destId="{1F242EB8-988F-BE44-B9E5-571D7FB99FB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E9225E-C3BC-4496-80CA-761577709F4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6421C2-C258-45C3-A72D-13F093A75435}">
      <dgm:prSet/>
      <dgm:spPr/>
      <dgm:t>
        <a:bodyPr/>
        <a:lstStyle/>
        <a:p>
          <a:r>
            <a:rPr lang="en-US" b="0">
              <a:latin typeface="Hei" pitchFamily="2" charset="-122"/>
              <a:ea typeface="Hei" pitchFamily="2" charset="-122"/>
            </a:rPr>
            <a:t>链式编程</a:t>
          </a:r>
          <a:r>
            <a:rPr lang="zh-CN" b="0">
              <a:latin typeface="Hei" pitchFamily="2" charset="-122"/>
              <a:ea typeface="Hei" pitchFamily="2" charset="-122"/>
            </a:rPr>
            <a:t>，代码美观更可读！</a:t>
          </a:r>
          <a:endParaRPr lang="en-US" b="0">
            <a:latin typeface="Hei" pitchFamily="2" charset="-122"/>
            <a:ea typeface="Hei" pitchFamily="2" charset="-122"/>
          </a:endParaRPr>
        </a:p>
      </dgm:t>
    </dgm:pt>
    <dgm:pt modelId="{ABF8C836-F11D-4DF8-A321-161DCF327AA1}" type="parTrans" cxnId="{5060F702-B38A-4BB2-83CA-AE889D2CB3F7}">
      <dgm:prSet/>
      <dgm:spPr/>
      <dgm:t>
        <a:bodyPr/>
        <a:lstStyle/>
        <a:p>
          <a:endParaRPr lang="en-US"/>
        </a:p>
      </dgm:t>
    </dgm:pt>
    <dgm:pt modelId="{EEB8716D-C7D9-40D2-8D9F-8C9EA8D5C563}" type="sibTrans" cxnId="{5060F702-B38A-4BB2-83CA-AE889D2CB3F7}">
      <dgm:prSet/>
      <dgm:spPr/>
      <dgm:t>
        <a:bodyPr/>
        <a:lstStyle/>
        <a:p>
          <a:endParaRPr lang="en-US"/>
        </a:p>
      </dgm:t>
    </dgm:pt>
    <dgm:pt modelId="{362E938A-7D0C-4C24-8EC8-3BA6981BD1B9}">
      <dgm:prSet/>
      <dgm:spPr/>
      <dgm:t>
        <a:bodyPr/>
        <a:lstStyle/>
        <a:p>
          <a:r>
            <a:rPr lang="ja-JP" b="0">
              <a:latin typeface="Hei" pitchFamily="2" charset="-122"/>
            </a:rPr>
            <a:t>更少的代码，实现更多功能，效率大幅度提高！</a:t>
          </a:r>
          <a:endParaRPr lang="en-US" b="0">
            <a:latin typeface="Hei" pitchFamily="2" charset="-122"/>
            <a:ea typeface="Hei" pitchFamily="2" charset="-122"/>
          </a:endParaRPr>
        </a:p>
      </dgm:t>
    </dgm:pt>
    <dgm:pt modelId="{A42CCD0D-A7D7-4E0E-93B9-3A663B22F471}" type="parTrans" cxnId="{3FCAA79E-BEC2-40AB-9207-7D459066FBC7}">
      <dgm:prSet/>
      <dgm:spPr/>
      <dgm:t>
        <a:bodyPr/>
        <a:lstStyle/>
        <a:p>
          <a:endParaRPr lang="en-US"/>
        </a:p>
      </dgm:t>
    </dgm:pt>
    <dgm:pt modelId="{F8F0E465-167B-4547-AC68-EACFDA4CADEE}" type="sibTrans" cxnId="{3FCAA79E-BEC2-40AB-9207-7D459066FBC7}">
      <dgm:prSet/>
      <dgm:spPr/>
      <dgm:t>
        <a:bodyPr/>
        <a:lstStyle/>
        <a:p>
          <a:endParaRPr lang="en-US"/>
        </a:p>
      </dgm:t>
    </dgm:pt>
    <dgm:pt modelId="{00E42951-3F82-41C3-9A96-FAA859D776A3}">
      <dgm:prSet/>
      <dgm:spPr/>
      <dgm:t>
        <a:bodyPr/>
        <a:lstStyle/>
        <a:p>
          <a:r>
            <a:rPr lang="ja-JP" b="0">
              <a:latin typeface="Hei" pitchFamily="2" charset="-122"/>
            </a:rPr>
            <a:t>轻松执行、延时、等待、定期循环、条件循环、同步</a:t>
          </a:r>
          <a:r>
            <a:rPr lang="en-US" b="0">
              <a:latin typeface="Hei" pitchFamily="2" charset="-122"/>
              <a:ea typeface="Hei" pitchFamily="2" charset="-122"/>
            </a:rPr>
            <a:t>/</a:t>
          </a:r>
          <a:r>
            <a:rPr lang="ja-JP" b="0">
              <a:latin typeface="Hei" pitchFamily="2" charset="-122"/>
            </a:rPr>
            <a:t>异步运行、取消队列</a:t>
          </a:r>
          <a:r>
            <a:rPr lang="zh-CN" b="0">
              <a:latin typeface="Hei" pitchFamily="2" charset="-122"/>
              <a:ea typeface="Hei" pitchFamily="2" charset="-122"/>
            </a:rPr>
            <a:t>！</a:t>
          </a:r>
          <a:endParaRPr lang="en-US" b="0">
            <a:latin typeface="Hei" pitchFamily="2" charset="-122"/>
            <a:ea typeface="Hei" pitchFamily="2" charset="-122"/>
          </a:endParaRPr>
        </a:p>
      </dgm:t>
    </dgm:pt>
    <dgm:pt modelId="{D7D5825B-E298-41D9-B5AF-405FC5512677}" type="parTrans" cxnId="{01948509-659B-49EC-9AE6-D11688ECE24A}">
      <dgm:prSet/>
      <dgm:spPr/>
      <dgm:t>
        <a:bodyPr/>
        <a:lstStyle/>
        <a:p>
          <a:endParaRPr lang="en-US"/>
        </a:p>
      </dgm:t>
    </dgm:pt>
    <dgm:pt modelId="{1FDC74CC-3632-4B96-94C3-A4C213D4ECBC}" type="sibTrans" cxnId="{01948509-659B-49EC-9AE6-D11688ECE24A}">
      <dgm:prSet/>
      <dgm:spPr/>
      <dgm:t>
        <a:bodyPr/>
        <a:lstStyle/>
        <a:p>
          <a:endParaRPr lang="en-US"/>
        </a:p>
      </dgm:t>
    </dgm:pt>
    <dgm:pt modelId="{E04958F1-CA76-E643-968E-20F6C53D9563}" type="pres">
      <dgm:prSet presAssocID="{C2E9225E-C3BC-4496-80CA-761577709F43}" presName="diagram" presStyleCnt="0">
        <dgm:presLayoutVars>
          <dgm:dir/>
          <dgm:resizeHandles val="exact"/>
        </dgm:presLayoutVars>
      </dgm:prSet>
      <dgm:spPr/>
    </dgm:pt>
    <dgm:pt modelId="{3570DF0E-41C2-A14D-B219-D91AE7F7F4EB}" type="pres">
      <dgm:prSet presAssocID="{5A6421C2-C258-45C3-A72D-13F093A75435}" presName="node" presStyleLbl="node1" presStyleIdx="0" presStyleCnt="3">
        <dgm:presLayoutVars>
          <dgm:bulletEnabled val="1"/>
        </dgm:presLayoutVars>
      </dgm:prSet>
      <dgm:spPr/>
    </dgm:pt>
    <dgm:pt modelId="{0249982A-F9B7-7147-BCBC-E585F1990A1B}" type="pres">
      <dgm:prSet presAssocID="{EEB8716D-C7D9-40D2-8D9F-8C9EA8D5C563}" presName="sibTrans" presStyleCnt="0"/>
      <dgm:spPr/>
    </dgm:pt>
    <dgm:pt modelId="{3038E3C2-BA81-D046-880A-5ACE1A84C9A1}" type="pres">
      <dgm:prSet presAssocID="{362E938A-7D0C-4C24-8EC8-3BA6981BD1B9}" presName="node" presStyleLbl="node1" presStyleIdx="1" presStyleCnt="3">
        <dgm:presLayoutVars>
          <dgm:bulletEnabled val="1"/>
        </dgm:presLayoutVars>
      </dgm:prSet>
      <dgm:spPr/>
    </dgm:pt>
    <dgm:pt modelId="{C8FB348A-AEC5-3C42-A76C-702CD2395919}" type="pres">
      <dgm:prSet presAssocID="{F8F0E465-167B-4547-AC68-EACFDA4CADEE}" presName="sibTrans" presStyleCnt="0"/>
      <dgm:spPr/>
    </dgm:pt>
    <dgm:pt modelId="{EC929E26-2A57-2B43-9C61-253CBB66D28E}" type="pres">
      <dgm:prSet presAssocID="{00E42951-3F82-41C3-9A96-FAA859D776A3}" presName="node" presStyleLbl="node1" presStyleIdx="2" presStyleCnt="3">
        <dgm:presLayoutVars>
          <dgm:bulletEnabled val="1"/>
        </dgm:presLayoutVars>
      </dgm:prSet>
      <dgm:spPr/>
    </dgm:pt>
  </dgm:ptLst>
  <dgm:cxnLst>
    <dgm:cxn modelId="{5060F702-B38A-4BB2-83CA-AE889D2CB3F7}" srcId="{C2E9225E-C3BC-4496-80CA-761577709F43}" destId="{5A6421C2-C258-45C3-A72D-13F093A75435}" srcOrd="0" destOrd="0" parTransId="{ABF8C836-F11D-4DF8-A321-161DCF327AA1}" sibTransId="{EEB8716D-C7D9-40D2-8D9F-8C9EA8D5C563}"/>
    <dgm:cxn modelId="{01948509-659B-49EC-9AE6-D11688ECE24A}" srcId="{C2E9225E-C3BC-4496-80CA-761577709F43}" destId="{00E42951-3F82-41C3-9A96-FAA859D776A3}" srcOrd="2" destOrd="0" parTransId="{D7D5825B-E298-41D9-B5AF-405FC5512677}" sibTransId="{1FDC74CC-3632-4B96-94C3-A4C213D4ECBC}"/>
    <dgm:cxn modelId="{4E286530-5C88-CC49-AFA9-8D05793E94C3}" type="presOf" srcId="{362E938A-7D0C-4C24-8EC8-3BA6981BD1B9}" destId="{3038E3C2-BA81-D046-880A-5ACE1A84C9A1}" srcOrd="0" destOrd="0" presId="urn:microsoft.com/office/officeart/2005/8/layout/default"/>
    <dgm:cxn modelId="{3FCAA79E-BEC2-40AB-9207-7D459066FBC7}" srcId="{C2E9225E-C3BC-4496-80CA-761577709F43}" destId="{362E938A-7D0C-4C24-8EC8-3BA6981BD1B9}" srcOrd="1" destOrd="0" parTransId="{A42CCD0D-A7D7-4E0E-93B9-3A663B22F471}" sibTransId="{F8F0E465-167B-4547-AC68-EACFDA4CADEE}"/>
    <dgm:cxn modelId="{2CB406A9-C221-1640-B87B-0310F5E318B4}" type="presOf" srcId="{00E42951-3F82-41C3-9A96-FAA859D776A3}" destId="{EC929E26-2A57-2B43-9C61-253CBB66D28E}" srcOrd="0" destOrd="0" presId="urn:microsoft.com/office/officeart/2005/8/layout/default"/>
    <dgm:cxn modelId="{993E55DB-D0A2-0047-9D34-E36B7CEAE48D}" type="presOf" srcId="{5A6421C2-C258-45C3-A72D-13F093A75435}" destId="{3570DF0E-41C2-A14D-B219-D91AE7F7F4EB}" srcOrd="0" destOrd="0" presId="urn:microsoft.com/office/officeart/2005/8/layout/default"/>
    <dgm:cxn modelId="{B51B9AE4-D6A8-1A4B-9D9D-FEBE0CBF29D3}" type="presOf" srcId="{C2E9225E-C3BC-4496-80CA-761577709F43}" destId="{E04958F1-CA76-E643-968E-20F6C53D9563}" srcOrd="0" destOrd="0" presId="urn:microsoft.com/office/officeart/2005/8/layout/default"/>
    <dgm:cxn modelId="{8A9B14C8-AE80-F44C-9B0C-324991A860A1}" type="presParOf" srcId="{E04958F1-CA76-E643-968E-20F6C53D9563}" destId="{3570DF0E-41C2-A14D-B219-D91AE7F7F4EB}" srcOrd="0" destOrd="0" presId="urn:microsoft.com/office/officeart/2005/8/layout/default"/>
    <dgm:cxn modelId="{2C7AF237-2BBC-E74A-926B-E51C86E8C167}" type="presParOf" srcId="{E04958F1-CA76-E643-968E-20F6C53D9563}" destId="{0249982A-F9B7-7147-BCBC-E585F1990A1B}" srcOrd="1" destOrd="0" presId="urn:microsoft.com/office/officeart/2005/8/layout/default"/>
    <dgm:cxn modelId="{40F71B02-B274-9847-92A3-858DB3C8A870}" type="presParOf" srcId="{E04958F1-CA76-E643-968E-20F6C53D9563}" destId="{3038E3C2-BA81-D046-880A-5ACE1A84C9A1}" srcOrd="2" destOrd="0" presId="urn:microsoft.com/office/officeart/2005/8/layout/default"/>
    <dgm:cxn modelId="{6B73309A-0918-0147-A253-B757A424F0E7}" type="presParOf" srcId="{E04958F1-CA76-E643-968E-20F6C53D9563}" destId="{C8FB348A-AEC5-3C42-A76C-702CD2395919}" srcOrd="3" destOrd="0" presId="urn:microsoft.com/office/officeart/2005/8/layout/default"/>
    <dgm:cxn modelId="{02FD014E-30BD-E54F-B305-E451CF986D29}" type="presParOf" srcId="{E04958F1-CA76-E643-968E-20F6C53D9563}" destId="{EC929E26-2A57-2B43-9C61-253CBB66D28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8E11FC-EAB5-481C-9B55-50B4FEA3C76B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46E758-C02B-4C67-809D-4280D557C6A3}">
      <dgm:prSet/>
      <dgm:spPr/>
      <dgm:t>
        <a:bodyPr/>
        <a:lstStyle/>
        <a:p>
          <a:r>
            <a:rPr lang="ja-JP"/>
            <a:t>轻松管理</a:t>
          </a:r>
          <a:r>
            <a:rPr lang="en-AU"/>
            <a:t>UI</a:t>
          </a:r>
          <a:r>
            <a:rPr lang="ja-JP"/>
            <a:t>周期，链式编程让代码更美观</a:t>
          </a:r>
          <a:r>
            <a:rPr lang="zh-CN"/>
            <a:t>！</a:t>
          </a:r>
          <a:endParaRPr lang="en-US"/>
        </a:p>
      </dgm:t>
    </dgm:pt>
    <dgm:pt modelId="{1B52D4B8-6E3D-4B1B-931D-8686E50CD845}" type="parTrans" cxnId="{F69FAF49-8BD6-46E8-98E0-25CAE461488C}">
      <dgm:prSet/>
      <dgm:spPr/>
      <dgm:t>
        <a:bodyPr/>
        <a:lstStyle/>
        <a:p>
          <a:endParaRPr lang="en-US"/>
        </a:p>
      </dgm:t>
    </dgm:pt>
    <dgm:pt modelId="{4DDABD8E-5825-4359-959F-9894C41A6BE2}" type="sibTrans" cxnId="{F69FAF49-8BD6-46E8-98E0-25CAE461488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4304632-B92B-4B7D-9C46-4A4B3A3822B9}">
      <dgm:prSet/>
      <dgm:spPr/>
      <dgm:t>
        <a:bodyPr/>
        <a:lstStyle/>
        <a:p>
          <a:r>
            <a:rPr lang="en-AU"/>
            <a:t>UI</a:t>
          </a:r>
          <a:r>
            <a:rPr lang="ja-JP"/>
            <a:t>定期循环更新？再也不是问题！</a:t>
          </a:r>
          <a:endParaRPr lang="en-US"/>
        </a:p>
      </dgm:t>
    </dgm:pt>
    <dgm:pt modelId="{17E484C2-0C61-4D89-8927-467B6A3AF0B1}" type="parTrans" cxnId="{891C9B73-8DEB-499D-959E-27327F1A49F8}">
      <dgm:prSet/>
      <dgm:spPr/>
      <dgm:t>
        <a:bodyPr/>
        <a:lstStyle/>
        <a:p>
          <a:endParaRPr lang="en-US"/>
        </a:p>
      </dgm:t>
    </dgm:pt>
    <dgm:pt modelId="{A8F7B3E3-1F32-44A9-B88C-DC50E7CCCCE4}" type="sibTrans" cxnId="{891C9B73-8DEB-499D-959E-27327F1A49F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1373D44-E5E3-4153-9D00-A26D86232172}">
      <dgm:prSet/>
      <dgm:spPr/>
      <dgm:t>
        <a:bodyPr/>
        <a:lstStyle/>
        <a:p>
          <a:r>
            <a:rPr lang="ja-JP"/>
            <a:t>可以选择毫秒更新或帧更新，可以指定更新频率</a:t>
          </a:r>
          <a:endParaRPr lang="en-US"/>
        </a:p>
      </dgm:t>
    </dgm:pt>
    <dgm:pt modelId="{1CAED103-00BE-4006-946A-1BFB119604AC}" type="parTrans" cxnId="{BF81ABDB-C23B-4F7E-A3C4-81C6E8FDEC03}">
      <dgm:prSet/>
      <dgm:spPr/>
      <dgm:t>
        <a:bodyPr/>
        <a:lstStyle/>
        <a:p>
          <a:endParaRPr lang="en-US"/>
        </a:p>
      </dgm:t>
    </dgm:pt>
    <dgm:pt modelId="{59291121-9FF3-4B2C-A006-7289317799B1}" type="sibTrans" cxnId="{BF81ABDB-C23B-4F7E-A3C4-81C6E8FDEC03}">
      <dgm:prSet/>
      <dgm:spPr/>
      <dgm:t>
        <a:bodyPr/>
        <a:lstStyle/>
        <a:p>
          <a:endParaRPr lang="en-US"/>
        </a:p>
      </dgm:t>
    </dgm:pt>
    <dgm:pt modelId="{3828F068-7FB2-45B1-BACE-979136782FE7}">
      <dgm:prSet/>
      <dgm:spPr/>
      <dgm:t>
        <a:bodyPr/>
        <a:lstStyle/>
        <a:p>
          <a:r>
            <a:rPr lang="en-AU"/>
            <a:t>UI</a:t>
          </a:r>
          <a:r>
            <a:rPr lang="ja-JP"/>
            <a:t>绑定数据？轻松搞定！</a:t>
          </a:r>
          <a:endParaRPr lang="en-US"/>
        </a:p>
      </dgm:t>
    </dgm:pt>
    <dgm:pt modelId="{93FC17C0-CC72-4800-82AE-F840EEEFDFEA}" type="parTrans" cxnId="{2552FC62-6A08-4260-A200-1990C7983C8D}">
      <dgm:prSet/>
      <dgm:spPr/>
      <dgm:t>
        <a:bodyPr/>
        <a:lstStyle/>
        <a:p>
          <a:endParaRPr lang="en-US"/>
        </a:p>
      </dgm:t>
    </dgm:pt>
    <dgm:pt modelId="{626755E6-A320-4494-BB0D-9FDCA20B8EA2}" type="sibTrans" cxnId="{2552FC62-6A08-4260-A200-1990C7983C8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B76E1EF-61E5-4DB4-9A3A-352CE5936433}">
      <dgm:prSet/>
      <dgm:spPr/>
      <dgm:t>
        <a:bodyPr/>
        <a:lstStyle/>
        <a:p>
          <a:r>
            <a:rPr lang="ja-JP"/>
            <a:t>将</a:t>
          </a:r>
          <a:r>
            <a:rPr lang="en-AU"/>
            <a:t>UI</a:t>
          </a:r>
          <a:r>
            <a:rPr lang="ja-JP"/>
            <a:t>和数据绑定，当数据更新，即可执行绑定的方法</a:t>
          </a:r>
          <a:endParaRPr lang="en-US"/>
        </a:p>
      </dgm:t>
    </dgm:pt>
    <dgm:pt modelId="{AFCC02DB-4DD2-4A96-8BFB-95432252F0B2}" type="parTrans" cxnId="{7177CEB6-6D0C-41C4-8095-3F4D70D2A793}">
      <dgm:prSet/>
      <dgm:spPr/>
      <dgm:t>
        <a:bodyPr/>
        <a:lstStyle/>
        <a:p>
          <a:endParaRPr lang="en-US"/>
        </a:p>
      </dgm:t>
    </dgm:pt>
    <dgm:pt modelId="{A5A54355-E8DE-4229-B323-ED6B252E8B2B}" type="sibTrans" cxnId="{7177CEB6-6D0C-41C4-8095-3F4D70D2A793}">
      <dgm:prSet/>
      <dgm:spPr/>
      <dgm:t>
        <a:bodyPr/>
        <a:lstStyle/>
        <a:p>
          <a:endParaRPr lang="en-US"/>
        </a:p>
      </dgm:t>
    </dgm:pt>
    <dgm:pt modelId="{7280B36D-070F-3444-87AD-D2BF7653FC32}" type="pres">
      <dgm:prSet presAssocID="{9B8E11FC-EAB5-481C-9B55-50B4FEA3C76B}" presName="Name0" presStyleCnt="0">
        <dgm:presLayoutVars>
          <dgm:animLvl val="lvl"/>
          <dgm:resizeHandles val="exact"/>
        </dgm:presLayoutVars>
      </dgm:prSet>
      <dgm:spPr/>
    </dgm:pt>
    <dgm:pt modelId="{2638B745-98E9-6947-9A97-1DB106AACFEA}" type="pres">
      <dgm:prSet presAssocID="{9A46E758-C02B-4C67-809D-4280D557C6A3}" presName="compositeNode" presStyleCnt="0">
        <dgm:presLayoutVars>
          <dgm:bulletEnabled val="1"/>
        </dgm:presLayoutVars>
      </dgm:prSet>
      <dgm:spPr/>
    </dgm:pt>
    <dgm:pt modelId="{44BB8E63-621B-9748-A089-70E6F71C69E5}" type="pres">
      <dgm:prSet presAssocID="{9A46E758-C02B-4C67-809D-4280D557C6A3}" presName="bgRect" presStyleLbl="bgAccFollowNode1" presStyleIdx="0" presStyleCnt="3"/>
      <dgm:spPr/>
    </dgm:pt>
    <dgm:pt modelId="{51BF3CB2-2EC9-9A49-9FF7-6C982150D724}" type="pres">
      <dgm:prSet presAssocID="{4DDABD8E-5825-4359-959F-9894C41A6BE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5BAD655-AA63-E24D-840B-BF3ED6339DB9}" type="pres">
      <dgm:prSet presAssocID="{9A46E758-C02B-4C67-809D-4280D557C6A3}" presName="bottomLine" presStyleLbl="alignNode1" presStyleIdx="1" presStyleCnt="6">
        <dgm:presLayoutVars/>
      </dgm:prSet>
      <dgm:spPr/>
    </dgm:pt>
    <dgm:pt modelId="{B93749C2-8E9C-A943-B58B-6B1B2BAEF7B9}" type="pres">
      <dgm:prSet presAssocID="{9A46E758-C02B-4C67-809D-4280D557C6A3}" presName="nodeText" presStyleLbl="bgAccFollowNode1" presStyleIdx="0" presStyleCnt="3">
        <dgm:presLayoutVars>
          <dgm:bulletEnabled val="1"/>
        </dgm:presLayoutVars>
      </dgm:prSet>
      <dgm:spPr/>
    </dgm:pt>
    <dgm:pt modelId="{51EAB80C-BE9A-4D49-8167-EB4F63A8F898}" type="pres">
      <dgm:prSet presAssocID="{4DDABD8E-5825-4359-959F-9894C41A6BE2}" presName="sibTrans" presStyleCnt="0"/>
      <dgm:spPr/>
    </dgm:pt>
    <dgm:pt modelId="{B53CC586-4A4D-0A43-BEFE-5E8DCC79D3F6}" type="pres">
      <dgm:prSet presAssocID="{04304632-B92B-4B7D-9C46-4A4B3A3822B9}" presName="compositeNode" presStyleCnt="0">
        <dgm:presLayoutVars>
          <dgm:bulletEnabled val="1"/>
        </dgm:presLayoutVars>
      </dgm:prSet>
      <dgm:spPr/>
    </dgm:pt>
    <dgm:pt modelId="{7A54EA1A-278C-764A-BA8E-D47A45A8CC17}" type="pres">
      <dgm:prSet presAssocID="{04304632-B92B-4B7D-9C46-4A4B3A3822B9}" presName="bgRect" presStyleLbl="bgAccFollowNode1" presStyleIdx="1" presStyleCnt="3"/>
      <dgm:spPr/>
    </dgm:pt>
    <dgm:pt modelId="{6F708C39-50E4-3C40-812D-6BECD67A90D3}" type="pres">
      <dgm:prSet presAssocID="{A8F7B3E3-1F32-44A9-B88C-DC50E7CCCCE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EDEEB7F-5AAF-934C-A7E7-FA05F7BEE689}" type="pres">
      <dgm:prSet presAssocID="{04304632-B92B-4B7D-9C46-4A4B3A3822B9}" presName="bottomLine" presStyleLbl="alignNode1" presStyleIdx="3" presStyleCnt="6">
        <dgm:presLayoutVars/>
      </dgm:prSet>
      <dgm:spPr/>
    </dgm:pt>
    <dgm:pt modelId="{DF997C87-6DFE-9A49-BF0F-CF734E01554A}" type="pres">
      <dgm:prSet presAssocID="{04304632-B92B-4B7D-9C46-4A4B3A3822B9}" presName="nodeText" presStyleLbl="bgAccFollowNode1" presStyleIdx="1" presStyleCnt="3">
        <dgm:presLayoutVars>
          <dgm:bulletEnabled val="1"/>
        </dgm:presLayoutVars>
      </dgm:prSet>
      <dgm:spPr/>
    </dgm:pt>
    <dgm:pt modelId="{F607E555-BC2E-0B43-BDC3-AA1D35C535D5}" type="pres">
      <dgm:prSet presAssocID="{A8F7B3E3-1F32-44A9-B88C-DC50E7CCCCE4}" presName="sibTrans" presStyleCnt="0"/>
      <dgm:spPr/>
    </dgm:pt>
    <dgm:pt modelId="{BAD259F2-CF35-944E-9B71-88287246A6EB}" type="pres">
      <dgm:prSet presAssocID="{3828F068-7FB2-45B1-BACE-979136782FE7}" presName="compositeNode" presStyleCnt="0">
        <dgm:presLayoutVars>
          <dgm:bulletEnabled val="1"/>
        </dgm:presLayoutVars>
      </dgm:prSet>
      <dgm:spPr/>
    </dgm:pt>
    <dgm:pt modelId="{9F8725D7-B879-A34D-B10A-95C614679F1F}" type="pres">
      <dgm:prSet presAssocID="{3828F068-7FB2-45B1-BACE-979136782FE7}" presName="bgRect" presStyleLbl="bgAccFollowNode1" presStyleIdx="2" presStyleCnt="3"/>
      <dgm:spPr/>
    </dgm:pt>
    <dgm:pt modelId="{CB8FB5D7-F9CE-9540-95BC-62D93C7EF8BF}" type="pres">
      <dgm:prSet presAssocID="{626755E6-A320-4494-BB0D-9FDCA20B8EA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3B46250-0DD8-9F4A-A432-51F9B8956E12}" type="pres">
      <dgm:prSet presAssocID="{3828F068-7FB2-45B1-BACE-979136782FE7}" presName="bottomLine" presStyleLbl="alignNode1" presStyleIdx="5" presStyleCnt="6">
        <dgm:presLayoutVars/>
      </dgm:prSet>
      <dgm:spPr/>
    </dgm:pt>
    <dgm:pt modelId="{1A488D72-3879-EB4D-9C1D-E66CD54EB6CC}" type="pres">
      <dgm:prSet presAssocID="{3828F068-7FB2-45B1-BACE-979136782FE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8D3133F-7431-3A47-9DAA-81E24BDB2EDB}" type="presOf" srcId="{04304632-B92B-4B7D-9C46-4A4B3A3822B9}" destId="{7A54EA1A-278C-764A-BA8E-D47A45A8CC17}" srcOrd="0" destOrd="0" presId="urn:microsoft.com/office/officeart/2016/7/layout/BasicLinearProcessNumbered"/>
    <dgm:cxn modelId="{F69FAF49-8BD6-46E8-98E0-25CAE461488C}" srcId="{9B8E11FC-EAB5-481C-9B55-50B4FEA3C76B}" destId="{9A46E758-C02B-4C67-809D-4280D557C6A3}" srcOrd="0" destOrd="0" parTransId="{1B52D4B8-6E3D-4B1B-931D-8686E50CD845}" sibTransId="{4DDABD8E-5825-4359-959F-9894C41A6BE2}"/>
    <dgm:cxn modelId="{FB8F9457-21F5-6C4B-8C6A-01C35F26A181}" type="presOf" srcId="{626755E6-A320-4494-BB0D-9FDCA20B8EA2}" destId="{CB8FB5D7-F9CE-9540-95BC-62D93C7EF8BF}" srcOrd="0" destOrd="0" presId="urn:microsoft.com/office/officeart/2016/7/layout/BasicLinearProcessNumbered"/>
    <dgm:cxn modelId="{84A0D159-A04E-2F43-A740-F31D60B62659}" type="presOf" srcId="{9A46E758-C02B-4C67-809D-4280D557C6A3}" destId="{44BB8E63-621B-9748-A089-70E6F71C69E5}" srcOrd="0" destOrd="0" presId="urn:microsoft.com/office/officeart/2016/7/layout/BasicLinearProcessNumbered"/>
    <dgm:cxn modelId="{2552FC62-6A08-4260-A200-1990C7983C8D}" srcId="{9B8E11FC-EAB5-481C-9B55-50B4FEA3C76B}" destId="{3828F068-7FB2-45B1-BACE-979136782FE7}" srcOrd="2" destOrd="0" parTransId="{93FC17C0-CC72-4800-82AE-F840EEEFDFEA}" sibTransId="{626755E6-A320-4494-BB0D-9FDCA20B8EA2}"/>
    <dgm:cxn modelId="{41B6B965-9D04-6F4B-B36B-AF3A5AF7D718}" type="presOf" srcId="{4DDABD8E-5825-4359-959F-9894C41A6BE2}" destId="{51BF3CB2-2EC9-9A49-9FF7-6C982150D724}" srcOrd="0" destOrd="0" presId="urn:microsoft.com/office/officeart/2016/7/layout/BasicLinearProcessNumbered"/>
    <dgm:cxn modelId="{891C9B73-8DEB-499D-959E-27327F1A49F8}" srcId="{9B8E11FC-EAB5-481C-9B55-50B4FEA3C76B}" destId="{04304632-B92B-4B7D-9C46-4A4B3A3822B9}" srcOrd="1" destOrd="0" parTransId="{17E484C2-0C61-4D89-8927-467B6A3AF0B1}" sibTransId="{A8F7B3E3-1F32-44A9-B88C-DC50E7CCCCE4}"/>
    <dgm:cxn modelId="{5C13B273-0A44-D843-A238-77DF0D538741}" type="presOf" srcId="{04304632-B92B-4B7D-9C46-4A4B3A3822B9}" destId="{DF997C87-6DFE-9A49-BF0F-CF734E01554A}" srcOrd="1" destOrd="0" presId="urn:microsoft.com/office/officeart/2016/7/layout/BasicLinearProcessNumbered"/>
    <dgm:cxn modelId="{AE3A5582-7104-A344-8FF8-BFF43CD23A6B}" type="presOf" srcId="{81373D44-E5E3-4153-9D00-A26D86232172}" destId="{DF997C87-6DFE-9A49-BF0F-CF734E01554A}" srcOrd="0" destOrd="1" presId="urn:microsoft.com/office/officeart/2016/7/layout/BasicLinearProcessNumbered"/>
    <dgm:cxn modelId="{F3ED2C89-2A2C-C449-8A5A-223B3C5487A0}" type="presOf" srcId="{A8F7B3E3-1F32-44A9-B88C-DC50E7CCCCE4}" destId="{6F708C39-50E4-3C40-812D-6BECD67A90D3}" srcOrd="0" destOrd="0" presId="urn:microsoft.com/office/officeart/2016/7/layout/BasicLinearProcessNumbered"/>
    <dgm:cxn modelId="{8636E7A1-28A2-8248-B425-46107C2E740B}" type="presOf" srcId="{7B76E1EF-61E5-4DB4-9A3A-352CE5936433}" destId="{1A488D72-3879-EB4D-9C1D-E66CD54EB6CC}" srcOrd="0" destOrd="1" presId="urn:microsoft.com/office/officeart/2016/7/layout/BasicLinearProcessNumbered"/>
    <dgm:cxn modelId="{7177CEB6-6D0C-41C4-8095-3F4D70D2A793}" srcId="{3828F068-7FB2-45B1-BACE-979136782FE7}" destId="{7B76E1EF-61E5-4DB4-9A3A-352CE5936433}" srcOrd="0" destOrd="0" parTransId="{AFCC02DB-4DD2-4A96-8BFB-95432252F0B2}" sibTransId="{A5A54355-E8DE-4229-B323-ED6B252E8B2B}"/>
    <dgm:cxn modelId="{B89412CB-B885-714B-B851-1D686E6669B9}" type="presOf" srcId="{9B8E11FC-EAB5-481C-9B55-50B4FEA3C76B}" destId="{7280B36D-070F-3444-87AD-D2BF7653FC32}" srcOrd="0" destOrd="0" presId="urn:microsoft.com/office/officeart/2016/7/layout/BasicLinearProcessNumbered"/>
    <dgm:cxn modelId="{8D3C8AD9-D87F-FC41-BCBB-2B32269C518D}" type="presOf" srcId="{3828F068-7FB2-45B1-BACE-979136782FE7}" destId="{9F8725D7-B879-A34D-B10A-95C614679F1F}" srcOrd="0" destOrd="0" presId="urn:microsoft.com/office/officeart/2016/7/layout/BasicLinearProcessNumbered"/>
    <dgm:cxn modelId="{BF81ABDB-C23B-4F7E-A3C4-81C6E8FDEC03}" srcId="{04304632-B92B-4B7D-9C46-4A4B3A3822B9}" destId="{81373D44-E5E3-4153-9D00-A26D86232172}" srcOrd="0" destOrd="0" parTransId="{1CAED103-00BE-4006-946A-1BFB119604AC}" sibTransId="{59291121-9FF3-4B2C-A006-7289317799B1}"/>
    <dgm:cxn modelId="{B6CEB5DE-C6F4-3D41-8290-FB86537EA3B4}" type="presOf" srcId="{3828F068-7FB2-45B1-BACE-979136782FE7}" destId="{1A488D72-3879-EB4D-9C1D-E66CD54EB6CC}" srcOrd="1" destOrd="0" presId="urn:microsoft.com/office/officeart/2016/7/layout/BasicLinearProcessNumbered"/>
    <dgm:cxn modelId="{8BEB9BFE-6154-B649-B0AA-B00D177857C0}" type="presOf" srcId="{9A46E758-C02B-4C67-809D-4280D557C6A3}" destId="{B93749C2-8E9C-A943-B58B-6B1B2BAEF7B9}" srcOrd="1" destOrd="0" presId="urn:microsoft.com/office/officeart/2016/7/layout/BasicLinearProcessNumbered"/>
    <dgm:cxn modelId="{0756C97A-F208-3642-BCF6-49750CE76478}" type="presParOf" srcId="{7280B36D-070F-3444-87AD-D2BF7653FC32}" destId="{2638B745-98E9-6947-9A97-1DB106AACFEA}" srcOrd="0" destOrd="0" presId="urn:microsoft.com/office/officeart/2016/7/layout/BasicLinearProcessNumbered"/>
    <dgm:cxn modelId="{AD096197-99E4-DD42-9DDC-9C0683130D6C}" type="presParOf" srcId="{2638B745-98E9-6947-9A97-1DB106AACFEA}" destId="{44BB8E63-621B-9748-A089-70E6F71C69E5}" srcOrd="0" destOrd="0" presId="urn:microsoft.com/office/officeart/2016/7/layout/BasicLinearProcessNumbered"/>
    <dgm:cxn modelId="{B018F1E0-4258-F849-AFBC-20B70FFE5E15}" type="presParOf" srcId="{2638B745-98E9-6947-9A97-1DB106AACFEA}" destId="{51BF3CB2-2EC9-9A49-9FF7-6C982150D724}" srcOrd="1" destOrd="0" presId="urn:microsoft.com/office/officeart/2016/7/layout/BasicLinearProcessNumbered"/>
    <dgm:cxn modelId="{31FDBACC-FB1F-8842-9DC5-F968F1CBFF56}" type="presParOf" srcId="{2638B745-98E9-6947-9A97-1DB106AACFEA}" destId="{55BAD655-AA63-E24D-840B-BF3ED6339DB9}" srcOrd="2" destOrd="0" presId="urn:microsoft.com/office/officeart/2016/7/layout/BasicLinearProcessNumbered"/>
    <dgm:cxn modelId="{BF977CA1-CD6D-174F-B872-2E10F284FDEB}" type="presParOf" srcId="{2638B745-98E9-6947-9A97-1DB106AACFEA}" destId="{B93749C2-8E9C-A943-B58B-6B1B2BAEF7B9}" srcOrd="3" destOrd="0" presId="urn:microsoft.com/office/officeart/2016/7/layout/BasicLinearProcessNumbered"/>
    <dgm:cxn modelId="{2A002526-C58D-C84C-A23F-48977A78B052}" type="presParOf" srcId="{7280B36D-070F-3444-87AD-D2BF7653FC32}" destId="{51EAB80C-BE9A-4D49-8167-EB4F63A8F898}" srcOrd="1" destOrd="0" presId="urn:microsoft.com/office/officeart/2016/7/layout/BasicLinearProcessNumbered"/>
    <dgm:cxn modelId="{8A4614B4-6291-8443-859B-4CD96704B37E}" type="presParOf" srcId="{7280B36D-070F-3444-87AD-D2BF7653FC32}" destId="{B53CC586-4A4D-0A43-BEFE-5E8DCC79D3F6}" srcOrd="2" destOrd="0" presId="urn:microsoft.com/office/officeart/2016/7/layout/BasicLinearProcessNumbered"/>
    <dgm:cxn modelId="{D8C112B1-B64F-8C44-9B7D-119C25A76A93}" type="presParOf" srcId="{B53CC586-4A4D-0A43-BEFE-5E8DCC79D3F6}" destId="{7A54EA1A-278C-764A-BA8E-D47A45A8CC17}" srcOrd="0" destOrd="0" presId="urn:microsoft.com/office/officeart/2016/7/layout/BasicLinearProcessNumbered"/>
    <dgm:cxn modelId="{97DBB240-38CA-3945-BA42-D12740023346}" type="presParOf" srcId="{B53CC586-4A4D-0A43-BEFE-5E8DCC79D3F6}" destId="{6F708C39-50E4-3C40-812D-6BECD67A90D3}" srcOrd="1" destOrd="0" presId="urn:microsoft.com/office/officeart/2016/7/layout/BasicLinearProcessNumbered"/>
    <dgm:cxn modelId="{75CFA6BF-5069-4942-8E65-541BC64A0F80}" type="presParOf" srcId="{B53CC586-4A4D-0A43-BEFE-5E8DCC79D3F6}" destId="{DEDEEB7F-5AAF-934C-A7E7-FA05F7BEE689}" srcOrd="2" destOrd="0" presId="urn:microsoft.com/office/officeart/2016/7/layout/BasicLinearProcessNumbered"/>
    <dgm:cxn modelId="{2CF3D8AF-704D-A149-9076-0B4595084EE3}" type="presParOf" srcId="{B53CC586-4A4D-0A43-BEFE-5E8DCC79D3F6}" destId="{DF997C87-6DFE-9A49-BF0F-CF734E01554A}" srcOrd="3" destOrd="0" presId="urn:microsoft.com/office/officeart/2016/7/layout/BasicLinearProcessNumbered"/>
    <dgm:cxn modelId="{C3AD8F14-A8CE-5D40-ABCD-2943272B6BB0}" type="presParOf" srcId="{7280B36D-070F-3444-87AD-D2BF7653FC32}" destId="{F607E555-BC2E-0B43-BDC3-AA1D35C535D5}" srcOrd="3" destOrd="0" presId="urn:microsoft.com/office/officeart/2016/7/layout/BasicLinearProcessNumbered"/>
    <dgm:cxn modelId="{F4A74695-A425-784C-8B74-8B5C33AFA2B9}" type="presParOf" srcId="{7280B36D-070F-3444-87AD-D2BF7653FC32}" destId="{BAD259F2-CF35-944E-9B71-88287246A6EB}" srcOrd="4" destOrd="0" presId="urn:microsoft.com/office/officeart/2016/7/layout/BasicLinearProcessNumbered"/>
    <dgm:cxn modelId="{84F013EC-2D18-0A43-972A-303BD211093E}" type="presParOf" srcId="{BAD259F2-CF35-944E-9B71-88287246A6EB}" destId="{9F8725D7-B879-A34D-B10A-95C614679F1F}" srcOrd="0" destOrd="0" presId="urn:microsoft.com/office/officeart/2016/7/layout/BasicLinearProcessNumbered"/>
    <dgm:cxn modelId="{BBA6E0D1-EB1F-D442-BD10-EBDCBAD4E1F3}" type="presParOf" srcId="{BAD259F2-CF35-944E-9B71-88287246A6EB}" destId="{CB8FB5D7-F9CE-9540-95BC-62D93C7EF8BF}" srcOrd="1" destOrd="0" presId="urn:microsoft.com/office/officeart/2016/7/layout/BasicLinearProcessNumbered"/>
    <dgm:cxn modelId="{6F572306-AEB5-3545-A625-4CEF064686D4}" type="presParOf" srcId="{BAD259F2-CF35-944E-9B71-88287246A6EB}" destId="{13B46250-0DD8-9F4A-A432-51F9B8956E12}" srcOrd="2" destOrd="0" presId="urn:microsoft.com/office/officeart/2016/7/layout/BasicLinearProcessNumbered"/>
    <dgm:cxn modelId="{56B0CB73-9A8F-C543-9A79-F7B3844E38E8}" type="presParOf" srcId="{BAD259F2-CF35-944E-9B71-88287246A6EB}" destId="{1A488D72-3879-EB4D-9C1D-E66CD54EB6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570051-4354-4B71-9972-5290C5929B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95AD9170-31D8-4A30-9303-89F1FB782CB9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可</a:t>
          </a:r>
          <a:r>
            <a:rPr lang="en-AU"/>
            <a:t>SSH</a:t>
          </a:r>
          <a:r>
            <a:rPr lang="ja-JP"/>
            <a:t>连接，安全高效！</a:t>
          </a:r>
          <a:endParaRPr lang="en-US"/>
        </a:p>
      </dgm:t>
    </dgm:pt>
    <dgm:pt modelId="{0FB10924-68FF-4711-9148-56A66FCF31DB}" type="parTrans" cxnId="{58BE58AD-AF2D-479B-A83B-9AAD3AA0E085}">
      <dgm:prSet/>
      <dgm:spPr/>
      <dgm:t>
        <a:bodyPr/>
        <a:lstStyle/>
        <a:p>
          <a:endParaRPr lang="en-US"/>
        </a:p>
      </dgm:t>
    </dgm:pt>
    <dgm:pt modelId="{F989068E-9A8C-410D-8AD6-B6B89576AC32}" type="sibTrans" cxnId="{58BE58AD-AF2D-479B-A83B-9AAD3AA0E085}">
      <dgm:prSet/>
      <dgm:spPr/>
      <dgm:t>
        <a:bodyPr/>
        <a:lstStyle/>
        <a:p>
          <a:endParaRPr lang="en-US"/>
        </a:p>
      </dgm:t>
    </dgm:pt>
    <dgm:pt modelId="{1DFEE7E8-7DDF-4C2F-88EF-785D8405203E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可常规连接，</a:t>
          </a:r>
          <a:r>
            <a:rPr lang="en-AU"/>
            <a:t>IP+</a:t>
          </a:r>
          <a:r>
            <a:rPr lang="ja-JP"/>
            <a:t>端口连接</a:t>
          </a:r>
          <a:endParaRPr lang="en-US"/>
        </a:p>
      </dgm:t>
    </dgm:pt>
    <dgm:pt modelId="{49D38CD0-CBB8-4E00-80D6-DAC91015460F}" type="parTrans" cxnId="{FB8BFD29-A337-4B3D-9B63-06CF641A794F}">
      <dgm:prSet/>
      <dgm:spPr/>
      <dgm:t>
        <a:bodyPr/>
        <a:lstStyle/>
        <a:p>
          <a:endParaRPr lang="en-US"/>
        </a:p>
      </dgm:t>
    </dgm:pt>
    <dgm:pt modelId="{796B02DB-0E93-4C09-A338-4E67A66DF624}" type="sibTrans" cxnId="{FB8BFD29-A337-4B3D-9B63-06CF641A794F}">
      <dgm:prSet/>
      <dgm:spPr/>
      <dgm:t>
        <a:bodyPr/>
        <a:lstStyle/>
        <a:p>
          <a:endParaRPr lang="en-US"/>
        </a:p>
      </dgm:t>
    </dgm:pt>
    <dgm:pt modelId="{77F1BF0B-E593-44CC-9B6F-DA6BBA463F98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支持常规</a:t>
          </a:r>
          <a:r>
            <a:rPr lang="en-AU"/>
            <a:t>Key-Value</a:t>
          </a:r>
          <a:r>
            <a:rPr lang="ja-JP"/>
            <a:t>数据的增删改查</a:t>
          </a:r>
          <a:endParaRPr lang="en-US"/>
        </a:p>
      </dgm:t>
    </dgm:pt>
    <dgm:pt modelId="{8FD0875E-51F0-41CC-A1C1-C3EA105B27BC}" type="parTrans" cxnId="{04383FC8-F711-444E-836A-8E8DC9FB35AE}">
      <dgm:prSet/>
      <dgm:spPr/>
      <dgm:t>
        <a:bodyPr/>
        <a:lstStyle/>
        <a:p>
          <a:endParaRPr lang="en-US"/>
        </a:p>
      </dgm:t>
    </dgm:pt>
    <dgm:pt modelId="{BA73DCA8-C20E-4C72-A144-80FCE57A6EF0}" type="sibTrans" cxnId="{04383FC8-F711-444E-836A-8E8DC9FB35AE}">
      <dgm:prSet/>
      <dgm:spPr/>
      <dgm:t>
        <a:bodyPr/>
        <a:lstStyle/>
        <a:p>
          <a:endParaRPr lang="en-US"/>
        </a:p>
      </dgm:t>
    </dgm:pt>
    <dgm:pt modelId="{3F69FA84-A2F0-4B5D-A80F-39E8C0582928}" type="pres">
      <dgm:prSet presAssocID="{25570051-4354-4B71-9972-5290C5929B78}" presName="root" presStyleCnt="0">
        <dgm:presLayoutVars>
          <dgm:dir/>
          <dgm:resizeHandles val="exact"/>
        </dgm:presLayoutVars>
      </dgm:prSet>
      <dgm:spPr/>
    </dgm:pt>
    <dgm:pt modelId="{574B796A-BFBD-40CE-AF27-CB1C663F10B8}" type="pres">
      <dgm:prSet presAssocID="{95AD9170-31D8-4A30-9303-89F1FB782CB9}" presName="compNode" presStyleCnt="0"/>
      <dgm:spPr/>
    </dgm:pt>
    <dgm:pt modelId="{68AA6184-C85A-4ED6-963D-149291A3B787}" type="pres">
      <dgm:prSet presAssocID="{95AD9170-31D8-4A30-9303-89F1FB782CB9}" presName="bgRect" presStyleLbl="bgShp" presStyleIdx="0" presStyleCnt="3"/>
      <dgm:spPr/>
    </dgm:pt>
    <dgm:pt modelId="{E43058F7-075C-4BBF-9BF2-B3B4F52C0B32}" type="pres">
      <dgm:prSet presAssocID="{95AD9170-31D8-4A30-9303-89F1FB782C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6A2A44D6-C3C6-4422-A347-02F5FA11C937}" type="pres">
      <dgm:prSet presAssocID="{95AD9170-31D8-4A30-9303-89F1FB782CB9}" presName="spaceRect" presStyleCnt="0"/>
      <dgm:spPr/>
    </dgm:pt>
    <dgm:pt modelId="{3B55803E-9BF9-4F41-9BEA-9738ED0D2FE7}" type="pres">
      <dgm:prSet presAssocID="{95AD9170-31D8-4A30-9303-89F1FB782CB9}" presName="parTx" presStyleLbl="revTx" presStyleIdx="0" presStyleCnt="3">
        <dgm:presLayoutVars>
          <dgm:chMax val="0"/>
          <dgm:chPref val="0"/>
        </dgm:presLayoutVars>
      </dgm:prSet>
      <dgm:spPr/>
    </dgm:pt>
    <dgm:pt modelId="{FBEA1194-D07F-4E3C-B0A6-7780292C3477}" type="pres">
      <dgm:prSet presAssocID="{F989068E-9A8C-410D-8AD6-B6B89576AC32}" presName="sibTrans" presStyleCnt="0"/>
      <dgm:spPr/>
    </dgm:pt>
    <dgm:pt modelId="{EEE17D2E-D90B-484C-9C4F-372120535D94}" type="pres">
      <dgm:prSet presAssocID="{1DFEE7E8-7DDF-4C2F-88EF-785D8405203E}" presName="compNode" presStyleCnt="0"/>
      <dgm:spPr/>
    </dgm:pt>
    <dgm:pt modelId="{9E763211-565E-4699-84F8-C6608E2DDBA9}" type="pres">
      <dgm:prSet presAssocID="{1DFEE7E8-7DDF-4C2F-88EF-785D8405203E}" presName="bgRect" presStyleLbl="bgShp" presStyleIdx="1" presStyleCnt="3"/>
      <dgm:spPr/>
    </dgm:pt>
    <dgm:pt modelId="{C2E8C394-C201-4132-818E-8A80C9430900}" type="pres">
      <dgm:prSet presAssocID="{1DFEE7E8-7DDF-4C2F-88EF-785D840520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FA31D1-71BE-4A57-A960-8B6DD7B6521C}" type="pres">
      <dgm:prSet presAssocID="{1DFEE7E8-7DDF-4C2F-88EF-785D8405203E}" presName="spaceRect" presStyleCnt="0"/>
      <dgm:spPr/>
    </dgm:pt>
    <dgm:pt modelId="{605C6BA6-B773-4B63-8B66-0A574A30CAD3}" type="pres">
      <dgm:prSet presAssocID="{1DFEE7E8-7DDF-4C2F-88EF-785D8405203E}" presName="parTx" presStyleLbl="revTx" presStyleIdx="1" presStyleCnt="3">
        <dgm:presLayoutVars>
          <dgm:chMax val="0"/>
          <dgm:chPref val="0"/>
        </dgm:presLayoutVars>
      </dgm:prSet>
      <dgm:spPr/>
    </dgm:pt>
    <dgm:pt modelId="{6227CDEF-503B-42CF-9F69-0D16FA53ED3F}" type="pres">
      <dgm:prSet presAssocID="{796B02DB-0E93-4C09-A338-4E67A66DF624}" presName="sibTrans" presStyleCnt="0"/>
      <dgm:spPr/>
    </dgm:pt>
    <dgm:pt modelId="{AA65E8DD-BD4F-4C92-A5AD-C6B679AFA44A}" type="pres">
      <dgm:prSet presAssocID="{77F1BF0B-E593-44CC-9B6F-DA6BBA463F98}" presName="compNode" presStyleCnt="0"/>
      <dgm:spPr/>
    </dgm:pt>
    <dgm:pt modelId="{CC76637D-BC1F-44EF-A560-0191F215FA83}" type="pres">
      <dgm:prSet presAssocID="{77F1BF0B-E593-44CC-9B6F-DA6BBA463F98}" presName="bgRect" presStyleLbl="bgShp" presStyleIdx="2" presStyleCnt="3"/>
      <dgm:spPr/>
    </dgm:pt>
    <dgm:pt modelId="{505CAC9B-D810-4CFE-AE3A-2B92D563F0EF}" type="pres">
      <dgm:prSet presAssocID="{77F1BF0B-E593-44CC-9B6F-DA6BBA463F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F7D21AA-F341-48F7-88FC-83D0EE749DC2}" type="pres">
      <dgm:prSet presAssocID="{77F1BF0B-E593-44CC-9B6F-DA6BBA463F98}" presName="spaceRect" presStyleCnt="0"/>
      <dgm:spPr/>
    </dgm:pt>
    <dgm:pt modelId="{72B8EB40-549E-4DEA-A9B9-60C15EA303AC}" type="pres">
      <dgm:prSet presAssocID="{77F1BF0B-E593-44CC-9B6F-DA6BBA463F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8BFD29-A337-4B3D-9B63-06CF641A794F}" srcId="{25570051-4354-4B71-9972-5290C5929B78}" destId="{1DFEE7E8-7DDF-4C2F-88EF-785D8405203E}" srcOrd="1" destOrd="0" parTransId="{49D38CD0-CBB8-4E00-80D6-DAC91015460F}" sibTransId="{796B02DB-0E93-4C09-A338-4E67A66DF624}"/>
    <dgm:cxn modelId="{C67ABD50-1F18-0042-87BD-D79FDE83685D}" type="presOf" srcId="{1DFEE7E8-7DDF-4C2F-88EF-785D8405203E}" destId="{605C6BA6-B773-4B63-8B66-0A574A30CAD3}" srcOrd="0" destOrd="0" presId="urn:microsoft.com/office/officeart/2018/2/layout/IconVerticalSolidList"/>
    <dgm:cxn modelId="{576F355D-6822-5742-A9F0-24CB955B75EB}" type="presOf" srcId="{77F1BF0B-E593-44CC-9B6F-DA6BBA463F98}" destId="{72B8EB40-549E-4DEA-A9B9-60C15EA303AC}" srcOrd="0" destOrd="0" presId="urn:microsoft.com/office/officeart/2018/2/layout/IconVerticalSolidList"/>
    <dgm:cxn modelId="{58BE58AD-AF2D-479B-A83B-9AAD3AA0E085}" srcId="{25570051-4354-4B71-9972-5290C5929B78}" destId="{95AD9170-31D8-4A30-9303-89F1FB782CB9}" srcOrd="0" destOrd="0" parTransId="{0FB10924-68FF-4711-9148-56A66FCF31DB}" sibTransId="{F989068E-9A8C-410D-8AD6-B6B89576AC32}"/>
    <dgm:cxn modelId="{775A97B9-1C5A-ED45-8F65-56440A675995}" type="presOf" srcId="{95AD9170-31D8-4A30-9303-89F1FB782CB9}" destId="{3B55803E-9BF9-4F41-9BEA-9738ED0D2FE7}" srcOrd="0" destOrd="0" presId="urn:microsoft.com/office/officeart/2018/2/layout/IconVerticalSolidList"/>
    <dgm:cxn modelId="{04383FC8-F711-444E-836A-8E8DC9FB35AE}" srcId="{25570051-4354-4B71-9972-5290C5929B78}" destId="{77F1BF0B-E593-44CC-9B6F-DA6BBA463F98}" srcOrd="2" destOrd="0" parTransId="{8FD0875E-51F0-41CC-A1C1-C3EA105B27BC}" sibTransId="{BA73DCA8-C20E-4C72-A144-80FCE57A6EF0}"/>
    <dgm:cxn modelId="{813CF2FC-793C-7747-8633-087E53C6628A}" type="presOf" srcId="{25570051-4354-4B71-9972-5290C5929B78}" destId="{3F69FA84-A2F0-4B5D-A80F-39E8C0582928}" srcOrd="0" destOrd="0" presId="urn:microsoft.com/office/officeart/2018/2/layout/IconVerticalSolidList"/>
    <dgm:cxn modelId="{934F9F9C-2BD3-B84C-8A39-F714E2B07E81}" type="presParOf" srcId="{3F69FA84-A2F0-4B5D-A80F-39E8C0582928}" destId="{574B796A-BFBD-40CE-AF27-CB1C663F10B8}" srcOrd="0" destOrd="0" presId="urn:microsoft.com/office/officeart/2018/2/layout/IconVerticalSolidList"/>
    <dgm:cxn modelId="{AB310E02-749E-8446-B4C8-4E725047667F}" type="presParOf" srcId="{574B796A-BFBD-40CE-AF27-CB1C663F10B8}" destId="{68AA6184-C85A-4ED6-963D-149291A3B787}" srcOrd="0" destOrd="0" presId="urn:microsoft.com/office/officeart/2018/2/layout/IconVerticalSolidList"/>
    <dgm:cxn modelId="{8E70C062-8F4E-0E40-A9D6-34C743DB9DF5}" type="presParOf" srcId="{574B796A-BFBD-40CE-AF27-CB1C663F10B8}" destId="{E43058F7-075C-4BBF-9BF2-B3B4F52C0B32}" srcOrd="1" destOrd="0" presId="urn:microsoft.com/office/officeart/2018/2/layout/IconVerticalSolidList"/>
    <dgm:cxn modelId="{8CBF1AA6-9EE1-6046-B063-51A9A4B12529}" type="presParOf" srcId="{574B796A-BFBD-40CE-AF27-CB1C663F10B8}" destId="{6A2A44D6-C3C6-4422-A347-02F5FA11C937}" srcOrd="2" destOrd="0" presId="urn:microsoft.com/office/officeart/2018/2/layout/IconVerticalSolidList"/>
    <dgm:cxn modelId="{F539D80E-294F-454A-8134-23A0FE402AA2}" type="presParOf" srcId="{574B796A-BFBD-40CE-AF27-CB1C663F10B8}" destId="{3B55803E-9BF9-4F41-9BEA-9738ED0D2FE7}" srcOrd="3" destOrd="0" presId="urn:microsoft.com/office/officeart/2018/2/layout/IconVerticalSolidList"/>
    <dgm:cxn modelId="{141ACB46-0B96-C642-9AB6-F49DEADB4D7D}" type="presParOf" srcId="{3F69FA84-A2F0-4B5D-A80F-39E8C0582928}" destId="{FBEA1194-D07F-4E3C-B0A6-7780292C3477}" srcOrd="1" destOrd="0" presId="urn:microsoft.com/office/officeart/2018/2/layout/IconVerticalSolidList"/>
    <dgm:cxn modelId="{052E44FB-D609-2340-BCA0-E344B35EDE0D}" type="presParOf" srcId="{3F69FA84-A2F0-4B5D-A80F-39E8C0582928}" destId="{EEE17D2E-D90B-484C-9C4F-372120535D94}" srcOrd="2" destOrd="0" presId="urn:microsoft.com/office/officeart/2018/2/layout/IconVerticalSolidList"/>
    <dgm:cxn modelId="{EC345054-C87A-E949-9F12-3B054B6D6848}" type="presParOf" srcId="{EEE17D2E-D90B-484C-9C4F-372120535D94}" destId="{9E763211-565E-4699-84F8-C6608E2DDBA9}" srcOrd="0" destOrd="0" presId="urn:microsoft.com/office/officeart/2018/2/layout/IconVerticalSolidList"/>
    <dgm:cxn modelId="{D83B8261-3068-4944-BF1C-42779939996B}" type="presParOf" srcId="{EEE17D2E-D90B-484C-9C4F-372120535D94}" destId="{C2E8C394-C201-4132-818E-8A80C9430900}" srcOrd="1" destOrd="0" presId="urn:microsoft.com/office/officeart/2018/2/layout/IconVerticalSolidList"/>
    <dgm:cxn modelId="{20F84500-EBC9-C94B-80E7-D061ADE5BF04}" type="presParOf" srcId="{EEE17D2E-D90B-484C-9C4F-372120535D94}" destId="{B8FA31D1-71BE-4A57-A960-8B6DD7B6521C}" srcOrd="2" destOrd="0" presId="urn:microsoft.com/office/officeart/2018/2/layout/IconVerticalSolidList"/>
    <dgm:cxn modelId="{D3C7EDC4-F7A7-E044-B184-0E6102E821BC}" type="presParOf" srcId="{EEE17D2E-D90B-484C-9C4F-372120535D94}" destId="{605C6BA6-B773-4B63-8B66-0A574A30CAD3}" srcOrd="3" destOrd="0" presId="urn:microsoft.com/office/officeart/2018/2/layout/IconVerticalSolidList"/>
    <dgm:cxn modelId="{43E65BF5-7975-B042-970B-50DC6137EE69}" type="presParOf" srcId="{3F69FA84-A2F0-4B5D-A80F-39E8C0582928}" destId="{6227CDEF-503B-42CF-9F69-0D16FA53ED3F}" srcOrd="3" destOrd="0" presId="urn:microsoft.com/office/officeart/2018/2/layout/IconVerticalSolidList"/>
    <dgm:cxn modelId="{36E2DB96-FAC0-5146-8138-59F3B094E932}" type="presParOf" srcId="{3F69FA84-A2F0-4B5D-A80F-39E8C0582928}" destId="{AA65E8DD-BD4F-4C92-A5AD-C6B679AFA44A}" srcOrd="4" destOrd="0" presId="urn:microsoft.com/office/officeart/2018/2/layout/IconVerticalSolidList"/>
    <dgm:cxn modelId="{3634B33A-573B-D942-AA8A-01CE2E849884}" type="presParOf" srcId="{AA65E8DD-BD4F-4C92-A5AD-C6B679AFA44A}" destId="{CC76637D-BC1F-44EF-A560-0191F215FA83}" srcOrd="0" destOrd="0" presId="urn:microsoft.com/office/officeart/2018/2/layout/IconVerticalSolidList"/>
    <dgm:cxn modelId="{8FADFA88-5AC0-7248-AE83-76972CC6C029}" type="presParOf" srcId="{AA65E8DD-BD4F-4C92-A5AD-C6B679AFA44A}" destId="{505CAC9B-D810-4CFE-AE3A-2B92D563F0EF}" srcOrd="1" destOrd="0" presId="urn:microsoft.com/office/officeart/2018/2/layout/IconVerticalSolidList"/>
    <dgm:cxn modelId="{F0D94F40-732B-E04F-933F-127807246F18}" type="presParOf" srcId="{AA65E8DD-BD4F-4C92-A5AD-C6B679AFA44A}" destId="{DF7D21AA-F341-48F7-88FC-83D0EE749DC2}" srcOrd="2" destOrd="0" presId="urn:microsoft.com/office/officeart/2018/2/layout/IconVerticalSolidList"/>
    <dgm:cxn modelId="{73AF245C-67D2-5941-889A-8DA58BA6F4F5}" type="presParOf" srcId="{AA65E8DD-BD4F-4C92-A5AD-C6B679AFA44A}" destId="{72B8EB40-549E-4DEA-A9B9-60C15EA303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986AA-11E5-D440-B0B4-B2D3B4BFCC9B}">
      <dsp:nvSpPr>
        <dsp:cNvPr id="0" name=""/>
        <dsp:cNvSpPr/>
      </dsp:nvSpPr>
      <dsp:spPr>
        <a:xfrm>
          <a:off x="2306556" y="762236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209" y="805304"/>
        <a:ext cx="26521" cy="5304"/>
      </dsp:txXfrm>
    </dsp:sp>
    <dsp:sp modelId="{51AD3795-2758-8343-84BD-0E69919D16F0}">
      <dsp:nvSpPr>
        <dsp:cNvPr id="0" name=""/>
        <dsp:cNvSpPr/>
      </dsp:nvSpPr>
      <dsp:spPr>
        <a:xfrm>
          <a:off x="2152" y="116095"/>
          <a:ext cx="2306203" cy="13837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热更新解决方案</a:t>
          </a:r>
        </a:p>
      </dsp:txBody>
      <dsp:txXfrm>
        <a:off x="2152" y="116095"/>
        <a:ext cx="2306203" cy="1383722"/>
      </dsp:txXfrm>
    </dsp:sp>
    <dsp:sp modelId="{3F6ACC88-CC88-EF4F-97AA-CE5D21DE366F}">
      <dsp:nvSpPr>
        <dsp:cNvPr id="0" name=""/>
        <dsp:cNvSpPr/>
      </dsp:nvSpPr>
      <dsp:spPr>
        <a:xfrm>
          <a:off x="5143186" y="762236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9839" y="805304"/>
        <a:ext cx="26521" cy="5304"/>
      </dsp:txXfrm>
    </dsp:sp>
    <dsp:sp modelId="{365D9C7B-41BD-2F40-92B5-50130E7C4200}">
      <dsp:nvSpPr>
        <dsp:cNvPr id="0" name=""/>
        <dsp:cNvSpPr/>
      </dsp:nvSpPr>
      <dsp:spPr>
        <a:xfrm>
          <a:off x="2838783" y="116095"/>
          <a:ext cx="2306203" cy="13837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Action队列解决方案</a:t>
          </a:r>
        </a:p>
      </dsp:txBody>
      <dsp:txXfrm>
        <a:off x="2838783" y="116095"/>
        <a:ext cx="2306203" cy="1383722"/>
      </dsp:txXfrm>
    </dsp:sp>
    <dsp:sp modelId="{25A507CB-E5DB-AF48-BD28-83AA3F834F01}">
      <dsp:nvSpPr>
        <dsp:cNvPr id="0" name=""/>
        <dsp:cNvSpPr/>
      </dsp:nvSpPr>
      <dsp:spPr>
        <a:xfrm>
          <a:off x="7979816" y="762236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16469" y="805304"/>
        <a:ext cx="26521" cy="5304"/>
      </dsp:txXfrm>
    </dsp:sp>
    <dsp:sp modelId="{34FD05C3-E32B-594C-B518-2866E3CF4D71}">
      <dsp:nvSpPr>
        <dsp:cNvPr id="0" name=""/>
        <dsp:cNvSpPr/>
      </dsp:nvSpPr>
      <dsp:spPr>
        <a:xfrm>
          <a:off x="5675413" y="116095"/>
          <a:ext cx="2306203" cy="13837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UI</a:t>
          </a:r>
          <a:r>
            <a:rPr lang="zh-CN" sz="2100" kern="1200" dirty="0"/>
            <a:t>周期解决方案</a:t>
          </a:r>
          <a:endParaRPr lang="en-US" sz="2100" kern="1200" dirty="0"/>
        </a:p>
      </dsp:txBody>
      <dsp:txXfrm>
        <a:off x="5675413" y="116095"/>
        <a:ext cx="2306203" cy="1383722"/>
      </dsp:txXfrm>
    </dsp:sp>
    <dsp:sp modelId="{927C4BF5-1BEB-494A-96CA-B663CADBCF5D}">
      <dsp:nvSpPr>
        <dsp:cNvPr id="0" name=""/>
        <dsp:cNvSpPr/>
      </dsp:nvSpPr>
      <dsp:spPr>
        <a:xfrm>
          <a:off x="1155254" y="1498017"/>
          <a:ext cx="8509890" cy="499826"/>
        </a:xfrm>
        <a:custGeom>
          <a:avLst/>
          <a:gdLst/>
          <a:ahLst/>
          <a:cxnLst/>
          <a:rect l="0" t="0" r="0" b="0"/>
          <a:pathLst>
            <a:path>
              <a:moveTo>
                <a:pt x="8509890" y="0"/>
              </a:moveTo>
              <a:lnTo>
                <a:pt x="8509890" y="267013"/>
              </a:lnTo>
              <a:lnTo>
                <a:pt x="0" y="267013"/>
              </a:lnTo>
              <a:lnTo>
                <a:pt x="0" y="49982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7039" y="1745278"/>
        <a:ext cx="426320" cy="5304"/>
      </dsp:txXfrm>
    </dsp:sp>
    <dsp:sp modelId="{4E36211F-911E-EB44-B3A8-0B4915611810}">
      <dsp:nvSpPr>
        <dsp:cNvPr id="0" name=""/>
        <dsp:cNvSpPr/>
      </dsp:nvSpPr>
      <dsp:spPr>
        <a:xfrm>
          <a:off x="8512043" y="116095"/>
          <a:ext cx="2306203" cy="13837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基于MonoBehaviour的基类解决方案</a:t>
          </a:r>
        </a:p>
      </dsp:txBody>
      <dsp:txXfrm>
        <a:off x="8512043" y="116095"/>
        <a:ext cx="2306203" cy="1383722"/>
      </dsp:txXfrm>
    </dsp:sp>
    <dsp:sp modelId="{19CABEC4-EAC0-BF4E-991D-E6A52D7498F9}">
      <dsp:nvSpPr>
        <dsp:cNvPr id="0" name=""/>
        <dsp:cNvSpPr/>
      </dsp:nvSpPr>
      <dsp:spPr>
        <a:xfrm>
          <a:off x="2306556" y="2676385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209" y="2719453"/>
        <a:ext cx="26521" cy="5304"/>
      </dsp:txXfrm>
    </dsp:sp>
    <dsp:sp modelId="{AA953FFB-FF2D-2B44-9CF8-EA0CB662A371}">
      <dsp:nvSpPr>
        <dsp:cNvPr id="0" name=""/>
        <dsp:cNvSpPr/>
      </dsp:nvSpPr>
      <dsp:spPr>
        <a:xfrm>
          <a:off x="2152" y="2030244"/>
          <a:ext cx="2306203" cy="13837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基于XAsset的</a:t>
          </a:r>
          <a:r>
            <a:rPr lang="zh-CN" sz="2100" kern="1200" dirty="0"/>
            <a:t>资源加载解决方案</a:t>
          </a:r>
          <a:endParaRPr lang="en-US" sz="2100" kern="1200" dirty="0"/>
        </a:p>
      </dsp:txBody>
      <dsp:txXfrm>
        <a:off x="2152" y="2030244"/>
        <a:ext cx="2306203" cy="1383722"/>
      </dsp:txXfrm>
    </dsp:sp>
    <dsp:sp modelId="{017CA258-3EB0-3440-951C-186C8E9A9517}">
      <dsp:nvSpPr>
        <dsp:cNvPr id="0" name=""/>
        <dsp:cNvSpPr/>
      </dsp:nvSpPr>
      <dsp:spPr>
        <a:xfrm>
          <a:off x="5143186" y="2676385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379839" y="2719453"/>
        <a:ext cx="26521" cy="5304"/>
      </dsp:txXfrm>
    </dsp:sp>
    <dsp:sp modelId="{C94ECC4C-60E7-5E48-BFFE-49AD12D6438D}">
      <dsp:nvSpPr>
        <dsp:cNvPr id="0" name=""/>
        <dsp:cNvSpPr/>
      </dsp:nvSpPr>
      <dsp:spPr>
        <a:xfrm>
          <a:off x="2838783" y="2030244"/>
          <a:ext cx="2306203" cy="13837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对象池解决方案</a:t>
          </a:r>
        </a:p>
      </dsp:txBody>
      <dsp:txXfrm>
        <a:off x="2838783" y="2030244"/>
        <a:ext cx="2306203" cy="1383722"/>
      </dsp:txXfrm>
    </dsp:sp>
    <dsp:sp modelId="{1F242EB8-988F-BE44-B9E5-571D7FB99FB3}">
      <dsp:nvSpPr>
        <dsp:cNvPr id="0" name=""/>
        <dsp:cNvSpPr/>
      </dsp:nvSpPr>
      <dsp:spPr>
        <a:xfrm>
          <a:off x="5675413" y="2030244"/>
          <a:ext cx="2306203" cy="13837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Redis可视化管理</a:t>
          </a:r>
        </a:p>
      </dsp:txBody>
      <dsp:txXfrm>
        <a:off x="5675413" y="2030244"/>
        <a:ext cx="2306203" cy="1383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0DF0E-41C2-A14D-B219-D91AE7F7F4EB}">
      <dsp:nvSpPr>
        <dsp:cNvPr id="0" name=""/>
        <dsp:cNvSpPr/>
      </dsp:nvSpPr>
      <dsp:spPr>
        <a:xfrm>
          <a:off x="0" y="750618"/>
          <a:ext cx="3381375" cy="20288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Hei" pitchFamily="2" charset="-122"/>
              <a:ea typeface="Hei" pitchFamily="2" charset="-122"/>
            </a:rPr>
            <a:t>链式编程</a:t>
          </a:r>
          <a:r>
            <a:rPr lang="zh-CN" sz="2400" b="0" kern="1200">
              <a:latin typeface="Hei" pitchFamily="2" charset="-122"/>
              <a:ea typeface="Hei" pitchFamily="2" charset="-122"/>
            </a:rPr>
            <a:t>，代码美观更可读！</a:t>
          </a:r>
          <a:endParaRPr lang="en-US" sz="2400" b="0" kern="1200">
            <a:latin typeface="Hei" pitchFamily="2" charset="-122"/>
            <a:ea typeface="Hei" pitchFamily="2" charset="-122"/>
          </a:endParaRPr>
        </a:p>
      </dsp:txBody>
      <dsp:txXfrm>
        <a:off x="0" y="750618"/>
        <a:ext cx="3381375" cy="2028825"/>
      </dsp:txXfrm>
    </dsp:sp>
    <dsp:sp modelId="{3038E3C2-BA81-D046-880A-5ACE1A84C9A1}">
      <dsp:nvSpPr>
        <dsp:cNvPr id="0" name=""/>
        <dsp:cNvSpPr/>
      </dsp:nvSpPr>
      <dsp:spPr>
        <a:xfrm>
          <a:off x="3719512" y="750618"/>
          <a:ext cx="3381375" cy="2028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b="0" kern="1200">
              <a:latin typeface="Hei" pitchFamily="2" charset="-122"/>
            </a:rPr>
            <a:t>更少的代码，实现更多功能，效率大幅度提高！</a:t>
          </a:r>
          <a:endParaRPr lang="en-US" sz="2400" b="0" kern="1200">
            <a:latin typeface="Hei" pitchFamily="2" charset="-122"/>
            <a:ea typeface="Hei" pitchFamily="2" charset="-122"/>
          </a:endParaRPr>
        </a:p>
      </dsp:txBody>
      <dsp:txXfrm>
        <a:off x="3719512" y="750618"/>
        <a:ext cx="3381375" cy="2028825"/>
      </dsp:txXfrm>
    </dsp:sp>
    <dsp:sp modelId="{EC929E26-2A57-2B43-9C61-253CBB66D28E}">
      <dsp:nvSpPr>
        <dsp:cNvPr id="0" name=""/>
        <dsp:cNvSpPr/>
      </dsp:nvSpPr>
      <dsp:spPr>
        <a:xfrm>
          <a:off x="7439025" y="750618"/>
          <a:ext cx="3381375" cy="202882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b="0" kern="1200">
              <a:latin typeface="Hei" pitchFamily="2" charset="-122"/>
            </a:rPr>
            <a:t>轻松执行、延时、等待、定期循环、条件循环、同步</a:t>
          </a:r>
          <a:r>
            <a:rPr lang="en-US" sz="2400" b="0" kern="1200">
              <a:latin typeface="Hei" pitchFamily="2" charset="-122"/>
              <a:ea typeface="Hei" pitchFamily="2" charset="-122"/>
            </a:rPr>
            <a:t>/</a:t>
          </a:r>
          <a:r>
            <a:rPr lang="ja-JP" sz="2400" b="0" kern="1200">
              <a:latin typeface="Hei" pitchFamily="2" charset="-122"/>
            </a:rPr>
            <a:t>异步运行、取消队列</a:t>
          </a:r>
          <a:r>
            <a:rPr lang="zh-CN" sz="2400" b="0" kern="1200">
              <a:latin typeface="Hei" pitchFamily="2" charset="-122"/>
              <a:ea typeface="Hei" pitchFamily="2" charset="-122"/>
            </a:rPr>
            <a:t>！</a:t>
          </a:r>
          <a:endParaRPr lang="en-US" sz="2400" b="0" kern="1200">
            <a:latin typeface="Hei" pitchFamily="2" charset="-122"/>
            <a:ea typeface="Hei" pitchFamily="2" charset="-122"/>
          </a:endParaRPr>
        </a:p>
      </dsp:txBody>
      <dsp:txXfrm>
        <a:off x="7439025" y="750618"/>
        <a:ext cx="3381375" cy="2028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B8E63-621B-9748-A089-70E6F71C69E5}">
      <dsp:nvSpPr>
        <dsp:cNvPr id="0" name=""/>
        <dsp:cNvSpPr/>
      </dsp:nvSpPr>
      <dsp:spPr>
        <a:xfrm>
          <a:off x="0" y="0"/>
          <a:ext cx="3381375" cy="35300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800" kern="1200"/>
            <a:t>轻松管理</a:t>
          </a:r>
          <a:r>
            <a:rPr lang="en-AU" sz="1800" kern="1200"/>
            <a:t>UI</a:t>
          </a:r>
          <a:r>
            <a:rPr lang="ja-JP" sz="1800" kern="1200"/>
            <a:t>周期，链式编程让代码更美观</a:t>
          </a:r>
          <a:r>
            <a:rPr lang="zh-CN" sz="1800" kern="1200"/>
            <a:t>！</a:t>
          </a:r>
          <a:endParaRPr lang="en-US" sz="1800" kern="1200"/>
        </a:p>
      </dsp:txBody>
      <dsp:txXfrm>
        <a:off x="0" y="1341423"/>
        <a:ext cx="3381375" cy="2118037"/>
      </dsp:txXfrm>
    </dsp:sp>
    <dsp:sp modelId="{51BF3CB2-2EC9-9A49-9FF7-6C982150D724}">
      <dsp:nvSpPr>
        <dsp:cNvPr id="0" name=""/>
        <dsp:cNvSpPr/>
      </dsp:nvSpPr>
      <dsp:spPr>
        <a:xfrm>
          <a:off x="1161178" y="353006"/>
          <a:ext cx="1059018" cy="10590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65" tIns="12700" rIns="825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6268" y="508096"/>
        <a:ext cx="748838" cy="748838"/>
      </dsp:txXfrm>
    </dsp:sp>
    <dsp:sp modelId="{55BAD655-AA63-E24D-840B-BF3ED6339DB9}">
      <dsp:nvSpPr>
        <dsp:cNvPr id="0" name=""/>
        <dsp:cNvSpPr/>
      </dsp:nvSpPr>
      <dsp:spPr>
        <a:xfrm>
          <a:off x="0" y="3529990"/>
          <a:ext cx="3381375" cy="72"/>
        </a:xfrm>
        <a:prstGeom prst="rect">
          <a:avLst/>
        </a:prstGeom>
        <a:gradFill rotWithShape="0">
          <a:gsLst>
            <a:gs pos="0">
              <a:schemeClr val="accent5">
                <a:hueOff val="465509"/>
                <a:satOff val="1551"/>
                <a:lumOff val="176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465509"/>
                <a:satOff val="1551"/>
                <a:lumOff val="176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65509"/>
              <a:satOff val="1551"/>
              <a:lumOff val="176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54EA1A-278C-764A-BA8E-D47A45A8CC17}">
      <dsp:nvSpPr>
        <dsp:cNvPr id="0" name=""/>
        <dsp:cNvSpPr/>
      </dsp:nvSpPr>
      <dsp:spPr>
        <a:xfrm>
          <a:off x="3719512" y="0"/>
          <a:ext cx="3381375" cy="3530062"/>
        </a:xfrm>
        <a:prstGeom prst="rect">
          <a:avLst/>
        </a:prstGeom>
        <a:solidFill>
          <a:schemeClr val="accent5">
            <a:tint val="40000"/>
            <a:alpha val="90000"/>
            <a:hueOff val="1583190"/>
            <a:satOff val="7261"/>
            <a:lumOff val="90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1583190"/>
              <a:satOff val="7261"/>
              <a:lumOff val="9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UI</a:t>
          </a:r>
          <a:r>
            <a:rPr lang="ja-JP" sz="1800" kern="1200"/>
            <a:t>定期循环更新？再也不是问题！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可以选择毫秒更新或帧更新，可以指定更新频率</a:t>
          </a:r>
          <a:endParaRPr lang="en-US" sz="1400" kern="1200"/>
        </a:p>
      </dsp:txBody>
      <dsp:txXfrm>
        <a:off x="3719512" y="1341423"/>
        <a:ext cx="3381375" cy="2118037"/>
      </dsp:txXfrm>
    </dsp:sp>
    <dsp:sp modelId="{6F708C39-50E4-3C40-812D-6BECD67A90D3}">
      <dsp:nvSpPr>
        <dsp:cNvPr id="0" name=""/>
        <dsp:cNvSpPr/>
      </dsp:nvSpPr>
      <dsp:spPr>
        <a:xfrm>
          <a:off x="4880690" y="353006"/>
          <a:ext cx="1059018" cy="1059018"/>
        </a:xfrm>
        <a:prstGeom prst="ellipse">
          <a:avLst/>
        </a:prstGeom>
        <a:gradFill rotWithShape="0">
          <a:gsLst>
            <a:gs pos="0">
              <a:schemeClr val="accent5">
                <a:hueOff val="931018"/>
                <a:satOff val="3102"/>
                <a:lumOff val="352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931018"/>
                <a:satOff val="3102"/>
                <a:lumOff val="352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931018"/>
              <a:satOff val="3102"/>
              <a:lumOff val="3529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65" tIns="12700" rIns="825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35780" y="508096"/>
        <a:ext cx="748838" cy="748838"/>
      </dsp:txXfrm>
    </dsp:sp>
    <dsp:sp modelId="{DEDEEB7F-5AAF-934C-A7E7-FA05F7BEE689}">
      <dsp:nvSpPr>
        <dsp:cNvPr id="0" name=""/>
        <dsp:cNvSpPr/>
      </dsp:nvSpPr>
      <dsp:spPr>
        <a:xfrm>
          <a:off x="3719512" y="3529990"/>
          <a:ext cx="3381375" cy="72"/>
        </a:xfrm>
        <a:prstGeom prst="rect">
          <a:avLst/>
        </a:prstGeom>
        <a:gradFill rotWithShape="0">
          <a:gsLst>
            <a:gs pos="0">
              <a:schemeClr val="accent5">
                <a:hueOff val="1396527"/>
                <a:satOff val="4653"/>
                <a:lumOff val="5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396527"/>
                <a:satOff val="4653"/>
                <a:lumOff val="5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396527"/>
              <a:satOff val="4653"/>
              <a:lumOff val="529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8725D7-B879-A34D-B10A-95C614679F1F}">
      <dsp:nvSpPr>
        <dsp:cNvPr id="0" name=""/>
        <dsp:cNvSpPr/>
      </dsp:nvSpPr>
      <dsp:spPr>
        <a:xfrm>
          <a:off x="7439025" y="0"/>
          <a:ext cx="3381375" cy="3530062"/>
        </a:xfrm>
        <a:prstGeom prst="rect">
          <a:avLst/>
        </a:prstGeom>
        <a:solidFill>
          <a:schemeClr val="accent5">
            <a:tint val="40000"/>
            <a:alpha val="90000"/>
            <a:hueOff val="3166380"/>
            <a:satOff val="14521"/>
            <a:lumOff val="181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3166380"/>
              <a:satOff val="14521"/>
              <a:lumOff val="18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UI</a:t>
          </a:r>
          <a:r>
            <a:rPr lang="ja-JP" sz="1800" kern="1200"/>
            <a:t>绑定数据？轻松搞定！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400" kern="1200"/>
            <a:t>将</a:t>
          </a:r>
          <a:r>
            <a:rPr lang="en-AU" sz="1400" kern="1200"/>
            <a:t>UI</a:t>
          </a:r>
          <a:r>
            <a:rPr lang="ja-JP" sz="1400" kern="1200"/>
            <a:t>和数据绑定，当数据更新，即可执行绑定的方法</a:t>
          </a:r>
          <a:endParaRPr lang="en-US" sz="1400" kern="1200"/>
        </a:p>
      </dsp:txBody>
      <dsp:txXfrm>
        <a:off x="7439025" y="1341423"/>
        <a:ext cx="3381375" cy="2118037"/>
      </dsp:txXfrm>
    </dsp:sp>
    <dsp:sp modelId="{CB8FB5D7-F9CE-9540-95BC-62D93C7EF8BF}">
      <dsp:nvSpPr>
        <dsp:cNvPr id="0" name=""/>
        <dsp:cNvSpPr/>
      </dsp:nvSpPr>
      <dsp:spPr>
        <a:xfrm>
          <a:off x="8600203" y="353006"/>
          <a:ext cx="1059018" cy="1059018"/>
        </a:xfrm>
        <a:prstGeom prst="ellipse">
          <a:avLst/>
        </a:prstGeom>
        <a:gradFill rotWithShape="0">
          <a:gsLst>
            <a:gs pos="0">
              <a:schemeClr val="accent5">
                <a:hueOff val="1862036"/>
                <a:satOff val="6204"/>
                <a:lumOff val="705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862036"/>
                <a:satOff val="6204"/>
                <a:lumOff val="705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862036"/>
              <a:satOff val="6204"/>
              <a:lumOff val="705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65" tIns="12700" rIns="825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55293" y="508096"/>
        <a:ext cx="748838" cy="748838"/>
      </dsp:txXfrm>
    </dsp:sp>
    <dsp:sp modelId="{13B46250-0DD8-9F4A-A432-51F9B8956E12}">
      <dsp:nvSpPr>
        <dsp:cNvPr id="0" name=""/>
        <dsp:cNvSpPr/>
      </dsp:nvSpPr>
      <dsp:spPr>
        <a:xfrm>
          <a:off x="7439025" y="3529990"/>
          <a:ext cx="3381375" cy="72"/>
        </a:xfrm>
        <a:prstGeom prst="rect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A6184-C85A-4ED6-963D-149291A3B787}">
      <dsp:nvSpPr>
        <dsp:cNvPr id="0" name=""/>
        <dsp:cNvSpPr/>
      </dsp:nvSpPr>
      <dsp:spPr>
        <a:xfrm>
          <a:off x="0" y="430"/>
          <a:ext cx="108204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058F7-075C-4BBF-9BF2-B3B4F52C0B32}">
      <dsp:nvSpPr>
        <dsp:cNvPr id="0" name=""/>
        <dsp:cNvSpPr/>
      </dsp:nvSpPr>
      <dsp:spPr>
        <a:xfrm>
          <a:off x="305023" y="227308"/>
          <a:ext cx="554588" cy="554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803E-9BF9-4F41-9BEA-9738ED0D2FE7}">
      <dsp:nvSpPr>
        <dsp:cNvPr id="0" name=""/>
        <dsp:cNvSpPr/>
      </dsp:nvSpPr>
      <dsp:spPr>
        <a:xfrm>
          <a:off x="1164636" y="430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kern="1200"/>
            <a:t>可</a:t>
          </a:r>
          <a:r>
            <a:rPr lang="en-AU" sz="2500" kern="1200"/>
            <a:t>SSH</a:t>
          </a:r>
          <a:r>
            <a:rPr lang="ja-JP" sz="2500" kern="1200"/>
            <a:t>连接，安全高效！</a:t>
          </a:r>
          <a:endParaRPr lang="en-US" sz="2500" kern="1200"/>
        </a:p>
      </dsp:txBody>
      <dsp:txXfrm>
        <a:off x="1164636" y="430"/>
        <a:ext cx="9655763" cy="1008342"/>
      </dsp:txXfrm>
    </dsp:sp>
    <dsp:sp modelId="{9E763211-565E-4699-84F8-C6608E2DDBA9}">
      <dsp:nvSpPr>
        <dsp:cNvPr id="0" name=""/>
        <dsp:cNvSpPr/>
      </dsp:nvSpPr>
      <dsp:spPr>
        <a:xfrm>
          <a:off x="0" y="1260859"/>
          <a:ext cx="108204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8C394-C201-4132-818E-8A80C9430900}">
      <dsp:nvSpPr>
        <dsp:cNvPr id="0" name=""/>
        <dsp:cNvSpPr/>
      </dsp:nvSpPr>
      <dsp:spPr>
        <a:xfrm>
          <a:off x="305023" y="1487736"/>
          <a:ext cx="554588" cy="554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C6BA6-B773-4B63-8B66-0A574A30CAD3}">
      <dsp:nvSpPr>
        <dsp:cNvPr id="0" name=""/>
        <dsp:cNvSpPr/>
      </dsp:nvSpPr>
      <dsp:spPr>
        <a:xfrm>
          <a:off x="1164636" y="1260859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kern="1200"/>
            <a:t>可常规连接，</a:t>
          </a:r>
          <a:r>
            <a:rPr lang="en-AU" sz="2500" kern="1200"/>
            <a:t>IP+</a:t>
          </a:r>
          <a:r>
            <a:rPr lang="ja-JP" sz="2500" kern="1200"/>
            <a:t>端口连接</a:t>
          </a:r>
          <a:endParaRPr lang="en-US" sz="2500" kern="1200"/>
        </a:p>
      </dsp:txBody>
      <dsp:txXfrm>
        <a:off x="1164636" y="1260859"/>
        <a:ext cx="9655763" cy="1008342"/>
      </dsp:txXfrm>
    </dsp:sp>
    <dsp:sp modelId="{CC76637D-BC1F-44EF-A560-0191F215FA83}">
      <dsp:nvSpPr>
        <dsp:cNvPr id="0" name=""/>
        <dsp:cNvSpPr/>
      </dsp:nvSpPr>
      <dsp:spPr>
        <a:xfrm>
          <a:off x="0" y="2521288"/>
          <a:ext cx="108204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CAC9B-D810-4CFE-AE3A-2B92D563F0EF}">
      <dsp:nvSpPr>
        <dsp:cNvPr id="0" name=""/>
        <dsp:cNvSpPr/>
      </dsp:nvSpPr>
      <dsp:spPr>
        <a:xfrm>
          <a:off x="305023" y="2748165"/>
          <a:ext cx="554588" cy="554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8EB40-549E-4DEA-A9B9-60C15EA303AC}">
      <dsp:nvSpPr>
        <dsp:cNvPr id="0" name=""/>
        <dsp:cNvSpPr/>
      </dsp:nvSpPr>
      <dsp:spPr>
        <a:xfrm>
          <a:off x="1164636" y="2521288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kern="1200"/>
            <a:t>支持常规</a:t>
          </a:r>
          <a:r>
            <a:rPr lang="en-AU" sz="2500" kern="1200"/>
            <a:t>Key-Value</a:t>
          </a:r>
          <a:r>
            <a:rPr lang="ja-JP" sz="2500" kern="1200"/>
            <a:t>数据的增删改查</a:t>
          </a:r>
          <a:endParaRPr lang="en-US" sz="2500" kern="1200"/>
        </a:p>
      </dsp:txBody>
      <dsp:txXfrm>
        <a:off x="1164636" y="2521288"/>
        <a:ext cx="9655763" cy="1008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EA7EC-1225-6445-B58E-3A8B0DE36565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CA9BD-CDD6-5649-868A-1D91FABB94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9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CA9BD-CDD6-5649-868A-1D91FABB94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6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9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4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0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27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8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9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8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74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4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7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9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5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4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0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2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1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41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onXuDeveloper/JEng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onXuDevelop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urpalm/ILRuntime" TargetMode="External"/><Relationship Id="rId2" Type="http://schemas.openxmlformats.org/officeDocument/2006/relationships/hyperlink" Target="https://github.com/xasset/xas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github.com/JasonXuDeveloper/Unity-GUI-Redi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714B9-3711-F840-B081-AF0BCE5B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altLang="zh-CN" sz="5400"/>
              <a:t>JEngine</a:t>
            </a:r>
            <a:r>
              <a:rPr lang="zh-CN" altLang="en-US" sz="5400"/>
              <a:t>介绍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55FCF-4661-E14D-AB96-FEE2DA2E5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ja-JP" altLang="en-US">
                <a:ea typeface="Hei" pitchFamily="2" charset="-122"/>
              </a:rPr>
              <a:t>针对</a:t>
            </a:r>
            <a:r>
              <a:rPr lang="en-US">
                <a:ea typeface="Hei" pitchFamily="2" charset="-122"/>
              </a:rPr>
              <a:t>Unity</a:t>
            </a:r>
            <a:r>
              <a:rPr lang="ja-JP" altLang="en-US">
                <a:ea typeface="Hei" pitchFamily="2" charset="-122"/>
              </a:rPr>
              <a:t>开发者设计的精简易用的框架</a:t>
            </a:r>
          </a:p>
          <a:p>
            <a:pPr algn="r"/>
            <a:endParaRPr lang="en-US">
              <a:ea typeface="Hei" pitchFamily="2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0CB25-5910-4D4D-B483-D7FC5CAE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/>
              <a:t>框架地址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3780-E1A3-7A43-92CD-DD3C71EC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GitHub地址</a:t>
            </a:r>
            <a:r>
              <a:rPr lang="zh-CN" altLang="en-US" sz="2000" dirty="0"/>
              <a:t>：</a:t>
            </a:r>
            <a:r>
              <a:rPr lang="en-AU" altLang="zh-CN" sz="2000" dirty="0">
                <a:hlinkClick r:id="rId3"/>
              </a:rPr>
              <a:t>https://github.com/JasonXuDeveloper/JEngine</a:t>
            </a:r>
            <a:endParaRPr lang="en-AU" altLang="zh-CN" sz="2000" dirty="0"/>
          </a:p>
          <a:p>
            <a:r>
              <a:rPr lang="en-AU" sz="2000" dirty="0"/>
              <a:t>欢迎Star和Fork</a:t>
            </a:r>
            <a:r>
              <a:rPr lang="zh-CN" altLang="en-US" sz="2000" dirty="0"/>
              <a:t>！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9418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AE6D1-2845-6F47-8881-08F03BC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关于作者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7EB1-B315-E840-8F42-71FA934A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804334"/>
            <a:ext cx="6271477" cy="5249333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chemeClr val="tx2"/>
                </a:solidFill>
                <a:hlinkClick r:id="rId3"/>
              </a:rPr>
              <a:t>JasonXuDeveloper - </a:t>
            </a:r>
            <a:r>
              <a:rPr lang="ja-JP" altLang="en-US">
                <a:solidFill>
                  <a:schemeClr val="tx2"/>
                </a:solidFill>
                <a:hlinkClick r:id="rId3"/>
              </a:rPr>
              <a:t>傑</a:t>
            </a:r>
            <a:r>
              <a:rPr lang="zh-CN" altLang="en-US">
                <a:solidFill>
                  <a:schemeClr val="tx2"/>
                </a:solidFill>
              </a:rPr>
              <a:t>，擅长</a:t>
            </a:r>
            <a:r>
              <a:rPr lang="en-US" altLang="zh-CN">
                <a:solidFill>
                  <a:schemeClr val="tx2"/>
                </a:solidFill>
              </a:rPr>
              <a:t>Web</a:t>
            </a:r>
            <a:r>
              <a:rPr lang="zh-CN" altLang="en-US">
                <a:solidFill>
                  <a:schemeClr val="tx2"/>
                </a:solidFill>
              </a:rPr>
              <a:t>全栈开发以及游戏全栈开发</a:t>
            </a:r>
            <a:endParaRPr lang="en-AU" altLang="zh-CN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擅长基于</a:t>
            </a:r>
            <a:r>
              <a:rPr lang="en-US" altLang="zh-CN">
                <a:solidFill>
                  <a:schemeClr val="tx2"/>
                </a:solidFill>
              </a:rPr>
              <a:t>Unity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C#</a:t>
            </a:r>
            <a:r>
              <a:rPr lang="zh-CN" altLang="en-US">
                <a:solidFill>
                  <a:schemeClr val="tx2"/>
                </a:solidFill>
              </a:rPr>
              <a:t>编写游戏客户端，以及</a:t>
            </a:r>
            <a:r>
              <a:rPr lang="en-US" altLang="zh-CN">
                <a:solidFill>
                  <a:schemeClr val="tx2"/>
                </a:solidFill>
              </a:rPr>
              <a:t>Nodejs</a:t>
            </a:r>
            <a:r>
              <a:rPr lang="zh-CN" altLang="en-US">
                <a:solidFill>
                  <a:schemeClr val="tx2"/>
                </a:solidFill>
              </a:rPr>
              <a:t>编写游戏服务器</a:t>
            </a:r>
            <a:endParaRPr lang="en-AU" altLang="zh-CN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擅长使用</a:t>
            </a:r>
            <a:r>
              <a:rPr lang="en-US" altLang="zh-CN">
                <a:solidFill>
                  <a:schemeClr val="tx2"/>
                </a:solidFill>
              </a:rPr>
              <a:t>PHP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JavaScript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HTML+CSS</a:t>
            </a:r>
            <a:r>
              <a:rPr lang="zh-CN" altLang="en-US">
                <a:solidFill>
                  <a:schemeClr val="tx2"/>
                </a:solidFill>
              </a:rPr>
              <a:t>进行网站前后端开发</a:t>
            </a:r>
            <a:endParaRPr lang="en-AU" altLang="zh-CN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作者今年</a:t>
            </a:r>
            <a:r>
              <a:rPr lang="en-US" altLang="zh-CN">
                <a:solidFill>
                  <a:schemeClr val="tx2"/>
                </a:solidFill>
              </a:rPr>
              <a:t>16</a:t>
            </a:r>
            <a:r>
              <a:rPr lang="zh-CN" altLang="en-US">
                <a:solidFill>
                  <a:schemeClr val="tx2"/>
                </a:solidFill>
              </a:rPr>
              <a:t>，微信</a:t>
            </a:r>
            <a:r>
              <a:rPr lang="en-US" altLang="zh-CN">
                <a:solidFill>
                  <a:schemeClr val="tx2"/>
                </a:solidFill>
              </a:rPr>
              <a:t>/QQ</a:t>
            </a:r>
            <a:r>
              <a:rPr lang="zh-CN" altLang="en-US">
                <a:solidFill>
                  <a:schemeClr val="tx2"/>
                </a:solidFill>
              </a:rPr>
              <a:t>：</a:t>
            </a:r>
            <a:r>
              <a:rPr lang="en-US" altLang="zh-CN">
                <a:solidFill>
                  <a:schemeClr val="tx2"/>
                </a:solidFill>
              </a:rPr>
              <a:t>2313551611</a:t>
            </a:r>
            <a:r>
              <a:rPr lang="zh-CN" altLang="en-US">
                <a:solidFill>
                  <a:schemeClr val="tx2"/>
                </a:solidFill>
              </a:rPr>
              <a:t>，欢迎加好友技术交流</a:t>
            </a:r>
            <a:endParaRPr lang="ja-JP" altLang="en-US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20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5613-8503-7E4B-BF96-9F96BE40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zh-CN" altLang="en-US"/>
              <a:t>框架特色</a:t>
            </a:r>
            <a:endParaRPr lang="en-US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5AC27A4-4861-47CD-94EB-AF42E1E0C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98742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114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4345-1060-A447-B5A8-C837FF0F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630827"/>
            <a:ext cx="9222535" cy="3845311"/>
          </a:xfrm>
        </p:spPr>
        <p:txBody>
          <a:bodyPr anchor="ctr">
            <a:normAutofit/>
          </a:bodyPr>
          <a:lstStyle/>
          <a:p>
            <a:r>
              <a:rPr lang="ja-JP" altLang="en-US" sz="2000">
                <a:latin typeface="Calibri" panose="020F0502020204030204" pitchFamily="34" charset="0"/>
                <a:cs typeface="Calibri" panose="020F0502020204030204" pitchFamily="34" charset="0"/>
              </a:rPr>
              <a:t>无需学习</a:t>
            </a:r>
            <a:r>
              <a:rPr lang="en-US" sz="2000" dirty="0">
                <a:latin typeface="Calibri" panose="020F0502020204030204" pitchFamily="34" charset="0"/>
                <a:ea typeface="Hei" pitchFamily="2" charset="-122"/>
                <a:cs typeface="Calibri" panose="020F0502020204030204" pitchFamily="34" charset="0"/>
              </a:rPr>
              <a:t>Lua，C#</a:t>
            </a:r>
            <a:r>
              <a:rPr lang="ja-JP" altLang="en-US" sz="2000">
                <a:latin typeface="Calibri" panose="020F0502020204030204" pitchFamily="34" charset="0"/>
                <a:cs typeface="Calibri" panose="020F0502020204030204" pitchFamily="34" charset="0"/>
              </a:rPr>
              <a:t>代码能够直接热更！</a:t>
            </a:r>
          </a:p>
          <a:p>
            <a:r>
              <a:rPr lang="ja-JP" altLang="en-US" sz="2000">
                <a:latin typeface="Calibri" panose="020F0502020204030204" pitchFamily="34" charset="0"/>
                <a:cs typeface="Calibri" panose="020F0502020204030204" pitchFamily="34" charset="0"/>
              </a:rPr>
              <a:t>将不同类型的资源放进指定文件夹</a:t>
            </a:r>
            <a:r>
              <a:rPr lang="zh-CN" altLang="en-US" sz="2000" dirty="0">
                <a:latin typeface="Calibri" panose="020F0502020204030204" pitchFamily="34" charset="0"/>
                <a:ea typeface="Hei" pitchFamily="2" charset="-122"/>
                <a:cs typeface="Calibri" panose="020F0502020204030204" pitchFamily="34" charset="0"/>
              </a:rPr>
              <a:t>，自动生成热更资源！</a:t>
            </a:r>
            <a:endParaRPr lang="en-AU" altLang="zh-CN" sz="2000" dirty="0">
              <a:latin typeface="Calibri" panose="020F0502020204030204" pitchFamily="34" charset="0"/>
              <a:ea typeface="Hei" pitchFamily="2" charset="-122"/>
              <a:cs typeface="Calibri" panose="020F0502020204030204" pitchFamily="34" charset="0"/>
            </a:endParaRPr>
          </a:p>
          <a:p>
            <a:r>
              <a:rPr lang="ja-JP" altLang="en-US" sz="2000">
                <a:latin typeface="Calibri" panose="020F0502020204030204" pitchFamily="34" charset="0"/>
                <a:cs typeface="Calibri" panose="020F0502020204030204" pitchFamily="34" charset="0"/>
              </a:rPr>
              <a:t>热更</a:t>
            </a:r>
            <a:r>
              <a:rPr lang="en-AU" sz="2000" dirty="0">
                <a:latin typeface="Calibri" panose="020F0502020204030204" pitchFamily="34" charset="0"/>
                <a:ea typeface="Hei" pitchFamily="2" charset="-122"/>
                <a:cs typeface="Calibri" panose="020F0502020204030204" pitchFamily="34" charset="0"/>
              </a:rPr>
              <a:t>DLL</a:t>
            </a:r>
            <a:r>
              <a:rPr lang="ja-JP" altLang="en-US" sz="2000">
                <a:latin typeface="Calibri" panose="020F0502020204030204" pitchFamily="34" charset="0"/>
                <a:cs typeface="Calibri" panose="020F0502020204030204" pitchFamily="34" charset="0"/>
              </a:rPr>
              <a:t>加密进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AssetBundle</a:t>
            </a:r>
            <a:r>
              <a:rPr lang="ja-JP" altLang="en-US" sz="2000">
                <a:latin typeface="Calibri" panose="020F0502020204030204" pitchFamily="34" charset="0"/>
                <a:cs typeface="Calibri" panose="020F0502020204030204" pitchFamily="34" charset="0"/>
              </a:rPr>
              <a:t>，采用</a:t>
            </a:r>
            <a:r>
              <a:rPr lang="en-AU" sz="2000" dirty="0">
                <a:latin typeface="Calibri" panose="020F0502020204030204" pitchFamily="34" charset="0"/>
                <a:ea typeface="Hei" pitchFamily="2" charset="-122"/>
                <a:cs typeface="Calibri" panose="020F0502020204030204" pitchFamily="34" charset="0"/>
              </a:rPr>
              <a:t>AES</a:t>
            </a:r>
            <a:r>
              <a:rPr lang="ja-JP" altLang="en-US" sz="2000">
                <a:latin typeface="Calibri" panose="020F0502020204030204" pitchFamily="34" charset="0"/>
                <a:cs typeface="Calibri" panose="020F0502020204030204" pitchFamily="34" charset="0"/>
              </a:rPr>
              <a:t>加密，目前最安全的加密方式！</a:t>
            </a:r>
            <a:endParaRPr lang="en-AU" altLang="ja-JP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ja-JP" altLang="en-US" sz="2000">
                <a:latin typeface="Calibri" panose="020F0502020204030204" pitchFamily="34" charset="0"/>
                <a:cs typeface="Calibri" panose="020F0502020204030204" pitchFamily="34" charset="0"/>
              </a:rPr>
              <a:t>资源热更基于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XAsset</a:t>
            </a:r>
            <a:endParaRPr lang="en-US" altLang="ja-JP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ja-JP" altLang="en-US" sz="2000">
                <a:latin typeface="Calibri" panose="020F0502020204030204" pitchFamily="34" charset="0"/>
                <a:cs typeface="Calibri" panose="020F0502020204030204" pitchFamily="34" charset="0"/>
              </a:rPr>
              <a:t>代码热更基于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ILRuntime</a:t>
            </a:r>
            <a:endParaRPr lang="ja-JP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7356FD-82C7-4E0B-9494-355CAE397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87991" y="3553991"/>
            <a:ext cx="4517571" cy="209044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B8DCC-5540-1841-B43B-CF73FF4D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4771908"/>
            <a:ext cx="9845190" cy="1293028"/>
          </a:xfrm>
        </p:spPr>
        <p:txBody>
          <a:bodyPr>
            <a:normAutofit/>
          </a:bodyPr>
          <a:lstStyle/>
          <a:p>
            <a:pPr algn="l"/>
            <a:r>
              <a:rPr lang="en-US"/>
              <a:t>热更新解决方案</a:t>
            </a:r>
          </a:p>
        </p:txBody>
      </p:sp>
    </p:spTree>
    <p:extLst>
      <p:ext uri="{BB962C8B-B14F-4D97-AF65-F5344CB8AC3E}">
        <p14:creationId xmlns:p14="http://schemas.microsoft.com/office/powerpoint/2010/main" val="42447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20CF-82BC-8A48-B497-BE7FC5CD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Action队列解决方案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CE5D5F1-FF6C-49A9-A070-63D87E14E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56568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65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DE81-D7D0-3E47-92E4-D866B4E3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UI</a:t>
            </a:r>
            <a:r>
              <a:rPr lang="zh-CN" altLang="en-US"/>
              <a:t>周期解决方案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B22A76C-FA1F-4DD3-B6B4-4A78CBA78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28552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94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2DD36-6B29-5749-AD65-9FE4AD26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ja-JP" altLang="en-US" sz="2800"/>
              <a:t>基于</a:t>
            </a:r>
            <a:r>
              <a:rPr lang="en-AU" sz="2800"/>
              <a:t>MonoBehaviour</a:t>
            </a:r>
            <a:r>
              <a:rPr lang="ja-JP" altLang="en-US" sz="2800"/>
              <a:t>的基类解决方案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0239-C374-D14B-B6CF-10F38607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ja-JP" altLang="en-US" sz="1800"/>
              <a:t>轻松管理生命周期</a:t>
            </a:r>
          </a:p>
          <a:p>
            <a:pPr lvl="1"/>
            <a:r>
              <a:rPr lang="ja-JP" altLang="en-US" sz="1800"/>
              <a:t>类似</a:t>
            </a:r>
            <a:r>
              <a:rPr lang="en-AU" sz="1800"/>
              <a:t>JUI，</a:t>
            </a:r>
            <a:r>
              <a:rPr lang="ja-JP" altLang="en-US" sz="1800"/>
              <a:t>可以调整循环频率，或者不循环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682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3333F-E7E3-5C45-B03C-D54BAAC7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/>
              <a:t>基于Xasset的</a:t>
            </a:r>
            <a:r>
              <a:rPr lang="zh-CN" altLang="en-US"/>
              <a:t>资源加载解决方案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1DF8-B97F-3442-8F33-709A8146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ja-JP" altLang="en-US" sz="2000"/>
              <a:t>支持同步</a:t>
            </a:r>
            <a:r>
              <a:rPr lang="en-US" altLang="ja-JP" sz="2000"/>
              <a:t>/</a:t>
            </a:r>
            <a:r>
              <a:rPr lang="ja-JP" altLang="en-US" sz="2000"/>
              <a:t>异步加载资源</a:t>
            </a:r>
          </a:p>
          <a:p>
            <a:r>
              <a:rPr lang="ja-JP" altLang="en-US" sz="2000"/>
              <a:t>泛型方法，轻松使用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670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39A37233-39C8-475F-865F-CB02115C1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B5991-09F3-7040-86FF-40773F33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/>
              <a:t>对象池解决方案</a:t>
            </a:r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C623B54-DA12-FA4A-A574-931C3C4C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ja-JP" altLang="en-US"/>
              <a:t>大幅度提升性能及内存开销，相比于常规</a:t>
            </a:r>
            <a:r>
              <a:rPr lang="en-AU"/>
              <a:t>Instantiate</a:t>
            </a:r>
            <a:r>
              <a:rPr lang="ja-JP" altLang="en-US"/>
              <a:t>操作</a:t>
            </a:r>
          </a:p>
          <a:p>
            <a:pPr lvl="1"/>
            <a:r>
              <a:rPr lang="ja-JP" altLang="en-US"/>
              <a:t>无需重复创建新对象！</a:t>
            </a:r>
          </a:p>
          <a:p>
            <a:pPr lvl="1"/>
            <a:r>
              <a:rPr lang="ja-JP" altLang="en-US"/>
              <a:t>智能算法，贪心算法匹配</a:t>
            </a:r>
            <a:r>
              <a:rPr lang="en-AU"/>
              <a:t>GameObject，</a:t>
            </a:r>
            <a:r>
              <a:rPr lang="ja-JP" altLang="en-US"/>
              <a:t>对象池满可自动添加！</a:t>
            </a:r>
          </a:p>
          <a:p>
            <a:r>
              <a:rPr lang="ja-JP" altLang="en-US"/>
              <a:t>简单友好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5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86E3-6499-2E40-8390-2B45A2E2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Redis可视化管理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D209C4-F9BC-45C8-BFC1-8AA440456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64989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4726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Macintosh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Hei</vt:lpstr>
      <vt:lpstr>Arial</vt:lpstr>
      <vt:lpstr>Calibri</vt:lpstr>
      <vt:lpstr>Century Gothic</vt:lpstr>
      <vt:lpstr>Vapor Trail</vt:lpstr>
      <vt:lpstr>JEngine介绍</vt:lpstr>
      <vt:lpstr>框架特色</vt:lpstr>
      <vt:lpstr>热更新解决方案</vt:lpstr>
      <vt:lpstr>Action队列解决方案</vt:lpstr>
      <vt:lpstr>UI周期解决方案</vt:lpstr>
      <vt:lpstr>基于MonoBehaviour的基类解决方案</vt:lpstr>
      <vt:lpstr>基于Xasset的资源加载解决方案</vt:lpstr>
      <vt:lpstr>对象池解决方案</vt:lpstr>
      <vt:lpstr>Redis可视化管理</vt:lpstr>
      <vt:lpstr>框架地址</vt:lpstr>
      <vt:lpstr>关于作者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JEngine介绍</dc:title>
  <dc:creator>XinJie Xu</dc:creator>
  <cp:lastModifiedBy>XinJie Xu</cp:lastModifiedBy>
  <cp:revision>1</cp:revision>
  <dcterms:created xsi:type="dcterms:W3CDTF">2020-08-11T11:03:02Z</dcterms:created>
  <dcterms:modified xsi:type="dcterms:W3CDTF">2020-08-11T11:03:06Z</dcterms:modified>
</cp:coreProperties>
</file>