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4EE9-8479-4720-964A-7708349B9F2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0903-FC17-403B-AD0C-1D7D22777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0903-FC17-403B-AD0C-1D7D22777A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2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4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0C0F-C180-4A7D-BD51-A2DC7C7A1C5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3C08-A428-489B-9EF9-E66011F23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dirty="0" smtClean="0"/>
          </a:p>
          <a:p>
            <a:pPr marL="0" indent="0" algn="ctr">
              <a:buNone/>
            </a:pPr>
            <a:r>
              <a:rPr lang="ko-KR" altLang="en-US" sz="4800" b="1" dirty="0" smtClean="0"/>
              <a:t>연구활동 종사자</a:t>
            </a:r>
            <a:endParaRPr lang="en-US" altLang="ko-KR" sz="4800" b="1" dirty="0" smtClean="0"/>
          </a:p>
          <a:p>
            <a:pPr marL="0" indent="0" algn="ctr">
              <a:buNone/>
            </a:pPr>
            <a:r>
              <a:rPr lang="ko-KR" altLang="en-US" sz="4800" b="1" dirty="0" smtClean="0"/>
              <a:t>온라인 안전교육 매뉴얼</a:t>
            </a:r>
            <a:endParaRPr lang="en-US" altLang="ko-KR" sz="4800" b="1" dirty="0" smtClean="0"/>
          </a:p>
          <a:p>
            <a:pPr marL="0" indent="0" algn="ctr">
              <a:buNone/>
            </a:pPr>
            <a:endParaRPr lang="en-US" altLang="ko-KR" sz="4800" dirty="0" smtClean="0"/>
          </a:p>
          <a:p>
            <a:pPr marL="0" indent="0" algn="r">
              <a:buNone/>
            </a:pPr>
            <a:endParaRPr lang="en-US" altLang="ko-KR" sz="2400" dirty="0" smtClean="0"/>
          </a:p>
          <a:p>
            <a:pPr marL="0" indent="0" algn="r">
              <a:buNone/>
            </a:pP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 smtClean="0"/>
              <a:t>문의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총무처</a:t>
            </a:r>
            <a:endParaRPr lang="en-US" altLang="ko-KR" sz="2400" dirty="0" smtClean="0"/>
          </a:p>
          <a:p>
            <a:pPr marL="0" indent="0" algn="r">
              <a:buNone/>
            </a:pPr>
            <a:r>
              <a:rPr lang="en-US" altLang="ko-KR" sz="2400" dirty="0" smtClean="0"/>
              <a:t>TEL : 041-350-1082,1083</a:t>
            </a:r>
          </a:p>
          <a:p>
            <a:pPr marL="0" indent="0" algn="r">
              <a:buNone/>
            </a:pPr>
            <a:r>
              <a:rPr lang="ko-KR" altLang="en-US" sz="2400" dirty="0" smtClean="0"/>
              <a:t>담당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한충기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성백전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941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3375"/>
            <a:ext cx="8352928" cy="4679950"/>
          </a:xfrm>
        </p:spPr>
      </p:pic>
      <p:sp>
        <p:nvSpPr>
          <p:cNvPr id="6" name="TextBox 5"/>
          <p:cNvSpPr txBox="1"/>
          <p:nvPr/>
        </p:nvSpPr>
        <p:spPr>
          <a:xfrm>
            <a:off x="755576" y="537321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수강신청 완료 후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98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568952" cy="4917539"/>
          </a:xfrm>
        </p:spPr>
      </p:pic>
      <p:sp>
        <p:nvSpPr>
          <p:cNvPr id="7" name="TextBox 6"/>
          <p:cNvSpPr txBox="1"/>
          <p:nvPr/>
        </p:nvSpPr>
        <p:spPr>
          <a:xfrm>
            <a:off x="395536" y="566124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학습하기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진행사항 및 </a:t>
            </a:r>
            <a:r>
              <a:rPr lang="ko-KR" altLang="en-US" dirty="0" err="1" smtClean="0"/>
              <a:t>이수율</a:t>
            </a:r>
            <a:r>
              <a:rPr lang="ko-KR" altLang="en-US" dirty="0" smtClean="0"/>
              <a:t> 확인이 가능함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352928" cy="4824536"/>
          </a:xfrm>
        </p:spPr>
      </p:pic>
      <p:sp>
        <p:nvSpPr>
          <p:cNvPr id="5" name="TextBox 4"/>
          <p:cNvSpPr txBox="1"/>
          <p:nvPr/>
        </p:nvSpPr>
        <p:spPr>
          <a:xfrm>
            <a:off x="683568" y="55172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안전교육 완료 후 수료증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수료증 사본 제출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안전시설팀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학과별 취합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870" y="11663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홈페이지 주소 </a:t>
            </a:r>
            <a:r>
              <a:rPr lang="en-US" altLang="ko-KR" sz="2400" dirty="0" smtClean="0"/>
              <a:t>: https://www.labs.go.kr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62373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우측상단 회원가입 클릭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612"/>
            <a:ext cx="9144000" cy="53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1272"/>
            <a:ext cx="8712968" cy="5357968"/>
          </a:xfrm>
        </p:spPr>
      </p:pic>
      <p:sp>
        <p:nvSpPr>
          <p:cNvPr id="5" name="TextBox 4"/>
          <p:cNvSpPr txBox="1"/>
          <p:nvPr/>
        </p:nvSpPr>
        <p:spPr>
          <a:xfrm>
            <a:off x="323528" y="56612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회원가입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4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" y="260350"/>
            <a:ext cx="8069836" cy="4752975"/>
          </a:xfrm>
        </p:spPr>
      </p:pic>
      <p:sp>
        <p:nvSpPr>
          <p:cNvPr id="5" name="TextBox 4"/>
          <p:cNvSpPr txBox="1"/>
          <p:nvPr/>
        </p:nvSpPr>
        <p:spPr>
          <a:xfrm>
            <a:off x="539552" y="522920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동의 체크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공공</a:t>
            </a:r>
            <a:r>
              <a:rPr lang="en-US" altLang="ko-KR" dirty="0" smtClean="0"/>
              <a:t>I-PEN, </a:t>
            </a:r>
            <a:r>
              <a:rPr lang="ko-KR" altLang="en-US" dirty="0" smtClean="0"/>
              <a:t>휴대폰 본인인증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통하여 </a:t>
            </a:r>
            <a:r>
              <a:rPr lang="ko-KR" altLang="en-US" dirty="0" err="1" smtClean="0"/>
              <a:t>인증받기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8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813"/>
            <a:ext cx="8280919" cy="4525962"/>
          </a:xfrm>
        </p:spPr>
      </p:pic>
      <p:sp>
        <p:nvSpPr>
          <p:cNvPr id="5" name="TextBox 4"/>
          <p:cNvSpPr txBox="1"/>
          <p:nvPr/>
        </p:nvSpPr>
        <p:spPr>
          <a:xfrm>
            <a:off x="539552" y="522920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개인정보 빠짐없이 입력 후 다음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전화번호는 휴대폰 번호 입력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3" y="333375"/>
            <a:ext cx="8376932" cy="4608513"/>
          </a:xfrm>
        </p:spPr>
      </p:pic>
      <p:sp>
        <p:nvSpPr>
          <p:cNvPr id="5" name="TextBox 4"/>
          <p:cNvSpPr txBox="1"/>
          <p:nvPr/>
        </p:nvSpPr>
        <p:spPr>
          <a:xfrm>
            <a:off x="539552" y="51571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권환신청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기관회원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소속기관찾기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신성대학교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회원권한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연구활동종사자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개인정보 입력 후 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2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250"/>
            <a:ext cx="8424936" cy="4537075"/>
          </a:xfrm>
        </p:spPr>
      </p:pic>
      <p:sp>
        <p:nvSpPr>
          <p:cNvPr id="6" name="TextBox 5"/>
          <p:cNvSpPr txBox="1"/>
          <p:nvPr/>
        </p:nvSpPr>
        <p:spPr>
          <a:xfrm>
            <a:off x="539552" y="54452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연구실안전 교육시스템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8136904" cy="4681538"/>
          </a:xfrm>
        </p:spPr>
      </p:pic>
      <p:sp>
        <p:nvSpPr>
          <p:cNvPr id="6" name="TextBox 5"/>
          <p:cNvSpPr txBox="1"/>
          <p:nvPr/>
        </p:nvSpPr>
        <p:spPr>
          <a:xfrm>
            <a:off x="467544" y="1166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주소 </a:t>
            </a:r>
            <a:r>
              <a:rPr lang="en-US" altLang="ko-KR" dirty="0" smtClean="0"/>
              <a:t>: http://edu.labs.go.kr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수강신청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3375"/>
            <a:ext cx="8424936" cy="4525963"/>
          </a:xfrm>
        </p:spPr>
      </p:pic>
      <p:sp>
        <p:nvSpPr>
          <p:cNvPr id="5" name="TextBox 4"/>
          <p:cNvSpPr txBox="1"/>
          <p:nvPr/>
        </p:nvSpPr>
        <p:spPr>
          <a:xfrm>
            <a:off x="827584" y="5301208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연구실 안전교육훈련 규정에 동의합니다</a:t>
            </a:r>
            <a:r>
              <a:rPr lang="en-US" altLang="ko-KR" dirty="0" smtClean="0"/>
              <a:t>. - &gt;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본인이 원하는 교육 선택하여 수강신청</a:t>
            </a:r>
            <a:endParaRPr lang="en-US" altLang="ko-KR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( </a:t>
            </a:r>
            <a:r>
              <a:rPr lang="ko-KR" altLang="en-US" sz="2400" dirty="0" smtClean="0">
                <a:solidFill>
                  <a:srgbClr val="FF0000"/>
                </a:solidFill>
              </a:rPr>
              <a:t>학기 </a:t>
            </a:r>
            <a:r>
              <a:rPr lang="en-US" altLang="ko-KR" sz="2400" dirty="0" smtClean="0">
                <a:solidFill>
                  <a:srgbClr val="FF0000"/>
                </a:solidFill>
              </a:rPr>
              <a:t>6</a:t>
            </a:r>
            <a:r>
              <a:rPr lang="ko-KR" altLang="en-US" sz="2400" dirty="0" smtClean="0">
                <a:solidFill>
                  <a:srgbClr val="FF0000"/>
                </a:solidFill>
              </a:rPr>
              <a:t>시간 이상</a:t>
            </a:r>
            <a:r>
              <a:rPr lang="en-US" altLang="ko-KR" sz="2400" dirty="0" smtClean="0">
                <a:solidFill>
                  <a:srgbClr val="FF0000"/>
                </a:solidFill>
              </a:rPr>
              <a:t>, 1</a:t>
            </a:r>
            <a:r>
              <a:rPr lang="ko-KR" altLang="en-US" sz="2400" dirty="0" smtClean="0">
                <a:solidFill>
                  <a:srgbClr val="FF0000"/>
                </a:solidFill>
              </a:rPr>
              <a:t>년 </a:t>
            </a:r>
            <a:r>
              <a:rPr lang="en-US" altLang="ko-KR" sz="2400" dirty="0" smtClean="0">
                <a:solidFill>
                  <a:srgbClr val="FF0000"/>
                </a:solidFill>
              </a:rPr>
              <a:t>12</a:t>
            </a:r>
            <a:r>
              <a:rPr lang="ko-KR" altLang="en-US" sz="2400" dirty="0" smtClean="0">
                <a:solidFill>
                  <a:srgbClr val="FF0000"/>
                </a:solidFill>
              </a:rPr>
              <a:t>시간 이상 수강 필수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7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화면 슬라이드 쇼(4:3)</PresentationFormat>
  <Paragraphs>32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shinsung</dc:creator>
  <cp:lastModifiedBy>shinsung</cp:lastModifiedBy>
  <cp:revision>5</cp:revision>
  <dcterms:created xsi:type="dcterms:W3CDTF">2019-02-27T08:19:18Z</dcterms:created>
  <dcterms:modified xsi:type="dcterms:W3CDTF">2019-03-04T04:58:25Z</dcterms:modified>
</cp:coreProperties>
</file>