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作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0125" y="1543685"/>
            <a:ext cx="4715510" cy="6914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作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0125" y="1543685"/>
            <a:ext cx="4715510" cy="6914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演示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  <vt:lpstr>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</dc:creator>
  <cp:lastModifiedBy>mac</cp:lastModifiedBy>
  <cp:revision>1</cp:revision>
  <dcterms:created xsi:type="dcterms:W3CDTF">2023-04-29T15:42:27Z</dcterms:created>
  <dcterms:modified xsi:type="dcterms:W3CDTF">2023-04-29T15:42:27Z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2052-3.2.1.5071</vt:lpwstr>
  </property>
</Properties>
</file>