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6A43A-518E-4D3D-81AC-BD2468DDE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5F6519-3AFB-4980-AB15-AF3ECB42A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9A4FE-B6D8-429E-A8CC-7046C17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9D779-A10A-4553-994B-9E095848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A7F67-D5D0-45BB-BE3C-1EB80BB0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9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76E8-618F-4B7B-9A84-DA0C372F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B07F2-0140-425F-BF49-8021FEE67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AE52B-5E1B-4F8E-A3F4-311AF0B3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65E7B-9F9B-4EC8-BDFF-7062C364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60BD6-4F35-4576-8742-62FEA0DB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1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8611E2-5F54-4DF9-823D-186F710F9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7B247-C7E0-4335-BCF9-65D2C6992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9B85A-6C11-4D62-A47A-98D8ACAD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DE15D-FBC9-48F4-A8B8-7985D734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F85DC-1EA7-4163-8F39-42C6840A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593D2-F49B-42D1-A1CB-EBEAAB09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626B1-7770-4867-8FE8-6723FC77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13B29-41BE-405E-8190-701CCEB6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5A015-6A0C-44F5-99C6-3754619B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9E2C1-5451-4E54-98B7-D56BDE51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7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96FBD-5175-4DC0-B131-05341AF7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DDB23-6966-4BF5-8994-677939CB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27FEA-5EB7-4991-AFCD-42D8267C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E9D48-E0C6-44C4-BBAE-51C355F8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BC216-CD6F-4FAD-BCFA-6160E6C0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2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8BBF0-C709-4E17-97B5-3B012C44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7864D-A7DB-46DE-93B5-FBB9B1165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90A23A-8973-4FB6-87A2-CCB4F7E0C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EE7EB-223A-49E7-89BF-9A664643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99E04-5254-413B-ABFA-027BB9BE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F310C-4A41-4B75-B8F9-72643482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C46D8-768A-4051-B175-073EFAFB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CF71B-4EA8-4F27-BA43-AB8C002B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4E50C-A6E5-4A11-9E1F-372363C1F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FDC3D8-910F-42A8-A656-787E4342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39502-8994-46D3-999C-4227B7F36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1BCDF5-9B99-43B2-8806-674AFE89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6DFC48-60E2-42FB-A912-0FF732F9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17FAE4-73F5-4D93-9F91-EB340B87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70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7FE8A-CE97-409B-8604-DD6C6CAF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6949E1-065F-4B1E-BDB5-65A3F492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1A86ED-CDB7-45A3-AB2F-29FE1010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BBBEA9-D9A3-4040-AC4E-8CB13C0F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03DE0F-4614-45AC-B83E-6F157134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57BEF2-4199-4009-88E3-2EDF1845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91B94-22CA-4071-870A-49206849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9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AF1EC-90EC-46BA-9B58-092A1005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E08F0-BB92-462E-87DD-DC6DCE0C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58663-7AF6-4827-9FE5-4C887640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C13D5-AB39-4755-A6B3-A58E6946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DD35F-AE9F-4BC8-8A91-56A73703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EE399-1A3D-4059-BE84-46372EDE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114D7-9742-4A02-9CE0-B3CE20ED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05493-B908-4D32-B604-B115B874B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4E6AD8-56EA-4EDC-BE84-A195E4D5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C6B508-0D8C-4CE1-839F-72C00CA5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14AA6-6B00-41B8-9074-A3D20E9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712BC-2393-47FE-91DA-2FBD3712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2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E23F1D-F461-40C3-BFFB-F3904299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AC985-AC88-4C41-9079-B321EA1E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CB713-65AC-4C25-9DC2-171E31B4F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3F42-8479-43B1-AE54-4E82A2E14596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389B9-956F-44FF-9A3E-D0467EF88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0A38B-4A9D-4D03-AE8D-10BD76A4F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C24C1-1FF0-43C0-A42D-23332D067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3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29B7D90-93EC-4FC1-9455-134EBE22F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8" y="450465"/>
            <a:ext cx="9144000" cy="676999"/>
          </a:xfrm>
        </p:spPr>
        <p:txBody>
          <a:bodyPr/>
          <a:lstStyle/>
          <a:p>
            <a:r>
              <a:rPr lang="en-US" altLang="zh-CN" dirty="0"/>
              <a:t>B,C,</a:t>
            </a:r>
            <a:r>
              <a:rPr lang="zh-CN" altLang="en-US" dirty="0"/>
              <a:t>后端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D21E91-3DFB-471F-A81A-ADFCB1FC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81" y="905069"/>
            <a:ext cx="9534038" cy="58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29B7D90-93EC-4FC1-9455-134EBE22F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8" y="450465"/>
            <a:ext cx="9144000" cy="676999"/>
          </a:xfrm>
        </p:spPr>
        <p:txBody>
          <a:bodyPr/>
          <a:lstStyle/>
          <a:p>
            <a:r>
              <a:rPr lang="zh-CN" altLang="en-US" dirty="0"/>
              <a:t>集成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37A597-D01D-442A-B880-E9F6787C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316" y="886103"/>
            <a:ext cx="60293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7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29B7D90-93EC-4FC1-9455-134EBE22F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8" y="450465"/>
            <a:ext cx="9144000" cy="676999"/>
          </a:xfrm>
        </p:spPr>
        <p:txBody>
          <a:bodyPr/>
          <a:lstStyle/>
          <a:p>
            <a:r>
              <a:rPr lang="zh-CN" altLang="en-US" dirty="0"/>
              <a:t>消息队列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5251D-B3F7-47FB-8FDB-431D4189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40" y="958788"/>
            <a:ext cx="53625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1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29B7D90-93EC-4FC1-9455-134EBE22F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728" y="450465"/>
            <a:ext cx="9144000" cy="676999"/>
          </a:xfrm>
        </p:spPr>
        <p:txBody>
          <a:bodyPr/>
          <a:lstStyle/>
          <a:p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12291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晓红</dc:creator>
  <cp:lastModifiedBy>吴 晓红</cp:lastModifiedBy>
  <cp:revision>8</cp:revision>
  <dcterms:created xsi:type="dcterms:W3CDTF">2020-01-09T01:30:32Z</dcterms:created>
  <dcterms:modified xsi:type="dcterms:W3CDTF">2020-05-28T07:03:49Z</dcterms:modified>
</cp:coreProperties>
</file>