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57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3EC"/>
    <a:srgbClr val="A1F4EF"/>
    <a:srgbClr val="F5E2F9"/>
    <a:srgbClr val="E5B5EE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985510" y="1360170"/>
            <a:ext cx="2144395" cy="4857115"/>
          </a:xfrm>
          <a:prstGeom prst="rect">
            <a:avLst/>
          </a:prstGeom>
          <a:solidFill>
            <a:srgbClr val="F5E2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134225" y="3520440"/>
            <a:ext cx="536575" cy="536575"/>
          </a:xfrm>
          <a:prstGeom prst="rect">
            <a:avLst/>
          </a:prstGeom>
          <a:solidFill>
            <a:srgbClr val="F5E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785" y="548640"/>
            <a:ext cx="7741285" cy="593915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7465" y="67437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6625" y="1513205"/>
            <a:ext cx="4649470" cy="4704080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6625" y="1306195"/>
            <a:ext cx="4650105" cy="476885"/>
          </a:xfrm>
          <a:prstGeom prst="ellipse">
            <a:avLst/>
          </a:prstGeom>
          <a:solidFill>
            <a:srgbClr val="A1F4E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29865" y="1306195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6965" y="1941195"/>
            <a:ext cx="4334510" cy="3019425"/>
          </a:xfrm>
          <a:prstGeom prst="rect">
            <a:avLst/>
          </a:prstGeom>
          <a:solidFill>
            <a:srgbClr val="F5E2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7440" y="5227320"/>
            <a:ext cx="4344035" cy="748030"/>
          </a:xfrm>
          <a:prstGeom prst="rect">
            <a:avLst/>
          </a:prstGeom>
          <a:solidFill>
            <a:srgbClr val="F5E2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2220" y="1549400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23975" y="2396490"/>
            <a:ext cx="1901190" cy="1892300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82115" y="2396490"/>
            <a:ext cx="1360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局部变量表</a:t>
            </a:r>
            <a:endParaRPr lang="zh-CN" altLang="en-US" sz="1600"/>
          </a:p>
        </p:txBody>
      </p:sp>
      <p:graphicFrame>
        <p:nvGraphicFramePr>
          <p:cNvPr id="16" name="表格 15"/>
          <p:cNvGraphicFramePr/>
          <p:nvPr/>
        </p:nvGraphicFramePr>
        <p:xfrm>
          <a:off x="1322705" y="2717165"/>
          <a:ext cx="1903095" cy="157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/>
                <a:gridCol w="1528445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0</a:t>
                      </a:r>
                      <a:endParaRPr lang="en-US" alt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this</a:t>
                      </a:r>
                      <a:endParaRPr lang="en-US" altLang="zh-CN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2700" cmpd="sng">
                          <a:solidFill>
                            <a:srgbClr val="202020"/>
                          </a:solidFill>
                          <a:prstDash val="solid"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314450" y="4424045"/>
            <a:ext cx="1910715" cy="423545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0850" y="447040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动态连接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96945" y="4425315"/>
            <a:ext cx="1757680" cy="423545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9530" y="447040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完成出口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95675" y="2549525"/>
            <a:ext cx="1757045" cy="1748155"/>
          </a:xfrm>
          <a:prstGeom prst="rect">
            <a:avLst/>
          </a:prstGeom>
          <a:solidFill>
            <a:srgbClr val="FEE3EC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96310" y="2374900"/>
            <a:ext cx="1765935" cy="342265"/>
          </a:xfrm>
          <a:prstGeom prst="ellipse">
            <a:avLst/>
          </a:prstGeom>
          <a:solidFill>
            <a:srgbClr val="FEE3EC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08425" y="236982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操作数栈</a:t>
            </a:r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6171565" y="3604260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count=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630170" y="5417185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main()-</a:t>
            </a:r>
            <a:r>
              <a:rPr lang="zh-CN" altLang="en-US"/>
              <a:t>栈帧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86660" y="1982470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work()-</a:t>
            </a:r>
            <a:r>
              <a:rPr lang="zh-CN" altLang="en-US"/>
              <a:t>栈帧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89635" y="327025"/>
            <a:ext cx="10581640" cy="5355590"/>
          </a:xfrm>
          <a:prstGeom prst="rect">
            <a:avLst/>
          </a:prstGeom>
          <a:solidFill>
            <a:srgbClr val="A1F4EF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33110" y="327025"/>
            <a:ext cx="69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JDK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617085" y="1138555"/>
            <a:ext cx="6327775" cy="4253230"/>
          </a:xfrm>
          <a:prstGeom prst="rect">
            <a:avLst/>
          </a:prstGeom>
          <a:solidFill>
            <a:srgbClr val="FEE3EC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96505" y="1285240"/>
            <a:ext cx="84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JRE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00955" y="1737995"/>
            <a:ext cx="3874770" cy="3305810"/>
          </a:xfrm>
          <a:prstGeom prst="rect">
            <a:avLst/>
          </a:prstGeom>
          <a:solidFill>
            <a:srgbClr val="E5B5EE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86245" y="1833245"/>
            <a:ext cx="81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JVM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9352915" y="1737995"/>
            <a:ext cx="1265555" cy="3284855"/>
          </a:xfrm>
          <a:prstGeom prst="roundRect">
            <a:avLst/>
          </a:prstGeom>
          <a:solidFill>
            <a:srgbClr val="E5B5EE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类库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57985" y="1099185"/>
            <a:ext cx="2098675" cy="8743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HelloWorld.java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25980" y="2603500"/>
            <a:ext cx="1162050" cy="11893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javac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2"/>
            <a:endCxn id="12" idx="0"/>
          </p:cNvCxnSpPr>
          <p:nvPr/>
        </p:nvCxnSpPr>
        <p:spPr>
          <a:xfrm flipH="1">
            <a:off x="2707005" y="1973580"/>
            <a:ext cx="635" cy="6299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1657985" y="4517390"/>
            <a:ext cx="2152650" cy="8743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HelloWorld.class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endCxn id="14" idx="0"/>
          </p:cNvCxnSpPr>
          <p:nvPr/>
        </p:nvCxnSpPr>
        <p:spPr>
          <a:xfrm flipH="1">
            <a:off x="2734310" y="3792855"/>
            <a:ext cx="635" cy="724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204585" y="2201545"/>
            <a:ext cx="1711960" cy="695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ClassLoader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484495" y="3248025"/>
            <a:ext cx="1321435" cy="69532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字节码解释器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62190" y="3248025"/>
            <a:ext cx="1274445" cy="695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JIT</a:t>
            </a:r>
            <a:r>
              <a:rPr lang="zh-CN" altLang="en-US">
                <a:solidFill>
                  <a:schemeClr val="tx1"/>
                </a:solidFill>
              </a:rPr>
              <a:t>编译器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204585" y="4244975"/>
            <a:ext cx="1711960" cy="695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执行引擎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16" idx="2"/>
            <a:endCxn id="17" idx="0"/>
          </p:cNvCxnSpPr>
          <p:nvPr/>
        </p:nvCxnSpPr>
        <p:spPr>
          <a:xfrm flipH="1">
            <a:off x="6145530" y="2896870"/>
            <a:ext cx="915035" cy="351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18" idx="0"/>
          </p:cNvCxnSpPr>
          <p:nvPr/>
        </p:nvCxnSpPr>
        <p:spPr>
          <a:xfrm>
            <a:off x="7060565" y="2896870"/>
            <a:ext cx="939165" cy="3511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2"/>
          </p:cNvCxnSpPr>
          <p:nvPr/>
        </p:nvCxnSpPr>
        <p:spPr>
          <a:xfrm>
            <a:off x="6145530" y="3943350"/>
            <a:ext cx="314960" cy="2736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2"/>
          </p:cNvCxnSpPr>
          <p:nvPr/>
        </p:nvCxnSpPr>
        <p:spPr>
          <a:xfrm flipH="1">
            <a:off x="7659370" y="3943350"/>
            <a:ext cx="340360" cy="246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4" idx="3"/>
            <a:endCxn id="16" idx="1"/>
          </p:cNvCxnSpPr>
          <p:nvPr/>
        </p:nvCxnSpPr>
        <p:spPr>
          <a:xfrm flipV="1">
            <a:off x="3810635" y="2549525"/>
            <a:ext cx="2393950" cy="2405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10" idx="1"/>
            <a:endCxn id="16" idx="3"/>
          </p:cNvCxnSpPr>
          <p:nvPr/>
        </p:nvCxnSpPr>
        <p:spPr>
          <a:xfrm rot="10800000">
            <a:off x="7916545" y="2548890"/>
            <a:ext cx="1436370" cy="83121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204585" y="5937250"/>
            <a:ext cx="1711960" cy="6953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OS</a:t>
            </a:r>
            <a:r>
              <a:rPr lang="zh-CN" altLang="en-US">
                <a:solidFill>
                  <a:schemeClr val="tx1"/>
                </a:solidFill>
              </a:rPr>
              <a:t>硬件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>
            <a:stCxn id="19" idx="2"/>
            <a:endCxn id="28" idx="0"/>
          </p:cNvCxnSpPr>
          <p:nvPr/>
        </p:nvCxnSpPr>
        <p:spPr>
          <a:xfrm>
            <a:off x="7060565" y="4940300"/>
            <a:ext cx="0" cy="99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89635" y="318770"/>
            <a:ext cx="7383145" cy="5022215"/>
          </a:xfrm>
          <a:prstGeom prst="rect">
            <a:avLst/>
          </a:prstGeom>
          <a:solidFill>
            <a:srgbClr val="A1F4EF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16350" y="318770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运行时数据区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9635" y="5556250"/>
            <a:ext cx="7383145" cy="744220"/>
          </a:xfrm>
          <a:prstGeom prst="roundRect">
            <a:avLst/>
          </a:prstGeom>
          <a:solidFill>
            <a:srgbClr val="A1F4EF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直接内存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1795" y="1362075"/>
            <a:ext cx="2080895" cy="12077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58620" y="3164205"/>
            <a:ext cx="2080895" cy="1235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26310" y="1737995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11065" y="1362075"/>
            <a:ext cx="2379980" cy="1207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虚拟机栈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25595" y="3163570"/>
            <a:ext cx="1762760" cy="12363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本地方法栈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74435" y="3163570"/>
            <a:ext cx="1485265" cy="12172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程序计数器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89635" y="327025"/>
            <a:ext cx="7383145" cy="5022215"/>
          </a:xfrm>
          <a:prstGeom prst="rect">
            <a:avLst/>
          </a:prstGeom>
          <a:solidFill>
            <a:srgbClr val="A1F4EF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16350" y="318770"/>
            <a:ext cx="1763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运行时数据区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09370" y="814705"/>
            <a:ext cx="3020695" cy="4253230"/>
          </a:xfrm>
          <a:prstGeom prst="rect">
            <a:avLst/>
          </a:prstGeom>
          <a:solidFill>
            <a:srgbClr val="FEE3EC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46300" y="906780"/>
            <a:ext cx="134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线程共享区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73295" y="814705"/>
            <a:ext cx="3063875" cy="4253230"/>
          </a:xfrm>
          <a:prstGeom prst="rect">
            <a:avLst/>
          </a:prstGeom>
          <a:solidFill>
            <a:srgbClr val="E5B5EE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37530" y="906780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线程私有区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89635" y="5556250"/>
            <a:ext cx="7383145" cy="744220"/>
          </a:xfrm>
          <a:prstGeom prst="roundRect">
            <a:avLst/>
          </a:prstGeom>
          <a:solidFill>
            <a:srgbClr val="A1F4EF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>
                <a:solidFill>
                  <a:schemeClr val="tx1"/>
                </a:solidFill>
              </a:rPr>
              <a:t>直接内存</a:t>
            </a:r>
            <a:endParaRPr lang="zh-CN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1795" y="1377315"/>
            <a:ext cx="2315845" cy="145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61795" y="3164205"/>
            <a:ext cx="2315845" cy="1550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堆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44420" y="1377315"/>
            <a:ext cx="95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方法区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72005" y="2201545"/>
            <a:ext cx="1667510" cy="414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运行时常量池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99685" y="1377315"/>
            <a:ext cx="1877695" cy="27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366385" y="1657985"/>
            <a:ext cx="1877695" cy="27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655310" y="1973580"/>
            <a:ext cx="1877695" cy="27412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775325" y="1332865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974715" y="160528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299835" y="197358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946775" y="2432685"/>
            <a:ext cx="1378585" cy="37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虚拟机栈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946775" y="3226435"/>
            <a:ext cx="1378585" cy="37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本地方法栈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46775" y="4020820"/>
            <a:ext cx="1378585" cy="37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程序计数器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985510" y="1360170"/>
            <a:ext cx="2144395" cy="4857115"/>
          </a:xfrm>
          <a:prstGeom prst="rect">
            <a:avLst/>
          </a:prstGeom>
          <a:solidFill>
            <a:srgbClr val="F5E2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134225" y="3520440"/>
            <a:ext cx="536575" cy="536575"/>
          </a:xfrm>
          <a:prstGeom prst="rect">
            <a:avLst/>
          </a:prstGeom>
          <a:solidFill>
            <a:srgbClr val="F5E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13930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2785" y="548640"/>
            <a:ext cx="7741285" cy="593915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7465" y="674370"/>
            <a:ext cx="1432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6625" y="1513205"/>
            <a:ext cx="4649470" cy="4704080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936625" y="1306195"/>
            <a:ext cx="4650105" cy="476885"/>
          </a:xfrm>
          <a:prstGeom prst="ellipse">
            <a:avLst/>
          </a:prstGeom>
          <a:solidFill>
            <a:srgbClr val="A1F4EF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29865" y="1306195"/>
            <a:ext cx="122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虚拟机栈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6965" y="1941195"/>
            <a:ext cx="4334510" cy="3019425"/>
          </a:xfrm>
          <a:prstGeom prst="rect">
            <a:avLst/>
          </a:prstGeom>
          <a:solidFill>
            <a:srgbClr val="F5E2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7440" y="5227320"/>
            <a:ext cx="4344035" cy="748030"/>
          </a:xfrm>
          <a:prstGeom prst="rect">
            <a:avLst/>
          </a:prstGeom>
          <a:solidFill>
            <a:srgbClr val="F5E2F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2220" y="1549400"/>
            <a:ext cx="1451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程序计数器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23975" y="2396490"/>
            <a:ext cx="1901190" cy="1892300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82115" y="2396490"/>
            <a:ext cx="13608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局部变量表</a:t>
            </a:r>
            <a:endParaRPr lang="zh-CN" altLang="en-US" sz="1600"/>
          </a:p>
        </p:txBody>
      </p:sp>
      <p:graphicFrame>
        <p:nvGraphicFramePr>
          <p:cNvPr id="16" name="表格 15"/>
          <p:cNvGraphicFramePr/>
          <p:nvPr/>
        </p:nvGraphicFramePr>
        <p:xfrm>
          <a:off x="1322705" y="2717165"/>
          <a:ext cx="1903095" cy="157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/>
                <a:gridCol w="1528445"/>
              </a:tblGrid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+mn-ea"/>
                        </a:rPr>
                        <a:t>0</a:t>
                      </a:r>
                      <a:endParaRPr lang="en-US" altLang="zh-CN" sz="1800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this</a:t>
                      </a:r>
                      <a:endParaRPr lang="en-US" altLang="zh-CN"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ln w="12700" cmpd="sng">
                          <a:solidFill>
                            <a:srgbClr val="202020"/>
                          </a:solidFill>
                          <a:prstDash val="solid"/>
                        </a:ln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97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314450" y="4424045"/>
            <a:ext cx="1910715" cy="423545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20850" y="447040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动态连接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96945" y="4425315"/>
            <a:ext cx="1757680" cy="423545"/>
          </a:xfrm>
          <a:prstGeom prst="rect">
            <a:avLst/>
          </a:prstGeom>
          <a:solidFill>
            <a:srgbClr val="A1F4EF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859530" y="4470400"/>
            <a:ext cx="1216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完成出口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495675" y="2549525"/>
            <a:ext cx="1757045" cy="1748155"/>
          </a:xfrm>
          <a:prstGeom prst="rect">
            <a:avLst/>
          </a:prstGeom>
          <a:solidFill>
            <a:srgbClr val="FEE3EC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496310" y="2374900"/>
            <a:ext cx="1765935" cy="342265"/>
          </a:xfrm>
          <a:prstGeom prst="ellipse">
            <a:avLst/>
          </a:prstGeom>
          <a:solidFill>
            <a:srgbClr val="FEE3EC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08425" y="2369820"/>
            <a:ext cx="11449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操作数栈</a:t>
            </a:r>
            <a:endParaRPr lang="zh-CN" altLang="en-US" sz="1600"/>
          </a:p>
        </p:txBody>
      </p:sp>
      <p:sp>
        <p:nvSpPr>
          <p:cNvPr id="25" name="文本框 24"/>
          <p:cNvSpPr txBox="1"/>
          <p:nvPr/>
        </p:nvSpPr>
        <p:spPr>
          <a:xfrm>
            <a:off x="6171565" y="3604260"/>
            <a:ext cx="1134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count=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630170" y="5417185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main()-</a:t>
            </a:r>
            <a:r>
              <a:rPr lang="zh-CN" altLang="en-US"/>
              <a:t>栈帧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86660" y="1982470"/>
            <a:ext cx="1711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work()-</a:t>
            </a:r>
            <a:r>
              <a:rPr lang="zh-CN" altLang="en-US"/>
              <a:t>栈帧</a:t>
            </a:r>
            <a:endParaRPr lang="zh-CN" altLang="en-US"/>
          </a:p>
        </p:txBody>
      </p:sp>
      <p:pic>
        <p:nvPicPr>
          <p:cNvPr id="28" name="图片 27" descr="截图 2023-03-23 18-58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9170" y="1494790"/>
            <a:ext cx="3435985" cy="4740910"/>
          </a:xfrm>
          <a:prstGeom prst="rect">
            <a:avLst/>
          </a:prstGeom>
        </p:spPr>
      </p:pic>
      <p:sp>
        <p:nvSpPr>
          <p:cNvPr id="29" name="右箭头 28"/>
          <p:cNvSpPr/>
          <p:nvPr/>
        </p:nvSpPr>
        <p:spPr>
          <a:xfrm>
            <a:off x="8777605" y="2940050"/>
            <a:ext cx="414020" cy="21653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84295" y="2809240"/>
            <a:ext cx="989965" cy="3473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63340" y="3360420"/>
            <a:ext cx="1015365" cy="347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13930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139305" y="352044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13422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139305" y="352044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13930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812540" y="3708400"/>
            <a:ext cx="1116330" cy="363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21430" y="3151505"/>
            <a:ext cx="1116330" cy="3638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139305" y="352044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863340" y="3792855"/>
            <a:ext cx="1073785" cy="400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126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13930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134225" y="352044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13422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139305" y="3515360"/>
            <a:ext cx="536575" cy="536575"/>
          </a:xfrm>
          <a:prstGeom prst="rect">
            <a:avLst/>
          </a:prstGeom>
          <a:solidFill>
            <a:srgbClr val="F5E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3125 0.0378704 " pathEditMode="relative" rAng="0" ptsTypes="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85417 -0.00305556 L -0.15974 0.0460186 " pathEditMode="relative" rAng="0" ptsTypes="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25 0.0348148 L -0.000364583 0.0777778 " pathEditMode="relative" rAng="0" ptsTypes="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2917 0.0762963 L 0.000572917 0.116204 " pathEditMode="relative" rAng="0" ptsTypes="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6302 0.0199074 " pathEditMode="relative" ptsTypes="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25 0.113148 L -0.000364583 0.160741 " pathEditMode="relative" rAng="0" ptsTypes="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51 0.0459259 L 0.00265625 0.12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4583 0.159167 L -0.00114583 0.205278 " pathEditMode="relative" rAng="0" ptsTypes="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302 0.02 L -0.000104167 -0.0514815 " pathEditMode="relative" rAng="0" ptsTypes="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25 0.200648 L -0.000364583 0.243519 " pathEditMode="relative" rAng="0" ptsTypes="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2917 0.238981 L -0.000364583 0.283519 " pathEditMode="relative" rAng="0" ptsTypes="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7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2917 0.278981 L 0.000572917 0.323426 " pathEditMode="relative" ptsTypes="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72917 0.318889 L 0.00140625 0.361852 " pathEditMode="relative" ptsTypes="">
                                      <p:cBhvr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60521 0.0122222 " pathEditMode="relative" rAng="0" ptsTypes="">
                                      <p:cBhvr>
                                        <p:cTn id="1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25 0.358796 L 0.000572917 0.404815 " pathEditMode="relative" ptsTypes="">
                                      <p:cBhvr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625 0.0107407 L 0 0 " pathEditMode="relative" ptsTypes="">
                                      <p:cBhvr>
                                        <p:cTn id="1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25 0.403333 L -0.0003125 0.441667 " pathEditMode="relative" ptsTypes="">
                                      <p:cBhvr>
                                        <p:cTn id="1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71875 0.0875 " pathEditMode="relative" ptsTypes="">
                                      <p:cBhvr>
                                        <p:cTn id="15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375 0.0889815 L -0.0059375 0.22713 " pathEditMode="relative" ptsTypes="">
                                      <p:cBhvr>
                                        <p:cTn id="1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56" grpId="0" bldLvl="0" animBg="1"/>
      <p:bldP spid="31" grpId="0" bldLvl="0" animBg="1"/>
      <p:bldP spid="29" grpId="1" bldLvl="0" animBg="1"/>
      <p:bldP spid="58" grpId="1" bldLvl="0" animBg="1"/>
      <p:bldP spid="31" grpId="1" bldLvl="0" animBg="1"/>
      <p:bldP spid="29" grpId="2" bldLvl="0" animBg="1"/>
      <p:bldP spid="59" grpId="0" bldLvl="0" animBg="1"/>
      <p:bldP spid="32" grpId="0" bldLvl="0" animBg="1"/>
      <p:bldP spid="29" grpId="3" bldLvl="0" animBg="1"/>
      <p:bldP spid="60" grpId="0" bldLvl="0" animBg="1"/>
      <p:bldP spid="32" grpId="1" bldLvl="0" animBg="1"/>
      <p:bldP spid="29" grpId="4" bldLvl="0" animBg="1"/>
      <p:bldP spid="61" grpId="0" bldLvl="0" animBg="1"/>
      <p:bldP spid="31" grpId="2" bldLvl="0" animBg="1"/>
      <p:bldP spid="29" grpId="5" bldLvl="0" animBg="1"/>
      <p:bldP spid="62" grpId="0" bldLvl="0" animBg="1"/>
      <p:bldP spid="32" grpId="2" bldLvl="0" animBg="1"/>
      <p:bldP spid="29" grpId="6" bldLvl="0" animBg="1"/>
      <p:bldP spid="63" grpId="1" bldLvl="0" animBg="1"/>
      <p:bldP spid="31" grpId="3" bldLvl="0" animBg="1"/>
      <p:bldP spid="32" grpId="3" bldLvl="0" animBg="1"/>
      <p:bldP spid="64" grpId="0" bldLvl="0" animBg="1"/>
      <p:bldP spid="29" grpId="7" bldLvl="0" animBg="1"/>
      <p:bldP spid="66" grpId="2" bldLvl="0" animBg="1"/>
      <p:bldP spid="65" grpId="1" bldLvl="0" animBg="1"/>
      <p:bldP spid="29" grpId="8" bldLvl="0" animBg="1"/>
      <p:bldP spid="69" grpId="0" bldLvl="0" animBg="1"/>
      <p:bldP spid="64" grpId="1" bldLvl="0" animBg="1"/>
      <p:bldP spid="65" grpId="2" bldLvl="0" animBg="1"/>
      <p:bldP spid="68" grpId="0" bldLvl="0" animBg="1"/>
      <p:bldP spid="29" grpId="9" bldLvl="0" animBg="1"/>
      <p:bldP spid="70" grpId="0" bldLvl="0" animBg="1"/>
      <p:bldP spid="68" grpId="1" bldLvl="0" animBg="1"/>
      <p:bldP spid="29" grpId="10" bldLvl="0" animBg="1"/>
      <p:bldP spid="71" grpId="0" bldLvl="0" animBg="1"/>
      <p:bldP spid="68" grpId="2" bldLvl="0" animBg="1"/>
      <p:bldP spid="29" grpId="11" bldLvl="0" animBg="1"/>
      <p:bldP spid="72" grpId="0" bldLvl="0" animBg="1"/>
      <p:bldP spid="68" grpId="3" bldLvl="0" animBg="1"/>
      <p:bldP spid="68" grpId="4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演示</Application>
  <PresentationFormat>宽屏</PresentationFormat>
  <Paragraphs>160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DejaVu Sans</vt:lpstr>
      <vt:lpstr>Droid Sans Fallback</vt:lpstr>
      <vt:lpstr>微软雅黑</vt:lpstr>
      <vt:lpstr>宋体</vt:lpstr>
      <vt:lpstr>Arial Unicode MS</vt:lpstr>
      <vt:lpstr>Arial Black</vt:lpstr>
      <vt:lpstr>OpenSymbol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yuli</cp:lastModifiedBy>
  <cp:revision>8</cp:revision>
  <dcterms:created xsi:type="dcterms:W3CDTF">2023-04-09T13:04:50Z</dcterms:created>
  <dcterms:modified xsi:type="dcterms:W3CDTF">2023-04-09T13:04:50Z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/>
  </property>
</Properties>
</file>