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683"/>
  </p:normalViewPr>
  <p:slideViewPr>
    <p:cSldViewPr snapToGrid="0" snapToObjects="1">
      <p:cViewPr varScale="1">
        <p:scale>
          <a:sx n="85" d="100"/>
          <a:sy n="85" d="100"/>
        </p:scale>
        <p:origin x="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6C9CF-2C5D-7849-B82F-77C62BD078BF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F9C5F-F894-3A40-8067-0B1CD7A1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3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See: https://</a:t>
            </a:r>
            <a:r>
              <a:rPr lang="en-US" dirty="0" err="1"/>
              <a:t>medium.freecodecamp.org</a:t>
            </a:r>
            <a:r>
              <a:rPr lang="en-US" dirty="0"/>
              <a:t>/learn-react-js-in-5-minutes-526472d292f4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F9C5F-F894-3A40-8067-0B1CD7A1A0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13C3-74B8-0341-9470-632CF2FE9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1F39E-FF7E-D349-9F48-EACF330F2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6315-1F1C-BD44-9D74-EDDA86C6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87BB-F611-3044-B659-0C3C41A062D6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FF12D-F6C5-C440-8BD4-AD44048F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2EB5E-606D-EB4C-B787-3E3E2864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BB7F-F92D-7A4A-BE7E-A1656AED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BD472-E075-7240-B285-7BCEA9D5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BB1F6-5705-DA4B-A0B6-E2BBBBA37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D172C-3394-1F4B-BE8A-684D04E5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87BB-F611-3044-B659-0C3C41A062D6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93159-83CB-134C-BC12-F360B22F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1B0C2-D199-0847-BC5E-485C1D6D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BB7F-F92D-7A4A-BE7E-A1656AED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9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C341B-C0E0-9449-9F72-70D617F66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A9C94-4015-114A-92F2-38D6ABA77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C881D-85E3-1946-87C7-F47CA8B4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87BB-F611-3044-B659-0C3C41A062D6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F27BD-7472-2841-97AF-78A1B443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7603B-B9A7-5143-A2C3-9911BD75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BB7F-F92D-7A4A-BE7E-A1656AED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0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94A1-5758-7E4E-AAC0-87F5866A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1EA7-FBFB-B64D-89E6-14F7312CC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7B160-6D36-7C40-9BF2-898DB88C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87BB-F611-3044-B659-0C3C41A062D6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0007B-BC16-9D47-8BD0-90C22D07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FF989-9FDD-6D46-9E50-2C81E860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BB7F-F92D-7A4A-BE7E-A1656AED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D05D-2F94-F741-AA69-836A97CCA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A8FE6-24E9-6D49-9751-C50203C38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38DB6-D962-F744-BF0C-47D27F7E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87BB-F611-3044-B659-0C3C41A062D6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79028-7A2A-204B-9A06-B1B8B884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8BA08-85C1-304E-8EE4-A0E85EF8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BB7F-F92D-7A4A-BE7E-A1656AED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6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F6E0-017F-FE42-807B-ED2FC667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9A2E6-7AD8-B546-A2A5-B493D7057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C6041-711F-6B40-801A-880251AAB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04DAA-DF08-5F46-9E51-14EFF0FE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87BB-F611-3044-B659-0C3C41A062D6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A186C-FBBF-5F40-B1C4-D8A1318E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66EC2-02E0-244C-A8A5-DB56BF07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BB7F-F92D-7A4A-BE7E-A1656AED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5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0197-2747-8241-BDD7-A01298C1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C5BF1-1BD4-2F4D-8D82-31F2F2B4B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BEDB4-0CD3-1A4C-8660-9EBB6A135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E0BA9-5061-CD4C-AD04-DC6F950AB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83718-1ED4-0A49-9600-C57C66011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1609B6-F848-6741-BBA1-957E1CBF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87BB-F611-3044-B659-0C3C41A062D6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51DF0-DB1C-7C44-A43C-C5D15BA7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E82E6-62A1-E145-8227-FAABDC20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BB7F-F92D-7A4A-BE7E-A1656AED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0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0124-11D4-8B49-808B-AF949D3D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055A0-ABA4-FD47-B212-AC0B4A96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87BB-F611-3044-B659-0C3C41A062D6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1DC5A-C0F2-E044-813D-4BC1E42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B8E4F-37B3-1644-8F51-EADB5E45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BB7F-F92D-7A4A-BE7E-A1656AED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3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3AC58-376E-6044-9CA3-DF9D21F4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87BB-F611-3044-B659-0C3C41A062D6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D7723-4088-174C-947A-347298BF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0A0AA-671B-4D4E-AEE1-D9CF2FA8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BB7F-F92D-7A4A-BE7E-A1656AED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1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C333-8E0F-7F4A-83BF-F08D24518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CA792-EA20-3C44-9EAE-C29835C8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DBCED-EA83-FD49-B68F-D59C173FA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FB242-FA0B-C64E-B57F-5AC56F80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87BB-F611-3044-B659-0C3C41A062D6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78810-0229-084C-BF0B-26B5C11B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8EE43-3B8B-7F4B-8C01-DE03E40B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BB7F-F92D-7A4A-BE7E-A1656AED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246E-BC5C-1343-A407-E85A4028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FC098-A68B-6340-8731-CEE567765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DD402-A9DF-5343-9888-A00ABEE4B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050E5-F466-EF47-BDFB-19A1EC92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87BB-F611-3044-B659-0C3C41A062D6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15500-68D6-974D-8079-F40F2B28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1DCCC-DE24-104C-B6A6-A6570615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BB7F-F92D-7A4A-BE7E-A1656AED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9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989A14-C5CF-514E-9347-BFA80356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3246C-9EAC-8A4B-B001-F585D16AF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4899F-A9F7-4741-A23D-FE8492E76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387BB-F611-3044-B659-0C3C41A062D6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59D40-8DFE-8F44-9C7F-074A5292A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12552-8543-A74B-A23D-009297FF2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DBB7F-F92D-7A4A-BE7E-A1656AED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0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crimba.com/c/cmGe8C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BEFEF-CEE0-8648-A2E5-20556F928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Building Tesla’s Battery Range Calculator with ReactJS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CA686-E9F9-884C-856E-6C9E5290B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F575F-C3E0-3F4B-B260-C65FF08B9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767" y="3514362"/>
            <a:ext cx="3906465" cy="29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0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00CB-1F46-424F-A547-384017F7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CB593-2E6B-4E45-825F-652D5D68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2A309B-7F49-6F40-BCF6-B318EA30D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72" y="1916341"/>
            <a:ext cx="5208813" cy="390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1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0B86-310B-844D-8CCB-280701DAE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576F7-187D-5040-85B8-C37C8F99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hape 59">
            <a:extLst>
              <a:ext uri="{FF2B5EF4-FFF2-40B4-BE49-F238E27FC236}">
                <a16:creationId xmlns:a16="http://schemas.microsoft.com/office/drawing/2014/main" id="{1AA951E9-2E61-C040-81B9-4253BCC89F1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88172"/>
            <a:ext cx="13004799" cy="4226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149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8330-B29A-4646-A374-076EB576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59FFC-5761-2045-BAB6-E4D5A90C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class Hello extends </a:t>
            </a:r>
            <a:r>
              <a:rPr lang="en-US" dirty="0" err="1"/>
              <a:t>React.Component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render() {</a:t>
            </a:r>
            <a:br>
              <a:rPr lang="en-US" dirty="0"/>
            </a:br>
            <a:r>
              <a:rPr lang="en-US" dirty="0"/>
              <a:t>return &lt;h1&gt;Hello world!&lt;/h1&gt;;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287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7937-9FFD-6748-A6D3-99B2E4C5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Playground </a:t>
            </a:r>
            <a:r>
              <a:rPr lang="en-US" dirty="0" err="1"/>
              <a:t>scrimba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1861-1014-DC42-B676-674247F9C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https://scrimba.com/c/cmGe8Cp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medium.freecodecamp.org</a:t>
            </a:r>
            <a:r>
              <a:rPr lang="en-US" dirty="0"/>
              <a:t>/learn-react-js-in-5-minutes-526472d292f4</a:t>
            </a:r>
          </a:p>
        </p:txBody>
      </p:sp>
    </p:spTree>
    <p:extLst>
      <p:ext uri="{BB962C8B-B14F-4D97-AF65-F5344CB8AC3E}">
        <p14:creationId xmlns:p14="http://schemas.microsoft.com/office/powerpoint/2010/main" val="128646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689B-E5DF-134B-ADAE-9D353CB1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2E64-AF6A-B74D-BA6C-FA2B270EC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1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5982</TotalTime>
  <Words>47</Words>
  <Application>Microsoft Macintosh PowerPoint</Application>
  <PresentationFormat>Widescreen</PresentationFormat>
  <Paragraphs>11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Building Tesla’s Battery Range Calculator with ReactJS</vt:lpstr>
      <vt:lpstr>PowerPoint Presentation</vt:lpstr>
      <vt:lpstr>PowerPoint Presentation</vt:lpstr>
      <vt:lpstr>Components</vt:lpstr>
      <vt:lpstr>Playground scrimba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Eijgermans, Peter</dc:creator>
  <cp:lastModifiedBy>Eijgermans, Peter</cp:lastModifiedBy>
  <cp:revision>4</cp:revision>
  <dcterms:created xsi:type="dcterms:W3CDTF">2018-11-11T14:59:17Z</dcterms:created>
  <dcterms:modified xsi:type="dcterms:W3CDTF">2018-11-21T13:18:14Z</dcterms:modified>
</cp:coreProperties>
</file>