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33"/>
  </p:notesMasterIdLst>
  <p:handoutMasterIdLst>
    <p:handoutMasterId r:id="rId34"/>
  </p:handoutMasterIdLst>
  <p:sldIdLst>
    <p:sldId id="259" r:id="rId2"/>
    <p:sldId id="314" r:id="rId3"/>
    <p:sldId id="455" r:id="rId4"/>
    <p:sldId id="457" r:id="rId5"/>
    <p:sldId id="585" r:id="rId6"/>
    <p:sldId id="587" r:id="rId7"/>
    <p:sldId id="591" r:id="rId8"/>
    <p:sldId id="588" r:id="rId9"/>
    <p:sldId id="589" r:id="rId10"/>
    <p:sldId id="590" r:id="rId11"/>
    <p:sldId id="593" r:id="rId12"/>
    <p:sldId id="592" r:id="rId13"/>
    <p:sldId id="595" r:id="rId14"/>
    <p:sldId id="594" r:id="rId15"/>
    <p:sldId id="596" r:id="rId16"/>
    <p:sldId id="597" r:id="rId17"/>
    <p:sldId id="348" r:id="rId18"/>
    <p:sldId id="456" r:id="rId19"/>
    <p:sldId id="583" r:id="rId20"/>
    <p:sldId id="584" r:id="rId21"/>
    <p:sldId id="586" r:id="rId22"/>
    <p:sldId id="349" r:id="rId23"/>
    <p:sldId id="295" r:id="rId24"/>
    <p:sldId id="598" r:id="rId25"/>
    <p:sldId id="491" r:id="rId26"/>
    <p:sldId id="404" r:id="rId27"/>
    <p:sldId id="599" r:id="rId28"/>
    <p:sldId id="610" r:id="rId29"/>
    <p:sldId id="570" r:id="rId30"/>
    <p:sldId id="609" r:id="rId31"/>
    <p:sldId id="615"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1">
          <p15:clr>
            <a:srgbClr val="A4A3A4"/>
          </p15:clr>
        </p15:guide>
        <p15:guide id="2" pos="382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70"/>
    <p:restoredTop sz="94648"/>
  </p:normalViewPr>
  <p:slideViewPr>
    <p:cSldViewPr snapToGrid="0" snapToObjects="1">
      <p:cViewPr varScale="1">
        <p:scale>
          <a:sx n="69" d="100"/>
          <a:sy n="69" d="100"/>
        </p:scale>
        <p:origin x="762" y="48"/>
      </p:cViewPr>
      <p:guideLst>
        <p:guide orient="horz" pos="2231"/>
        <p:guide pos="382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2019/11/25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2019/11/25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请求头非常多，需要用到的时候去查阅相关资料即可，这里仅仅列出常见的请求头</a:t>
            </a:r>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接下来，我们来学习</a:t>
            </a:r>
            <a:r>
              <a:rPr lang="en-US" altLang="zh-CN"/>
              <a:t>HTTP</a:t>
            </a:r>
            <a:r>
              <a:rPr lang="zh-CN" altLang="en-US"/>
              <a:t>响应</a:t>
            </a:r>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a:p>
            <a:endParaRPr lang="zh-CN" altLang="en-US"/>
          </a:p>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a:p>
            <a:endParaRPr lang="zh-CN" altLang="en-US"/>
          </a:p>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首先利用谷歌浏览器进行</a:t>
            </a:r>
            <a:r>
              <a:rPr lang="en-US" altLang="zh-CN"/>
              <a:t>http</a:t>
            </a:r>
            <a:r>
              <a:rPr lang="zh-CN" altLang="en-US"/>
              <a:t>请求的分析。</a:t>
            </a:r>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http://t2.hddhhn.com/uploads/tu/201610/198/gkowtcsq5sg.jpg</a:t>
            </a:r>
            <a:endParaRPr lang="zh-CN" altLang="en-US" dirty="0"/>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总结：</a:t>
            </a:r>
          </a:p>
          <a:p>
            <a:r>
              <a:rPr lang="zh-CN" altLang="en-US"/>
              <a:t>今天我们学习了一下知识点：</a:t>
            </a:r>
          </a:p>
          <a:p>
            <a:r>
              <a:rPr lang="en-US"/>
              <a:t>1.http</a:t>
            </a:r>
            <a:r>
              <a:rPr lang="zh-CN" altLang="en-US"/>
              <a:t>，</a:t>
            </a:r>
            <a:r>
              <a:rPr lang="en-US" altLang="zh-CN"/>
              <a:t>https</a:t>
            </a:r>
            <a:r>
              <a:rPr lang="zh-CN" altLang="en-US"/>
              <a:t>协议。</a:t>
            </a:r>
          </a:p>
          <a:p>
            <a:r>
              <a:rPr lang="en-US" altLang="zh-CN"/>
              <a:t>	</a:t>
            </a:r>
            <a:r>
              <a:rPr lang="zh-CN" altLang="en-US"/>
              <a:t>请求 请求行 请求头 空行 请求数据</a:t>
            </a:r>
          </a:p>
          <a:p>
            <a:r>
              <a:rPr lang="en-US" altLang="zh-CN"/>
              <a:t>	</a:t>
            </a:r>
            <a:r>
              <a:rPr lang="zh-CN" altLang="en-US"/>
              <a:t>响应 状态行 响应头 空行 响应数据</a:t>
            </a:r>
          </a:p>
          <a:p>
            <a:r>
              <a:rPr lang="en-US" altLang="zh-CN"/>
              <a:t>	</a:t>
            </a:r>
            <a:r>
              <a:rPr lang="zh-CN" altLang="en-US"/>
              <a:t>格式</a:t>
            </a:r>
          </a:p>
          <a:p>
            <a:r>
              <a:rPr lang="en-US" altLang="zh-CN"/>
              <a:t>	</a:t>
            </a:r>
            <a:r>
              <a:rPr lang="zh-CN" altLang="en-US"/>
              <a:t>头信息的作用</a:t>
            </a:r>
          </a:p>
          <a:p>
            <a:r>
              <a:rPr lang="en-US" altLang="zh-CN"/>
              <a:t>2.</a:t>
            </a:r>
            <a:r>
              <a:rPr lang="zh-CN" altLang="en-US"/>
              <a:t>爬虫的概念和作用</a:t>
            </a:r>
          </a:p>
          <a:p>
            <a:r>
              <a:rPr lang="en-US" altLang="zh-CN"/>
              <a:t>3.</a:t>
            </a:r>
            <a:r>
              <a:rPr lang="zh-CN" altLang="en-US"/>
              <a:t>会话技术</a:t>
            </a:r>
          </a:p>
          <a:p>
            <a:r>
              <a:rPr lang="en-US" altLang="zh-CN"/>
              <a:t>4.</a:t>
            </a:r>
            <a:r>
              <a:rPr lang="zh-CN" altLang="en-US"/>
              <a:t>实践</a:t>
            </a:r>
          </a:p>
          <a:p>
            <a:r>
              <a:rPr lang="en-US" altLang="zh-CN"/>
              <a:t>	</a:t>
            </a:r>
            <a:endParaRPr lang="zh-CN" altLang="en-US"/>
          </a:p>
          <a:p>
            <a:endParaRPr lang="en-US" altLang="zh-CN"/>
          </a:p>
          <a:p>
            <a:endParaRPr lang="en-US" altLang="zh-CN"/>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t>31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那如何发送</a:t>
            </a:r>
            <a:r>
              <a:rPr lang="en-US" altLang="zh-CN"/>
              <a:t>http</a:t>
            </a:r>
            <a:r>
              <a:rPr lang="zh-CN" altLang="en-US"/>
              <a:t>请求呢？它又有什么样的规范呢？</a:t>
            </a:r>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常用</a:t>
            </a:r>
            <a:r>
              <a:rPr lang="en-US" altLang="zh-CN"/>
              <a:t>get</a:t>
            </a:r>
            <a:r>
              <a:rPr lang="zh-CN" altLang="en-US"/>
              <a:t>，和</a:t>
            </a:r>
            <a:r>
              <a:rPr lang="en-US" altLang="zh-CN"/>
              <a:t>post</a:t>
            </a:r>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250" advTm="1000">
        <p:circle/>
      </p:transition>
    </mc:Choice>
    <mc:Fallback xmlns="">
      <p:transition advTm="1000">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Freeform 363"/>
          <p:cNvSpPr>
            <a:spLocks noEditPoints="1"/>
          </p:cNvSpPr>
          <p:nvPr userDrawn="1"/>
        </p:nvSpPr>
        <p:spPr bwMode="auto">
          <a:xfrm rot="1658487">
            <a:off x="6583748" y="312642"/>
            <a:ext cx="773335" cy="770514"/>
          </a:xfrm>
          <a:custGeom>
            <a:avLst/>
            <a:gdLst>
              <a:gd name="T0" fmla="*/ 145 w 274"/>
              <a:gd name="T1" fmla="*/ 262 h 273"/>
              <a:gd name="T2" fmla="*/ 189 w 274"/>
              <a:gd name="T3" fmla="*/ 204 h 273"/>
              <a:gd name="T4" fmla="*/ 263 w 274"/>
              <a:gd name="T5" fmla="*/ 204 h 273"/>
              <a:gd name="T6" fmla="*/ 216 w 274"/>
              <a:gd name="T7" fmla="*/ 217 h 273"/>
              <a:gd name="T8" fmla="*/ 104 w 274"/>
              <a:gd name="T9" fmla="*/ 199 h 273"/>
              <a:gd name="T10" fmla="*/ 55 w 274"/>
              <a:gd name="T11" fmla="*/ 186 h 273"/>
              <a:gd name="T12" fmla="*/ 14 w 274"/>
              <a:gd name="T13" fmla="*/ 168 h 273"/>
              <a:gd name="T14" fmla="*/ 44 w 274"/>
              <a:gd name="T15" fmla="*/ 207 h 273"/>
              <a:gd name="T16" fmla="*/ 45 w 274"/>
              <a:gd name="T17" fmla="*/ 217 h 273"/>
              <a:gd name="T18" fmla="*/ 95 w 274"/>
              <a:gd name="T19" fmla="*/ 254 h 273"/>
              <a:gd name="T20" fmla="*/ 86 w 274"/>
              <a:gd name="T21" fmla="*/ 232 h 273"/>
              <a:gd name="T22" fmla="*/ 114 w 274"/>
              <a:gd name="T23" fmla="*/ 255 h 273"/>
              <a:gd name="T24" fmla="*/ 131 w 274"/>
              <a:gd name="T25" fmla="*/ 196 h 273"/>
              <a:gd name="T26" fmla="*/ 110 w 274"/>
              <a:gd name="T27" fmla="*/ 189 h 273"/>
              <a:gd name="T28" fmla="*/ 132 w 274"/>
              <a:gd name="T29" fmla="*/ 145 h 273"/>
              <a:gd name="T30" fmla="*/ 74 w 274"/>
              <a:gd name="T31" fmla="*/ 145 h 273"/>
              <a:gd name="T32" fmla="*/ 67 w 274"/>
              <a:gd name="T33" fmla="*/ 166 h 273"/>
              <a:gd name="T34" fmla="*/ 205 w 274"/>
              <a:gd name="T35" fmla="*/ 111 h 273"/>
              <a:gd name="T36" fmla="*/ 192 w 274"/>
              <a:gd name="T37" fmla="*/ 159 h 273"/>
              <a:gd name="T38" fmla="*/ 150 w 274"/>
              <a:gd name="T39" fmla="*/ 59 h 273"/>
              <a:gd name="T40" fmla="*/ 114 w 274"/>
              <a:gd name="T41" fmla="*/ 94 h 273"/>
              <a:gd name="T42" fmla="*/ 57 w 274"/>
              <a:gd name="T43" fmla="*/ 42 h 273"/>
              <a:gd name="T44" fmla="*/ 9 w 274"/>
              <a:gd name="T45" fmla="*/ 55 h 273"/>
              <a:gd name="T46" fmla="*/ 178 w 274"/>
              <a:gd name="T47" fmla="*/ 23 h 273"/>
              <a:gd name="T48" fmla="*/ 230 w 274"/>
              <a:gd name="T49" fmla="*/ 57 h 273"/>
              <a:gd name="T50" fmla="*/ 137 w 274"/>
              <a:gd name="T51" fmla="*/ 0 h 273"/>
              <a:gd name="T52" fmla="*/ 271 w 274"/>
              <a:gd name="T53" fmla="*/ 108 h 273"/>
              <a:gd name="T54" fmla="*/ 257 w 274"/>
              <a:gd name="T55" fmla="*/ 189 h 273"/>
              <a:gd name="T56" fmla="*/ 260 w 274"/>
              <a:gd name="T57" fmla="*/ 142 h 273"/>
              <a:gd name="T58" fmla="*/ 238 w 274"/>
              <a:gd name="T59" fmla="*/ 133 h 273"/>
              <a:gd name="T60" fmla="*/ 261 w 274"/>
              <a:gd name="T61" fmla="*/ 105 h 273"/>
              <a:gd name="T62" fmla="*/ 206 w 274"/>
              <a:gd name="T63" fmla="*/ 76 h 273"/>
              <a:gd name="T64" fmla="*/ 206 w 274"/>
              <a:gd name="T65" fmla="*/ 103 h 273"/>
              <a:gd name="T66" fmla="*/ 193 w 274"/>
              <a:gd name="T67" fmla="*/ 82 h 273"/>
              <a:gd name="T68" fmla="*/ 169 w 274"/>
              <a:gd name="T69" fmla="*/ 79 h 273"/>
              <a:gd name="T70" fmla="*/ 189 w 274"/>
              <a:gd name="T71" fmla="*/ 66 h 273"/>
              <a:gd name="T72" fmla="*/ 142 w 274"/>
              <a:gd name="T73" fmla="*/ 13 h 273"/>
              <a:gd name="T74" fmla="*/ 136 w 274"/>
              <a:gd name="T75" fmla="*/ 50 h 273"/>
              <a:gd name="T76" fmla="*/ 127 w 274"/>
              <a:gd name="T77" fmla="*/ 11 h 273"/>
              <a:gd name="T78" fmla="*/ 86 w 274"/>
              <a:gd name="T79" fmla="*/ 71 h 273"/>
              <a:gd name="T80" fmla="*/ 104 w 274"/>
              <a:gd name="T81" fmla="*/ 83 h 273"/>
              <a:gd name="T82" fmla="*/ 76 w 274"/>
              <a:gd name="T83" fmla="*/ 105 h 273"/>
              <a:gd name="T84" fmla="*/ 132 w 274"/>
              <a:gd name="T85" fmla="*/ 130 h 273"/>
              <a:gd name="T86" fmla="*/ 140 w 274"/>
              <a:gd name="T87" fmla="*/ 113 h 273"/>
              <a:gd name="T88" fmla="*/ 146 w 274"/>
              <a:gd name="T89" fmla="*/ 131 h 273"/>
              <a:gd name="T90" fmla="*/ 171 w 274"/>
              <a:gd name="T91" fmla="*/ 140 h 273"/>
              <a:gd name="T92" fmla="*/ 142 w 274"/>
              <a:gd name="T93" fmla="*/ 182 h 273"/>
              <a:gd name="T94" fmla="*/ 193 w 274"/>
              <a:gd name="T95" fmla="*/ 191 h 273"/>
              <a:gd name="T96" fmla="*/ 206 w 274"/>
              <a:gd name="T97" fmla="*/ 170 h 273"/>
              <a:gd name="T98" fmla="*/ 206 w 274"/>
              <a:gd name="T99" fmla="*/ 196 h 273"/>
              <a:gd name="T100" fmla="*/ 209 w 274"/>
              <a:gd name="T101" fmla="*/ 207 h 273"/>
              <a:gd name="T102" fmla="*/ 179 w 274"/>
              <a:gd name="T103" fmla="*/ 249 h 273"/>
              <a:gd name="T104" fmla="*/ 212 w 274"/>
              <a:gd name="T105" fmla="*/ 239 h 273"/>
              <a:gd name="T106" fmla="*/ 219 w 274"/>
              <a:gd name="T107" fmla="*/ 246 h 273"/>
              <a:gd name="T108" fmla="*/ 31 w 274"/>
              <a:gd name="T109" fmla="*/ 222 h 273"/>
              <a:gd name="T110" fmla="*/ 14 w 274"/>
              <a:gd name="T111" fmla="*/ 82 h 273"/>
              <a:gd name="T112" fmla="*/ 11 w 274"/>
              <a:gd name="T113" fmla="*/ 130 h 273"/>
              <a:gd name="T114" fmla="*/ 67 w 274"/>
              <a:gd name="T115" fmla="*/ 103 h 273"/>
              <a:gd name="T116" fmla="*/ 63 w 274"/>
              <a:gd name="T117" fmla="*/ 74 h 273"/>
              <a:gd name="T118" fmla="*/ 72 w 274"/>
              <a:gd name="T119" fmla="*/ 67 h 273"/>
              <a:gd name="T120" fmla="*/ 95 w 274"/>
              <a:gd name="T121" fmla="*/ 19 h 273"/>
              <a:gd name="T122" fmla="*/ 58 w 274"/>
              <a:gd name="T123" fmla="*/ 33 h 273"/>
              <a:gd name="T124" fmla="*/ 109 w 274"/>
              <a:gd name="T125" fmla="*/ 4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 h="273">
                <a:moveTo>
                  <a:pt x="146" y="196"/>
                </a:moveTo>
                <a:lnTo>
                  <a:pt x="143" y="196"/>
                </a:lnTo>
                <a:lnTo>
                  <a:pt x="142" y="198"/>
                </a:lnTo>
                <a:lnTo>
                  <a:pt x="142" y="200"/>
                </a:lnTo>
                <a:lnTo>
                  <a:pt x="142" y="258"/>
                </a:lnTo>
                <a:lnTo>
                  <a:pt x="142" y="260"/>
                </a:lnTo>
                <a:lnTo>
                  <a:pt x="145" y="262"/>
                </a:lnTo>
                <a:lnTo>
                  <a:pt x="147" y="262"/>
                </a:lnTo>
                <a:lnTo>
                  <a:pt x="159" y="255"/>
                </a:lnTo>
                <a:lnTo>
                  <a:pt x="169" y="245"/>
                </a:lnTo>
                <a:lnTo>
                  <a:pt x="178" y="234"/>
                </a:lnTo>
                <a:lnTo>
                  <a:pt x="184" y="219"/>
                </a:lnTo>
                <a:lnTo>
                  <a:pt x="189" y="207"/>
                </a:lnTo>
                <a:lnTo>
                  <a:pt x="189" y="204"/>
                </a:lnTo>
                <a:lnTo>
                  <a:pt x="189" y="203"/>
                </a:lnTo>
                <a:lnTo>
                  <a:pt x="187" y="202"/>
                </a:lnTo>
                <a:lnTo>
                  <a:pt x="168" y="198"/>
                </a:lnTo>
                <a:lnTo>
                  <a:pt x="146" y="196"/>
                </a:lnTo>
                <a:close/>
                <a:moveTo>
                  <a:pt x="242" y="191"/>
                </a:moveTo>
                <a:lnTo>
                  <a:pt x="254" y="195"/>
                </a:lnTo>
                <a:lnTo>
                  <a:pt x="263" y="204"/>
                </a:lnTo>
                <a:lnTo>
                  <a:pt x="267" y="217"/>
                </a:lnTo>
                <a:lnTo>
                  <a:pt x="263" y="230"/>
                </a:lnTo>
                <a:lnTo>
                  <a:pt x="254" y="239"/>
                </a:lnTo>
                <a:lnTo>
                  <a:pt x="242" y="242"/>
                </a:lnTo>
                <a:lnTo>
                  <a:pt x="229" y="239"/>
                </a:lnTo>
                <a:lnTo>
                  <a:pt x="219" y="230"/>
                </a:lnTo>
                <a:lnTo>
                  <a:pt x="216" y="217"/>
                </a:lnTo>
                <a:lnTo>
                  <a:pt x="219" y="204"/>
                </a:lnTo>
                <a:lnTo>
                  <a:pt x="229" y="195"/>
                </a:lnTo>
                <a:lnTo>
                  <a:pt x="242" y="191"/>
                </a:lnTo>
                <a:close/>
                <a:moveTo>
                  <a:pt x="78" y="173"/>
                </a:moveTo>
                <a:lnTo>
                  <a:pt x="91" y="177"/>
                </a:lnTo>
                <a:lnTo>
                  <a:pt x="100" y="186"/>
                </a:lnTo>
                <a:lnTo>
                  <a:pt x="104" y="199"/>
                </a:lnTo>
                <a:lnTo>
                  <a:pt x="100" y="212"/>
                </a:lnTo>
                <a:lnTo>
                  <a:pt x="91" y="222"/>
                </a:lnTo>
                <a:lnTo>
                  <a:pt x="78" y="225"/>
                </a:lnTo>
                <a:lnTo>
                  <a:pt x="65" y="222"/>
                </a:lnTo>
                <a:lnTo>
                  <a:pt x="55" y="212"/>
                </a:lnTo>
                <a:lnTo>
                  <a:pt x="53" y="199"/>
                </a:lnTo>
                <a:lnTo>
                  <a:pt x="55" y="186"/>
                </a:lnTo>
                <a:lnTo>
                  <a:pt x="65" y="177"/>
                </a:lnTo>
                <a:lnTo>
                  <a:pt x="78" y="173"/>
                </a:lnTo>
                <a:close/>
                <a:moveTo>
                  <a:pt x="14" y="142"/>
                </a:moveTo>
                <a:lnTo>
                  <a:pt x="12" y="142"/>
                </a:lnTo>
                <a:lnTo>
                  <a:pt x="11" y="144"/>
                </a:lnTo>
                <a:lnTo>
                  <a:pt x="11" y="145"/>
                </a:lnTo>
                <a:lnTo>
                  <a:pt x="14" y="168"/>
                </a:lnTo>
                <a:lnTo>
                  <a:pt x="22" y="189"/>
                </a:lnTo>
                <a:lnTo>
                  <a:pt x="32" y="208"/>
                </a:lnTo>
                <a:lnTo>
                  <a:pt x="34" y="209"/>
                </a:lnTo>
                <a:lnTo>
                  <a:pt x="36" y="211"/>
                </a:lnTo>
                <a:lnTo>
                  <a:pt x="37" y="209"/>
                </a:lnTo>
                <a:lnTo>
                  <a:pt x="42" y="207"/>
                </a:lnTo>
                <a:lnTo>
                  <a:pt x="44" y="207"/>
                </a:lnTo>
                <a:lnTo>
                  <a:pt x="45" y="207"/>
                </a:lnTo>
                <a:lnTo>
                  <a:pt x="46" y="208"/>
                </a:lnTo>
                <a:lnTo>
                  <a:pt x="48" y="211"/>
                </a:lnTo>
                <a:lnTo>
                  <a:pt x="48" y="212"/>
                </a:lnTo>
                <a:lnTo>
                  <a:pt x="48" y="214"/>
                </a:lnTo>
                <a:lnTo>
                  <a:pt x="46" y="216"/>
                </a:lnTo>
                <a:lnTo>
                  <a:pt x="45" y="217"/>
                </a:lnTo>
                <a:lnTo>
                  <a:pt x="42" y="218"/>
                </a:lnTo>
                <a:lnTo>
                  <a:pt x="42" y="221"/>
                </a:lnTo>
                <a:lnTo>
                  <a:pt x="44" y="222"/>
                </a:lnTo>
                <a:lnTo>
                  <a:pt x="65" y="241"/>
                </a:lnTo>
                <a:lnTo>
                  <a:pt x="91" y="255"/>
                </a:lnTo>
                <a:lnTo>
                  <a:pt x="94" y="255"/>
                </a:lnTo>
                <a:lnTo>
                  <a:pt x="95" y="254"/>
                </a:lnTo>
                <a:lnTo>
                  <a:pt x="96" y="253"/>
                </a:lnTo>
                <a:lnTo>
                  <a:pt x="96" y="251"/>
                </a:lnTo>
                <a:lnTo>
                  <a:pt x="95" y="249"/>
                </a:lnTo>
                <a:lnTo>
                  <a:pt x="91" y="242"/>
                </a:lnTo>
                <a:lnTo>
                  <a:pt x="86" y="235"/>
                </a:lnTo>
                <a:lnTo>
                  <a:pt x="86" y="234"/>
                </a:lnTo>
                <a:lnTo>
                  <a:pt x="86" y="232"/>
                </a:lnTo>
                <a:lnTo>
                  <a:pt x="87" y="231"/>
                </a:lnTo>
                <a:lnTo>
                  <a:pt x="90" y="230"/>
                </a:lnTo>
                <a:lnTo>
                  <a:pt x="91" y="228"/>
                </a:lnTo>
                <a:lnTo>
                  <a:pt x="94" y="230"/>
                </a:lnTo>
                <a:lnTo>
                  <a:pt x="95" y="231"/>
                </a:lnTo>
                <a:lnTo>
                  <a:pt x="104" y="244"/>
                </a:lnTo>
                <a:lnTo>
                  <a:pt x="114" y="255"/>
                </a:lnTo>
                <a:lnTo>
                  <a:pt x="127" y="262"/>
                </a:lnTo>
                <a:lnTo>
                  <a:pt x="129" y="262"/>
                </a:lnTo>
                <a:lnTo>
                  <a:pt x="132" y="260"/>
                </a:lnTo>
                <a:lnTo>
                  <a:pt x="132" y="258"/>
                </a:lnTo>
                <a:lnTo>
                  <a:pt x="132" y="200"/>
                </a:lnTo>
                <a:lnTo>
                  <a:pt x="132" y="198"/>
                </a:lnTo>
                <a:lnTo>
                  <a:pt x="131" y="196"/>
                </a:lnTo>
                <a:lnTo>
                  <a:pt x="128" y="196"/>
                </a:lnTo>
                <a:lnTo>
                  <a:pt x="114" y="198"/>
                </a:lnTo>
                <a:lnTo>
                  <a:pt x="111" y="196"/>
                </a:lnTo>
                <a:lnTo>
                  <a:pt x="110" y="195"/>
                </a:lnTo>
                <a:lnTo>
                  <a:pt x="109" y="194"/>
                </a:lnTo>
                <a:lnTo>
                  <a:pt x="109" y="191"/>
                </a:lnTo>
                <a:lnTo>
                  <a:pt x="110" y="189"/>
                </a:lnTo>
                <a:lnTo>
                  <a:pt x="111" y="189"/>
                </a:lnTo>
                <a:lnTo>
                  <a:pt x="113" y="188"/>
                </a:lnTo>
                <a:lnTo>
                  <a:pt x="128" y="186"/>
                </a:lnTo>
                <a:lnTo>
                  <a:pt x="131" y="186"/>
                </a:lnTo>
                <a:lnTo>
                  <a:pt x="132" y="185"/>
                </a:lnTo>
                <a:lnTo>
                  <a:pt x="132" y="182"/>
                </a:lnTo>
                <a:lnTo>
                  <a:pt x="132" y="145"/>
                </a:lnTo>
                <a:lnTo>
                  <a:pt x="132" y="143"/>
                </a:lnTo>
                <a:lnTo>
                  <a:pt x="131" y="142"/>
                </a:lnTo>
                <a:lnTo>
                  <a:pt x="128" y="142"/>
                </a:lnTo>
                <a:lnTo>
                  <a:pt x="78" y="142"/>
                </a:lnTo>
                <a:lnTo>
                  <a:pt x="76" y="142"/>
                </a:lnTo>
                <a:lnTo>
                  <a:pt x="74" y="143"/>
                </a:lnTo>
                <a:lnTo>
                  <a:pt x="74" y="145"/>
                </a:lnTo>
                <a:lnTo>
                  <a:pt x="76" y="163"/>
                </a:lnTo>
                <a:lnTo>
                  <a:pt x="74" y="166"/>
                </a:lnTo>
                <a:lnTo>
                  <a:pt x="73" y="167"/>
                </a:lnTo>
                <a:lnTo>
                  <a:pt x="72" y="168"/>
                </a:lnTo>
                <a:lnTo>
                  <a:pt x="69" y="168"/>
                </a:lnTo>
                <a:lnTo>
                  <a:pt x="68" y="167"/>
                </a:lnTo>
                <a:lnTo>
                  <a:pt x="67" y="166"/>
                </a:lnTo>
                <a:lnTo>
                  <a:pt x="65" y="165"/>
                </a:lnTo>
                <a:lnTo>
                  <a:pt x="64" y="145"/>
                </a:lnTo>
                <a:lnTo>
                  <a:pt x="64" y="143"/>
                </a:lnTo>
                <a:lnTo>
                  <a:pt x="63" y="142"/>
                </a:lnTo>
                <a:lnTo>
                  <a:pt x="60" y="142"/>
                </a:lnTo>
                <a:lnTo>
                  <a:pt x="14" y="142"/>
                </a:lnTo>
                <a:close/>
                <a:moveTo>
                  <a:pt x="205" y="111"/>
                </a:moveTo>
                <a:lnTo>
                  <a:pt x="217" y="115"/>
                </a:lnTo>
                <a:lnTo>
                  <a:pt x="226" y="124"/>
                </a:lnTo>
                <a:lnTo>
                  <a:pt x="230" y="136"/>
                </a:lnTo>
                <a:lnTo>
                  <a:pt x="226" y="149"/>
                </a:lnTo>
                <a:lnTo>
                  <a:pt x="217" y="159"/>
                </a:lnTo>
                <a:lnTo>
                  <a:pt x="205" y="162"/>
                </a:lnTo>
                <a:lnTo>
                  <a:pt x="192" y="159"/>
                </a:lnTo>
                <a:lnTo>
                  <a:pt x="183" y="149"/>
                </a:lnTo>
                <a:lnTo>
                  <a:pt x="179" y="136"/>
                </a:lnTo>
                <a:lnTo>
                  <a:pt x="183" y="124"/>
                </a:lnTo>
                <a:lnTo>
                  <a:pt x="192" y="115"/>
                </a:lnTo>
                <a:lnTo>
                  <a:pt x="205" y="111"/>
                </a:lnTo>
                <a:close/>
                <a:moveTo>
                  <a:pt x="137" y="56"/>
                </a:moveTo>
                <a:lnTo>
                  <a:pt x="150" y="59"/>
                </a:lnTo>
                <a:lnTo>
                  <a:pt x="159" y="69"/>
                </a:lnTo>
                <a:lnTo>
                  <a:pt x="163" y="82"/>
                </a:lnTo>
                <a:lnTo>
                  <a:pt x="159" y="94"/>
                </a:lnTo>
                <a:lnTo>
                  <a:pt x="150" y="103"/>
                </a:lnTo>
                <a:lnTo>
                  <a:pt x="137" y="107"/>
                </a:lnTo>
                <a:lnTo>
                  <a:pt x="124" y="103"/>
                </a:lnTo>
                <a:lnTo>
                  <a:pt x="114" y="94"/>
                </a:lnTo>
                <a:lnTo>
                  <a:pt x="111" y="82"/>
                </a:lnTo>
                <a:lnTo>
                  <a:pt x="114" y="69"/>
                </a:lnTo>
                <a:lnTo>
                  <a:pt x="124" y="59"/>
                </a:lnTo>
                <a:lnTo>
                  <a:pt x="137" y="56"/>
                </a:lnTo>
                <a:close/>
                <a:moveTo>
                  <a:pt x="35" y="29"/>
                </a:moveTo>
                <a:lnTo>
                  <a:pt x="48" y="33"/>
                </a:lnTo>
                <a:lnTo>
                  <a:pt x="57" y="42"/>
                </a:lnTo>
                <a:lnTo>
                  <a:pt x="60" y="55"/>
                </a:lnTo>
                <a:lnTo>
                  <a:pt x="57" y="67"/>
                </a:lnTo>
                <a:lnTo>
                  <a:pt x="48" y="76"/>
                </a:lnTo>
                <a:lnTo>
                  <a:pt x="35" y="80"/>
                </a:lnTo>
                <a:lnTo>
                  <a:pt x="22" y="76"/>
                </a:lnTo>
                <a:lnTo>
                  <a:pt x="13" y="67"/>
                </a:lnTo>
                <a:lnTo>
                  <a:pt x="9" y="55"/>
                </a:lnTo>
                <a:lnTo>
                  <a:pt x="13" y="42"/>
                </a:lnTo>
                <a:lnTo>
                  <a:pt x="22" y="33"/>
                </a:lnTo>
                <a:lnTo>
                  <a:pt x="35" y="29"/>
                </a:lnTo>
                <a:close/>
                <a:moveTo>
                  <a:pt x="182" y="18"/>
                </a:moveTo>
                <a:lnTo>
                  <a:pt x="179" y="19"/>
                </a:lnTo>
                <a:lnTo>
                  <a:pt x="178" y="20"/>
                </a:lnTo>
                <a:lnTo>
                  <a:pt x="178" y="23"/>
                </a:lnTo>
                <a:lnTo>
                  <a:pt x="179" y="24"/>
                </a:lnTo>
                <a:lnTo>
                  <a:pt x="191" y="43"/>
                </a:lnTo>
                <a:lnTo>
                  <a:pt x="200" y="65"/>
                </a:lnTo>
                <a:lnTo>
                  <a:pt x="201" y="66"/>
                </a:lnTo>
                <a:lnTo>
                  <a:pt x="202" y="67"/>
                </a:lnTo>
                <a:lnTo>
                  <a:pt x="205" y="67"/>
                </a:lnTo>
                <a:lnTo>
                  <a:pt x="230" y="57"/>
                </a:lnTo>
                <a:lnTo>
                  <a:pt x="232" y="55"/>
                </a:lnTo>
                <a:lnTo>
                  <a:pt x="232" y="53"/>
                </a:lnTo>
                <a:lnTo>
                  <a:pt x="230" y="51"/>
                </a:lnTo>
                <a:lnTo>
                  <a:pt x="209" y="32"/>
                </a:lnTo>
                <a:lnTo>
                  <a:pt x="183" y="18"/>
                </a:lnTo>
                <a:lnTo>
                  <a:pt x="182" y="18"/>
                </a:lnTo>
                <a:close/>
                <a:moveTo>
                  <a:pt x="137" y="0"/>
                </a:moveTo>
                <a:lnTo>
                  <a:pt x="164" y="2"/>
                </a:lnTo>
                <a:lnTo>
                  <a:pt x="189" y="10"/>
                </a:lnTo>
                <a:lnTo>
                  <a:pt x="212" y="23"/>
                </a:lnTo>
                <a:lnTo>
                  <a:pt x="233" y="39"/>
                </a:lnTo>
                <a:lnTo>
                  <a:pt x="249" y="59"/>
                </a:lnTo>
                <a:lnTo>
                  <a:pt x="262" y="83"/>
                </a:lnTo>
                <a:lnTo>
                  <a:pt x="271" y="108"/>
                </a:lnTo>
                <a:lnTo>
                  <a:pt x="274" y="136"/>
                </a:lnTo>
                <a:lnTo>
                  <a:pt x="271" y="163"/>
                </a:lnTo>
                <a:lnTo>
                  <a:pt x="263" y="188"/>
                </a:lnTo>
                <a:lnTo>
                  <a:pt x="263" y="189"/>
                </a:lnTo>
                <a:lnTo>
                  <a:pt x="262" y="190"/>
                </a:lnTo>
                <a:lnTo>
                  <a:pt x="260" y="190"/>
                </a:lnTo>
                <a:lnTo>
                  <a:pt x="257" y="189"/>
                </a:lnTo>
                <a:lnTo>
                  <a:pt x="254" y="186"/>
                </a:lnTo>
                <a:lnTo>
                  <a:pt x="254" y="184"/>
                </a:lnTo>
                <a:lnTo>
                  <a:pt x="261" y="166"/>
                </a:lnTo>
                <a:lnTo>
                  <a:pt x="263" y="145"/>
                </a:lnTo>
                <a:lnTo>
                  <a:pt x="263" y="144"/>
                </a:lnTo>
                <a:lnTo>
                  <a:pt x="262" y="142"/>
                </a:lnTo>
                <a:lnTo>
                  <a:pt x="260" y="142"/>
                </a:lnTo>
                <a:lnTo>
                  <a:pt x="240" y="142"/>
                </a:lnTo>
                <a:lnTo>
                  <a:pt x="239" y="142"/>
                </a:lnTo>
                <a:lnTo>
                  <a:pt x="238" y="140"/>
                </a:lnTo>
                <a:lnTo>
                  <a:pt x="237" y="139"/>
                </a:lnTo>
                <a:lnTo>
                  <a:pt x="237" y="136"/>
                </a:lnTo>
                <a:lnTo>
                  <a:pt x="237" y="135"/>
                </a:lnTo>
                <a:lnTo>
                  <a:pt x="238" y="133"/>
                </a:lnTo>
                <a:lnTo>
                  <a:pt x="239" y="133"/>
                </a:lnTo>
                <a:lnTo>
                  <a:pt x="240" y="131"/>
                </a:lnTo>
                <a:lnTo>
                  <a:pt x="260" y="131"/>
                </a:lnTo>
                <a:lnTo>
                  <a:pt x="262" y="131"/>
                </a:lnTo>
                <a:lnTo>
                  <a:pt x="263" y="130"/>
                </a:lnTo>
                <a:lnTo>
                  <a:pt x="263" y="127"/>
                </a:lnTo>
                <a:lnTo>
                  <a:pt x="261" y="105"/>
                </a:lnTo>
                <a:lnTo>
                  <a:pt x="253" y="84"/>
                </a:lnTo>
                <a:lnTo>
                  <a:pt x="242" y="65"/>
                </a:lnTo>
                <a:lnTo>
                  <a:pt x="240" y="64"/>
                </a:lnTo>
                <a:lnTo>
                  <a:pt x="239" y="64"/>
                </a:lnTo>
                <a:lnTo>
                  <a:pt x="237" y="64"/>
                </a:lnTo>
                <a:lnTo>
                  <a:pt x="223" y="71"/>
                </a:lnTo>
                <a:lnTo>
                  <a:pt x="206" y="76"/>
                </a:lnTo>
                <a:lnTo>
                  <a:pt x="205" y="78"/>
                </a:lnTo>
                <a:lnTo>
                  <a:pt x="203" y="79"/>
                </a:lnTo>
                <a:lnTo>
                  <a:pt x="203" y="82"/>
                </a:lnTo>
                <a:lnTo>
                  <a:pt x="206" y="90"/>
                </a:lnTo>
                <a:lnTo>
                  <a:pt x="207" y="101"/>
                </a:lnTo>
                <a:lnTo>
                  <a:pt x="207" y="102"/>
                </a:lnTo>
                <a:lnTo>
                  <a:pt x="206" y="103"/>
                </a:lnTo>
                <a:lnTo>
                  <a:pt x="205" y="105"/>
                </a:lnTo>
                <a:lnTo>
                  <a:pt x="203" y="105"/>
                </a:lnTo>
                <a:lnTo>
                  <a:pt x="201" y="105"/>
                </a:lnTo>
                <a:lnTo>
                  <a:pt x="198" y="103"/>
                </a:lnTo>
                <a:lnTo>
                  <a:pt x="198" y="102"/>
                </a:lnTo>
                <a:lnTo>
                  <a:pt x="194" y="84"/>
                </a:lnTo>
                <a:lnTo>
                  <a:pt x="193" y="82"/>
                </a:lnTo>
                <a:lnTo>
                  <a:pt x="192" y="82"/>
                </a:lnTo>
                <a:lnTo>
                  <a:pt x="191" y="82"/>
                </a:lnTo>
                <a:lnTo>
                  <a:pt x="173" y="84"/>
                </a:lnTo>
                <a:lnTo>
                  <a:pt x="171" y="84"/>
                </a:lnTo>
                <a:lnTo>
                  <a:pt x="170" y="83"/>
                </a:lnTo>
                <a:lnTo>
                  <a:pt x="169" y="82"/>
                </a:lnTo>
                <a:lnTo>
                  <a:pt x="169" y="79"/>
                </a:lnTo>
                <a:lnTo>
                  <a:pt x="169" y="78"/>
                </a:lnTo>
                <a:lnTo>
                  <a:pt x="170" y="75"/>
                </a:lnTo>
                <a:lnTo>
                  <a:pt x="171" y="74"/>
                </a:lnTo>
                <a:lnTo>
                  <a:pt x="187" y="71"/>
                </a:lnTo>
                <a:lnTo>
                  <a:pt x="189" y="71"/>
                </a:lnTo>
                <a:lnTo>
                  <a:pt x="189" y="69"/>
                </a:lnTo>
                <a:lnTo>
                  <a:pt x="189" y="66"/>
                </a:lnTo>
                <a:lnTo>
                  <a:pt x="184" y="53"/>
                </a:lnTo>
                <a:lnTo>
                  <a:pt x="178" y="41"/>
                </a:lnTo>
                <a:lnTo>
                  <a:pt x="169" y="28"/>
                </a:lnTo>
                <a:lnTo>
                  <a:pt x="159" y="18"/>
                </a:lnTo>
                <a:lnTo>
                  <a:pt x="147" y="11"/>
                </a:lnTo>
                <a:lnTo>
                  <a:pt x="145" y="11"/>
                </a:lnTo>
                <a:lnTo>
                  <a:pt x="142" y="13"/>
                </a:lnTo>
                <a:lnTo>
                  <a:pt x="142" y="15"/>
                </a:lnTo>
                <a:lnTo>
                  <a:pt x="142" y="46"/>
                </a:lnTo>
                <a:lnTo>
                  <a:pt x="142" y="47"/>
                </a:lnTo>
                <a:lnTo>
                  <a:pt x="141" y="48"/>
                </a:lnTo>
                <a:lnTo>
                  <a:pt x="140" y="50"/>
                </a:lnTo>
                <a:lnTo>
                  <a:pt x="137" y="50"/>
                </a:lnTo>
                <a:lnTo>
                  <a:pt x="136" y="50"/>
                </a:lnTo>
                <a:lnTo>
                  <a:pt x="133" y="48"/>
                </a:lnTo>
                <a:lnTo>
                  <a:pt x="133" y="47"/>
                </a:lnTo>
                <a:lnTo>
                  <a:pt x="132" y="46"/>
                </a:lnTo>
                <a:lnTo>
                  <a:pt x="132" y="15"/>
                </a:lnTo>
                <a:lnTo>
                  <a:pt x="132" y="13"/>
                </a:lnTo>
                <a:lnTo>
                  <a:pt x="129" y="11"/>
                </a:lnTo>
                <a:lnTo>
                  <a:pt x="127" y="11"/>
                </a:lnTo>
                <a:lnTo>
                  <a:pt x="115" y="18"/>
                </a:lnTo>
                <a:lnTo>
                  <a:pt x="105" y="28"/>
                </a:lnTo>
                <a:lnTo>
                  <a:pt x="96" y="41"/>
                </a:lnTo>
                <a:lnTo>
                  <a:pt x="90" y="53"/>
                </a:lnTo>
                <a:lnTo>
                  <a:pt x="85" y="66"/>
                </a:lnTo>
                <a:lnTo>
                  <a:pt x="85" y="69"/>
                </a:lnTo>
                <a:lnTo>
                  <a:pt x="86" y="71"/>
                </a:lnTo>
                <a:lnTo>
                  <a:pt x="87" y="71"/>
                </a:lnTo>
                <a:lnTo>
                  <a:pt x="101" y="74"/>
                </a:lnTo>
                <a:lnTo>
                  <a:pt x="104" y="75"/>
                </a:lnTo>
                <a:lnTo>
                  <a:pt x="104" y="78"/>
                </a:lnTo>
                <a:lnTo>
                  <a:pt x="105" y="79"/>
                </a:lnTo>
                <a:lnTo>
                  <a:pt x="104" y="82"/>
                </a:lnTo>
                <a:lnTo>
                  <a:pt x="104" y="83"/>
                </a:lnTo>
                <a:lnTo>
                  <a:pt x="101" y="84"/>
                </a:lnTo>
                <a:lnTo>
                  <a:pt x="100" y="84"/>
                </a:lnTo>
                <a:lnTo>
                  <a:pt x="85" y="82"/>
                </a:lnTo>
                <a:lnTo>
                  <a:pt x="82" y="82"/>
                </a:lnTo>
                <a:lnTo>
                  <a:pt x="81" y="82"/>
                </a:lnTo>
                <a:lnTo>
                  <a:pt x="80" y="84"/>
                </a:lnTo>
                <a:lnTo>
                  <a:pt x="76" y="105"/>
                </a:lnTo>
                <a:lnTo>
                  <a:pt x="74" y="127"/>
                </a:lnTo>
                <a:lnTo>
                  <a:pt x="74" y="130"/>
                </a:lnTo>
                <a:lnTo>
                  <a:pt x="76" y="131"/>
                </a:lnTo>
                <a:lnTo>
                  <a:pt x="78" y="131"/>
                </a:lnTo>
                <a:lnTo>
                  <a:pt x="128" y="131"/>
                </a:lnTo>
                <a:lnTo>
                  <a:pt x="131" y="131"/>
                </a:lnTo>
                <a:lnTo>
                  <a:pt x="132" y="130"/>
                </a:lnTo>
                <a:lnTo>
                  <a:pt x="132" y="127"/>
                </a:lnTo>
                <a:lnTo>
                  <a:pt x="132" y="117"/>
                </a:lnTo>
                <a:lnTo>
                  <a:pt x="133" y="116"/>
                </a:lnTo>
                <a:lnTo>
                  <a:pt x="133" y="115"/>
                </a:lnTo>
                <a:lnTo>
                  <a:pt x="136" y="113"/>
                </a:lnTo>
                <a:lnTo>
                  <a:pt x="137" y="113"/>
                </a:lnTo>
                <a:lnTo>
                  <a:pt x="140" y="113"/>
                </a:lnTo>
                <a:lnTo>
                  <a:pt x="141" y="115"/>
                </a:lnTo>
                <a:lnTo>
                  <a:pt x="142" y="116"/>
                </a:lnTo>
                <a:lnTo>
                  <a:pt x="142" y="117"/>
                </a:lnTo>
                <a:lnTo>
                  <a:pt x="142" y="127"/>
                </a:lnTo>
                <a:lnTo>
                  <a:pt x="142" y="130"/>
                </a:lnTo>
                <a:lnTo>
                  <a:pt x="143" y="131"/>
                </a:lnTo>
                <a:lnTo>
                  <a:pt x="146" y="131"/>
                </a:lnTo>
                <a:lnTo>
                  <a:pt x="169" y="131"/>
                </a:lnTo>
                <a:lnTo>
                  <a:pt x="170" y="133"/>
                </a:lnTo>
                <a:lnTo>
                  <a:pt x="171" y="133"/>
                </a:lnTo>
                <a:lnTo>
                  <a:pt x="173" y="135"/>
                </a:lnTo>
                <a:lnTo>
                  <a:pt x="173" y="136"/>
                </a:lnTo>
                <a:lnTo>
                  <a:pt x="173" y="139"/>
                </a:lnTo>
                <a:lnTo>
                  <a:pt x="171" y="140"/>
                </a:lnTo>
                <a:lnTo>
                  <a:pt x="170" y="142"/>
                </a:lnTo>
                <a:lnTo>
                  <a:pt x="169" y="142"/>
                </a:lnTo>
                <a:lnTo>
                  <a:pt x="146" y="142"/>
                </a:lnTo>
                <a:lnTo>
                  <a:pt x="143" y="142"/>
                </a:lnTo>
                <a:lnTo>
                  <a:pt x="142" y="143"/>
                </a:lnTo>
                <a:lnTo>
                  <a:pt x="142" y="145"/>
                </a:lnTo>
                <a:lnTo>
                  <a:pt x="142" y="182"/>
                </a:lnTo>
                <a:lnTo>
                  <a:pt x="142" y="185"/>
                </a:lnTo>
                <a:lnTo>
                  <a:pt x="143" y="186"/>
                </a:lnTo>
                <a:lnTo>
                  <a:pt x="146" y="186"/>
                </a:lnTo>
                <a:lnTo>
                  <a:pt x="169" y="189"/>
                </a:lnTo>
                <a:lnTo>
                  <a:pt x="191" y="193"/>
                </a:lnTo>
                <a:lnTo>
                  <a:pt x="192" y="193"/>
                </a:lnTo>
                <a:lnTo>
                  <a:pt x="193" y="191"/>
                </a:lnTo>
                <a:lnTo>
                  <a:pt x="194" y="189"/>
                </a:lnTo>
                <a:lnTo>
                  <a:pt x="198" y="172"/>
                </a:lnTo>
                <a:lnTo>
                  <a:pt x="198" y="170"/>
                </a:lnTo>
                <a:lnTo>
                  <a:pt x="201" y="170"/>
                </a:lnTo>
                <a:lnTo>
                  <a:pt x="202" y="168"/>
                </a:lnTo>
                <a:lnTo>
                  <a:pt x="205" y="170"/>
                </a:lnTo>
                <a:lnTo>
                  <a:pt x="206" y="170"/>
                </a:lnTo>
                <a:lnTo>
                  <a:pt x="207" y="172"/>
                </a:lnTo>
                <a:lnTo>
                  <a:pt x="207" y="173"/>
                </a:lnTo>
                <a:lnTo>
                  <a:pt x="206" y="182"/>
                </a:lnTo>
                <a:lnTo>
                  <a:pt x="203" y="191"/>
                </a:lnTo>
                <a:lnTo>
                  <a:pt x="203" y="194"/>
                </a:lnTo>
                <a:lnTo>
                  <a:pt x="205" y="195"/>
                </a:lnTo>
                <a:lnTo>
                  <a:pt x="206" y="196"/>
                </a:lnTo>
                <a:lnTo>
                  <a:pt x="209" y="198"/>
                </a:lnTo>
                <a:lnTo>
                  <a:pt x="211" y="198"/>
                </a:lnTo>
                <a:lnTo>
                  <a:pt x="212" y="200"/>
                </a:lnTo>
                <a:lnTo>
                  <a:pt x="212" y="202"/>
                </a:lnTo>
                <a:lnTo>
                  <a:pt x="212" y="204"/>
                </a:lnTo>
                <a:lnTo>
                  <a:pt x="211" y="205"/>
                </a:lnTo>
                <a:lnTo>
                  <a:pt x="209" y="207"/>
                </a:lnTo>
                <a:lnTo>
                  <a:pt x="207" y="207"/>
                </a:lnTo>
                <a:lnTo>
                  <a:pt x="205" y="205"/>
                </a:lnTo>
                <a:lnTo>
                  <a:pt x="202" y="205"/>
                </a:lnTo>
                <a:lnTo>
                  <a:pt x="201" y="207"/>
                </a:lnTo>
                <a:lnTo>
                  <a:pt x="200" y="208"/>
                </a:lnTo>
                <a:lnTo>
                  <a:pt x="191" y="230"/>
                </a:lnTo>
                <a:lnTo>
                  <a:pt x="179" y="249"/>
                </a:lnTo>
                <a:lnTo>
                  <a:pt x="178" y="251"/>
                </a:lnTo>
                <a:lnTo>
                  <a:pt x="178" y="253"/>
                </a:lnTo>
                <a:lnTo>
                  <a:pt x="179" y="254"/>
                </a:lnTo>
                <a:lnTo>
                  <a:pt x="182" y="255"/>
                </a:lnTo>
                <a:lnTo>
                  <a:pt x="183" y="255"/>
                </a:lnTo>
                <a:lnTo>
                  <a:pt x="198" y="248"/>
                </a:lnTo>
                <a:lnTo>
                  <a:pt x="212" y="239"/>
                </a:lnTo>
                <a:lnTo>
                  <a:pt x="215" y="237"/>
                </a:lnTo>
                <a:lnTo>
                  <a:pt x="217" y="239"/>
                </a:lnTo>
                <a:lnTo>
                  <a:pt x="219" y="240"/>
                </a:lnTo>
                <a:lnTo>
                  <a:pt x="220" y="241"/>
                </a:lnTo>
                <a:lnTo>
                  <a:pt x="220" y="244"/>
                </a:lnTo>
                <a:lnTo>
                  <a:pt x="220" y="245"/>
                </a:lnTo>
                <a:lnTo>
                  <a:pt x="219" y="246"/>
                </a:lnTo>
                <a:lnTo>
                  <a:pt x="194" y="260"/>
                </a:lnTo>
                <a:lnTo>
                  <a:pt x="166" y="271"/>
                </a:lnTo>
                <a:lnTo>
                  <a:pt x="137" y="273"/>
                </a:lnTo>
                <a:lnTo>
                  <a:pt x="106" y="269"/>
                </a:lnTo>
                <a:lnTo>
                  <a:pt x="77" y="259"/>
                </a:lnTo>
                <a:lnTo>
                  <a:pt x="51" y="244"/>
                </a:lnTo>
                <a:lnTo>
                  <a:pt x="31" y="222"/>
                </a:lnTo>
                <a:lnTo>
                  <a:pt x="14" y="196"/>
                </a:lnTo>
                <a:lnTo>
                  <a:pt x="4" y="168"/>
                </a:lnTo>
                <a:lnTo>
                  <a:pt x="0" y="136"/>
                </a:lnTo>
                <a:lnTo>
                  <a:pt x="3" y="108"/>
                </a:lnTo>
                <a:lnTo>
                  <a:pt x="12" y="83"/>
                </a:lnTo>
                <a:lnTo>
                  <a:pt x="12" y="82"/>
                </a:lnTo>
                <a:lnTo>
                  <a:pt x="14" y="82"/>
                </a:lnTo>
                <a:lnTo>
                  <a:pt x="16" y="82"/>
                </a:lnTo>
                <a:lnTo>
                  <a:pt x="18" y="83"/>
                </a:lnTo>
                <a:lnTo>
                  <a:pt x="21" y="84"/>
                </a:lnTo>
                <a:lnTo>
                  <a:pt x="19" y="88"/>
                </a:lnTo>
                <a:lnTo>
                  <a:pt x="13" y="107"/>
                </a:lnTo>
                <a:lnTo>
                  <a:pt x="11" y="127"/>
                </a:lnTo>
                <a:lnTo>
                  <a:pt x="11" y="130"/>
                </a:lnTo>
                <a:lnTo>
                  <a:pt x="12" y="131"/>
                </a:lnTo>
                <a:lnTo>
                  <a:pt x="14" y="131"/>
                </a:lnTo>
                <a:lnTo>
                  <a:pt x="60" y="131"/>
                </a:lnTo>
                <a:lnTo>
                  <a:pt x="63" y="131"/>
                </a:lnTo>
                <a:lnTo>
                  <a:pt x="64" y="130"/>
                </a:lnTo>
                <a:lnTo>
                  <a:pt x="64" y="127"/>
                </a:lnTo>
                <a:lnTo>
                  <a:pt x="67" y="103"/>
                </a:lnTo>
                <a:lnTo>
                  <a:pt x="71" y="82"/>
                </a:lnTo>
                <a:lnTo>
                  <a:pt x="71" y="79"/>
                </a:lnTo>
                <a:lnTo>
                  <a:pt x="69" y="78"/>
                </a:lnTo>
                <a:lnTo>
                  <a:pt x="68" y="76"/>
                </a:lnTo>
                <a:lnTo>
                  <a:pt x="65" y="76"/>
                </a:lnTo>
                <a:lnTo>
                  <a:pt x="64" y="75"/>
                </a:lnTo>
                <a:lnTo>
                  <a:pt x="63" y="74"/>
                </a:lnTo>
                <a:lnTo>
                  <a:pt x="63" y="71"/>
                </a:lnTo>
                <a:lnTo>
                  <a:pt x="63" y="70"/>
                </a:lnTo>
                <a:lnTo>
                  <a:pt x="64" y="67"/>
                </a:lnTo>
                <a:lnTo>
                  <a:pt x="67" y="66"/>
                </a:lnTo>
                <a:lnTo>
                  <a:pt x="68" y="66"/>
                </a:lnTo>
                <a:lnTo>
                  <a:pt x="71" y="67"/>
                </a:lnTo>
                <a:lnTo>
                  <a:pt x="72" y="67"/>
                </a:lnTo>
                <a:lnTo>
                  <a:pt x="74" y="66"/>
                </a:lnTo>
                <a:lnTo>
                  <a:pt x="76" y="65"/>
                </a:lnTo>
                <a:lnTo>
                  <a:pt x="83" y="43"/>
                </a:lnTo>
                <a:lnTo>
                  <a:pt x="95" y="24"/>
                </a:lnTo>
                <a:lnTo>
                  <a:pt x="96" y="23"/>
                </a:lnTo>
                <a:lnTo>
                  <a:pt x="96" y="20"/>
                </a:lnTo>
                <a:lnTo>
                  <a:pt x="95" y="19"/>
                </a:lnTo>
                <a:lnTo>
                  <a:pt x="94" y="18"/>
                </a:lnTo>
                <a:lnTo>
                  <a:pt x="91" y="18"/>
                </a:lnTo>
                <a:lnTo>
                  <a:pt x="77" y="25"/>
                </a:lnTo>
                <a:lnTo>
                  <a:pt x="63" y="33"/>
                </a:lnTo>
                <a:lnTo>
                  <a:pt x="62" y="34"/>
                </a:lnTo>
                <a:lnTo>
                  <a:pt x="60" y="34"/>
                </a:lnTo>
                <a:lnTo>
                  <a:pt x="58" y="33"/>
                </a:lnTo>
                <a:lnTo>
                  <a:pt x="58" y="32"/>
                </a:lnTo>
                <a:lnTo>
                  <a:pt x="57" y="30"/>
                </a:lnTo>
                <a:lnTo>
                  <a:pt x="57" y="28"/>
                </a:lnTo>
                <a:lnTo>
                  <a:pt x="57" y="27"/>
                </a:lnTo>
                <a:lnTo>
                  <a:pt x="58" y="25"/>
                </a:lnTo>
                <a:lnTo>
                  <a:pt x="82" y="11"/>
                </a:lnTo>
                <a:lnTo>
                  <a:pt x="109" y="4"/>
                </a:lnTo>
                <a:lnTo>
                  <a:pt x="137" y="0"/>
                </a:lnTo>
                <a:close/>
              </a:path>
            </a:pathLst>
          </a:custGeom>
          <a:solidFill>
            <a:schemeClr val="bg1">
              <a:alpha val="20000"/>
            </a:schemeClr>
          </a:solidFill>
          <a:ln w="0">
            <a:noFill/>
            <a:prstDash val="solid"/>
            <a:round/>
          </a:ln>
        </p:spPr>
        <p:txBody>
          <a:bodyPr vert="horz" wrap="square" lIns="91440" tIns="45720" rIns="91440" bIns="45720" numCol="1" anchor="t" anchorCtr="0" compatLnSpc="1"/>
          <a:lstStyle/>
          <a:p>
            <a:endParaRPr lang="zh-CN" altLang="en-US">
              <a:latin typeface="微软雅黑" charset="-122"/>
            </a:endParaRPr>
          </a:p>
        </p:txBody>
      </p:sp>
      <p:sp>
        <p:nvSpPr>
          <p:cNvPr id="4" name="Freeform 463"/>
          <p:cNvSpPr>
            <a:spLocks noEditPoints="1"/>
          </p:cNvSpPr>
          <p:nvPr userDrawn="1"/>
        </p:nvSpPr>
        <p:spPr bwMode="auto">
          <a:xfrm rot="19468345">
            <a:off x="4877976" y="513678"/>
            <a:ext cx="1364153" cy="774137"/>
          </a:xfrm>
          <a:custGeom>
            <a:avLst/>
            <a:gdLst>
              <a:gd name="T0" fmla="*/ 250 w 326"/>
              <a:gd name="T1" fmla="*/ 94 h 185"/>
              <a:gd name="T2" fmla="*/ 253 w 326"/>
              <a:gd name="T3" fmla="*/ 98 h 185"/>
              <a:gd name="T4" fmla="*/ 249 w 326"/>
              <a:gd name="T5" fmla="*/ 148 h 185"/>
              <a:gd name="T6" fmla="*/ 225 w 326"/>
              <a:gd name="T7" fmla="*/ 163 h 185"/>
              <a:gd name="T8" fmla="*/ 185 w 326"/>
              <a:gd name="T9" fmla="*/ 171 h 185"/>
              <a:gd name="T10" fmla="*/ 142 w 326"/>
              <a:gd name="T11" fmla="*/ 171 h 185"/>
              <a:gd name="T12" fmla="*/ 102 w 326"/>
              <a:gd name="T13" fmla="*/ 163 h 185"/>
              <a:gd name="T14" fmla="*/ 78 w 326"/>
              <a:gd name="T15" fmla="*/ 148 h 185"/>
              <a:gd name="T16" fmla="*/ 74 w 326"/>
              <a:gd name="T17" fmla="*/ 99 h 185"/>
              <a:gd name="T18" fmla="*/ 76 w 326"/>
              <a:gd name="T19" fmla="*/ 94 h 185"/>
              <a:gd name="T20" fmla="*/ 82 w 326"/>
              <a:gd name="T21" fmla="*/ 94 h 185"/>
              <a:gd name="T22" fmla="*/ 163 w 326"/>
              <a:gd name="T23" fmla="*/ 126 h 185"/>
              <a:gd name="T24" fmla="*/ 245 w 326"/>
              <a:gd name="T25" fmla="*/ 93 h 185"/>
              <a:gd name="T26" fmla="*/ 163 w 326"/>
              <a:gd name="T27" fmla="*/ 0 h 185"/>
              <a:gd name="T28" fmla="*/ 322 w 326"/>
              <a:gd name="T29" fmla="*/ 46 h 185"/>
              <a:gd name="T30" fmla="*/ 326 w 326"/>
              <a:gd name="T31" fmla="*/ 50 h 185"/>
              <a:gd name="T32" fmla="*/ 324 w 326"/>
              <a:gd name="T33" fmla="*/ 53 h 185"/>
              <a:gd name="T34" fmla="*/ 168 w 326"/>
              <a:gd name="T35" fmla="*/ 120 h 185"/>
              <a:gd name="T36" fmla="*/ 157 w 326"/>
              <a:gd name="T37" fmla="*/ 120 h 185"/>
              <a:gd name="T38" fmla="*/ 42 w 326"/>
              <a:gd name="T39" fmla="*/ 72 h 185"/>
              <a:gd name="T40" fmla="*/ 39 w 326"/>
              <a:gd name="T41" fmla="*/ 75 h 185"/>
              <a:gd name="T42" fmla="*/ 39 w 326"/>
              <a:gd name="T43" fmla="*/ 110 h 185"/>
              <a:gd name="T44" fmla="*/ 42 w 326"/>
              <a:gd name="T45" fmla="*/ 110 h 185"/>
              <a:gd name="T46" fmla="*/ 45 w 326"/>
              <a:gd name="T47" fmla="*/ 110 h 185"/>
              <a:gd name="T48" fmla="*/ 46 w 326"/>
              <a:gd name="T49" fmla="*/ 112 h 185"/>
              <a:gd name="T50" fmla="*/ 46 w 326"/>
              <a:gd name="T51" fmla="*/ 116 h 185"/>
              <a:gd name="T52" fmla="*/ 45 w 326"/>
              <a:gd name="T53" fmla="*/ 122 h 185"/>
              <a:gd name="T54" fmla="*/ 46 w 326"/>
              <a:gd name="T55" fmla="*/ 124 h 185"/>
              <a:gd name="T56" fmla="*/ 46 w 326"/>
              <a:gd name="T57" fmla="*/ 126 h 185"/>
              <a:gd name="T58" fmla="*/ 45 w 326"/>
              <a:gd name="T59" fmla="*/ 127 h 185"/>
              <a:gd name="T60" fmla="*/ 52 w 326"/>
              <a:gd name="T61" fmla="*/ 149 h 185"/>
              <a:gd name="T62" fmla="*/ 50 w 326"/>
              <a:gd name="T63" fmla="*/ 171 h 185"/>
              <a:gd name="T64" fmla="*/ 42 w 326"/>
              <a:gd name="T65" fmla="*/ 181 h 185"/>
              <a:gd name="T66" fmla="*/ 42 w 326"/>
              <a:gd name="T67" fmla="*/ 175 h 185"/>
              <a:gd name="T68" fmla="*/ 42 w 326"/>
              <a:gd name="T69" fmla="*/ 171 h 185"/>
              <a:gd name="T70" fmla="*/ 41 w 326"/>
              <a:gd name="T71" fmla="*/ 172 h 185"/>
              <a:gd name="T72" fmla="*/ 39 w 326"/>
              <a:gd name="T73" fmla="*/ 179 h 185"/>
              <a:gd name="T74" fmla="*/ 36 w 326"/>
              <a:gd name="T75" fmla="*/ 185 h 185"/>
              <a:gd name="T76" fmla="*/ 34 w 326"/>
              <a:gd name="T77" fmla="*/ 185 h 185"/>
              <a:gd name="T78" fmla="*/ 33 w 326"/>
              <a:gd name="T79" fmla="*/ 170 h 185"/>
              <a:gd name="T80" fmla="*/ 32 w 326"/>
              <a:gd name="T81" fmla="*/ 167 h 185"/>
              <a:gd name="T82" fmla="*/ 32 w 326"/>
              <a:gd name="T83" fmla="*/ 171 h 185"/>
              <a:gd name="T84" fmla="*/ 30 w 326"/>
              <a:gd name="T85" fmla="*/ 179 h 185"/>
              <a:gd name="T86" fmla="*/ 30 w 326"/>
              <a:gd name="T87" fmla="*/ 179 h 185"/>
              <a:gd name="T88" fmla="*/ 29 w 326"/>
              <a:gd name="T89" fmla="*/ 172 h 185"/>
              <a:gd name="T90" fmla="*/ 28 w 326"/>
              <a:gd name="T91" fmla="*/ 172 h 185"/>
              <a:gd name="T92" fmla="*/ 28 w 326"/>
              <a:gd name="T93" fmla="*/ 180 h 185"/>
              <a:gd name="T94" fmla="*/ 28 w 326"/>
              <a:gd name="T95" fmla="*/ 181 h 185"/>
              <a:gd name="T96" fmla="*/ 16 w 326"/>
              <a:gd name="T97" fmla="*/ 157 h 185"/>
              <a:gd name="T98" fmla="*/ 25 w 326"/>
              <a:gd name="T99" fmla="*/ 127 h 185"/>
              <a:gd name="T100" fmla="*/ 24 w 326"/>
              <a:gd name="T101" fmla="*/ 126 h 185"/>
              <a:gd name="T102" fmla="*/ 24 w 326"/>
              <a:gd name="T103" fmla="*/ 122 h 185"/>
              <a:gd name="T104" fmla="*/ 27 w 326"/>
              <a:gd name="T105" fmla="*/ 121 h 185"/>
              <a:gd name="T106" fmla="*/ 25 w 326"/>
              <a:gd name="T107" fmla="*/ 116 h 185"/>
              <a:gd name="T108" fmla="*/ 25 w 326"/>
              <a:gd name="T109" fmla="*/ 112 h 185"/>
              <a:gd name="T110" fmla="*/ 28 w 326"/>
              <a:gd name="T111" fmla="*/ 108 h 185"/>
              <a:gd name="T112" fmla="*/ 30 w 326"/>
              <a:gd name="T113" fmla="*/ 110 h 185"/>
              <a:gd name="T114" fmla="*/ 33 w 326"/>
              <a:gd name="T115" fmla="*/ 108 h 185"/>
              <a:gd name="T116" fmla="*/ 32 w 326"/>
              <a:gd name="T117" fmla="*/ 67 h 185"/>
              <a:gd name="T118" fmla="*/ 2 w 326"/>
              <a:gd name="T119" fmla="*/ 55 h 185"/>
              <a:gd name="T120" fmla="*/ 0 w 326"/>
              <a:gd name="T121" fmla="*/ 52 h 185"/>
              <a:gd name="T122" fmla="*/ 1 w 326"/>
              <a:gd name="T123" fmla="*/ 47 h 185"/>
              <a:gd name="T124" fmla="*/ 159 w 326"/>
              <a:gd name="T125"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6" h="185">
                <a:moveTo>
                  <a:pt x="248" y="93"/>
                </a:moveTo>
                <a:lnTo>
                  <a:pt x="250" y="94"/>
                </a:lnTo>
                <a:lnTo>
                  <a:pt x="251" y="95"/>
                </a:lnTo>
                <a:lnTo>
                  <a:pt x="253" y="98"/>
                </a:lnTo>
                <a:lnTo>
                  <a:pt x="253" y="138"/>
                </a:lnTo>
                <a:lnTo>
                  <a:pt x="249" y="148"/>
                </a:lnTo>
                <a:lnTo>
                  <a:pt x="239" y="157"/>
                </a:lnTo>
                <a:lnTo>
                  <a:pt x="225" y="163"/>
                </a:lnTo>
                <a:lnTo>
                  <a:pt x="207" y="168"/>
                </a:lnTo>
                <a:lnTo>
                  <a:pt x="185" y="171"/>
                </a:lnTo>
                <a:lnTo>
                  <a:pt x="163" y="172"/>
                </a:lnTo>
                <a:lnTo>
                  <a:pt x="142" y="171"/>
                </a:lnTo>
                <a:lnTo>
                  <a:pt x="120" y="168"/>
                </a:lnTo>
                <a:lnTo>
                  <a:pt x="102" y="163"/>
                </a:lnTo>
                <a:lnTo>
                  <a:pt x="87" y="157"/>
                </a:lnTo>
                <a:lnTo>
                  <a:pt x="78" y="148"/>
                </a:lnTo>
                <a:lnTo>
                  <a:pt x="74" y="138"/>
                </a:lnTo>
                <a:lnTo>
                  <a:pt x="74" y="99"/>
                </a:lnTo>
                <a:lnTo>
                  <a:pt x="75" y="97"/>
                </a:lnTo>
                <a:lnTo>
                  <a:pt x="76" y="94"/>
                </a:lnTo>
                <a:lnTo>
                  <a:pt x="79" y="93"/>
                </a:lnTo>
                <a:lnTo>
                  <a:pt x="82" y="94"/>
                </a:lnTo>
                <a:lnTo>
                  <a:pt x="158" y="125"/>
                </a:lnTo>
                <a:lnTo>
                  <a:pt x="163" y="126"/>
                </a:lnTo>
                <a:lnTo>
                  <a:pt x="168" y="125"/>
                </a:lnTo>
                <a:lnTo>
                  <a:pt x="245" y="93"/>
                </a:lnTo>
                <a:lnTo>
                  <a:pt x="248" y="93"/>
                </a:lnTo>
                <a:close/>
                <a:moveTo>
                  <a:pt x="163" y="0"/>
                </a:moveTo>
                <a:lnTo>
                  <a:pt x="167" y="0"/>
                </a:lnTo>
                <a:lnTo>
                  <a:pt x="322" y="46"/>
                </a:lnTo>
                <a:lnTo>
                  <a:pt x="324" y="47"/>
                </a:lnTo>
                <a:lnTo>
                  <a:pt x="326" y="50"/>
                </a:lnTo>
                <a:lnTo>
                  <a:pt x="326" y="52"/>
                </a:lnTo>
                <a:lnTo>
                  <a:pt x="324" y="53"/>
                </a:lnTo>
                <a:lnTo>
                  <a:pt x="323" y="55"/>
                </a:lnTo>
                <a:lnTo>
                  <a:pt x="168" y="120"/>
                </a:lnTo>
                <a:lnTo>
                  <a:pt x="163" y="121"/>
                </a:lnTo>
                <a:lnTo>
                  <a:pt x="157" y="120"/>
                </a:lnTo>
                <a:lnTo>
                  <a:pt x="43" y="72"/>
                </a:lnTo>
                <a:lnTo>
                  <a:pt x="42" y="72"/>
                </a:lnTo>
                <a:lnTo>
                  <a:pt x="39" y="74"/>
                </a:lnTo>
                <a:lnTo>
                  <a:pt x="39" y="75"/>
                </a:lnTo>
                <a:lnTo>
                  <a:pt x="39" y="110"/>
                </a:lnTo>
                <a:lnTo>
                  <a:pt x="39" y="110"/>
                </a:lnTo>
                <a:lnTo>
                  <a:pt x="41" y="111"/>
                </a:lnTo>
                <a:lnTo>
                  <a:pt x="42" y="110"/>
                </a:lnTo>
                <a:lnTo>
                  <a:pt x="43" y="110"/>
                </a:lnTo>
                <a:lnTo>
                  <a:pt x="45" y="110"/>
                </a:lnTo>
                <a:lnTo>
                  <a:pt x="45" y="111"/>
                </a:lnTo>
                <a:lnTo>
                  <a:pt x="46" y="112"/>
                </a:lnTo>
                <a:lnTo>
                  <a:pt x="46" y="115"/>
                </a:lnTo>
                <a:lnTo>
                  <a:pt x="46" y="116"/>
                </a:lnTo>
                <a:lnTo>
                  <a:pt x="46" y="120"/>
                </a:lnTo>
                <a:lnTo>
                  <a:pt x="45" y="122"/>
                </a:lnTo>
                <a:lnTo>
                  <a:pt x="45" y="124"/>
                </a:lnTo>
                <a:lnTo>
                  <a:pt x="46" y="124"/>
                </a:lnTo>
                <a:lnTo>
                  <a:pt x="47" y="125"/>
                </a:lnTo>
                <a:lnTo>
                  <a:pt x="46" y="126"/>
                </a:lnTo>
                <a:lnTo>
                  <a:pt x="45" y="127"/>
                </a:lnTo>
                <a:lnTo>
                  <a:pt x="45" y="127"/>
                </a:lnTo>
                <a:lnTo>
                  <a:pt x="50" y="138"/>
                </a:lnTo>
                <a:lnTo>
                  <a:pt x="52" y="149"/>
                </a:lnTo>
                <a:lnTo>
                  <a:pt x="52" y="161"/>
                </a:lnTo>
                <a:lnTo>
                  <a:pt x="50" y="171"/>
                </a:lnTo>
                <a:lnTo>
                  <a:pt x="42" y="180"/>
                </a:lnTo>
                <a:lnTo>
                  <a:pt x="42" y="181"/>
                </a:lnTo>
                <a:lnTo>
                  <a:pt x="42" y="180"/>
                </a:lnTo>
                <a:lnTo>
                  <a:pt x="42" y="175"/>
                </a:lnTo>
                <a:lnTo>
                  <a:pt x="42" y="172"/>
                </a:lnTo>
                <a:lnTo>
                  <a:pt x="42" y="171"/>
                </a:lnTo>
                <a:lnTo>
                  <a:pt x="42" y="171"/>
                </a:lnTo>
                <a:lnTo>
                  <a:pt x="41" y="172"/>
                </a:lnTo>
                <a:lnTo>
                  <a:pt x="41" y="175"/>
                </a:lnTo>
                <a:lnTo>
                  <a:pt x="39" y="179"/>
                </a:lnTo>
                <a:lnTo>
                  <a:pt x="37" y="182"/>
                </a:lnTo>
                <a:lnTo>
                  <a:pt x="36" y="185"/>
                </a:lnTo>
                <a:lnTo>
                  <a:pt x="34" y="185"/>
                </a:lnTo>
                <a:lnTo>
                  <a:pt x="34" y="185"/>
                </a:lnTo>
                <a:lnTo>
                  <a:pt x="33" y="173"/>
                </a:lnTo>
                <a:lnTo>
                  <a:pt x="33" y="170"/>
                </a:lnTo>
                <a:lnTo>
                  <a:pt x="33" y="168"/>
                </a:lnTo>
                <a:lnTo>
                  <a:pt x="32" y="167"/>
                </a:lnTo>
                <a:lnTo>
                  <a:pt x="32" y="168"/>
                </a:lnTo>
                <a:lnTo>
                  <a:pt x="32" y="171"/>
                </a:lnTo>
                <a:lnTo>
                  <a:pt x="32" y="179"/>
                </a:lnTo>
                <a:lnTo>
                  <a:pt x="30" y="179"/>
                </a:lnTo>
                <a:lnTo>
                  <a:pt x="30" y="180"/>
                </a:lnTo>
                <a:lnTo>
                  <a:pt x="30" y="179"/>
                </a:lnTo>
                <a:lnTo>
                  <a:pt x="29" y="175"/>
                </a:lnTo>
                <a:lnTo>
                  <a:pt x="29" y="172"/>
                </a:lnTo>
                <a:lnTo>
                  <a:pt x="28" y="172"/>
                </a:lnTo>
                <a:lnTo>
                  <a:pt x="28" y="172"/>
                </a:lnTo>
                <a:lnTo>
                  <a:pt x="28" y="175"/>
                </a:lnTo>
                <a:lnTo>
                  <a:pt x="28" y="180"/>
                </a:lnTo>
                <a:lnTo>
                  <a:pt x="28" y="181"/>
                </a:lnTo>
                <a:lnTo>
                  <a:pt x="28" y="181"/>
                </a:lnTo>
                <a:lnTo>
                  <a:pt x="19" y="170"/>
                </a:lnTo>
                <a:lnTo>
                  <a:pt x="16" y="157"/>
                </a:lnTo>
                <a:lnTo>
                  <a:pt x="19" y="141"/>
                </a:lnTo>
                <a:lnTo>
                  <a:pt x="25" y="127"/>
                </a:lnTo>
                <a:lnTo>
                  <a:pt x="25" y="126"/>
                </a:lnTo>
                <a:lnTo>
                  <a:pt x="24" y="126"/>
                </a:lnTo>
                <a:lnTo>
                  <a:pt x="24" y="124"/>
                </a:lnTo>
                <a:lnTo>
                  <a:pt x="24" y="122"/>
                </a:lnTo>
                <a:lnTo>
                  <a:pt x="25" y="122"/>
                </a:lnTo>
                <a:lnTo>
                  <a:pt x="27" y="121"/>
                </a:lnTo>
                <a:lnTo>
                  <a:pt x="25" y="118"/>
                </a:lnTo>
                <a:lnTo>
                  <a:pt x="25" y="116"/>
                </a:lnTo>
                <a:lnTo>
                  <a:pt x="25" y="113"/>
                </a:lnTo>
                <a:lnTo>
                  <a:pt x="25" y="112"/>
                </a:lnTo>
                <a:lnTo>
                  <a:pt x="27" y="110"/>
                </a:lnTo>
                <a:lnTo>
                  <a:pt x="28" y="108"/>
                </a:lnTo>
                <a:lnTo>
                  <a:pt x="30" y="108"/>
                </a:lnTo>
                <a:lnTo>
                  <a:pt x="30" y="110"/>
                </a:lnTo>
                <a:lnTo>
                  <a:pt x="32" y="108"/>
                </a:lnTo>
                <a:lnTo>
                  <a:pt x="33" y="108"/>
                </a:lnTo>
                <a:lnTo>
                  <a:pt x="33" y="70"/>
                </a:lnTo>
                <a:lnTo>
                  <a:pt x="32" y="67"/>
                </a:lnTo>
                <a:lnTo>
                  <a:pt x="30" y="66"/>
                </a:lnTo>
                <a:lnTo>
                  <a:pt x="2" y="55"/>
                </a:lnTo>
                <a:lnTo>
                  <a:pt x="1" y="53"/>
                </a:lnTo>
                <a:lnTo>
                  <a:pt x="0" y="52"/>
                </a:lnTo>
                <a:lnTo>
                  <a:pt x="0" y="50"/>
                </a:lnTo>
                <a:lnTo>
                  <a:pt x="1" y="47"/>
                </a:lnTo>
                <a:lnTo>
                  <a:pt x="4" y="46"/>
                </a:lnTo>
                <a:lnTo>
                  <a:pt x="159" y="0"/>
                </a:lnTo>
                <a:lnTo>
                  <a:pt x="163" y="0"/>
                </a:lnTo>
                <a:close/>
              </a:path>
            </a:pathLst>
          </a:custGeom>
          <a:solidFill>
            <a:schemeClr val="bg1">
              <a:alpha val="20000"/>
            </a:schemeClr>
          </a:solidFill>
          <a:ln w="0">
            <a:noFill/>
            <a:prstDash val="solid"/>
            <a:round/>
          </a:ln>
        </p:spPr>
        <p:txBody>
          <a:bodyPr vert="horz" wrap="square" lIns="91440" tIns="45720" rIns="91440" bIns="45720" numCol="1" anchor="t" anchorCtr="0" compatLnSpc="1"/>
          <a:lstStyle/>
          <a:p>
            <a:endParaRPr lang="zh-CN" altLang="en-US">
              <a:latin typeface="微软雅黑" charset="-122"/>
            </a:endParaRPr>
          </a:p>
        </p:txBody>
      </p:sp>
      <p:sp>
        <p:nvSpPr>
          <p:cNvPr id="5" name="Freeform 381"/>
          <p:cNvSpPr>
            <a:spLocks noEditPoints="1"/>
          </p:cNvSpPr>
          <p:nvPr userDrawn="1"/>
        </p:nvSpPr>
        <p:spPr bwMode="auto">
          <a:xfrm rot="14941924">
            <a:off x="8362898" y="3498968"/>
            <a:ext cx="4181014" cy="4031692"/>
          </a:xfrm>
          <a:custGeom>
            <a:avLst/>
            <a:gdLst>
              <a:gd name="T0" fmla="*/ 138 w 280"/>
              <a:gd name="T1" fmla="*/ 237 h 270"/>
              <a:gd name="T2" fmla="*/ 165 w 280"/>
              <a:gd name="T3" fmla="*/ 210 h 270"/>
              <a:gd name="T4" fmla="*/ 73 w 280"/>
              <a:gd name="T5" fmla="*/ 210 h 270"/>
              <a:gd name="T6" fmla="*/ 61 w 280"/>
              <a:gd name="T7" fmla="*/ 237 h 270"/>
              <a:gd name="T8" fmla="*/ 133 w 280"/>
              <a:gd name="T9" fmla="*/ 243 h 270"/>
              <a:gd name="T10" fmla="*/ 101 w 280"/>
              <a:gd name="T11" fmla="*/ 207 h 270"/>
              <a:gd name="T12" fmla="*/ 181 w 280"/>
              <a:gd name="T13" fmla="*/ 207 h 270"/>
              <a:gd name="T14" fmla="*/ 147 w 280"/>
              <a:gd name="T15" fmla="*/ 242 h 270"/>
              <a:gd name="T16" fmla="*/ 202 w 280"/>
              <a:gd name="T17" fmla="*/ 253 h 270"/>
              <a:gd name="T18" fmla="*/ 202 w 280"/>
              <a:gd name="T19" fmla="*/ 219 h 270"/>
              <a:gd name="T20" fmla="*/ 222 w 280"/>
              <a:gd name="T21" fmla="*/ 200 h 270"/>
              <a:gd name="T22" fmla="*/ 64 w 280"/>
              <a:gd name="T23" fmla="*/ 166 h 270"/>
              <a:gd name="T24" fmla="*/ 79 w 280"/>
              <a:gd name="T25" fmla="*/ 197 h 270"/>
              <a:gd name="T26" fmla="*/ 71 w 280"/>
              <a:gd name="T27" fmla="*/ 156 h 270"/>
              <a:gd name="T28" fmla="*/ 184 w 280"/>
              <a:gd name="T29" fmla="*/ 196 h 270"/>
              <a:gd name="T30" fmla="*/ 221 w 280"/>
              <a:gd name="T31" fmla="*/ 191 h 270"/>
              <a:gd name="T32" fmla="*/ 230 w 280"/>
              <a:gd name="T33" fmla="*/ 100 h 270"/>
              <a:gd name="T34" fmla="*/ 214 w 280"/>
              <a:gd name="T35" fmla="*/ 148 h 270"/>
              <a:gd name="T36" fmla="*/ 248 w 280"/>
              <a:gd name="T37" fmla="*/ 177 h 270"/>
              <a:gd name="T38" fmla="*/ 231 w 280"/>
              <a:gd name="T39" fmla="*/ 101 h 270"/>
              <a:gd name="T40" fmla="*/ 14 w 280"/>
              <a:gd name="T41" fmla="*/ 137 h 270"/>
              <a:gd name="T42" fmla="*/ 38 w 280"/>
              <a:gd name="T43" fmla="*/ 171 h 270"/>
              <a:gd name="T44" fmla="*/ 61 w 280"/>
              <a:gd name="T45" fmla="*/ 156 h 270"/>
              <a:gd name="T46" fmla="*/ 51 w 280"/>
              <a:gd name="T47" fmla="*/ 101 h 270"/>
              <a:gd name="T48" fmla="*/ 179 w 280"/>
              <a:gd name="T49" fmla="*/ 133 h 270"/>
              <a:gd name="T50" fmla="*/ 111 w 280"/>
              <a:gd name="T51" fmla="*/ 160 h 270"/>
              <a:gd name="T52" fmla="*/ 139 w 280"/>
              <a:gd name="T53" fmla="*/ 94 h 270"/>
              <a:gd name="T54" fmla="*/ 208 w 280"/>
              <a:gd name="T55" fmla="*/ 133 h 270"/>
              <a:gd name="T56" fmla="*/ 221 w 280"/>
              <a:gd name="T57" fmla="*/ 97 h 270"/>
              <a:gd name="T58" fmla="*/ 60 w 280"/>
              <a:gd name="T59" fmla="*/ 96 h 270"/>
              <a:gd name="T60" fmla="*/ 69 w 280"/>
              <a:gd name="T61" fmla="*/ 133 h 270"/>
              <a:gd name="T62" fmla="*/ 93 w 280"/>
              <a:gd name="T63" fmla="*/ 87 h 270"/>
              <a:gd name="T64" fmla="*/ 87 w 280"/>
              <a:gd name="T65" fmla="*/ 114 h 270"/>
              <a:gd name="T66" fmla="*/ 105 w 280"/>
              <a:gd name="T67" fmla="*/ 201 h 270"/>
              <a:gd name="T68" fmla="*/ 174 w 280"/>
              <a:gd name="T69" fmla="*/ 201 h 270"/>
              <a:gd name="T70" fmla="*/ 191 w 280"/>
              <a:gd name="T71" fmla="*/ 114 h 270"/>
              <a:gd name="T72" fmla="*/ 139 w 280"/>
              <a:gd name="T73" fmla="*/ 50 h 270"/>
              <a:gd name="T74" fmla="*/ 116 w 280"/>
              <a:gd name="T75" fmla="*/ 78 h 270"/>
              <a:gd name="T76" fmla="*/ 142 w 280"/>
              <a:gd name="T77" fmla="*/ 50 h 270"/>
              <a:gd name="T78" fmla="*/ 147 w 280"/>
              <a:gd name="T79" fmla="*/ 46 h 270"/>
              <a:gd name="T80" fmla="*/ 181 w 280"/>
              <a:gd name="T81" fmla="*/ 81 h 270"/>
              <a:gd name="T82" fmla="*/ 222 w 280"/>
              <a:gd name="T83" fmla="*/ 71 h 270"/>
              <a:gd name="T84" fmla="*/ 200 w 280"/>
              <a:gd name="T85" fmla="*/ 50 h 270"/>
              <a:gd name="T86" fmla="*/ 97 w 280"/>
              <a:gd name="T87" fmla="*/ 30 h 270"/>
              <a:gd name="T88" fmla="*/ 57 w 280"/>
              <a:gd name="T89" fmla="*/ 87 h 270"/>
              <a:gd name="T90" fmla="*/ 103 w 280"/>
              <a:gd name="T91" fmla="*/ 78 h 270"/>
              <a:gd name="T92" fmla="*/ 131 w 280"/>
              <a:gd name="T93" fmla="*/ 42 h 270"/>
              <a:gd name="T94" fmla="*/ 222 w 280"/>
              <a:gd name="T95" fmla="*/ 21 h 270"/>
              <a:gd name="T96" fmla="*/ 230 w 280"/>
              <a:gd name="T97" fmla="*/ 91 h 270"/>
              <a:gd name="T98" fmla="*/ 276 w 280"/>
              <a:gd name="T99" fmla="*/ 159 h 270"/>
              <a:gd name="T100" fmla="*/ 231 w 280"/>
              <a:gd name="T101" fmla="*/ 207 h 270"/>
              <a:gd name="T102" fmla="*/ 245 w 280"/>
              <a:gd name="T103" fmla="*/ 243 h 270"/>
              <a:gd name="T104" fmla="*/ 206 w 280"/>
              <a:gd name="T105" fmla="*/ 266 h 270"/>
              <a:gd name="T106" fmla="*/ 138 w 280"/>
              <a:gd name="T107" fmla="*/ 248 h 270"/>
              <a:gd name="T108" fmla="*/ 51 w 280"/>
              <a:gd name="T109" fmla="*/ 239 h 270"/>
              <a:gd name="T110" fmla="*/ 29 w 280"/>
              <a:gd name="T111" fmla="*/ 187 h 270"/>
              <a:gd name="T112" fmla="*/ 2 w 280"/>
              <a:gd name="T113" fmla="*/ 129 h 270"/>
              <a:gd name="T114" fmla="*/ 48 w 280"/>
              <a:gd name="T115" fmla="*/ 67 h 270"/>
              <a:gd name="T116" fmla="*/ 119 w 280"/>
              <a:gd name="T117" fmla="*/ 26 h 270"/>
              <a:gd name="T118" fmla="*/ 172 w 280"/>
              <a:gd name="T119" fmla="*/ 21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0" h="270">
                <a:moveTo>
                  <a:pt x="116" y="209"/>
                </a:moveTo>
                <a:lnTo>
                  <a:pt x="115" y="209"/>
                </a:lnTo>
                <a:lnTo>
                  <a:pt x="114" y="211"/>
                </a:lnTo>
                <a:lnTo>
                  <a:pt x="114" y="212"/>
                </a:lnTo>
                <a:lnTo>
                  <a:pt x="126" y="226"/>
                </a:lnTo>
                <a:lnTo>
                  <a:pt x="138" y="237"/>
                </a:lnTo>
                <a:lnTo>
                  <a:pt x="139" y="238"/>
                </a:lnTo>
                <a:lnTo>
                  <a:pt x="142" y="237"/>
                </a:lnTo>
                <a:lnTo>
                  <a:pt x="153" y="226"/>
                </a:lnTo>
                <a:lnTo>
                  <a:pt x="165" y="212"/>
                </a:lnTo>
                <a:lnTo>
                  <a:pt x="166" y="211"/>
                </a:lnTo>
                <a:lnTo>
                  <a:pt x="165" y="210"/>
                </a:lnTo>
                <a:lnTo>
                  <a:pt x="163" y="209"/>
                </a:lnTo>
                <a:lnTo>
                  <a:pt x="116" y="209"/>
                </a:lnTo>
                <a:close/>
                <a:moveTo>
                  <a:pt x="79" y="203"/>
                </a:moveTo>
                <a:lnTo>
                  <a:pt x="77" y="203"/>
                </a:lnTo>
                <a:lnTo>
                  <a:pt x="75" y="205"/>
                </a:lnTo>
                <a:lnTo>
                  <a:pt x="73" y="210"/>
                </a:lnTo>
                <a:lnTo>
                  <a:pt x="69" y="212"/>
                </a:lnTo>
                <a:lnTo>
                  <a:pt x="64" y="215"/>
                </a:lnTo>
                <a:lnTo>
                  <a:pt x="59" y="217"/>
                </a:lnTo>
                <a:lnTo>
                  <a:pt x="57" y="219"/>
                </a:lnTo>
                <a:lnTo>
                  <a:pt x="57" y="220"/>
                </a:lnTo>
                <a:lnTo>
                  <a:pt x="61" y="237"/>
                </a:lnTo>
                <a:lnTo>
                  <a:pt x="70" y="248"/>
                </a:lnTo>
                <a:lnTo>
                  <a:pt x="82" y="256"/>
                </a:lnTo>
                <a:lnTo>
                  <a:pt x="97" y="258"/>
                </a:lnTo>
                <a:lnTo>
                  <a:pt x="114" y="254"/>
                </a:lnTo>
                <a:lnTo>
                  <a:pt x="131" y="244"/>
                </a:lnTo>
                <a:lnTo>
                  <a:pt x="133" y="243"/>
                </a:lnTo>
                <a:lnTo>
                  <a:pt x="133" y="242"/>
                </a:lnTo>
                <a:lnTo>
                  <a:pt x="131" y="240"/>
                </a:lnTo>
                <a:lnTo>
                  <a:pt x="119" y="228"/>
                </a:lnTo>
                <a:lnTo>
                  <a:pt x="106" y="211"/>
                </a:lnTo>
                <a:lnTo>
                  <a:pt x="103" y="209"/>
                </a:lnTo>
                <a:lnTo>
                  <a:pt x="101" y="207"/>
                </a:lnTo>
                <a:lnTo>
                  <a:pt x="98" y="207"/>
                </a:lnTo>
                <a:lnTo>
                  <a:pt x="88" y="206"/>
                </a:lnTo>
                <a:lnTo>
                  <a:pt x="79" y="203"/>
                </a:lnTo>
                <a:close/>
                <a:moveTo>
                  <a:pt x="220" y="198"/>
                </a:moveTo>
                <a:lnTo>
                  <a:pt x="202" y="203"/>
                </a:lnTo>
                <a:lnTo>
                  <a:pt x="181" y="207"/>
                </a:lnTo>
                <a:lnTo>
                  <a:pt x="179" y="207"/>
                </a:lnTo>
                <a:lnTo>
                  <a:pt x="176" y="209"/>
                </a:lnTo>
                <a:lnTo>
                  <a:pt x="174" y="211"/>
                </a:lnTo>
                <a:lnTo>
                  <a:pt x="161" y="228"/>
                </a:lnTo>
                <a:lnTo>
                  <a:pt x="148" y="240"/>
                </a:lnTo>
                <a:lnTo>
                  <a:pt x="147" y="242"/>
                </a:lnTo>
                <a:lnTo>
                  <a:pt x="147" y="243"/>
                </a:lnTo>
                <a:lnTo>
                  <a:pt x="148" y="244"/>
                </a:lnTo>
                <a:lnTo>
                  <a:pt x="163" y="253"/>
                </a:lnTo>
                <a:lnTo>
                  <a:pt x="177" y="257"/>
                </a:lnTo>
                <a:lnTo>
                  <a:pt x="191" y="257"/>
                </a:lnTo>
                <a:lnTo>
                  <a:pt x="202" y="253"/>
                </a:lnTo>
                <a:lnTo>
                  <a:pt x="203" y="252"/>
                </a:lnTo>
                <a:lnTo>
                  <a:pt x="204" y="251"/>
                </a:lnTo>
                <a:lnTo>
                  <a:pt x="203" y="249"/>
                </a:lnTo>
                <a:lnTo>
                  <a:pt x="198" y="239"/>
                </a:lnTo>
                <a:lnTo>
                  <a:pt x="198" y="228"/>
                </a:lnTo>
                <a:lnTo>
                  <a:pt x="202" y="219"/>
                </a:lnTo>
                <a:lnTo>
                  <a:pt x="209" y="211"/>
                </a:lnTo>
                <a:lnTo>
                  <a:pt x="221" y="207"/>
                </a:lnTo>
                <a:lnTo>
                  <a:pt x="222" y="206"/>
                </a:lnTo>
                <a:lnTo>
                  <a:pt x="223" y="205"/>
                </a:lnTo>
                <a:lnTo>
                  <a:pt x="222" y="201"/>
                </a:lnTo>
                <a:lnTo>
                  <a:pt x="222" y="200"/>
                </a:lnTo>
                <a:lnTo>
                  <a:pt x="221" y="198"/>
                </a:lnTo>
                <a:lnTo>
                  <a:pt x="220" y="198"/>
                </a:lnTo>
                <a:close/>
                <a:moveTo>
                  <a:pt x="69" y="155"/>
                </a:moveTo>
                <a:lnTo>
                  <a:pt x="68" y="155"/>
                </a:lnTo>
                <a:lnTo>
                  <a:pt x="68" y="156"/>
                </a:lnTo>
                <a:lnTo>
                  <a:pt x="64" y="166"/>
                </a:lnTo>
                <a:lnTo>
                  <a:pt x="64" y="168"/>
                </a:lnTo>
                <a:lnTo>
                  <a:pt x="65" y="170"/>
                </a:lnTo>
                <a:lnTo>
                  <a:pt x="73" y="177"/>
                </a:lnTo>
                <a:lnTo>
                  <a:pt x="78" y="186"/>
                </a:lnTo>
                <a:lnTo>
                  <a:pt x="79" y="196"/>
                </a:lnTo>
                <a:lnTo>
                  <a:pt x="79" y="197"/>
                </a:lnTo>
                <a:lnTo>
                  <a:pt x="80" y="198"/>
                </a:lnTo>
                <a:lnTo>
                  <a:pt x="93" y="201"/>
                </a:lnTo>
                <a:lnTo>
                  <a:pt x="94" y="200"/>
                </a:lnTo>
                <a:lnTo>
                  <a:pt x="96" y="198"/>
                </a:lnTo>
                <a:lnTo>
                  <a:pt x="96" y="196"/>
                </a:lnTo>
                <a:lnTo>
                  <a:pt x="71" y="156"/>
                </a:lnTo>
                <a:lnTo>
                  <a:pt x="70" y="155"/>
                </a:lnTo>
                <a:lnTo>
                  <a:pt x="69" y="155"/>
                </a:lnTo>
                <a:close/>
                <a:moveTo>
                  <a:pt x="209" y="155"/>
                </a:moveTo>
                <a:lnTo>
                  <a:pt x="208" y="155"/>
                </a:lnTo>
                <a:lnTo>
                  <a:pt x="207" y="156"/>
                </a:lnTo>
                <a:lnTo>
                  <a:pt x="184" y="196"/>
                </a:lnTo>
                <a:lnTo>
                  <a:pt x="184" y="198"/>
                </a:lnTo>
                <a:lnTo>
                  <a:pt x="185" y="200"/>
                </a:lnTo>
                <a:lnTo>
                  <a:pt x="186" y="201"/>
                </a:lnTo>
                <a:lnTo>
                  <a:pt x="204" y="197"/>
                </a:lnTo>
                <a:lnTo>
                  <a:pt x="220" y="192"/>
                </a:lnTo>
                <a:lnTo>
                  <a:pt x="221" y="191"/>
                </a:lnTo>
                <a:lnTo>
                  <a:pt x="221" y="189"/>
                </a:lnTo>
                <a:lnTo>
                  <a:pt x="218" y="173"/>
                </a:lnTo>
                <a:lnTo>
                  <a:pt x="212" y="156"/>
                </a:lnTo>
                <a:lnTo>
                  <a:pt x="211" y="155"/>
                </a:lnTo>
                <a:lnTo>
                  <a:pt x="209" y="155"/>
                </a:lnTo>
                <a:close/>
                <a:moveTo>
                  <a:pt x="230" y="100"/>
                </a:moveTo>
                <a:lnTo>
                  <a:pt x="229" y="101"/>
                </a:lnTo>
                <a:lnTo>
                  <a:pt x="227" y="103"/>
                </a:lnTo>
                <a:lnTo>
                  <a:pt x="222" y="120"/>
                </a:lnTo>
                <a:lnTo>
                  <a:pt x="214" y="140"/>
                </a:lnTo>
                <a:lnTo>
                  <a:pt x="214" y="143"/>
                </a:lnTo>
                <a:lnTo>
                  <a:pt x="214" y="148"/>
                </a:lnTo>
                <a:lnTo>
                  <a:pt x="222" y="168"/>
                </a:lnTo>
                <a:lnTo>
                  <a:pt x="227" y="186"/>
                </a:lnTo>
                <a:lnTo>
                  <a:pt x="229" y="187"/>
                </a:lnTo>
                <a:lnTo>
                  <a:pt x="230" y="187"/>
                </a:lnTo>
                <a:lnTo>
                  <a:pt x="231" y="187"/>
                </a:lnTo>
                <a:lnTo>
                  <a:pt x="248" y="177"/>
                </a:lnTo>
                <a:lnTo>
                  <a:pt x="259" y="164"/>
                </a:lnTo>
                <a:lnTo>
                  <a:pt x="266" y="151"/>
                </a:lnTo>
                <a:lnTo>
                  <a:pt x="266" y="137"/>
                </a:lnTo>
                <a:lnTo>
                  <a:pt x="259" y="124"/>
                </a:lnTo>
                <a:lnTo>
                  <a:pt x="249" y="111"/>
                </a:lnTo>
                <a:lnTo>
                  <a:pt x="231" y="101"/>
                </a:lnTo>
                <a:lnTo>
                  <a:pt x="230" y="100"/>
                </a:lnTo>
                <a:close/>
                <a:moveTo>
                  <a:pt x="50" y="100"/>
                </a:moveTo>
                <a:lnTo>
                  <a:pt x="48" y="100"/>
                </a:lnTo>
                <a:lnTo>
                  <a:pt x="31" y="111"/>
                </a:lnTo>
                <a:lnTo>
                  <a:pt x="19" y="124"/>
                </a:lnTo>
                <a:lnTo>
                  <a:pt x="14" y="137"/>
                </a:lnTo>
                <a:lnTo>
                  <a:pt x="14" y="151"/>
                </a:lnTo>
                <a:lnTo>
                  <a:pt x="19" y="164"/>
                </a:lnTo>
                <a:lnTo>
                  <a:pt x="31" y="177"/>
                </a:lnTo>
                <a:lnTo>
                  <a:pt x="33" y="177"/>
                </a:lnTo>
                <a:lnTo>
                  <a:pt x="34" y="175"/>
                </a:lnTo>
                <a:lnTo>
                  <a:pt x="38" y="171"/>
                </a:lnTo>
                <a:lnTo>
                  <a:pt x="43" y="169"/>
                </a:lnTo>
                <a:lnTo>
                  <a:pt x="48" y="168"/>
                </a:lnTo>
                <a:lnTo>
                  <a:pt x="55" y="168"/>
                </a:lnTo>
                <a:lnTo>
                  <a:pt x="56" y="166"/>
                </a:lnTo>
                <a:lnTo>
                  <a:pt x="57" y="165"/>
                </a:lnTo>
                <a:lnTo>
                  <a:pt x="61" y="156"/>
                </a:lnTo>
                <a:lnTo>
                  <a:pt x="64" y="148"/>
                </a:lnTo>
                <a:lnTo>
                  <a:pt x="65" y="143"/>
                </a:lnTo>
                <a:lnTo>
                  <a:pt x="64" y="140"/>
                </a:lnTo>
                <a:lnTo>
                  <a:pt x="57" y="120"/>
                </a:lnTo>
                <a:lnTo>
                  <a:pt x="52" y="103"/>
                </a:lnTo>
                <a:lnTo>
                  <a:pt x="51" y="101"/>
                </a:lnTo>
                <a:lnTo>
                  <a:pt x="50" y="100"/>
                </a:lnTo>
                <a:close/>
                <a:moveTo>
                  <a:pt x="139" y="94"/>
                </a:moveTo>
                <a:lnTo>
                  <a:pt x="154" y="96"/>
                </a:lnTo>
                <a:lnTo>
                  <a:pt x="167" y="105"/>
                </a:lnTo>
                <a:lnTo>
                  <a:pt x="175" y="118"/>
                </a:lnTo>
                <a:lnTo>
                  <a:pt x="179" y="133"/>
                </a:lnTo>
                <a:lnTo>
                  <a:pt x="175" y="148"/>
                </a:lnTo>
                <a:lnTo>
                  <a:pt x="167" y="160"/>
                </a:lnTo>
                <a:lnTo>
                  <a:pt x="154" y="169"/>
                </a:lnTo>
                <a:lnTo>
                  <a:pt x="139" y="171"/>
                </a:lnTo>
                <a:lnTo>
                  <a:pt x="124" y="169"/>
                </a:lnTo>
                <a:lnTo>
                  <a:pt x="111" y="160"/>
                </a:lnTo>
                <a:lnTo>
                  <a:pt x="102" y="148"/>
                </a:lnTo>
                <a:lnTo>
                  <a:pt x="100" y="133"/>
                </a:lnTo>
                <a:lnTo>
                  <a:pt x="102" y="118"/>
                </a:lnTo>
                <a:lnTo>
                  <a:pt x="111" y="105"/>
                </a:lnTo>
                <a:lnTo>
                  <a:pt x="124" y="96"/>
                </a:lnTo>
                <a:lnTo>
                  <a:pt x="139" y="94"/>
                </a:lnTo>
                <a:close/>
                <a:moveTo>
                  <a:pt x="186" y="87"/>
                </a:moveTo>
                <a:lnTo>
                  <a:pt x="185" y="87"/>
                </a:lnTo>
                <a:lnTo>
                  <a:pt x="184" y="88"/>
                </a:lnTo>
                <a:lnTo>
                  <a:pt x="184" y="91"/>
                </a:lnTo>
                <a:lnTo>
                  <a:pt x="207" y="132"/>
                </a:lnTo>
                <a:lnTo>
                  <a:pt x="208" y="133"/>
                </a:lnTo>
                <a:lnTo>
                  <a:pt x="209" y="133"/>
                </a:lnTo>
                <a:lnTo>
                  <a:pt x="211" y="132"/>
                </a:lnTo>
                <a:lnTo>
                  <a:pt x="212" y="131"/>
                </a:lnTo>
                <a:lnTo>
                  <a:pt x="217" y="114"/>
                </a:lnTo>
                <a:lnTo>
                  <a:pt x="221" y="99"/>
                </a:lnTo>
                <a:lnTo>
                  <a:pt x="221" y="97"/>
                </a:lnTo>
                <a:lnTo>
                  <a:pt x="220" y="95"/>
                </a:lnTo>
                <a:lnTo>
                  <a:pt x="204" y="91"/>
                </a:lnTo>
                <a:lnTo>
                  <a:pt x="186" y="87"/>
                </a:lnTo>
                <a:close/>
                <a:moveTo>
                  <a:pt x="93" y="87"/>
                </a:moveTo>
                <a:lnTo>
                  <a:pt x="75" y="91"/>
                </a:lnTo>
                <a:lnTo>
                  <a:pt x="60" y="96"/>
                </a:lnTo>
                <a:lnTo>
                  <a:pt x="59" y="96"/>
                </a:lnTo>
                <a:lnTo>
                  <a:pt x="57" y="99"/>
                </a:lnTo>
                <a:lnTo>
                  <a:pt x="61" y="114"/>
                </a:lnTo>
                <a:lnTo>
                  <a:pt x="68" y="132"/>
                </a:lnTo>
                <a:lnTo>
                  <a:pt x="68" y="132"/>
                </a:lnTo>
                <a:lnTo>
                  <a:pt x="69" y="133"/>
                </a:lnTo>
                <a:lnTo>
                  <a:pt x="70" y="133"/>
                </a:lnTo>
                <a:lnTo>
                  <a:pt x="71" y="132"/>
                </a:lnTo>
                <a:lnTo>
                  <a:pt x="96" y="91"/>
                </a:lnTo>
                <a:lnTo>
                  <a:pt x="96" y="88"/>
                </a:lnTo>
                <a:lnTo>
                  <a:pt x="94" y="87"/>
                </a:lnTo>
                <a:lnTo>
                  <a:pt x="93" y="87"/>
                </a:lnTo>
                <a:close/>
                <a:moveTo>
                  <a:pt x="139" y="83"/>
                </a:moveTo>
                <a:lnTo>
                  <a:pt x="111" y="85"/>
                </a:lnTo>
                <a:lnTo>
                  <a:pt x="108" y="86"/>
                </a:lnTo>
                <a:lnTo>
                  <a:pt x="105" y="87"/>
                </a:lnTo>
                <a:lnTo>
                  <a:pt x="102" y="90"/>
                </a:lnTo>
                <a:lnTo>
                  <a:pt x="87" y="114"/>
                </a:lnTo>
                <a:lnTo>
                  <a:pt x="74" y="138"/>
                </a:lnTo>
                <a:lnTo>
                  <a:pt x="73" y="143"/>
                </a:lnTo>
                <a:lnTo>
                  <a:pt x="74" y="148"/>
                </a:lnTo>
                <a:lnTo>
                  <a:pt x="87" y="174"/>
                </a:lnTo>
                <a:lnTo>
                  <a:pt x="102" y="198"/>
                </a:lnTo>
                <a:lnTo>
                  <a:pt x="105" y="201"/>
                </a:lnTo>
                <a:lnTo>
                  <a:pt x="108" y="202"/>
                </a:lnTo>
                <a:lnTo>
                  <a:pt x="111" y="202"/>
                </a:lnTo>
                <a:lnTo>
                  <a:pt x="139" y="203"/>
                </a:lnTo>
                <a:lnTo>
                  <a:pt x="168" y="202"/>
                </a:lnTo>
                <a:lnTo>
                  <a:pt x="171" y="202"/>
                </a:lnTo>
                <a:lnTo>
                  <a:pt x="174" y="201"/>
                </a:lnTo>
                <a:lnTo>
                  <a:pt x="176" y="198"/>
                </a:lnTo>
                <a:lnTo>
                  <a:pt x="191" y="174"/>
                </a:lnTo>
                <a:lnTo>
                  <a:pt x="204" y="148"/>
                </a:lnTo>
                <a:lnTo>
                  <a:pt x="206" y="143"/>
                </a:lnTo>
                <a:lnTo>
                  <a:pt x="204" y="138"/>
                </a:lnTo>
                <a:lnTo>
                  <a:pt x="191" y="114"/>
                </a:lnTo>
                <a:lnTo>
                  <a:pt x="176" y="90"/>
                </a:lnTo>
                <a:lnTo>
                  <a:pt x="174" y="87"/>
                </a:lnTo>
                <a:lnTo>
                  <a:pt x="171" y="86"/>
                </a:lnTo>
                <a:lnTo>
                  <a:pt x="168" y="85"/>
                </a:lnTo>
                <a:lnTo>
                  <a:pt x="139" y="83"/>
                </a:lnTo>
                <a:close/>
                <a:moveTo>
                  <a:pt x="139" y="50"/>
                </a:moveTo>
                <a:lnTo>
                  <a:pt x="138" y="50"/>
                </a:lnTo>
                <a:lnTo>
                  <a:pt x="126" y="62"/>
                </a:lnTo>
                <a:lnTo>
                  <a:pt x="114" y="74"/>
                </a:lnTo>
                <a:lnTo>
                  <a:pt x="114" y="77"/>
                </a:lnTo>
                <a:lnTo>
                  <a:pt x="115" y="78"/>
                </a:lnTo>
                <a:lnTo>
                  <a:pt x="116" y="78"/>
                </a:lnTo>
                <a:lnTo>
                  <a:pt x="163" y="80"/>
                </a:lnTo>
                <a:lnTo>
                  <a:pt x="165" y="78"/>
                </a:lnTo>
                <a:lnTo>
                  <a:pt x="166" y="77"/>
                </a:lnTo>
                <a:lnTo>
                  <a:pt x="165" y="74"/>
                </a:lnTo>
                <a:lnTo>
                  <a:pt x="153" y="62"/>
                </a:lnTo>
                <a:lnTo>
                  <a:pt x="142" y="50"/>
                </a:lnTo>
                <a:lnTo>
                  <a:pt x="139" y="50"/>
                </a:lnTo>
                <a:close/>
                <a:moveTo>
                  <a:pt x="170" y="32"/>
                </a:moveTo>
                <a:lnTo>
                  <a:pt x="160" y="36"/>
                </a:lnTo>
                <a:lnTo>
                  <a:pt x="148" y="42"/>
                </a:lnTo>
                <a:lnTo>
                  <a:pt x="147" y="44"/>
                </a:lnTo>
                <a:lnTo>
                  <a:pt x="147" y="46"/>
                </a:lnTo>
                <a:lnTo>
                  <a:pt x="148" y="48"/>
                </a:lnTo>
                <a:lnTo>
                  <a:pt x="161" y="60"/>
                </a:lnTo>
                <a:lnTo>
                  <a:pt x="174" y="76"/>
                </a:lnTo>
                <a:lnTo>
                  <a:pt x="176" y="78"/>
                </a:lnTo>
                <a:lnTo>
                  <a:pt x="179" y="80"/>
                </a:lnTo>
                <a:lnTo>
                  <a:pt x="181" y="81"/>
                </a:lnTo>
                <a:lnTo>
                  <a:pt x="202" y="83"/>
                </a:lnTo>
                <a:lnTo>
                  <a:pt x="218" y="88"/>
                </a:lnTo>
                <a:lnTo>
                  <a:pt x="221" y="88"/>
                </a:lnTo>
                <a:lnTo>
                  <a:pt x="222" y="87"/>
                </a:lnTo>
                <a:lnTo>
                  <a:pt x="222" y="86"/>
                </a:lnTo>
                <a:lnTo>
                  <a:pt x="222" y="71"/>
                </a:lnTo>
                <a:lnTo>
                  <a:pt x="220" y="58"/>
                </a:lnTo>
                <a:lnTo>
                  <a:pt x="216" y="46"/>
                </a:lnTo>
                <a:lnTo>
                  <a:pt x="214" y="46"/>
                </a:lnTo>
                <a:lnTo>
                  <a:pt x="213" y="45"/>
                </a:lnTo>
                <a:lnTo>
                  <a:pt x="212" y="46"/>
                </a:lnTo>
                <a:lnTo>
                  <a:pt x="200" y="50"/>
                </a:lnTo>
                <a:lnTo>
                  <a:pt x="189" y="49"/>
                </a:lnTo>
                <a:lnTo>
                  <a:pt x="180" y="44"/>
                </a:lnTo>
                <a:lnTo>
                  <a:pt x="174" y="34"/>
                </a:lnTo>
                <a:lnTo>
                  <a:pt x="172" y="32"/>
                </a:lnTo>
                <a:lnTo>
                  <a:pt x="170" y="32"/>
                </a:lnTo>
                <a:close/>
                <a:moveTo>
                  <a:pt x="97" y="30"/>
                </a:moveTo>
                <a:lnTo>
                  <a:pt x="83" y="31"/>
                </a:lnTo>
                <a:lnTo>
                  <a:pt x="70" y="39"/>
                </a:lnTo>
                <a:lnTo>
                  <a:pt x="62" y="50"/>
                </a:lnTo>
                <a:lnTo>
                  <a:pt x="57" y="65"/>
                </a:lnTo>
                <a:lnTo>
                  <a:pt x="56" y="86"/>
                </a:lnTo>
                <a:lnTo>
                  <a:pt x="57" y="87"/>
                </a:lnTo>
                <a:lnTo>
                  <a:pt x="59" y="88"/>
                </a:lnTo>
                <a:lnTo>
                  <a:pt x="60" y="88"/>
                </a:lnTo>
                <a:lnTo>
                  <a:pt x="78" y="83"/>
                </a:lnTo>
                <a:lnTo>
                  <a:pt x="98" y="81"/>
                </a:lnTo>
                <a:lnTo>
                  <a:pt x="101" y="80"/>
                </a:lnTo>
                <a:lnTo>
                  <a:pt x="103" y="78"/>
                </a:lnTo>
                <a:lnTo>
                  <a:pt x="106" y="76"/>
                </a:lnTo>
                <a:lnTo>
                  <a:pt x="119" y="60"/>
                </a:lnTo>
                <a:lnTo>
                  <a:pt x="131" y="48"/>
                </a:lnTo>
                <a:lnTo>
                  <a:pt x="133" y="46"/>
                </a:lnTo>
                <a:lnTo>
                  <a:pt x="133" y="44"/>
                </a:lnTo>
                <a:lnTo>
                  <a:pt x="131" y="42"/>
                </a:lnTo>
                <a:lnTo>
                  <a:pt x="114" y="34"/>
                </a:lnTo>
                <a:lnTo>
                  <a:pt x="97" y="30"/>
                </a:lnTo>
                <a:close/>
                <a:moveTo>
                  <a:pt x="197" y="0"/>
                </a:moveTo>
                <a:lnTo>
                  <a:pt x="209" y="3"/>
                </a:lnTo>
                <a:lnTo>
                  <a:pt x="217" y="11"/>
                </a:lnTo>
                <a:lnTo>
                  <a:pt x="222" y="21"/>
                </a:lnTo>
                <a:lnTo>
                  <a:pt x="221" y="32"/>
                </a:lnTo>
                <a:lnTo>
                  <a:pt x="222" y="35"/>
                </a:lnTo>
                <a:lnTo>
                  <a:pt x="229" y="49"/>
                </a:lnTo>
                <a:lnTo>
                  <a:pt x="231" y="67"/>
                </a:lnTo>
                <a:lnTo>
                  <a:pt x="230" y="90"/>
                </a:lnTo>
                <a:lnTo>
                  <a:pt x="230" y="91"/>
                </a:lnTo>
                <a:lnTo>
                  <a:pt x="231" y="92"/>
                </a:lnTo>
                <a:lnTo>
                  <a:pt x="253" y="104"/>
                </a:lnTo>
                <a:lnTo>
                  <a:pt x="267" y="115"/>
                </a:lnTo>
                <a:lnTo>
                  <a:pt x="276" y="129"/>
                </a:lnTo>
                <a:lnTo>
                  <a:pt x="280" y="143"/>
                </a:lnTo>
                <a:lnTo>
                  <a:pt x="276" y="159"/>
                </a:lnTo>
                <a:lnTo>
                  <a:pt x="267" y="171"/>
                </a:lnTo>
                <a:lnTo>
                  <a:pt x="252" y="184"/>
                </a:lnTo>
                <a:lnTo>
                  <a:pt x="231" y="194"/>
                </a:lnTo>
                <a:lnTo>
                  <a:pt x="230" y="196"/>
                </a:lnTo>
                <a:lnTo>
                  <a:pt x="230" y="197"/>
                </a:lnTo>
                <a:lnTo>
                  <a:pt x="231" y="207"/>
                </a:lnTo>
                <a:lnTo>
                  <a:pt x="231" y="209"/>
                </a:lnTo>
                <a:lnTo>
                  <a:pt x="232" y="209"/>
                </a:lnTo>
                <a:lnTo>
                  <a:pt x="240" y="215"/>
                </a:lnTo>
                <a:lnTo>
                  <a:pt x="246" y="223"/>
                </a:lnTo>
                <a:lnTo>
                  <a:pt x="248" y="233"/>
                </a:lnTo>
                <a:lnTo>
                  <a:pt x="245" y="243"/>
                </a:lnTo>
                <a:lnTo>
                  <a:pt x="239" y="252"/>
                </a:lnTo>
                <a:lnTo>
                  <a:pt x="230" y="257"/>
                </a:lnTo>
                <a:lnTo>
                  <a:pt x="220" y="257"/>
                </a:lnTo>
                <a:lnTo>
                  <a:pt x="218" y="258"/>
                </a:lnTo>
                <a:lnTo>
                  <a:pt x="217" y="258"/>
                </a:lnTo>
                <a:lnTo>
                  <a:pt x="206" y="266"/>
                </a:lnTo>
                <a:lnTo>
                  <a:pt x="193" y="270"/>
                </a:lnTo>
                <a:lnTo>
                  <a:pt x="177" y="267"/>
                </a:lnTo>
                <a:lnTo>
                  <a:pt x="160" y="261"/>
                </a:lnTo>
                <a:lnTo>
                  <a:pt x="142" y="248"/>
                </a:lnTo>
                <a:lnTo>
                  <a:pt x="139" y="248"/>
                </a:lnTo>
                <a:lnTo>
                  <a:pt x="138" y="248"/>
                </a:lnTo>
                <a:lnTo>
                  <a:pt x="119" y="262"/>
                </a:lnTo>
                <a:lnTo>
                  <a:pt x="100" y="269"/>
                </a:lnTo>
                <a:lnTo>
                  <a:pt x="83" y="269"/>
                </a:lnTo>
                <a:lnTo>
                  <a:pt x="69" y="265"/>
                </a:lnTo>
                <a:lnTo>
                  <a:pt x="59" y="254"/>
                </a:lnTo>
                <a:lnTo>
                  <a:pt x="51" y="239"/>
                </a:lnTo>
                <a:lnTo>
                  <a:pt x="48" y="219"/>
                </a:lnTo>
                <a:lnTo>
                  <a:pt x="47" y="217"/>
                </a:lnTo>
                <a:lnTo>
                  <a:pt x="46" y="216"/>
                </a:lnTo>
                <a:lnTo>
                  <a:pt x="36" y="210"/>
                </a:lnTo>
                <a:lnTo>
                  <a:pt x="29" y="200"/>
                </a:lnTo>
                <a:lnTo>
                  <a:pt x="29" y="187"/>
                </a:lnTo>
                <a:lnTo>
                  <a:pt x="29" y="186"/>
                </a:lnTo>
                <a:lnTo>
                  <a:pt x="28" y="184"/>
                </a:lnTo>
                <a:lnTo>
                  <a:pt x="13" y="173"/>
                </a:lnTo>
                <a:lnTo>
                  <a:pt x="4" y="159"/>
                </a:lnTo>
                <a:lnTo>
                  <a:pt x="0" y="145"/>
                </a:lnTo>
                <a:lnTo>
                  <a:pt x="2" y="129"/>
                </a:lnTo>
                <a:lnTo>
                  <a:pt x="11" y="115"/>
                </a:lnTo>
                <a:lnTo>
                  <a:pt x="27" y="104"/>
                </a:lnTo>
                <a:lnTo>
                  <a:pt x="48" y="92"/>
                </a:lnTo>
                <a:lnTo>
                  <a:pt x="50" y="91"/>
                </a:lnTo>
                <a:lnTo>
                  <a:pt x="50" y="90"/>
                </a:lnTo>
                <a:lnTo>
                  <a:pt x="48" y="67"/>
                </a:lnTo>
                <a:lnTo>
                  <a:pt x="51" y="48"/>
                </a:lnTo>
                <a:lnTo>
                  <a:pt x="59" y="32"/>
                </a:lnTo>
                <a:lnTo>
                  <a:pt x="70" y="23"/>
                </a:lnTo>
                <a:lnTo>
                  <a:pt x="84" y="18"/>
                </a:lnTo>
                <a:lnTo>
                  <a:pt x="100" y="19"/>
                </a:lnTo>
                <a:lnTo>
                  <a:pt x="119" y="26"/>
                </a:lnTo>
                <a:lnTo>
                  <a:pt x="138" y="39"/>
                </a:lnTo>
                <a:lnTo>
                  <a:pt x="139" y="40"/>
                </a:lnTo>
                <a:lnTo>
                  <a:pt x="142" y="39"/>
                </a:lnTo>
                <a:lnTo>
                  <a:pt x="156" y="28"/>
                </a:lnTo>
                <a:lnTo>
                  <a:pt x="171" y="22"/>
                </a:lnTo>
                <a:lnTo>
                  <a:pt x="172" y="21"/>
                </a:lnTo>
                <a:lnTo>
                  <a:pt x="172" y="19"/>
                </a:lnTo>
                <a:lnTo>
                  <a:pt x="177" y="9"/>
                </a:lnTo>
                <a:lnTo>
                  <a:pt x="186" y="3"/>
                </a:lnTo>
                <a:lnTo>
                  <a:pt x="197" y="0"/>
                </a:lnTo>
                <a:close/>
              </a:path>
            </a:pathLst>
          </a:custGeom>
          <a:solidFill>
            <a:schemeClr val="bg1">
              <a:alpha val="20000"/>
            </a:schemeClr>
          </a:solidFill>
          <a:ln w="0">
            <a:noFill/>
            <a:prstDash val="solid"/>
            <a:round/>
          </a:ln>
        </p:spPr>
        <p:txBody>
          <a:bodyPr vert="horz" wrap="square" lIns="91440" tIns="45720" rIns="91440" bIns="45720" numCol="1" anchor="t" anchorCtr="0" compatLnSpc="1"/>
          <a:lstStyle/>
          <a:p>
            <a:endParaRPr lang="zh-CN" altLang="en-US">
              <a:latin typeface="微软雅黑" charset="-122"/>
            </a:endParaRPr>
          </a:p>
        </p:txBody>
      </p:sp>
      <p:sp>
        <p:nvSpPr>
          <p:cNvPr id="6" name="Freeform 345"/>
          <p:cNvSpPr>
            <a:spLocks noEditPoints="1"/>
          </p:cNvSpPr>
          <p:nvPr userDrawn="1"/>
        </p:nvSpPr>
        <p:spPr bwMode="auto">
          <a:xfrm rot="19951744">
            <a:off x="485337" y="1535222"/>
            <a:ext cx="2166226" cy="3066048"/>
          </a:xfrm>
          <a:custGeom>
            <a:avLst/>
            <a:gdLst>
              <a:gd name="T0" fmla="*/ 190 w 195"/>
              <a:gd name="T1" fmla="*/ 163 h 276"/>
              <a:gd name="T2" fmla="*/ 195 w 195"/>
              <a:gd name="T3" fmla="*/ 174 h 276"/>
              <a:gd name="T4" fmla="*/ 192 w 195"/>
              <a:gd name="T5" fmla="*/ 180 h 276"/>
              <a:gd name="T6" fmla="*/ 105 w 195"/>
              <a:gd name="T7" fmla="*/ 212 h 276"/>
              <a:gd name="T8" fmla="*/ 98 w 195"/>
              <a:gd name="T9" fmla="*/ 202 h 276"/>
              <a:gd name="T10" fmla="*/ 101 w 195"/>
              <a:gd name="T11" fmla="*/ 195 h 276"/>
              <a:gd name="T12" fmla="*/ 187 w 195"/>
              <a:gd name="T13" fmla="*/ 160 h 276"/>
              <a:gd name="T14" fmla="*/ 20 w 195"/>
              <a:gd name="T15" fmla="*/ 147 h 276"/>
              <a:gd name="T16" fmla="*/ 15 w 195"/>
              <a:gd name="T17" fmla="*/ 157 h 276"/>
              <a:gd name="T18" fmla="*/ 20 w 195"/>
              <a:gd name="T19" fmla="*/ 168 h 276"/>
              <a:gd name="T20" fmla="*/ 32 w 195"/>
              <a:gd name="T21" fmla="*/ 169 h 276"/>
              <a:gd name="T22" fmla="*/ 40 w 195"/>
              <a:gd name="T23" fmla="*/ 161 h 276"/>
              <a:gd name="T24" fmla="*/ 37 w 195"/>
              <a:gd name="T25" fmla="*/ 150 h 276"/>
              <a:gd name="T26" fmla="*/ 27 w 195"/>
              <a:gd name="T27" fmla="*/ 145 h 276"/>
              <a:gd name="T28" fmla="*/ 102 w 195"/>
              <a:gd name="T29" fmla="*/ 2 h 276"/>
              <a:gd name="T30" fmla="*/ 105 w 195"/>
              <a:gd name="T31" fmla="*/ 12 h 276"/>
              <a:gd name="T32" fmla="*/ 100 w 195"/>
              <a:gd name="T33" fmla="*/ 14 h 276"/>
              <a:gd name="T34" fmla="*/ 151 w 195"/>
              <a:gd name="T35" fmla="*/ 146 h 276"/>
              <a:gd name="T36" fmla="*/ 148 w 195"/>
              <a:gd name="T37" fmla="*/ 149 h 276"/>
              <a:gd name="T38" fmla="*/ 147 w 195"/>
              <a:gd name="T39" fmla="*/ 151 h 276"/>
              <a:gd name="T40" fmla="*/ 148 w 195"/>
              <a:gd name="T41" fmla="*/ 160 h 276"/>
              <a:gd name="T42" fmla="*/ 144 w 195"/>
              <a:gd name="T43" fmla="*/ 166 h 276"/>
              <a:gd name="T44" fmla="*/ 129 w 195"/>
              <a:gd name="T45" fmla="*/ 169 h 276"/>
              <a:gd name="T46" fmla="*/ 124 w 195"/>
              <a:gd name="T47" fmla="*/ 161 h 276"/>
              <a:gd name="T48" fmla="*/ 120 w 195"/>
              <a:gd name="T49" fmla="*/ 160 h 276"/>
              <a:gd name="T50" fmla="*/ 118 w 195"/>
              <a:gd name="T51" fmla="*/ 160 h 276"/>
              <a:gd name="T52" fmla="*/ 91 w 195"/>
              <a:gd name="T53" fmla="*/ 97 h 276"/>
              <a:gd name="T54" fmla="*/ 84 w 195"/>
              <a:gd name="T55" fmla="*/ 97 h 276"/>
              <a:gd name="T56" fmla="*/ 52 w 195"/>
              <a:gd name="T57" fmla="*/ 136 h 276"/>
              <a:gd name="T58" fmla="*/ 55 w 195"/>
              <a:gd name="T59" fmla="*/ 151 h 276"/>
              <a:gd name="T60" fmla="*/ 52 w 195"/>
              <a:gd name="T61" fmla="*/ 170 h 276"/>
              <a:gd name="T62" fmla="*/ 46 w 195"/>
              <a:gd name="T63" fmla="*/ 180 h 276"/>
              <a:gd name="T64" fmla="*/ 59 w 195"/>
              <a:gd name="T65" fmla="*/ 216 h 276"/>
              <a:gd name="T66" fmla="*/ 87 w 195"/>
              <a:gd name="T67" fmla="*/ 243 h 276"/>
              <a:gd name="T68" fmla="*/ 185 w 195"/>
              <a:gd name="T69" fmla="*/ 244 h 276"/>
              <a:gd name="T70" fmla="*/ 193 w 195"/>
              <a:gd name="T71" fmla="*/ 256 h 276"/>
              <a:gd name="T72" fmla="*/ 189 w 195"/>
              <a:gd name="T73" fmla="*/ 274 h 276"/>
              <a:gd name="T74" fmla="*/ 22 w 195"/>
              <a:gd name="T75" fmla="*/ 276 h 276"/>
              <a:gd name="T76" fmla="*/ 12 w 195"/>
              <a:gd name="T77" fmla="*/ 270 h 276"/>
              <a:gd name="T78" fmla="*/ 12 w 195"/>
              <a:gd name="T79" fmla="*/ 251 h 276"/>
              <a:gd name="T80" fmla="*/ 22 w 195"/>
              <a:gd name="T81" fmla="*/ 244 h 276"/>
              <a:gd name="T82" fmla="*/ 29 w 195"/>
              <a:gd name="T83" fmla="*/ 241 h 276"/>
              <a:gd name="T84" fmla="*/ 17 w 195"/>
              <a:gd name="T85" fmla="*/ 210 h 276"/>
              <a:gd name="T86" fmla="*/ 8 w 195"/>
              <a:gd name="T87" fmla="*/ 177 h 276"/>
              <a:gd name="T88" fmla="*/ 0 w 195"/>
              <a:gd name="T89" fmla="*/ 157 h 276"/>
              <a:gd name="T90" fmla="*/ 15 w 195"/>
              <a:gd name="T91" fmla="*/ 131 h 276"/>
              <a:gd name="T92" fmla="*/ 38 w 195"/>
              <a:gd name="T93" fmla="*/ 91 h 276"/>
              <a:gd name="T94" fmla="*/ 75 w 195"/>
              <a:gd name="T95" fmla="*/ 62 h 276"/>
              <a:gd name="T96" fmla="*/ 65 w 195"/>
              <a:gd name="T97" fmla="*/ 31 h 276"/>
              <a:gd name="T98" fmla="*/ 61 w 195"/>
              <a:gd name="T99" fmla="*/ 30 h 276"/>
              <a:gd name="T100" fmla="*/ 56 w 195"/>
              <a:gd name="T101" fmla="*/ 31 h 276"/>
              <a:gd name="T102" fmla="*/ 52 w 195"/>
              <a:gd name="T103" fmla="*/ 20 h 276"/>
              <a:gd name="T104" fmla="*/ 59 w 195"/>
              <a:gd name="T105" fmla="*/ 16 h 276"/>
              <a:gd name="T106" fmla="*/ 101 w 195"/>
              <a:gd name="T107"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5" h="276">
                <a:moveTo>
                  <a:pt x="187" y="160"/>
                </a:moveTo>
                <a:lnTo>
                  <a:pt x="189" y="161"/>
                </a:lnTo>
                <a:lnTo>
                  <a:pt x="190" y="163"/>
                </a:lnTo>
                <a:lnTo>
                  <a:pt x="193" y="165"/>
                </a:lnTo>
                <a:lnTo>
                  <a:pt x="195" y="172"/>
                </a:lnTo>
                <a:lnTo>
                  <a:pt x="195" y="174"/>
                </a:lnTo>
                <a:lnTo>
                  <a:pt x="195" y="177"/>
                </a:lnTo>
                <a:lnTo>
                  <a:pt x="193" y="178"/>
                </a:lnTo>
                <a:lnTo>
                  <a:pt x="192" y="180"/>
                </a:lnTo>
                <a:lnTo>
                  <a:pt x="110" y="212"/>
                </a:lnTo>
                <a:lnTo>
                  <a:pt x="107" y="212"/>
                </a:lnTo>
                <a:lnTo>
                  <a:pt x="105" y="212"/>
                </a:lnTo>
                <a:lnTo>
                  <a:pt x="103" y="211"/>
                </a:lnTo>
                <a:lnTo>
                  <a:pt x="101" y="209"/>
                </a:lnTo>
                <a:lnTo>
                  <a:pt x="98" y="202"/>
                </a:lnTo>
                <a:lnTo>
                  <a:pt x="98" y="200"/>
                </a:lnTo>
                <a:lnTo>
                  <a:pt x="98" y="197"/>
                </a:lnTo>
                <a:lnTo>
                  <a:pt x="101" y="195"/>
                </a:lnTo>
                <a:lnTo>
                  <a:pt x="102" y="193"/>
                </a:lnTo>
                <a:lnTo>
                  <a:pt x="184" y="161"/>
                </a:lnTo>
                <a:lnTo>
                  <a:pt x="187" y="160"/>
                </a:lnTo>
                <a:close/>
                <a:moveTo>
                  <a:pt x="27" y="145"/>
                </a:moveTo>
                <a:lnTo>
                  <a:pt x="23" y="145"/>
                </a:lnTo>
                <a:lnTo>
                  <a:pt x="20" y="147"/>
                </a:lnTo>
                <a:lnTo>
                  <a:pt x="17" y="150"/>
                </a:lnTo>
                <a:lnTo>
                  <a:pt x="15" y="154"/>
                </a:lnTo>
                <a:lnTo>
                  <a:pt x="15" y="157"/>
                </a:lnTo>
                <a:lnTo>
                  <a:pt x="15" y="161"/>
                </a:lnTo>
                <a:lnTo>
                  <a:pt x="17" y="165"/>
                </a:lnTo>
                <a:lnTo>
                  <a:pt x="20" y="168"/>
                </a:lnTo>
                <a:lnTo>
                  <a:pt x="23" y="169"/>
                </a:lnTo>
                <a:lnTo>
                  <a:pt x="27" y="170"/>
                </a:lnTo>
                <a:lnTo>
                  <a:pt x="32" y="169"/>
                </a:lnTo>
                <a:lnTo>
                  <a:pt x="35" y="168"/>
                </a:lnTo>
                <a:lnTo>
                  <a:pt x="37" y="165"/>
                </a:lnTo>
                <a:lnTo>
                  <a:pt x="40" y="161"/>
                </a:lnTo>
                <a:lnTo>
                  <a:pt x="40" y="157"/>
                </a:lnTo>
                <a:lnTo>
                  <a:pt x="40" y="154"/>
                </a:lnTo>
                <a:lnTo>
                  <a:pt x="37" y="150"/>
                </a:lnTo>
                <a:lnTo>
                  <a:pt x="35" y="147"/>
                </a:lnTo>
                <a:lnTo>
                  <a:pt x="32" y="145"/>
                </a:lnTo>
                <a:lnTo>
                  <a:pt x="27" y="145"/>
                </a:lnTo>
                <a:close/>
                <a:moveTo>
                  <a:pt x="101" y="0"/>
                </a:moveTo>
                <a:lnTo>
                  <a:pt x="102" y="0"/>
                </a:lnTo>
                <a:lnTo>
                  <a:pt x="102" y="2"/>
                </a:lnTo>
                <a:lnTo>
                  <a:pt x="106" y="9"/>
                </a:lnTo>
                <a:lnTo>
                  <a:pt x="106" y="11"/>
                </a:lnTo>
                <a:lnTo>
                  <a:pt x="105" y="12"/>
                </a:lnTo>
                <a:lnTo>
                  <a:pt x="103" y="13"/>
                </a:lnTo>
                <a:lnTo>
                  <a:pt x="101" y="14"/>
                </a:lnTo>
                <a:lnTo>
                  <a:pt x="100" y="14"/>
                </a:lnTo>
                <a:lnTo>
                  <a:pt x="100" y="16"/>
                </a:lnTo>
                <a:lnTo>
                  <a:pt x="100" y="18"/>
                </a:lnTo>
                <a:lnTo>
                  <a:pt x="151" y="146"/>
                </a:lnTo>
                <a:lnTo>
                  <a:pt x="151" y="147"/>
                </a:lnTo>
                <a:lnTo>
                  <a:pt x="149" y="149"/>
                </a:lnTo>
                <a:lnTo>
                  <a:pt x="148" y="149"/>
                </a:lnTo>
                <a:lnTo>
                  <a:pt x="148" y="150"/>
                </a:lnTo>
                <a:lnTo>
                  <a:pt x="147" y="150"/>
                </a:lnTo>
                <a:lnTo>
                  <a:pt x="147" y="151"/>
                </a:lnTo>
                <a:lnTo>
                  <a:pt x="147" y="152"/>
                </a:lnTo>
                <a:lnTo>
                  <a:pt x="148" y="157"/>
                </a:lnTo>
                <a:lnTo>
                  <a:pt x="148" y="160"/>
                </a:lnTo>
                <a:lnTo>
                  <a:pt x="148" y="163"/>
                </a:lnTo>
                <a:lnTo>
                  <a:pt x="147" y="164"/>
                </a:lnTo>
                <a:lnTo>
                  <a:pt x="144" y="166"/>
                </a:lnTo>
                <a:lnTo>
                  <a:pt x="134" y="169"/>
                </a:lnTo>
                <a:lnTo>
                  <a:pt x="132" y="170"/>
                </a:lnTo>
                <a:lnTo>
                  <a:pt x="129" y="169"/>
                </a:lnTo>
                <a:lnTo>
                  <a:pt x="128" y="168"/>
                </a:lnTo>
                <a:lnTo>
                  <a:pt x="125" y="165"/>
                </a:lnTo>
                <a:lnTo>
                  <a:pt x="124" y="161"/>
                </a:lnTo>
                <a:lnTo>
                  <a:pt x="124" y="161"/>
                </a:lnTo>
                <a:lnTo>
                  <a:pt x="123" y="160"/>
                </a:lnTo>
                <a:lnTo>
                  <a:pt x="120" y="160"/>
                </a:lnTo>
                <a:lnTo>
                  <a:pt x="120" y="160"/>
                </a:lnTo>
                <a:lnTo>
                  <a:pt x="119" y="161"/>
                </a:lnTo>
                <a:lnTo>
                  <a:pt x="118" y="160"/>
                </a:lnTo>
                <a:lnTo>
                  <a:pt x="116" y="159"/>
                </a:lnTo>
                <a:lnTo>
                  <a:pt x="93" y="100"/>
                </a:lnTo>
                <a:lnTo>
                  <a:pt x="91" y="97"/>
                </a:lnTo>
                <a:lnTo>
                  <a:pt x="89" y="96"/>
                </a:lnTo>
                <a:lnTo>
                  <a:pt x="87" y="96"/>
                </a:lnTo>
                <a:lnTo>
                  <a:pt x="84" y="97"/>
                </a:lnTo>
                <a:lnTo>
                  <a:pt x="70" y="108"/>
                </a:lnTo>
                <a:lnTo>
                  <a:pt x="60" y="120"/>
                </a:lnTo>
                <a:lnTo>
                  <a:pt x="52" y="136"/>
                </a:lnTo>
                <a:lnTo>
                  <a:pt x="51" y="140"/>
                </a:lnTo>
                <a:lnTo>
                  <a:pt x="52" y="145"/>
                </a:lnTo>
                <a:lnTo>
                  <a:pt x="55" y="151"/>
                </a:lnTo>
                <a:lnTo>
                  <a:pt x="55" y="157"/>
                </a:lnTo>
                <a:lnTo>
                  <a:pt x="55" y="164"/>
                </a:lnTo>
                <a:lnTo>
                  <a:pt x="52" y="170"/>
                </a:lnTo>
                <a:lnTo>
                  <a:pt x="49" y="175"/>
                </a:lnTo>
                <a:lnTo>
                  <a:pt x="47" y="178"/>
                </a:lnTo>
                <a:lnTo>
                  <a:pt x="46" y="180"/>
                </a:lnTo>
                <a:lnTo>
                  <a:pt x="46" y="184"/>
                </a:lnTo>
                <a:lnTo>
                  <a:pt x="51" y="201"/>
                </a:lnTo>
                <a:lnTo>
                  <a:pt x="59" y="216"/>
                </a:lnTo>
                <a:lnTo>
                  <a:pt x="69" y="230"/>
                </a:lnTo>
                <a:lnTo>
                  <a:pt x="83" y="242"/>
                </a:lnTo>
                <a:lnTo>
                  <a:pt x="87" y="243"/>
                </a:lnTo>
                <a:lnTo>
                  <a:pt x="89" y="244"/>
                </a:lnTo>
                <a:lnTo>
                  <a:pt x="181" y="244"/>
                </a:lnTo>
                <a:lnTo>
                  <a:pt x="185" y="244"/>
                </a:lnTo>
                <a:lnTo>
                  <a:pt x="189" y="247"/>
                </a:lnTo>
                <a:lnTo>
                  <a:pt x="192" y="251"/>
                </a:lnTo>
                <a:lnTo>
                  <a:pt x="193" y="256"/>
                </a:lnTo>
                <a:lnTo>
                  <a:pt x="193" y="265"/>
                </a:lnTo>
                <a:lnTo>
                  <a:pt x="192" y="270"/>
                </a:lnTo>
                <a:lnTo>
                  <a:pt x="189" y="274"/>
                </a:lnTo>
                <a:lnTo>
                  <a:pt x="185" y="276"/>
                </a:lnTo>
                <a:lnTo>
                  <a:pt x="181" y="276"/>
                </a:lnTo>
                <a:lnTo>
                  <a:pt x="22" y="276"/>
                </a:lnTo>
                <a:lnTo>
                  <a:pt x="18" y="276"/>
                </a:lnTo>
                <a:lnTo>
                  <a:pt x="14" y="274"/>
                </a:lnTo>
                <a:lnTo>
                  <a:pt x="12" y="270"/>
                </a:lnTo>
                <a:lnTo>
                  <a:pt x="10" y="265"/>
                </a:lnTo>
                <a:lnTo>
                  <a:pt x="10" y="256"/>
                </a:lnTo>
                <a:lnTo>
                  <a:pt x="12" y="251"/>
                </a:lnTo>
                <a:lnTo>
                  <a:pt x="14" y="247"/>
                </a:lnTo>
                <a:lnTo>
                  <a:pt x="18" y="244"/>
                </a:lnTo>
                <a:lnTo>
                  <a:pt x="22" y="244"/>
                </a:lnTo>
                <a:lnTo>
                  <a:pt x="24" y="244"/>
                </a:lnTo>
                <a:lnTo>
                  <a:pt x="27" y="243"/>
                </a:lnTo>
                <a:lnTo>
                  <a:pt x="29" y="241"/>
                </a:lnTo>
                <a:lnTo>
                  <a:pt x="29" y="238"/>
                </a:lnTo>
                <a:lnTo>
                  <a:pt x="28" y="235"/>
                </a:lnTo>
                <a:lnTo>
                  <a:pt x="17" y="210"/>
                </a:lnTo>
                <a:lnTo>
                  <a:pt x="10" y="183"/>
                </a:lnTo>
                <a:lnTo>
                  <a:pt x="9" y="179"/>
                </a:lnTo>
                <a:lnTo>
                  <a:pt x="8" y="177"/>
                </a:lnTo>
                <a:lnTo>
                  <a:pt x="4" y="170"/>
                </a:lnTo>
                <a:lnTo>
                  <a:pt x="0" y="164"/>
                </a:lnTo>
                <a:lnTo>
                  <a:pt x="0" y="157"/>
                </a:lnTo>
                <a:lnTo>
                  <a:pt x="3" y="143"/>
                </a:lnTo>
                <a:lnTo>
                  <a:pt x="13" y="133"/>
                </a:lnTo>
                <a:lnTo>
                  <a:pt x="15" y="131"/>
                </a:lnTo>
                <a:lnTo>
                  <a:pt x="17" y="128"/>
                </a:lnTo>
                <a:lnTo>
                  <a:pt x="27" y="109"/>
                </a:lnTo>
                <a:lnTo>
                  <a:pt x="38" y="91"/>
                </a:lnTo>
                <a:lnTo>
                  <a:pt x="54" y="76"/>
                </a:lnTo>
                <a:lnTo>
                  <a:pt x="73" y="63"/>
                </a:lnTo>
                <a:lnTo>
                  <a:pt x="75" y="62"/>
                </a:lnTo>
                <a:lnTo>
                  <a:pt x="75" y="59"/>
                </a:lnTo>
                <a:lnTo>
                  <a:pt x="75" y="57"/>
                </a:lnTo>
                <a:lnTo>
                  <a:pt x="65" y="31"/>
                </a:lnTo>
                <a:lnTo>
                  <a:pt x="65" y="30"/>
                </a:lnTo>
                <a:lnTo>
                  <a:pt x="64" y="30"/>
                </a:lnTo>
                <a:lnTo>
                  <a:pt x="61" y="30"/>
                </a:lnTo>
                <a:lnTo>
                  <a:pt x="59" y="31"/>
                </a:lnTo>
                <a:lnTo>
                  <a:pt x="58" y="31"/>
                </a:lnTo>
                <a:lnTo>
                  <a:pt x="56" y="31"/>
                </a:lnTo>
                <a:lnTo>
                  <a:pt x="55" y="30"/>
                </a:lnTo>
                <a:lnTo>
                  <a:pt x="52" y="22"/>
                </a:lnTo>
                <a:lnTo>
                  <a:pt x="52" y="20"/>
                </a:lnTo>
                <a:lnTo>
                  <a:pt x="52" y="18"/>
                </a:lnTo>
                <a:lnTo>
                  <a:pt x="54" y="18"/>
                </a:lnTo>
                <a:lnTo>
                  <a:pt x="59" y="16"/>
                </a:lnTo>
                <a:lnTo>
                  <a:pt x="93" y="2"/>
                </a:lnTo>
                <a:lnTo>
                  <a:pt x="98" y="0"/>
                </a:lnTo>
                <a:lnTo>
                  <a:pt x="101" y="0"/>
                </a:lnTo>
                <a:close/>
              </a:path>
            </a:pathLst>
          </a:custGeom>
          <a:solidFill>
            <a:schemeClr val="bg1">
              <a:alpha val="20000"/>
            </a:schemeClr>
          </a:solidFill>
          <a:ln w="0">
            <a:noFill/>
            <a:prstDash val="solid"/>
            <a:round/>
          </a:ln>
        </p:spPr>
        <p:txBody>
          <a:bodyPr vert="horz" wrap="square" lIns="91440" tIns="45720" rIns="91440" bIns="45720" numCol="1" anchor="t" anchorCtr="0" compatLnSpc="1"/>
          <a:lstStyle/>
          <a:p>
            <a:endParaRPr lang="zh-CN" altLang="en-US">
              <a:latin typeface="微软雅黑" charset="-122"/>
            </a:endParaRPr>
          </a:p>
        </p:txBody>
      </p:sp>
      <p:sp>
        <p:nvSpPr>
          <p:cNvPr id="7" name="Freeform 387"/>
          <p:cNvSpPr>
            <a:spLocks noEditPoints="1"/>
          </p:cNvSpPr>
          <p:nvPr userDrawn="1"/>
        </p:nvSpPr>
        <p:spPr bwMode="auto">
          <a:xfrm rot="1888595">
            <a:off x="2442159" y="392103"/>
            <a:ext cx="1572202" cy="2081915"/>
          </a:xfrm>
          <a:custGeom>
            <a:avLst/>
            <a:gdLst>
              <a:gd name="T0" fmla="*/ 68 w 219"/>
              <a:gd name="T1" fmla="*/ 188 h 290"/>
              <a:gd name="T2" fmla="*/ 108 w 219"/>
              <a:gd name="T3" fmla="*/ 177 h 290"/>
              <a:gd name="T4" fmla="*/ 114 w 219"/>
              <a:gd name="T5" fmla="*/ 174 h 290"/>
              <a:gd name="T6" fmla="*/ 168 w 219"/>
              <a:gd name="T7" fmla="*/ 174 h 290"/>
              <a:gd name="T8" fmla="*/ 52 w 219"/>
              <a:gd name="T9" fmla="*/ 172 h 290"/>
              <a:gd name="T10" fmla="*/ 100 w 219"/>
              <a:gd name="T11" fmla="*/ 170 h 290"/>
              <a:gd name="T12" fmla="*/ 52 w 219"/>
              <a:gd name="T13" fmla="*/ 117 h 290"/>
              <a:gd name="T14" fmla="*/ 44 w 219"/>
              <a:gd name="T15" fmla="*/ 168 h 290"/>
              <a:gd name="T16" fmla="*/ 53 w 219"/>
              <a:gd name="T17" fmla="*/ 118 h 290"/>
              <a:gd name="T18" fmla="*/ 89 w 219"/>
              <a:gd name="T19" fmla="*/ 138 h 290"/>
              <a:gd name="T20" fmla="*/ 137 w 219"/>
              <a:gd name="T21" fmla="*/ 145 h 290"/>
              <a:gd name="T22" fmla="*/ 150 w 219"/>
              <a:gd name="T23" fmla="*/ 141 h 290"/>
              <a:gd name="T24" fmla="*/ 175 w 219"/>
              <a:gd name="T25" fmla="*/ 169 h 290"/>
              <a:gd name="T26" fmla="*/ 172 w 219"/>
              <a:gd name="T27" fmla="*/ 114 h 290"/>
              <a:gd name="T28" fmla="*/ 31 w 219"/>
              <a:gd name="T29" fmla="*/ 152 h 290"/>
              <a:gd name="T30" fmla="*/ 43 w 219"/>
              <a:gd name="T31" fmla="*/ 112 h 290"/>
              <a:gd name="T32" fmla="*/ 115 w 219"/>
              <a:gd name="T33" fmla="*/ 109 h 290"/>
              <a:gd name="T34" fmla="*/ 164 w 219"/>
              <a:gd name="T35" fmla="*/ 112 h 290"/>
              <a:gd name="T36" fmla="*/ 73 w 219"/>
              <a:gd name="T37" fmla="*/ 83 h 290"/>
              <a:gd name="T38" fmla="*/ 83 w 219"/>
              <a:gd name="T39" fmla="*/ 131 h 290"/>
              <a:gd name="T40" fmla="*/ 77 w 219"/>
              <a:gd name="T41" fmla="*/ 82 h 290"/>
              <a:gd name="T42" fmla="*/ 175 w 219"/>
              <a:gd name="T43" fmla="*/ 108 h 290"/>
              <a:gd name="T44" fmla="*/ 196 w 219"/>
              <a:gd name="T45" fmla="*/ 90 h 290"/>
              <a:gd name="T46" fmla="*/ 82 w 219"/>
              <a:gd name="T47" fmla="*/ 77 h 290"/>
              <a:gd name="T48" fmla="*/ 129 w 219"/>
              <a:gd name="T49" fmla="*/ 85 h 290"/>
              <a:gd name="T50" fmla="*/ 174 w 219"/>
              <a:gd name="T51" fmla="*/ 51 h 290"/>
              <a:gd name="T52" fmla="*/ 156 w 219"/>
              <a:gd name="T53" fmla="*/ 96 h 290"/>
              <a:gd name="T54" fmla="*/ 178 w 219"/>
              <a:gd name="T55" fmla="*/ 77 h 290"/>
              <a:gd name="T56" fmla="*/ 43 w 219"/>
              <a:gd name="T57" fmla="*/ 51 h 290"/>
              <a:gd name="T58" fmla="*/ 49 w 219"/>
              <a:gd name="T59" fmla="*/ 104 h 290"/>
              <a:gd name="T60" fmla="*/ 184 w 219"/>
              <a:gd name="T61" fmla="*/ 41 h 290"/>
              <a:gd name="T62" fmla="*/ 202 w 219"/>
              <a:gd name="T63" fmla="*/ 89 h 290"/>
              <a:gd name="T64" fmla="*/ 112 w 219"/>
              <a:gd name="T65" fmla="*/ 205 h 290"/>
              <a:gd name="T66" fmla="*/ 41 w 219"/>
              <a:gd name="T67" fmla="*/ 183 h 290"/>
              <a:gd name="T68" fmla="*/ 137 w 219"/>
              <a:gd name="T69" fmla="*/ 209 h 290"/>
              <a:gd name="T70" fmla="*/ 201 w 219"/>
              <a:gd name="T71" fmla="*/ 64 h 290"/>
              <a:gd name="T72" fmla="*/ 118 w 219"/>
              <a:gd name="T73" fmla="*/ 49 h 290"/>
              <a:gd name="T74" fmla="*/ 138 w 219"/>
              <a:gd name="T75" fmla="*/ 76 h 290"/>
              <a:gd name="T76" fmla="*/ 92 w 219"/>
              <a:gd name="T77" fmla="*/ 23 h 290"/>
              <a:gd name="T78" fmla="*/ 75 w 219"/>
              <a:gd name="T79" fmla="*/ 71 h 290"/>
              <a:gd name="T80" fmla="*/ 95 w 219"/>
              <a:gd name="T81" fmla="*/ 23 h 290"/>
              <a:gd name="T82" fmla="*/ 110 w 219"/>
              <a:gd name="T83" fmla="*/ 43 h 290"/>
              <a:gd name="T84" fmla="*/ 151 w 219"/>
              <a:gd name="T85" fmla="*/ 32 h 290"/>
              <a:gd name="T86" fmla="*/ 219 w 219"/>
              <a:gd name="T87" fmla="*/ 12 h 290"/>
              <a:gd name="T88" fmla="*/ 195 w 219"/>
              <a:gd name="T89" fmla="*/ 30 h 290"/>
              <a:gd name="T90" fmla="*/ 219 w 219"/>
              <a:gd name="T91" fmla="*/ 101 h 290"/>
              <a:gd name="T92" fmla="*/ 118 w 219"/>
              <a:gd name="T93" fmla="*/ 219 h 290"/>
              <a:gd name="T94" fmla="*/ 126 w 219"/>
              <a:gd name="T95" fmla="*/ 243 h 290"/>
              <a:gd name="T96" fmla="*/ 118 w 219"/>
              <a:gd name="T97" fmla="*/ 266 h 290"/>
              <a:gd name="T98" fmla="*/ 183 w 219"/>
              <a:gd name="T99" fmla="*/ 290 h 290"/>
              <a:gd name="T100" fmla="*/ 77 w 219"/>
              <a:gd name="T101" fmla="*/ 269 h 290"/>
              <a:gd name="T102" fmla="*/ 95 w 219"/>
              <a:gd name="T103" fmla="*/ 251 h 290"/>
              <a:gd name="T104" fmla="*/ 103 w 219"/>
              <a:gd name="T105" fmla="*/ 220 h 290"/>
              <a:gd name="T106" fmla="*/ 30 w 219"/>
              <a:gd name="T107" fmla="*/ 193 h 290"/>
              <a:gd name="T108" fmla="*/ 20 w 219"/>
              <a:gd name="T109" fmla="*/ 219 h 290"/>
              <a:gd name="T110" fmla="*/ 13 w 219"/>
              <a:gd name="T111" fmla="*/ 188 h 290"/>
              <a:gd name="T112" fmla="*/ 37 w 219"/>
              <a:gd name="T113" fmla="*/ 173 h 290"/>
              <a:gd name="T114" fmla="*/ 62 w 219"/>
              <a:gd name="T115" fmla="*/ 27 h 290"/>
              <a:gd name="T116" fmla="*/ 177 w 219"/>
              <a:gd name="T117" fmla="*/ 39 h 290"/>
              <a:gd name="T118" fmla="*/ 192 w 219"/>
              <a:gd name="T119" fmla="*/ 6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9" h="290">
                <a:moveTo>
                  <a:pt x="106" y="175"/>
                </a:moveTo>
                <a:lnTo>
                  <a:pt x="104" y="175"/>
                </a:lnTo>
                <a:lnTo>
                  <a:pt x="87" y="183"/>
                </a:lnTo>
                <a:lnTo>
                  <a:pt x="68" y="187"/>
                </a:lnTo>
                <a:lnTo>
                  <a:pt x="68" y="187"/>
                </a:lnTo>
                <a:lnTo>
                  <a:pt x="67" y="188"/>
                </a:lnTo>
                <a:lnTo>
                  <a:pt x="68" y="188"/>
                </a:lnTo>
                <a:lnTo>
                  <a:pt x="90" y="196"/>
                </a:lnTo>
                <a:lnTo>
                  <a:pt x="113" y="198"/>
                </a:lnTo>
                <a:lnTo>
                  <a:pt x="114" y="198"/>
                </a:lnTo>
                <a:lnTo>
                  <a:pt x="115" y="196"/>
                </a:lnTo>
                <a:lnTo>
                  <a:pt x="115" y="195"/>
                </a:lnTo>
                <a:lnTo>
                  <a:pt x="113" y="186"/>
                </a:lnTo>
                <a:lnTo>
                  <a:pt x="108" y="177"/>
                </a:lnTo>
                <a:lnTo>
                  <a:pt x="108" y="177"/>
                </a:lnTo>
                <a:lnTo>
                  <a:pt x="106" y="175"/>
                </a:lnTo>
                <a:close/>
                <a:moveTo>
                  <a:pt x="142" y="150"/>
                </a:moveTo>
                <a:lnTo>
                  <a:pt x="141" y="150"/>
                </a:lnTo>
                <a:lnTo>
                  <a:pt x="115" y="170"/>
                </a:lnTo>
                <a:lnTo>
                  <a:pt x="114" y="172"/>
                </a:lnTo>
                <a:lnTo>
                  <a:pt x="114" y="174"/>
                </a:lnTo>
                <a:lnTo>
                  <a:pt x="123" y="195"/>
                </a:lnTo>
                <a:lnTo>
                  <a:pt x="124" y="197"/>
                </a:lnTo>
                <a:lnTo>
                  <a:pt x="126" y="197"/>
                </a:lnTo>
                <a:lnTo>
                  <a:pt x="147" y="189"/>
                </a:lnTo>
                <a:lnTo>
                  <a:pt x="168" y="177"/>
                </a:lnTo>
                <a:lnTo>
                  <a:pt x="168" y="175"/>
                </a:lnTo>
                <a:lnTo>
                  <a:pt x="168" y="174"/>
                </a:lnTo>
                <a:lnTo>
                  <a:pt x="168" y="173"/>
                </a:lnTo>
                <a:lnTo>
                  <a:pt x="145" y="150"/>
                </a:lnTo>
                <a:lnTo>
                  <a:pt x="143" y="150"/>
                </a:lnTo>
                <a:lnTo>
                  <a:pt x="142" y="150"/>
                </a:lnTo>
                <a:close/>
                <a:moveTo>
                  <a:pt x="81" y="143"/>
                </a:moveTo>
                <a:lnTo>
                  <a:pt x="80" y="143"/>
                </a:lnTo>
                <a:lnTo>
                  <a:pt x="52" y="172"/>
                </a:lnTo>
                <a:lnTo>
                  <a:pt x="52" y="174"/>
                </a:lnTo>
                <a:lnTo>
                  <a:pt x="52" y="175"/>
                </a:lnTo>
                <a:lnTo>
                  <a:pt x="53" y="177"/>
                </a:lnTo>
                <a:lnTo>
                  <a:pt x="64" y="179"/>
                </a:lnTo>
                <a:lnTo>
                  <a:pt x="77" y="179"/>
                </a:lnTo>
                <a:lnTo>
                  <a:pt x="90" y="175"/>
                </a:lnTo>
                <a:lnTo>
                  <a:pt x="100" y="170"/>
                </a:lnTo>
                <a:lnTo>
                  <a:pt x="101" y="169"/>
                </a:lnTo>
                <a:lnTo>
                  <a:pt x="103" y="168"/>
                </a:lnTo>
                <a:lnTo>
                  <a:pt x="101" y="166"/>
                </a:lnTo>
                <a:lnTo>
                  <a:pt x="85" y="143"/>
                </a:lnTo>
                <a:lnTo>
                  <a:pt x="83" y="143"/>
                </a:lnTo>
                <a:lnTo>
                  <a:pt x="81" y="143"/>
                </a:lnTo>
                <a:close/>
                <a:moveTo>
                  <a:pt x="52" y="117"/>
                </a:moveTo>
                <a:lnTo>
                  <a:pt x="50" y="118"/>
                </a:lnTo>
                <a:lnTo>
                  <a:pt x="49" y="119"/>
                </a:lnTo>
                <a:lnTo>
                  <a:pt x="44" y="129"/>
                </a:lnTo>
                <a:lnTo>
                  <a:pt x="40" y="142"/>
                </a:lnTo>
                <a:lnTo>
                  <a:pt x="40" y="155"/>
                </a:lnTo>
                <a:lnTo>
                  <a:pt x="43" y="166"/>
                </a:lnTo>
                <a:lnTo>
                  <a:pt x="44" y="168"/>
                </a:lnTo>
                <a:lnTo>
                  <a:pt x="45" y="168"/>
                </a:lnTo>
                <a:lnTo>
                  <a:pt x="48" y="168"/>
                </a:lnTo>
                <a:lnTo>
                  <a:pt x="76" y="140"/>
                </a:lnTo>
                <a:lnTo>
                  <a:pt x="76" y="138"/>
                </a:lnTo>
                <a:lnTo>
                  <a:pt x="76" y="136"/>
                </a:lnTo>
                <a:lnTo>
                  <a:pt x="76" y="135"/>
                </a:lnTo>
                <a:lnTo>
                  <a:pt x="53" y="118"/>
                </a:lnTo>
                <a:lnTo>
                  <a:pt x="52" y="117"/>
                </a:lnTo>
                <a:close/>
                <a:moveTo>
                  <a:pt x="110" y="115"/>
                </a:moveTo>
                <a:lnTo>
                  <a:pt x="109" y="115"/>
                </a:lnTo>
                <a:lnTo>
                  <a:pt x="108" y="117"/>
                </a:lnTo>
                <a:lnTo>
                  <a:pt x="89" y="135"/>
                </a:lnTo>
                <a:lnTo>
                  <a:pt x="89" y="136"/>
                </a:lnTo>
                <a:lnTo>
                  <a:pt x="89" y="138"/>
                </a:lnTo>
                <a:lnTo>
                  <a:pt x="89" y="140"/>
                </a:lnTo>
                <a:lnTo>
                  <a:pt x="108" y="164"/>
                </a:lnTo>
                <a:lnTo>
                  <a:pt x="109" y="164"/>
                </a:lnTo>
                <a:lnTo>
                  <a:pt x="110" y="165"/>
                </a:lnTo>
                <a:lnTo>
                  <a:pt x="112" y="164"/>
                </a:lnTo>
                <a:lnTo>
                  <a:pt x="136" y="146"/>
                </a:lnTo>
                <a:lnTo>
                  <a:pt x="137" y="145"/>
                </a:lnTo>
                <a:lnTo>
                  <a:pt x="137" y="142"/>
                </a:lnTo>
                <a:lnTo>
                  <a:pt x="136" y="141"/>
                </a:lnTo>
                <a:lnTo>
                  <a:pt x="112" y="117"/>
                </a:lnTo>
                <a:lnTo>
                  <a:pt x="110" y="115"/>
                </a:lnTo>
                <a:close/>
                <a:moveTo>
                  <a:pt x="172" y="114"/>
                </a:moveTo>
                <a:lnTo>
                  <a:pt x="169" y="115"/>
                </a:lnTo>
                <a:lnTo>
                  <a:pt x="150" y="141"/>
                </a:lnTo>
                <a:lnTo>
                  <a:pt x="149" y="142"/>
                </a:lnTo>
                <a:lnTo>
                  <a:pt x="149" y="145"/>
                </a:lnTo>
                <a:lnTo>
                  <a:pt x="150" y="146"/>
                </a:lnTo>
                <a:lnTo>
                  <a:pt x="172" y="168"/>
                </a:lnTo>
                <a:lnTo>
                  <a:pt x="173" y="169"/>
                </a:lnTo>
                <a:lnTo>
                  <a:pt x="174" y="169"/>
                </a:lnTo>
                <a:lnTo>
                  <a:pt x="175" y="169"/>
                </a:lnTo>
                <a:lnTo>
                  <a:pt x="177" y="168"/>
                </a:lnTo>
                <a:lnTo>
                  <a:pt x="189" y="149"/>
                </a:lnTo>
                <a:lnTo>
                  <a:pt x="196" y="127"/>
                </a:lnTo>
                <a:lnTo>
                  <a:pt x="196" y="124"/>
                </a:lnTo>
                <a:lnTo>
                  <a:pt x="195" y="123"/>
                </a:lnTo>
                <a:lnTo>
                  <a:pt x="173" y="114"/>
                </a:lnTo>
                <a:lnTo>
                  <a:pt x="172" y="114"/>
                </a:lnTo>
                <a:close/>
                <a:moveTo>
                  <a:pt x="25" y="104"/>
                </a:moveTo>
                <a:lnTo>
                  <a:pt x="23" y="104"/>
                </a:lnTo>
                <a:lnTo>
                  <a:pt x="21" y="105"/>
                </a:lnTo>
                <a:lnTo>
                  <a:pt x="21" y="106"/>
                </a:lnTo>
                <a:lnTo>
                  <a:pt x="23" y="129"/>
                </a:lnTo>
                <a:lnTo>
                  <a:pt x="31" y="151"/>
                </a:lnTo>
                <a:lnTo>
                  <a:pt x="31" y="152"/>
                </a:lnTo>
                <a:lnTo>
                  <a:pt x="32" y="151"/>
                </a:lnTo>
                <a:lnTo>
                  <a:pt x="32" y="151"/>
                </a:lnTo>
                <a:lnTo>
                  <a:pt x="36" y="132"/>
                </a:lnTo>
                <a:lnTo>
                  <a:pt x="44" y="115"/>
                </a:lnTo>
                <a:lnTo>
                  <a:pt x="44" y="113"/>
                </a:lnTo>
                <a:lnTo>
                  <a:pt x="43" y="112"/>
                </a:lnTo>
                <a:lnTo>
                  <a:pt x="43" y="112"/>
                </a:lnTo>
                <a:lnTo>
                  <a:pt x="34" y="106"/>
                </a:lnTo>
                <a:lnTo>
                  <a:pt x="25" y="104"/>
                </a:lnTo>
                <a:close/>
                <a:moveTo>
                  <a:pt x="137" y="89"/>
                </a:moveTo>
                <a:lnTo>
                  <a:pt x="136" y="89"/>
                </a:lnTo>
                <a:lnTo>
                  <a:pt x="135" y="90"/>
                </a:lnTo>
                <a:lnTo>
                  <a:pt x="117" y="108"/>
                </a:lnTo>
                <a:lnTo>
                  <a:pt x="115" y="109"/>
                </a:lnTo>
                <a:lnTo>
                  <a:pt x="115" y="110"/>
                </a:lnTo>
                <a:lnTo>
                  <a:pt x="117" y="112"/>
                </a:lnTo>
                <a:lnTo>
                  <a:pt x="141" y="137"/>
                </a:lnTo>
                <a:lnTo>
                  <a:pt x="142" y="137"/>
                </a:lnTo>
                <a:lnTo>
                  <a:pt x="145" y="137"/>
                </a:lnTo>
                <a:lnTo>
                  <a:pt x="164" y="113"/>
                </a:lnTo>
                <a:lnTo>
                  <a:pt x="164" y="112"/>
                </a:lnTo>
                <a:lnTo>
                  <a:pt x="164" y="109"/>
                </a:lnTo>
                <a:lnTo>
                  <a:pt x="163" y="109"/>
                </a:lnTo>
                <a:lnTo>
                  <a:pt x="138" y="90"/>
                </a:lnTo>
                <a:lnTo>
                  <a:pt x="137" y="89"/>
                </a:lnTo>
                <a:close/>
                <a:moveTo>
                  <a:pt x="77" y="82"/>
                </a:moveTo>
                <a:lnTo>
                  <a:pt x="75" y="82"/>
                </a:lnTo>
                <a:lnTo>
                  <a:pt x="73" y="83"/>
                </a:lnTo>
                <a:lnTo>
                  <a:pt x="55" y="108"/>
                </a:lnTo>
                <a:lnTo>
                  <a:pt x="54" y="109"/>
                </a:lnTo>
                <a:lnTo>
                  <a:pt x="55" y="110"/>
                </a:lnTo>
                <a:lnTo>
                  <a:pt x="55" y="112"/>
                </a:lnTo>
                <a:lnTo>
                  <a:pt x="80" y="131"/>
                </a:lnTo>
                <a:lnTo>
                  <a:pt x="81" y="131"/>
                </a:lnTo>
                <a:lnTo>
                  <a:pt x="83" y="131"/>
                </a:lnTo>
                <a:lnTo>
                  <a:pt x="85" y="131"/>
                </a:lnTo>
                <a:lnTo>
                  <a:pt x="103" y="112"/>
                </a:lnTo>
                <a:lnTo>
                  <a:pt x="104" y="110"/>
                </a:lnTo>
                <a:lnTo>
                  <a:pt x="104" y="109"/>
                </a:lnTo>
                <a:lnTo>
                  <a:pt x="103" y="108"/>
                </a:lnTo>
                <a:lnTo>
                  <a:pt x="78" y="83"/>
                </a:lnTo>
                <a:lnTo>
                  <a:pt x="77" y="82"/>
                </a:lnTo>
                <a:close/>
                <a:moveTo>
                  <a:pt x="187" y="68"/>
                </a:moveTo>
                <a:lnTo>
                  <a:pt x="186" y="68"/>
                </a:lnTo>
                <a:lnTo>
                  <a:pt x="186" y="69"/>
                </a:lnTo>
                <a:lnTo>
                  <a:pt x="183" y="87"/>
                </a:lnTo>
                <a:lnTo>
                  <a:pt x="175" y="105"/>
                </a:lnTo>
                <a:lnTo>
                  <a:pt x="175" y="106"/>
                </a:lnTo>
                <a:lnTo>
                  <a:pt x="175" y="108"/>
                </a:lnTo>
                <a:lnTo>
                  <a:pt x="177" y="109"/>
                </a:lnTo>
                <a:lnTo>
                  <a:pt x="186" y="113"/>
                </a:lnTo>
                <a:lnTo>
                  <a:pt x="195" y="117"/>
                </a:lnTo>
                <a:lnTo>
                  <a:pt x="196" y="117"/>
                </a:lnTo>
                <a:lnTo>
                  <a:pt x="197" y="115"/>
                </a:lnTo>
                <a:lnTo>
                  <a:pt x="197" y="114"/>
                </a:lnTo>
                <a:lnTo>
                  <a:pt x="196" y="90"/>
                </a:lnTo>
                <a:lnTo>
                  <a:pt x="187" y="68"/>
                </a:lnTo>
                <a:lnTo>
                  <a:pt x="187" y="68"/>
                </a:lnTo>
                <a:close/>
                <a:moveTo>
                  <a:pt x="108" y="55"/>
                </a:moveTo>
                <a:lnTo>
                  <a:pt x="106" y="55"/>
                </a:lnTo>
                <a:lnTo>
                  <a:pt x="82" y="74"/>
                </a:lnTo>
                <a:lnTo>
                  <a:pt x="82" y="76"/>
                </a:lnTo>
                <a:lnTo>
                  <a:pt x="82" y="77"/>
                </a:lnTo>
                <a:lnTo>
                  <a:pt x="82" y="77"/>
                </a:lnTo>
                <a:lnTo>
                  <a:pt x="82" y="78"/>
                </a:lnTo>
                <a:lnTo>
                  <a:pt x="108" y="103"/>
                </a:lnTo>
                <a:lnTo>
                  <a:pt x="109" y="104"/>
                </a:lnTo>
                <a:lnTo>
                  <a:pt x="110" y="104"/>
                </a:lnTo>
                <a:lnTo>
                  <a:pt x="112" y="103"/>
                </a:lnTo>
                <a:lnTo>
                  <a:pt x="129" y="85"/>
                </a:lnTo>
                <a:lnTo>
                  <a:pt x="131" y="83"/>
                </a:lnTo>
                <a:lnTo>
                  <a:pt x="131" y="82"/>
                </a:lnTo>
                <a:lnTo>
                  <a:pt x="129" y="81"/>
                </a:lnTo>
                <a:lnTo>
                  <a:pt x="110" y="57"/>
                </a:lnTo>
                <a:lnTo>
                  <a:pt x="109" y="55"/>
                </a:lnTo>
                <a:lnTo>
                  <a:pt x="108" y="55"/>
                </a:lnTo>
                <a:close/>
                <a:moveTo>
                  <a:pt x="174" y="51"/>
                </a:moveTo>
                <a:lnTo>
                  <a:pt x="173" y="51"/>
                </a:lnTo>
                <a:lnTo>
                  <a:pt x="172" y="53"/>
                </a:lnTo>
                <a:lnTo>
                  <a:pt x="143" y="81"/>
                </a:lnTo>
                <a:lnTo>
                  <a:pt x="142" y="83"/>
                </a:lnTo>
                <a:lnTo>
                  <a:pt x="145" y="86"/>
                </a:lnTo>
                <a:lnTo>
                  <a:pt x="150" y="91"/>
                </a:lnTo>
                <a:lnTo>
                  <a:pt x="156" y="96"/>
                </a:lnTo>
                <a:lnTo>
                  <a:pt x="161" y="100"/>
                </a:lnTo>
                <a:lnTo>
                  <a:pt x="165" y="103"/>
                </a:lnTo>
                <a:lnTo>
                  <a:pt x="166" y="103"/>
                </a:lnTo>
                <a:lnTo>
                  <a:pt x="169" y="103"/>
                </a:lnTo>
                <a:lnTo>
                  <a:pt x="170" y="101"/>
                </a:lnTo>
                <a:lnTo>
                  <a:pt x="174" y="90"/>
                </a:lnTo>
                <a:lnTo>
                  <a:pt x="178" y="77"/>
                </a:lnTo>
                <a:lnTo>
                  <a:pt x="179" y="64"/>
                </a:lnTo>
                <a:lnTo>
                  <a:pt x="177" y="53"/>
                </a:lnTo>
                <a:lnTo>
                  <a:pt x="175" y="53"/>
                </a:lnTo>
                <a:lnTo>
                  <a:pt x="174" y="51"/>
                </a:lnTo>
                <a:close/>
                <a:moveTo>
                  <a:pt x="45" y="51"/>
                </a:moveTo>
                <a:lnTo>
                  <a:pt x="44" y="51"/>
                </a:lnTo>
                <a:lnTo>
                  <a:pt x="43" y="51"/>
                </a:lnTo>
                <a:lnTo>
                  <a:pt x="30" y="72"/>
                </a:lnTo>
                <a:lnTo>
                  <a:pt x="22" y="94"/>
                </a:lnTo>
                <a:lnTo>
                  <a:pt x="22" y="95"/>
                </a:lnTo>
                <a:lnTo>
                  <a:pt x="25" y="96"/>
                </a:lnTo>
                <a:lnTo>
                  <a:pt x="45" y="105"/>
                </a:lnTo>
                <a:lnTo>
                  <a:pt x="48" y="105"/>
                </a:lnTo>
                <a:lnTo>
                  <a:pt x="49" y="104"/>
                </a:lnTo>
                <a:lnTo>
                  <a:pt x="69" y="78"/>
                </a:lnTo>
                <a:lnTo>
                  <a:pt x="69" y="77"/>
                </a:lnTo>
                <a:lnTo>
                  <a:pt x="69" y="76"/>
                </a:lnTo>
                <a:lnTo>
                  <a:pt x="69" y="74"/>
                </a:lnTo>
                <a:lnTo>
                  <a:pt x="46" y="51"/>
                </a:lnTo>
                <a:lnTo>
                  <a:pt x="45" y="51"/>
                </a:lnTo>
                <a:close/>
                <a:moveTo>
                  <a:pt x="184" y="41"/>
                </a:moveTo>
                <a:lnTo>
                  <a:pt x="183" y="41"/>
                </a:lnTo>
                <a:lnTo>
                  <a:pt x="182" y="43"/>
                </a:lnTo>
                <a:lnTo>
                  <a:pt x="181" y="43"/>
                </a:lnTo>
                <a:lnTo>
                  <a:pt x="181" y="45"/>
                </a:lnTo>
                <a:lnTo>
                  <a:pt x="181" y="48"/>
                </a:lnTo>
                <a:lnTo>
                  <a:pt x="195" y="67"/>
                </a:lnTo>
                <a:lnTo>
                  <a:pt x="202" y="89"/>
                </a:lnTo>
                <a:lnTo>
                  <a:pt x="205" y="112"/>
                </a:lnTo>
                <a:lnTo>
                  <a:pt x="201" y="135"/>
                </a:lnTo>
                <a:lnTo>
                  <a:pt x="192" y="158"/>
                </a:lnTo>
                <a:lnTo>
                  <a:pt x="177" y="177"/>
                </a:lnTo>
                <a:lnTo>
                  <a:pt x="158" y="192"/>
                </a:lnTo>
                <a:lnTo>
                  <a:pt x="136" y="201"/>
                </a:lnTo>
                <a:lnTo>
                  <a:pt x="112" y="205"/>
                </a:lnTo>
                <a:lnTo>
                  <a:pt x="89" y="203"/>
                </a:lnTo>
                <a:lnTo>
                  <a:pt x="67" y="195"/>
                </a:lnTo>
                <a:lnTo>
                  <a:pt x="46" y="182"/>
                </a:lnTo>
                <a:lnTo>
                  <a:pt x="44" y="181"/>
                </a:lnTo>
                <a:lnTo>
                  <a:pt x="43" y="182"/>
                </a:lnTo>
                <a:lnTo>
                  <a:pt x="41" y="183"/>
                </a:lnTo>
                <a:lnTo>
                  <a:pt x="41" y="183"/>
                </a:lnTo>
                <a:lnTo>
                  <a:pt x="40" y="184"/>
                </a:lnTo>
                <a:lnTo>
                  <a:pt x="41" y="186"/>
                </a:lnTo>
                <a:lnTo>
                  <a:pt x="41" y="187"/>
                </a:lnTo>
                <a:lnTo>
                  <a:pt x="63" y="201"/>
                </a:lnTo>
                <a:lnTo>
                  <a:pt x="87" y="210"/>
                </a:lnTo>
                <a:lnTo>
                  <a:pt x="113" y="212"/>
                </a:lnTo>
                <a:lnTo>
                  <a:pt x="137" y="209"/>
                </a:lnTo>
                <a:lnTo>
                  <a:pt x="160" y="198"/>
                </a:lnTo>
                <a:lnTo>
                  <a:pt x="182" y="182"/>
                </a:lnTo>
                <a:lnTo>
                  <a:pt x="198" y="161"/>
                </a:lnTo>
                <a:lnTo>
                  <a:pt x="207" y="138"/>
                </a:lnTo>
                <a:lnTo>
                  <a:pt x="211" y="113"/>
                </a:lnTo>
                <a:lnTo>
                  <a:pt x="209" y="89"/>
                </a:lnTo>
                <a:lnTo>
                  <a:pt x="201" y="64"/>
                </a:lnTo>
                <a:lnTo>
                  <a:pt x="186" y="43"/>
                </a:lnTo>
                <a:lnTo>
                  <a:pt x="186" y="41"/>
                </a:lnTo>
                <a:lnTo>
                  <a:pt x="184" y="41"/>
                </a:lnTo>
                <a:close/>
                <a:moveTo>
                  <a:pt x="155" y="40"/>
                </a:moveTo>
                <a:lnTo>
                  <a:pt x="142" y="41"/>
                </a:lnTo>
                <a:lnTo>
                  <a:pt x="129" y="45"/>
                </a:lnTo>
                <a:lnTo>
                  <a:pt x="118" y="49"/>
                </a:lnTo>
                <a:lnTo>
                  <a:pt x="117" y="50"/>
                </a:lnTo>
                <a:lnTo>
                  <a:pt x="117" y="53"/>
                </a:lnTo>
                <a:lnTo>
                  <a:pt x="117" y="54"/>
                </a:lnTo>
                <a:lnTo>
                  <a:pt x="135" y="76"/>
                </a:lnTo>
                <a:lnTo>
                  <a:pt x="136" y="77"/>
                </a:lnTo>
                <a:lnTo>
                  <a:pt x="137" y="77"/>
                </a:lnTo>
                <a:lnTo>
                  <a:pt x="138" y="76"/>
                </a:lnTo>
                <a:lnTo>
                  <a:pt x="166" y="48"/>
                </a:lnTo>
                <a:lnTo>
                  <a:pt x="168" y="46"/>
                </a:lnTo>
                <a:lnTo>
                  <a:pt x="168" y="45"/>
                </a:lnTo>
                <a:lnTo>
                  <a:pt x="166" y="44"/>
                </a:lnTo>
                <a:lnTo>
                  <a:pt x="166" y="43"/>
                </a:lnTo>
                <a:lnTo>
                  <a:pt x="155" y="40"/>
                </a:lnTo>
                <a:close/>
                <a:moveTo>
                  <a:pt x="92" y="23"/>
                </a:moveTo>
                <a:lnTo>
                  <a:pt x="71" y="30"/>
                </a:lnTo>
                <a:lnTo>
                  <a:pt x="52" y="43"/>
                </a:lnTo>
                <a:lnTo>
                  <a:pt x="50" y="44"/>
                </a:lnTo>
                <a:lnTo>
                  <a:pt x="50" y="46"/>
                </a:lnTo>
                <a:lnTo>
                  <a:pt x="52" y="48"/>
                </a:lnTo>
                <a:lnTo>
                  <a:pt x="73" y="69"/>
                </a:lnTo>
                <a:lnTo>
                  <a:pt x="75" y="71"/>
                </a:lnTo>
                <a:lnTo>
                  <a:pt x="77" y="71"/>
                </a:lnTo>
                <a:lnTo>
                  <a:pt x="78" y="69"/>
                </a:lnTo>
                <a:lnTo>
                  <a:pt x="104" y="50"/>
                </a:lnTo>
                <a:lnTo>
                  <a:pt x="105" y="48"/>
                </a:lnTo>
                <a:lnTo>
                  <a:pt x="105" y="46"/>
                </a:lnTo>
                <a:lnTo>
                  <a:pt x="96" y="25"/>
                </a:lnTo>
                <a:lnTo>
                  <a:pt x="95" y="23"/>
                </a:lnTo>
                <a:lnTo>
                  <a:pt x="92" y="23"/>
                </a:lnTo>
                <a:close/>
                <a:moveTo>
                  <a:pt x="105" y="22"/>
                </a:moveTo>
                <a:lnTo>
                  <a:pt x="104" y="22"/>
                </a:lnTo>
                <a:lnTo>
                  <a:pt x="103" y="23"/>
                </a:lnTo>
                <a:lnTo>
                  <a:pt x="103" y="25"/>
                </a:lnTo>
                <a:lnTo>
                  <a:pt x="106" y="34"/>
                </a:lnTo>
                <a:lnTo>
                  <a:pt x="110" y="43"/>
                </a:lnTo>
                <a:lnTo>
                  <a:pt x="112" y="44"/>
                </a:lnTo>
                <a:lnTo>
                  <a:pt x="113" y="44"/>
                </a:lnTo>
                <a:lnTo>
                  <a:pt x="114" y="44"/>
                </a:lnTo>
                <a:lnTo>
                  <a:pt x="132" y="36"/>
                </a:lnTo>
                <a:lnTo>
                  <a:pt x="150" y="34"/>
                </a:lnTo>
                <a:lnTo>
                  <a:pt x="151" y="34"/>
                </a:lnTo>
                <a:lnTo>
                  <a:pt x="151" y="32"/>
                </a:lnTo>
                <a:lnTo>
                  <a:pt x="151" y="32"/>
                </a:lnTo>
                <a:lnTo>
                  <a:pt x="129" y="23"/>
                </a:lnTo>
                <a:lnTo>
                  <a:pt x="105" y="22"/>
                </a:lnTo>
                <a:close/>
                <a:moveTo>
                  <a:pt x="198" y="0"/>
                </a:moveTo>
                <a:lnTo>
                  <a:pt x="207" y="0"/>
                </a:lnTo>
                <a:lnTo>
                  <a:pt x="214" y="6"/>
                </a:lnTo>
                <a:lnTo>
                  <a:pt x="219" y="12"/>
                </a:lnTo>
                <a:lnTo>
                  <a:pt x="219" y="21"/>
                </a:lnTo>
                <a:lnTo>
                  <a:pt x="214" y="27"/>
                </a:lnTo>
                <a:lnTo>
                  <a:pt x="210" y="31"/>
                </a:lnTo>
                <a:lnTo>
                  <a:pt x="206" y="32"/>
                </a:lnTo>
                <a:lnTo>
                  <a:pt x="201" y="32"/>
                </a:lnTo>
                <a:lnTo>
                  <a:pt x="196" y="31"/>
                </a:lnTo>
                <a:lnTo>
                  <a:pt x="195" y="30"/>
                </a:lnTo>
                <a:lnTo>
                  <a:pt x="193" y="31"/>
                </a:lnTo>
                <a:lnTo>
                  <a:pt x="191" y="34"/>
                </a:lnTo>
                <a:lnTo>
                  <a:pt x="189" y="35"/>
                </a:lnTo>
                <a:lnTo>
                  <a:pt x="191" y="37"/>
                </a:lnTo>
                <a:lnTo>
                  <a:pt x="205" y="57"/>
                </a:lnTo>
                <a:lnTo>
                  <a:pt x="214" y="78"/>
                </a:lnTo>
                <a:lnTo>
                  <a:pt x="219" y="101"/>
                </a:lnTo>
                <a:lnTo>
                  <a:pt x="218" y="124"/>
                </a:lnTo>
                <a:lnTo>
                  <a:pt x="212" y="147"/>
                </a:lnTo>
                <a:lnTo>
                  <a:pt x="202" y="168"/>
                </a:lnTo>
                <a:lnTo>
                  <a:pt x="187" y="187"/>
                </a:lnTo>
                <a:lnTo>
                  <a:pt x="165" y="203"/>
                </a:lnTo>
                <a:lnTo>
                  <a:pt x="142" y="214"/>
                </a:lnTo>
                <a:lnTo>
                  <a:pt x="118" y="219"/>
                </a:lnTo>
                <a:lnTo>
                  <a:pt x="115" y="220"/>
                </a:lnTo>
                <a:lnTo>
                  <a:pt x="115" y="221"/>
                </a:lnTo>
                <a:lnTo>
                  <a:pt x="115" y="225"/>
                </a:lnTo>
                <a:lnTo>
                  <a:pt x="115" y="228"/>
                </a:lnTo>
                <a:lnTo>
                  <a:pt x="117" y="228"/>
                </a:lnTo>
                <a:lnTo>
                  <a:pt x="123" y="234"/>
                </a:lnTo>
                <a:lnTo>
                  <a:pt x="126" y="243"/>
                </a:lnTo>
                <a:lnTo>
                  <a:pt x="123" y="251"/>
                </a:lnTo>
                <a:lnTo>
                  <a:pt x="117" y="257"/>
                </a:lnTo>
                <a:lnTo>
                  <a:pt x="115" y="257"/>
                </a:lnTo>
                <a:lnTo>
                  <a:pt x="115" y="260"/>
                </a:lnTo>
                <a:lnTo>
                  <a:pt x="115" y="264"/>
                </a:lnTo>
                <a:lnTo>
                  <a:pt x="115" y="265"/>
                </a:lnTo>
                <a:lnTo>
                  <a:pt x="118" y="266"/>
                </a:lnTo>
                <a:lnTo>
                  <a:pt x="141" y="269"/>
                </a:lnTo>
                <a:lnTo>
                  <a:pt x="164" y="275"/>
                </a:lnTo>
                <a:lnTo>
                  <a:pt x="184" y="285"/>
                </a:lnTo>
                <a:lnTo>
                  <a:pt x="186" y="287"/>
                </a:lnTo>
                <a:lnTo>
                  <a:pt x="186" y="288"/>
                </a:lnTo>
                <a:lnTo>
                  <a:pt x="184" y="290"/>
                </a:lnTo>
                <a:lnTo>
                  <a:pt x="183" y="290"/>
                </a:lnTo>
                <a:lnTo>
                  <a:pt x="35" y="290"/>
                </a:lnTo>
                <a:lnTo>
                  <a:pt x="34" y="290"/>
                </a:lnTo>
                <a:lnTo>
                  <a:pt x="32" y="288"/>
                </a:lnTo>
                <a:lnTo>
                  <a:pt x="32" y="287"/>
                </a:lnTo>
                <a:lnTo>
                  <a:pt x="34" y="285"/>
                </a:lnTo>
                <a:lnTo>
                  <a:pt x="55" y="275"/>
                </a:lnTo>
                <a:lnTo>
                  <a:pt x="77" y="269"/>
                </a:lnTo>
                <a:lnTo>
                  <a:pt x="100" y="266"/>
                </a:lnTo>
                <a:lnTo>
                  <a:pt x="103" y="265"/>
                </a:lnTo>
                <a:lnTo>
                  <a:pt x="104" y="264"/>
                </a:lnTo>
                <a:lnTo>
                  <a:pt x="104" y="260"/>
                </a:lnTo>
                <a:lnTo>
                  <a:pt x="103" y="257"/>
                </a:lnTo>
                <a:lnTo>
                  <a:pt x="101" y="257"/>
                </a:lnTo>
                <a:lnTo>
                  <a:pt x="95" y="251"/>
                </a:lnTo>
                <a:lnTo>
                  <a:pt x="94" y="243"/>
                </a:lnTo>
                <a:lnTo>
                  <a:pt x="95" y="234"/>
                </a:lnTo>
                <a:lnTo>
                  <a:pt x="101" y="228"/>
                </a:lnTo>
                <a:lnTo>
                  <a:pt x="103" y="228"/>
                </a:lnTo>
                <a:lnTo>
                  <a:pt x="104" y="225"/>
                </a:lnTo>
                <a:lnTo>
                  <a:pt x="104" y="221"/>
                </a:lnTo>
                <a:lnTo>
                  <a:pt x="103" y="220"/>
                </a:lnTo>
                <a:lnTo>
                  <a:pt x="101" y="219"/>
                </a:lnTo>
                <a:lnTo>
                  <a:pt x="78" y="215"/>
                </a:lnTo>
                <a:lnTo>
                  <a:pt x="57" y="206"/>
                </a:lnTo>
                <a:lnTo>
                  <a:pt x="36" y="192"/>
                </a:lnTo>
                <a:lnTo>
                  <a:pt x="35" y="191"/>
                </a:lnTo>
                <a:lnTo>
                  <a:pt x="32" y="192"/>
                </a:lnTo>
                <a:lnTo>
                  <a:pt x="30" y="193"/>
                </a:lnTo>
                <a:lnTo>
                  <a:pt x="30" y="196"/>
                </a:lnTo>
                <a:lnTo>
                  <a:pt x="30" y="197"/>
                </a:lnTo>
                <a:lnTo>
                  <a:pt x="31" y="202"/>
                </a:lnTo>
                <a:lnTo>
                  <a:pt x="31" y="206"/>
                </a:lnTo>
                <a:lnTo>
                  <a:pt x="30" y="211"/>
                </a:lnTo>
                <a:lnTo>
                  <a:pt x="27" y="215"/>
                </a:lnTo>
                <a:lnTo>
                  <a:pt x="20" y="219"/>
                </a:lnTo>
                <a:lnTo>
                  <a:pt x="12" y="219"/>
                </a:lnTo>
                <a:lnTo>
                  <a:pt x="4" y="215"/>
                </a:lnTo>
                <a:lnTo>
                  <a:pt x="0" y="207"/>
                </a:lnTo>
                <a:lnTo>
                  <a:pt x="0" y="200"/>
                </a:lnTo>
                <a:lnTo>
                  <a:pt x="4" y="192"/>
                </a:lnTo>
                <a:lnTo>
                  <a:pt x="8" y="189"/>
                </a:lnTo>
                <a:lnTo>
                  <a:pt x="13" y="188"/>
                </a:lnTo>
                <a:lnTo>
                  <a:pt x="17" y="188"/>
                </a:lnTo>
                <a:lnTo>
                  <a:pt x="22" y="189"/>
                </a:lnTo>
                <a:lnTo>
                  <a:pt x="23" y="189"/>
                </a:lnTo>
                <a:lnTo>
                  <a:pt x="26" y="189"/>
                </a:lnTo>
                <a:lnTo>
                  <a:pt x="37" y="177"/>
                </a:lnTo>
                <a:lnTo>
                  <a:pt x="39" y="175"/>
                </a:lnTo>
                <a:lnTo>
                  <a:pt x="37" y="173"/>
                </a:lnTo>
                <a:lnTo>
                  <a:pt x="25" y="152"/>
                </a:lnTo>
                <a:lnTo>
                  <a:pt x="16" y="131"/>
                </a:lnTo>
                <a:lnTo>
                  <a:pt x="14" y="108"/>
                </a:lnTo>
                <a:lnTo>
                  <a:pt x="18" y="83"/>
                </a:lnTo>
                <a:lnTo>
                  <a:pt x="27" y="62"/>
                </a:lnTo>
                <a:lnTo>
                  <a:pt x="43" y="43"/>
                </a:lnTo>
                <a:lnTo>
                  <a:pt x="62" y="27"/>
                </a:lnTo>
                <a:lnTo>
                  <a:pt x="85" y="18"/>
                </a:lnTo>
                <a:lnTo>
                  <a:pt x="108" y="14"/>
                </a:lnTo>
                <a:lnTo>
                  <a:pt x="131" y="17"/>
                </a:lnTo>
                <a:lnTo>
                  <a:pt x="152" y="25"/>
                </a:lnTo>
                <a:lnTo>
                  <a:pt x="172" y="39"/>
                </a:lnTo>
                <a:lnTo>
                  <a:pt x="174" y="39"/>
                </a:lnTo>
                <a:lnTo>
                  <a:pt x="177" y="39"/>
                </a:lnTo>
                <a:lnTo>
                  <a:pt x="188" y="26"/>
                </a:lnTo>
                <a:lnTo>
                  <a:pt x="189" y="25"/>
                </a:lnTo>
                <a:lnTo>
                  <a:pt x="188" y="23"/>
                </a:lnTo>
                <a:lnTo>
                  <a:pt x="187" y="18"/>
                </a:lnTo>
                <a:lnTo>
                  <a:pt x="187" y="13"/>
                </a:lnTo>
                <a:lnTo>
                  <a:pt x="188" y="9"/>
                </a:lnTo>
                <a:lnTo>
                  <a:pt x="192" y="6"/>
                </a:lnTo>
                <a:lnTo>
                  <a:pt x="198" y="0"/>
                </a:lnTo>
                <a:close/>
              </a:path>
            </a:pathLst>
          </a:custGeom>
          <a:solidFill>
            <a:schemeClr val="bg1">
              <a:alpha val="20000"/>
            </a:schemeClr>
          </a:solidFill>
          <a:ln w="0">
            <a:noFill/>
            <a:prstDash val="solid"/>
            <a:round/>
          </a:ln>
        </p:spPr>
        <p:txBody>
          <a:bodyPr vert="horz" wrap="square" lIns="91440" tIns="45720" rIns="91440" bIns="45720" numCol="1" anchor="t" anchorCtr="0" compatLnSpc="1"/>
          <a:lstStyle/>
          <a:p>
            <a:endParaRPr lang="zh-CN" altLang="en-US">
              <a:latin typeface="微软雅黑" charset="-122"/>
            </a:endParaRPr>
          </a:p>
        </p:txBody>
      </p:sp>
      <p:sp>
        <p:nvSpPr>
          <p:cNvPr id="8" name="Freeform 77"/>
          <p:cNvSpPr>
            <a:spLocks noEditPoints="1"/>
          </p:cNvSpPr>
          <p:nvPr userDrawn="1"/>
        </p:nvSpPr>
        <p:spPr bwMode="auto">
          <a:xfrm rot="20644514">
            <a:off x="1047441" y="681857"/>
            <a:ext cx="1042017" cy="802702"/>
          </a:xfrm>
          <a:custGeom>
            <a:avLst/>
            <a:gdLst/>
            <a:ahLst/>
            <a:cxnLst>
              <a:cxn ang="0">
                <a:pos x="402" y="8"/>
              </a:cxn>
              <a:cxn ang="0">
                <a:pos x="402" y="6"/>
              </a:cxn>
              <a:cxn ang="0">
                <a:pos x="398" y="2"/>
              </a:cxn>
              <a:cxn ang="0">
                <a:pos x="242" y="0"/>
              </a:cxn>
              <a:cxn ang="0">
                <a:pos x="232" y="2"/>
              </a:cxn>
              <a:cxn ang="0">
                <a:pos x="216" y="10"/>
              </a:cxn>
              <a:cxn ang="0">
                <a:pos x="210" y="18"/>
              </a:cxn>
              <a:cxn ang="0">
                <a:pos x="210" y="18"/>
              </a:cxn>
              <a:cxn ang="0">
                <a:pos x="196" y="6"/>
              </a:cxn>
              <a:cxn ang="0">
                <a:pos x="178" y="0"/>
              </a:cxn>
              <a:cxn ang="0">
                <a:pos x="26" y="0"/>
              </a:cxn>
              <a:cxn ang="0">
                <a:pos x="20" y="4"/>
              </a:cxn>
              <a:cxn ang="0">
                <a:pos x="16" y="8"/>
              </a:cxn>
              <a:cxn ang="0">
                <a:pos x="0" y="34"/>
              </a:cxn>
              <a:cxn ang="0">
                <a:pos x="174" y="306"/>
              </a:cxn>
              <a:cxn ang="0">
                <a:pos x="182" y="314"/>
              </a:cxn>
              <a:cxn ang="0">
                <a:pos x="200" y="322"/>
              </a:cxn>
              <a:cxn ang="0">
                <a:pos x="210" y="322"/>
              </a:cxn>
              <a:cxn ang="0">
                <a:pos x="230" y="318"/>
              </a:cxn>
              <a:cxn ang="0">
                <a:pos x="246" y="306"/>
              </a:cxn>
              <a:cxn ang="0">
                <a:pos x="418" y="34"/>
              </a:cxn>
              <a:cxn ang="0">
                <a:pos x="34" y="18"/>
              </a:cxn>
              <a:cxn ang="0">
                <a:pos x="178" y="18"/>
              </a:cxn>
              <a:cxn ang="0">
                <a:pos x="194" y="24"/>
              </a:cxn>
              <a:cxn ang="0">
                <a:pos x="202" y="42"/>
              </a:cxn>
              <a:cxn ang="0">
                <a:pos x="202" y="194"/>
              </a:cxn>
              <a:cxn ang="0">
                <a:pos x="204" y="200"/>
              </a:cxn>
              <a:cxn ang="0">
                <a:pos x="210" y="202"/>
              </a:cxn>
              <a:cxn ang="0">
                <a:pos x="212" y="202"/>
              </a:cxn>
              <a:cxn ang="0">
                <a:pos x="218" y="198"/>
              </a:cxn>
              <a:cxn ang="0">
                <a:pos x="218" y="42"/>
              </a:cxn>
              <a:cxn ang="0">
                <a:pos x="220" y="32"/>
              </a:cxn>
              <a:cxn ang="0">
                <a:pos x="232" y="18"/>
              </a:cxn>
              <a:cxn ang="0">
                <a:pos x="386" y="18"/>
              </a:cxn>
              <a:cxn ang="0">
                <a:pos x="242" y="274"/>
              </a:cxn>
              <a:cxn ang="0">
                <a:pos x="232" y="276"/>
              </a:cxn>
              <a:cxn ang="0">
                <a:pos x="216" y="284"/>
              </a:cxn>
              <a:cxn ang="0">
                <a:pos x="210" y="290"/>
              </a:cxn>
              <a:cxn ang="0">
                <a:pos x="210" y="290"/>
              </a:cxn>
              <a:cxn ang="0">
                <a:pos x="196" y="278"/>
              </a:cxn>
              <a:cxn ang="0">
                <a:pos x="178" y="274"/>
              </a:cxn>
              <a:cxn ang="0">
                <a:pos x="34" y="18"/>
              </a:cxn>
            </a:cxnLst>
            <a:rect l="0" t="0" r="r" b="b"/>
            <a:pathLst>
              <a:path w="418" h="322">
                <a:moveTo>
                  <a:pt x="402" y="34"/>
                </a:moveTo>
                <a:lnTo>
                  <a:pt x="402" y="8"/>
                </a:lnTo>
                <a:lnTo>
                  <a:pt x="402" y="8"/>
                </a:lnTo>
                <a:lnTo>
                  <a:pt x="402" y="6"/>
                </a:lnTo>
                <a:lnTo>
                  <a:pt x="400" y="4"/>
                </a:lnTo>
                <a:lnTo>
                  <a:pt x="398" y="2"/>
                </a:lnTo>
                <a:lnTo>
                  <a:pt x="394" y="0"/>
                </a:lnTo>
                <a:lnTo>
                  <a:pt x="242" y="0"/>
                </a:lnTo>
                <a:lnTo>
                  <a:pt x="242" y="0"/>
                </a:lnTo>
                <a:lnTo>
                  <a:pt x="232" y="2"/>
                </a:lnTo>
                <a:lnTo>
                  <a:pt x="224" y="6"/>
                </a:lnTo>
                <a:lnTo>
                  <a:pt x="216" y="10"/>
                </a:lnTo>
                <a:lnTo>
                  <a:pt x="210" y="18"/>
                </a:lnTo>
                <a:lnTo>
                  <a:pt x="210" y="18"/>
                </a:lnTo>
                <a:lnTo>
                  <a:pt x="210" y="18"/>
                </a:lnTo>
                <a:lnTo>
                  <a:pt x="210" y="18"/>
                </a:lnTo>
                <a:lnTo>
                  <a:pt x="204" y="10"/>
                </a:lnTo>
                <a:lnTo>
                  <a:pt x="196" y="6"/>
                </a:lnTo>
                <a:lnTo>
                  <a:pt x="188" y="2"/>
                </a:lnTo>
                <a:lnTo>
                  <a:pt x="178" y="0"/>
                </a:lnTo>
                <a:lnTo>
                  <a:pt x="26" y="0"/>
                </a:lnTo>
                <a:lnTo>
                  <a:pt x="26" y="0"/>
                </a:lnTo>
                <a:lnTo>
                  <a:pt x="22" y="2"/>
                </a:lnTo>
                <a:lnTo>
                  <a:pt x="20" y="4"/>
                </a:lnTo>
                <a:lnTo>
                  <a:pt x="18" y="6"/>
                </a:lnTo>
                <a:lnTo>
                  <a:pt x="16" y="8"/>
                </a:lnTo>
                <a:lnTo>
                  <a:pt x="16" y="34"/>
                </a:lnTo>
                <a:lnTo>
                  <a:pt x="0" y="34"/>
                </a:lnTo>
                <a:lnTo>
                  <a:pt x="0" y="306"/>
                </a:lnTo>
                <a:lnTo>
                  <a:pt x="174" y="306"/>
                </a:lnTo>
                <a:lnTo>
                  <a:pt x="174" y="306"/>
                </a:lnTo>
                <a:lnTo>
                  <a:pt x="182" y="314"/>
                </a:lnTo>
                <a:lnTo>
                  <a:pt x="190" y="318"/>
                </a:lnTo>
                <a:lnTo>
                  <a:pt x="200" y="322"/>
                </a:lnTo>
                <a:lnTo>
                  <a:pt x="210" y="322"/>
                </a:lnTo>
                <a:lnTo>
                  <a:pt x="210" y="322"/>
                </a:lnTo>
                <a:lnTo>
                  <a:pt x="220" y="322"/>
                </a:lnTo>
                <a:lnTo>
                  <a:pt x="230" y="318"/>
                </a:lnTo>
                <a:lnTo>
                  <a:pt x="238" y="314"/>
                </a:lnTo>
                <a:lnTo>
                  <a:pt x="246" y="306"/>
                </a:lnTo>
                <a:lnTo>
                  <a:pt x="418" y="306"/>
                </a:lnTo>
                <a:lnTo>
                  <a:pt x="418" y="34"/>
                </a:lnTo>
                <a:lnTo>
                  <a:pt x="402" y="34"/>
                </a:lnTo>
                <a:close/>
                <a:moveTo>
                  <a:pt x="34" y="18"/>
                </a:moveTo>
                <a:lnTo>
                  <a:pt x="178" y="18"/>
                </a:lnTo>
                <a:lnTo>
                  <a:pt x="178" y="18"/>
                </a:lnTo>
                <a:lnTo>
                  <a:pt x="188" y="18"/>
                </a:lnTo>
                <a:lnTo>
                  <a:pt x="194" y="24"/>
                </a:lnTo>
                <a:lnTo>
                  <a:pt x="200" y="32"/>
                </a:lnTo>
                <a:lnTo>
                  <a:pt x="202" y="42"/>
                </a:lnTo>
                <a:lnTo>
                  <a:pt x="202" y="194"/>
                </a:lnTo>
                <a:lnTo>
                  <a:pt x="202" y="194"/>
                </a:lnTo>
                <a:lnTo>
                  <a:pt x="202" y="198"/>
                </a:lnTo>
                <a:lnTo>
                  <a:pt x="204" y="200"/>
                </a:lnTo>
                <a:lnTo>
                  <a:pt x="206" y="202"/>
                </a:lnTo>
                <a:lnTo>
                  <a:pt x="210" y="202"/>
                </a:lnTo>
                <a:lnTo>
                  <a:pt x="210" y="202"/>
                </a:lnTo>
                <a:lnTo>
                  <a:pt x="212" y="202"/>
                </a:lnTo>
                <a:lnTo>
                  <a:pt x="216" y="200"/>
                </a:lnTo>
                <a:lnTo>
                  <a:pt x="218" y="198"/>
                </a:lnTo>
                <a:lnTo>
                  <a:pt x="218" y="194"/>
                </a:lnTo>
                <a:lnTo>
                  <a:pt x="218" y="42"/>
                </a:lnTo>
                <a:lnTo>
                  <a:pt x="218" y="42"/>
                </a:lnTo>
                <a:lnTo>
                  <a:pt x="220" y="32"/>
                </a:lnTo>
                <a:lnTo>
                  <a:pt x="224" y="24"/>
                </a:lnTo>
                <a:lnTo>
                  <a:pt x="232" y="18"/>
                </a:lnTo>
                <a:lnTo>
                  <a:pt x="242" y="18"/>
                </a:lnTo>
                <a:lnTo>
                  <a:pt x="386" y="18"/>
                </a:lnTo>
                <a:lnTo>
                  <a:pt x="386" y="274"/>
                </a:lnTo>
                <a:lnTo>
                  <a:pt x="242" y="274"/>
                </a:lnTo>
                <a:lnTo>
                  <a:pt x="242" y="274"/>
                </a:lnTo>
                <a:lnTo>
                  <a:pt x="232" y="276"/>
                </a:lnTo>
                <a:lnTo>
                  <a:pt x="224" y="278"/>
                </a:lnTo>
                <a:lnTo>
                  <a:pt x="216" y="284"/>
                </a:lnTo>
                <a:lnTo>
                  <a:pt x="210" y="290"/>
                </a:lnTo>
                <a:lnTo>
                  <a:pt x="210" y="290"/>
                </a:lnTo>
                <a:lnTo>
                  <a:pt x="210" y="290"/>
                </a:lnTo>
                <a:lnTo>
                  <a:pt x="210" y="290"/>
                </a:lnTo>
                <a:lnTo>
                  <a:pt x="204" y="284"/>
                </a:lnTo>
                <a:lnTo>
                  <a:pt x="196" y="278"/>
                </a:lnTo>
                <a:lnTo>
                  <a:pt x="188" y="276"/>
                </a:lnTo>
                <a:lnTo>
                  <a:pt x="178" y="274"/>
                </a:lnTo>
                <a:lnTo>
                  <a:pt x="34" y="274"/>
                </a:lnTo>
                <a:lnTo>
                  <a:pt x="34" y="18"/>
                </a:lnTo>
                <a:close/>
              </a:path>
            </a:pathLst>
          </a:custGeom>
          <a:solidFill>
            <a:schemeClr val="bg1">
              <a:alpha val="20000"/>
            </a:schemeClr>
          </a:solidFill>
          <a:ln w="0">
            <a:noFill/>
            <a:prstDash val="solid"/>
            <a:round/>
          </a:ln>
        </p:spPr>
        <p:txBody>
          <a:bodyPr vert="horz" wrap="square" lIns="91440" tIns="45720" rIns="91440" bIns="45720" numCol="1" anchor="t" anchorCtr="0" compatLnSpc="1"/>
          <a:lstStyle/>
          <a:p>
            <a:pPr lvl="0"/>
            <a:endParaRPr lang="zh-CN" altLang="en-US">
              <a:latin typeface="微软雅黑" charset="-122"/>
            </a:endParaRPr>
          </a:p>
        </p:txBody>
      </p:sp>
    </p:spTree>
  </p:cSld>
  <p:clrMapOvr>
    <a:masterClrMapping/>
  </p:clrMapOvr>
  <mc:AlternateContent xmlns:mc="http://schemas.openxmlformats.org/markup-compatibility/2006" xmlns:p14="http://schemas.microsoft.com/office/powerpoint/2010/main">
    <mc:Choice Requires="p14">
      <p:transition p14:dur="250" advTm="1000">
        <p:circle/>
      </p:transition>
    </mc:Choice>
    <mc:Fallback xmlns="">
      <p:transition advTm="1000">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标题幻灯片">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3" name="Freeform 77"/>
          <p:cNvSpPr>
            <a:spLocks noEditPoints="1"/>
          </p:cNvSpPr>
          <p:nvPr userDrawn="1"/>
        </p:nvSpPr>
        <p:spPr bwMode="auto">
          <a:xfrm rot="20644514">
            <a:off x="1047441" y="681857"/>
            <a:ext cx="1042017" cy="802702"/>
          </a:xfrm>
          <a:custGeom>
            <a:avLst/>
            <a:gdLst/>
            <a:ahLst/>
            <a:cxnLst>
              <a:cxn ang="0">
                <a:pos x="402" y="8"/>
              </a:cxn>
              <a:cxn ang="0">
                <a:pos x="402" y="6"/>
              </a:cxn>
              <a:cxn ang="0">
                <a:pos x="398" y="2"/>
              </a:cxn>
              <a:cxn ang="0">
                <a:pos x="242" y="0"/>
              </a:cxn>
              <a:cxn ang="0">
                <a:pos x="232" y="2"/>
              </a:cxn>
              <a:cxn ang="0">
                <a:pos x="216" y="10"/>
              </a:cxn>
              <a:cxn ang="0">
                <a:pos x="210" y="18"/>
              </a:cxn>
              <a:cxn ang="0">
                <a:pos x="210" y="18"/>
              </a:cxn>
              <a:cxn ang="0">
                <a:pos x="196" y="6"/>
              </a:cxn>
              <a:cxn ang="0">
                <a:pos x="178" y="0"/>
              </a:cxn>
              <a:cxn ang="0">
                <a:pos x="26" y="0"/>
              </a:cxn>
              <a:cxn ang="0">
                <a:pos x="20" y="4"/>
              </a:cxn>
              <a:cxn ang="0">
                <a:pos x="16" y="8"/>
              </a:cxn>
              <a:cxn ang="0">
                <a:pos x="0" y="34"/>
              </a:cxn>
              <a:cxn ang="0">
                <a:pos x="174" y="306"/>
              </a:cxn>
              <a:cxn ang="0">
                <a:pos x="182" y="314"/>
              </a:cxn>
              <a:cxn ang="0">
                <a:pos x="200" y="322"/>
              </a:cxn>
              <a:cxn ang="0">
                <a:pos x="210" y="322"/>
              </a:cxn>
              <a:cxn ang="0">
                <a:pos x="230" y="318"/>
              </a:cxn>
              <a:cxn ang="0">
                <a:pos x="246" y="306"/>
              </a:cxn>
              <a:cxn ang="0">
                <a:pos x="418" y="34"/>
              </a:cxn>
              <a:cxn ang="0">
                <a:pos x="34" y="18"/>
              </a:cxn>
              <a:cxn ang="0">
                <a:pos x="178" y="18"/>
              </a:cxn>
              <a:cxn ang="0">
                <a:pos x="194" y="24"/>
              </a:cxn>
              <a:cxn ang="0">
                <a:pos x="202" y="42"/>
              </a:cxn>
              <a:cxn ang="0">
                <a:pos x="202" y="194"/>
              </a:cxn>
              <a:cxn ang="0">
                <a:pos x="204" y="200"/>
              </a:cxn>
              <a:cxn ang="0">
                <a:pos x="210" y="202"/>
              </a:cxn>
              <a:cxn ang="0">
                <a:pos x="212" y="202"/>
              </a:cxn>
              <a:cxn ang="0">
                <a:pos x="218" y="198"/>
              </a:cxn>
              <a:cxn ang="0">
                <a:pos x="218" y="42"/>
              </a:cxn>
              <a:cxn ang="0">
                <a:pos x="220" y="32"/>
              </a:cxn>
              <a:cxn ang="0">
                <a:pos x="232" y="18"/>
              </a:cxn>
              <a:cxn ang="0">
                <a:pos x="386" y="18"/>
              </a:cxn>
              <a:cxn ang="0">
                <a:pos x="242" y="274"/>
              </a:cxn>
              <a:cxn ang="0">
                <a:pos x="232" y="276"/>
              </a:cxn>
              <a:cxn ang="0">
                <a:pos x="216" y="284"/>
              </a:cxn>
              <a:cxn ang="0">
                <a:pos x="210" y="290"/>
              </a:cxn>
              <a:cxn ang="0">
                <a:pos x="210" y="290"/>
              </a:cxn>
              <a:cxn ang="0">
                <a:pos x="196" y="278"/>
              </a:cxn>
              <a:cxn ang="0">
                <a:pos x="178" y="274"/>
              </a:cxn>
              <a:cxn ang="0">
                <a:pos x="34" y="18"/>
              </a:cxn>
            </a:cxnLst>
            <a:rect l="0" t="0" r="r" b="b"/>
            <a:pathLst>
              <a:path w="418" h="322">
                <a:moveTo>
                  <a:pt x="402" y="34"/>
                </a:moveTo>
                <a:lnTo>
                  <a:pt x="402" y="8"/>
                </a:lnTo>
                <a:lnTo>
                  <a:pt x="402" y="8"/>
                </a:lnTo>
                <a:lnTo>
                  <a:pt x="402" y="6"/>
                </a:lnTo>
                <a:lnTo>
                  <a:pt x="400" y="4"/>
                </a:lnTo>
                <a:lnTo>
                  <a:pt x="398" y="2"/>
                </a:lnTo>
                <a:lnTo>
                  <a:pt x="394" y="0"/>
                </a:lnTo>
                <a:lnTo>
                  <a:pt x="242" y="0"/>
                </a:lnTo>
                <a:lnTo>
                  <a:pt x="242" y="0"/>
                </a:lnTo>
                <a:lnTo>
                  <a:pt x="232" y="2"/>
                </a:lnTo>
                <a:lnTo>
                  <a:pt x="224" y="6"/>
                </a:lnTo>
                <a:lnTo>
                  <a:pt x="216" y="10"/>
                </a:lnTo>
                <a:lnTo>
                  <a:pt x="210" y="18"/>
                </a:lnTo>
                <a:lnTo>
                  <a:pt x="210" y="18"/>
                </a:lnTo>
                <a:lnTo>
                  <a:pt x="210" y="18"/>
                </a:lnTo>
                <a:lnTo>
                  <a:pt x="210" y="18"/>
                </a:lnTo>
                <a:lnTo>
                  <a:pt x="204" y="10"/>
                </a:lnTo>
                <a:lnTo>
                  <a:pt x="196" y="6"/>
                </a:lnTo>
                <a:lnTo>
                  <a:pt x="188" y="2"/>
                </a:lnTo>
                <a:lnTo>
                  <a:pt x="178" y="0"/>
                </a:lnTo>
                <a:lnTo>
                  <a:pt x="26" y="0"/>
                </a:lnTo>
                <a:lnTo>
                  <a:pt x="26" y="0"/>
                </a:lnTo>
                <a:lnTo>
                  <a:pt x="22" y="2"/>
                </a:lnTo>
                <a:lnTo>
                  <a:pt x="20" y="4"/>
                </a:lnTo>
                <a:lnTo>
                  <a:pt x="18" y="6"/>
                </a:lnTo>
                <a:lnTo>
                  <a:pt x="16" y="8"/>
                </a:lnTo>
                <a:lnTo>
                  <a:pt x="16" y="34"/>
                </a:lnTo>
                <a:lnTo>
                  <a:pt x="0" y="34"/>
                </a:lnTo>
                <a:lnTo>
                  <a:pt x="0" y="306"/>
                </a:lnTo>
                <a:lnTo>
                  <a:pt x="174" y="306"/>
                </a:lnTo>
                <a:lnTo>
                  <a:pt x="174" y="306"/>
                </a:lnTo>
                <a:lnTo>
                  <a:pt x="182" y="314"/>
                </a:lnTo>
                <a:lnTo>
                  <a:pt x="190" y="318"/>
                </a:lnTo>
                <a:lnTo>
                  <a:pt x="200" y="322"/>
                </a:lnTo>
                <a:lnTo>
                  <a:pt x="210" y="322"/>
                </a:lnTo>
                <a:lnTo>
                  <a:pt x="210" y="322"/>
                </a:lnTo>
                <a:lnTo>
                  <a:pt x="220" y="322"/>
                </a:lnTo>
                <a:lnTo>
                  <a:pt x="230" y="318"/>
                </a:lnTo>
                <a:lnTo>
                  <a:pt x="238" y="314"/>
                </a:lnTo>
                <a:lnTo>
                  <a:pt x="246" y="306"/>
                </a:lnTo>
                <a:lnTo>
                  <a:pt x="418" y="306"/>
                </a:lnTo>
                <a:lnTo>
                  <a:pt x="418" y="34"/>
                </a:lnTo>
                <a:lnTo>
                  <a:pt x="402" y="34"/>
                </a:lnTo>
                <a:close/>
                <a:moveTo>
                  <a:pt x="34" y="18"/>
                </a:moveTo>
                <a:lnTo>
                  <a:pt x="178" y="18"/>
                </a:lnTo>
                <a:lnTo>
                  <a:pt x="178" y="18"/>
                </a:lnTo>
                <a:lnTo>
                  <a:pt x="188" y="18"/>
                </a:lnTo>
                <a:lnTo>
                  <a:pt x="194" y="24"/>
                </a:lnTo>
                <a:lnTo>
                  <a:pt x="200" y="32"/>
                </a:lnTo>
                <a:lnTo>
                  <a:pt x="202" y="42"/>
                </a:lnTo>
                <a:lnTo>
                  <a:pt x="202" y="194"/>
                </a:lnTo>
                <a:lnTo>
                  <a:pt x="202" y="194"/>
                </a:lnTo>
                <a:lnTo>
                  <a:pt x="202" y="198"/>
                </a:lnTo>
                <a:lnTo>
                  <a:pt x="204" y="200"/>
                </a:lnTo>
                <a:lnTo>
                  <a:pt x="206" y="202"/>
                </a:lnTo>
                <a:lnTo>
                  <a:pt x="210" y="202"/>
                </a:lnTo>
                <a:lnTo>
                  <a:pt x="210" y="202"/>
                </a:lnTo>
                <a:lnTo>
                  <a:pt x="212" y="202"/>
                </a:lnTo>
                <a:lnTo>
                  <a:pt x="216" y="200"/>
                </a:lnTo>
                <a:lnTo>
                  <a:pt x="218" y="198"/>
                </a:lnTo>
                <a:lnTo>
                  <a:pt x="218" y="194"/>
                </a:lnTo>
                <a:lnTo>
                  <a:pt x="218" y="42"/>
                </a:lnTo>
                <a:lnTo>
                  <a:pt x="218" y="42"/>
                </a:lnTo>
                <a:lnTo>
                  <a:pt x="220" y="32"/>
                </a:lnTo>
                <a:lnTo>
                  <a:pt x="224" y="24"/>
                </a:lnTo>
                <a:lnTo>
                  <a:pt x="232" y="18"/>
                </a:lnTo>
                <a:lnTo>
                  <a:pt x="242" y="18"/>
                </a:lnTo>
                <a:lnTo>
                  <a:pt x="386" y="18"/>
                </a:lnTo>
                <a:lnTo>
                  <a:pt x="386" y="274"/>
                </a:lnTo>
                <a:lnTo>
                  <a:pt x="242" y="274"/>
                </a:lnTo>
                <a:lnTo>
                  <a:pt x="242" y="274"/>
                </a:lnTo>
                <a:lnTo>
                  <a:pt x="232" y="276"/>
                </a:lnTo>
                <a:lnTo>
                  <a:pt x="224" y="278"/>
                </a:lnTo>
                <a:lnTo>
                  <a:pt x="216" y="284"/>
                </a:lnTo>
                <a:lnTo>
                  <a:pt x="210" y="290"/>
                </a:lnTo>
                <a:lnTo>
                  <a:pt x="210" y="290"/>
                </a:lnTo>
                <a:lnTo>
                  <a:pt x="210" y="290"/>
                </a:lnTo>
                <a:lnTo>
                  <a:pt x="210" y="290"/>
                </a:lnTo>
                <a:lnTo>
                  <a:pt x="204" y="284"/>
                </a:lnTo>
                <a:lnTo>
                  <a:pt x="196" y="278"/>
                </a:lnTo>
                <a:lnTo>
                  <a:pt x="188" y="276"/>
                </a:lnTo>
                <a:lnTo>
                  <a:pt x="178" y="274"/>
                </a:lnTo>
                <a:lnTo>
                  <a:pt x="34" y="274"/>
                </a:lnTo>
                <a:lnTo>
                  <a:pt x="34" y="18"/>
                </a:lnTo>
                <a:close/>
              </a:path>
            </a:pathLst>
          </a:custGeom>
          <a:solidFill>
            <a:schemeClr val="bg1">
              <a:alpha val="10000"/>
            </a:schemeClr>
          </a:solidFill>
          <a:ln w="0">
            <a:noFill/>
            <a:prstDash val="solid"/>
            <a:round/>
          </a:ln>
        </p:spPr>
        <p:txBody>
          <a:bodyPr vert="horz" wrap="square" lIns="91440" tIns="45720" rIns="91440" bIns="45720" numCol="1" anchor="t" anchorCtr="0" compatLnSpc="1"/>
          <a:lstStyle/>
          <a:p>
            <a:pPr lvl="0"/>
            <a:endParaRPr lang="zh-CN" altLang="en-US">
              <a:latin typeface="微软雅黑" charset="-122"/>
            </a:endParaRPr>
          </a:p>
        </p:txBody>
      </p:sp>
      <p:sp>
        <p:nvSpPr>
          <p:cNvPr id="18" name="Freeform 363"/>
          <p:cNvSpPr>
            <a:spLocks noEditPoints="1"/>
          </p:cNvSpPr>
          <p:nvPr userDrawn="1"/>
        </p:nvSpPr>
        <p:spPr bwMode="auto">
          <a:xfrm rot="1658487">
            <a:off x="6583748" y="312642"/>
            <a:ext cx="773335" cy="770514"/>
          </a:xfrm>
          <a:custGeom>
            <a:avLst/>
            <a:gdLst>
              <a:gd name="T0" fmla="*/ 145 w 274"/>
              <a:gd name="T1" fmla="*/ 262 h 273"/>
              <a:gd name="T2" fmla="*/ 189 w 274"/>
              <a:gd name="T3" fmla="*/ 204 h 273"/>
              <a:gd name="T4" fmla="*/ 263 w 274"/>
              <a:gd name="T5" fmla="*/ 204 h 273"/>
              <a:gd name="T6" fmla="*/ 216 w 274"/>
              <a:gd name="T7" fmla="*/ 217 h 273"/>
              <a:gd name="T8" fmla="*/ 104 w 274"/>
              <a:gd name="T9" fmla="*/ 199 h 273"/>
              <a:gd name="T10" fmla="*/ 55 w 274"/>
              <a:gd name="T11" fmla="*/ 186 h 273"/>
              <a:gd name="T12" fmla="*/ 14 w 274"/>
              <a:gd name="T13" fmla="*/ 168 h 273"/>
              <a:gd name="T14" fmla="*/ 44 w 274"/>
              <a:gd name="T15" fmla="*/ 207 h 273"/>
              <a:gd name="T16" fmla="*/ 45 w 274"/>
              <a:gd name="T17" fmla="*/ 217 h 273"/>
              <a:gd name="T18" fmla="*/ 95 w 274"/>
              <a:gd name="T19" fmla="*/ 254 h 273"/>
              <a:gd name="T20" fmla="*/ 86 w 274"/>
              <a:gd name="T21" fmla="*/ 232 h 273"/>
              <a:gd name="T22" fmla="*/ 114 w 274"/>
              <a:gd name="T23" fmla="*/ 255 h 273"/>
              <a:gd name="T24" fmla="*/ 131 w 274"/>
              <a:gd name="T25" fmla="*/ 196 h 273"/>
              <a:gd name="T26" fmla="*/ 110 w 274"/>
              <a:gd name="T27" fmla="*/ 189 h 273"/>
              <a:gd name="T28" fmla="*/ 132 w 274"/>
              <a:gd name="T29" fmla="*/ 145 h 273"/>
              <a:gd name="T30" fmla="*/ 74 w 274"/>
              <a:gd name="T31" fmla="*/ 145 h 273"/>
              <a:gd name="T32" fmla="*/ 67 w 274"/>
              <a:gd name="T33" fmla="*/ 166 h 273"/>
              <a:gd name="T34" fmla="*/ 205 w 274"/>
              <a:gd name="T35" fmla="*/ 111 h 273"/>
              <a:gd name="T36" fmla="*/ 192 w 274"/>
              <a:gd name="T37" fmla="*/ 159 h 273"/>
              <a:gd name="T38" fmla="*/ 150 w 274"/>
              <a:gd name="T39" fmla="*/ 59 h 273"/>
              <a:gd name="T40" fmla="*/ 114 w 274"/>
              <a:gd name="T41" fmla="*/ 94 h 273"/>
              <a:gd name="T42" fmla="*/ 57 w 274"/>
              <a:gd name="T43" fmla="*/ 42 h 273"/>
              <a:gd name="T44" fmla="*/ 9 w 274"/>
              <a:gd name="T45" fmla="*/ 55 h 273"/>
              <a:gd name="T46" fmla="*/ 178 w 274"/>
              <a:gd name="T47" fmla="*/ 23 h 273"/>
              <a:gd name="T48" fmla="*/ 230 w 274"/>
              <a:gd name="T49" fmla="*/ 57 h 273"/>
              <a:gd name="T50" fmla="*/ 137 w 274"/>
              <a:gd name="T51" fmla="*/ 0 h 273"/>
              <a:gd name="T52" fmla="*/ 271 w 274"/>
              <a:gd name="T53" fmla="*/ 108 h 273"/>
              <a:gd name="T54" fmla="*/ 257 w 274"/>
              <a:gd name="T55" fmla="*/ 189 h 273"/>
              <a:gd name="T56" fmla="*/ 260 w 274"/>
              <a:gd name="T57" fmla="*/ 142 h 273"/>
              <a:gd name="T58" fmla="*/ 238 w 274"/>
              <a:gd name="T59" fmla="*/ 133 h 273"/>
              <a:gd name="T60" fmla="*/ 261 w 274"/>
              <a:gd name="T61" fmla="*/ 105 h 273"/>
              <a:gd name="T62" fmla="*/ 206 w 274"/>
              <a:gd name="T63" fmla="*/ 76 h 273"/>
              <a:gd name="T64" fmla="*/ 206 w 274"/>
              <a:gd name="T65" fmla="*/ 103 h 273"/>
              <a:gd name="T66" fmla="*/ 193 w 274"/>
              <a:gd name="T67" fmla="*/ 82 h 273"/>
              <a:gd name="T68" fmla="*/ 169 w 274"/>
              <a:gd name="T69" fmla="*/ 79 h 273"/>
              <a:gd name="T70" fmla="*/ 189 w 274"/>
              <a:gd name="T71" fmla="*/ 66 h 273"/>
              <a:gd name="T72" fmla="*/ 142 w 274"/>
              <a:gd name="T73" fmla="*/ 13 h 273"/>
              <a:gd name="T74" fmla="*/ 136 w 274"/>
              <a:gd name="T75" fmla="*/ 50 h 273"/>
              <a:gd name="T76" fmla="*/ 127 w 274"/>
              <a:gd name="T77" fmla="*/ 11 h 273"/>
              <a:gd name="T78" fmla="*/ 86 w 274"/>
              <a:gd name="T79" fmla="*/ 71 h 273"/>
              <a:gd name="T80" fmla="*/ 104 w 274"/>
              <a:gd name="T81" fmla="*/ 83 h 273"/>
              <a:gd name="T82" fmla="*/ 76 w 274"/>
              <a:gd name="T83" fmla="*/ 105 h 273"/>
              <a:gd name="T84" fmla="*/ 132 w 274"/>
              <a:gd name="T85" fmla="*/ 130 h 273"/>
              <a:gd name="T86" fmla="*/ 140 w 274"/>
              <a:gd name="T87" fmla="*/ 113 h 273"/>
              <a:gd name="T88" fmla="*/ 146 w 274"/>
              <a:gd name="T89" fmla="*/ 131 h 273"/>
              <a:gd name="T90" fmla="*/ 171 w 274"/>
              <a:gd name="T91" fmla="*/ 140 h 273"/>
              <a:gd name="T92" fmla="*/ 142 w 274"/>
              <a:gd name="T93" fmla="*/ 182 h 273"/>
              <a:gd name="T94" fmla="*/ 193 w 274"/>
              <a:gd name="T95" fmla="*/ 191 h 273"/>
              <a:gd name="T96" fmla="*/ 206 w 274"/>
              <a:gd name="T97" fmla="*/ 170 h 273"/>
              <a:gd name="T98" fmla="*/ 206 w 274"/>
              <a:gd name="T99" fmla="*/ 196 h 273"/>
              <a:gd name="T100" fmla="*/ 209 w 274"/>
              <a:gd name="T101" fmla="*/ 207 h 273"/>
              <a:gd name="T102" fmla="*/ 179 w 274"/>
              <a:gd name="T103" fmla="*/ 249 h 273"/>
              <a:gd name="T104" fmla="*/ 212 w 274"/>
              <a:gd name="T105" fmla="*/ 239 h 273"/>
              <a:gd name="T106" fmla="*/ 219 w 274"/>
              <a:gd name="T107" fmla="*/ 246 h 273"/>
              <a:gd name="T108" fmla="*/ 31 w 274"/>
              <a:gd name="T109" fmla="*/ 222 h 273"/>
              <a:gd name="T110" fmla="*/ 14 w 274"/>
              <a:gd name="T111" fmla="*/ 82 h 273"/>
              <a:gd name="T112" fmla="*/ 11 w 274"/>
              <a:gd name="T113" fmla="*/ 130 h 273"/>
              <a:gd name="T114" fmla="*/ 67 w 274"/>
              <a:gd name="T115" fmla="*/ 103 h 273"/>
              <a:gd name="T116" fmla="*/ 63 w 274"/>
              <a:gd name="T117" fmla="*/ 74 h 273"/>
              <a:gd name="T118" fmla="*/ 72 w 274"/>
              <a:gd name="T119" fmla="*/ 67 h 273"/>
              <a:gd name="T120" fmla="*/ 95 w 274"/>
              <a:gd name="T121" fmla="*/ 19 h 273"/>
              <a:gd name="T122" fmla="*/ 58 w 274"/>
              <a:gd name="T123" fmla="*/ 33 h 273"/>
              <a:gd name="T124" fmla="*/ 109 w 274"/>
              <a:gd name="T125" fmla="*/ 4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 h="273">
                <a:moveTo>
                  <a:pt x="146" y="196"/>
                </a:moveTo>
                <a:lnTo>
                  <a:pt x="143" y="196"/>
                </a:lnTo>
                <a:lnTo>
                  <a:pt x="142" y="198"/>
                </a:lnTo>
                <a:lnTo>
                  <a:pt x="142" y="200"/>
                </a:lnTo>
                <a:lnTo>
                  <a:pt x="142" y="258"/>
                </a:lnTo>
                <a:lnTo>
                  <a:pt x="142" y="260"/>
                </a:lnTo>
                <a:lnTo>
                  <a:pt x="145" y="262"/>
                </a:lnTo>
                <a:lnTo>
                  <a:pt x="147" y="262"/>
                </a:lnTo>
                <a:lnTo>
                  <a:pt x="159" y="255"/>
                </a:lnTo>
                <a:lnTo>
                  <a:pt x="169" y="245"/>
                </a:lnTo>
                <a:lnTo>
                  <a:pt x="178" y="234"/>
                </a:lnTo>
                <a:lnTo>
                  <a:pt x="184" y="219"/>
                </a:lnTo>
                <a:lnTo>
                  <a:pt x="189" y="207"/>
                </a:lnTo>
                <a:lnTo>
                  <a:pt x="189" y="204"/>
                </a:lnTo>
                <a:lnTo>
                  <a:pt x="189" y="203"/>
                </a:lnTo>
                <a:lnTo>
                  <a:pt x="187" y="202"/>
                </a:lnTo>
                <a:lnTo>
                  <a:pt x="168" y="198"/>
                </a:lnTo>
                <a:lnTo>
                  <a:pt x="146" y="196"/>
                </a:lnTo>
                <a:close/>
                <a:moveTo>
                  <a:pt x="242" y="191"/>
                </a:moveTo>
                <a:lnTo>
                  <a:pt x="254" y="195"/>
                </a:lnTo>
                <a:lnTo>
                  <a:pt x="263" y="204"/>
                </a:lnTo>
                <a:lnTo>
                  <a:pt x="267" y="217"/>
                </a:lnTo>
                <a:lnTo>
                  <a:pt x="263" y="230"/>
                </a:lnTo>
                <a:lnTo>
                  <a:pt x="254" y="239"/>
                </a:lnTo>
                <a:lnTo>
                  <a:pt x="242" y="242"/>
                </a:lnTo>
                <a:lnTo>
                  <a:pt x="229" y="239"/>
                </a:lnTo>
                <a:lnTo>
                  <a:pt x="219" y="230"/>
                </a:lnTo>
                <a:lnTo>
                  <a:pt x="216" y="217"/>
                </a:lnTo>
                <a:lnTo>
                  <a:pt x="219" y="204"/>
                </a:lnTo>
                <a:lnTo>
                  <a:pt x="229" y="195"/>
                </a:lnTo>
                <a:lnTo>
                  <a:pt x="242" y="191"/>
                </a:lnTo>
                <a:close/>
                <a:moveTo>
                  <a:pt x="78" y="173"/>
                </a:moveTo>
                <a:lnTo>
                  <a:pt x="91" y="177"/>
                </a:lnTo>
                <a:lnTo>
                  <a:pt x="100" y="186"/>
                </a:lnTo>
                <a:lnTo>
                  <a:pt x="104" y="199"/>
                </a:lnTo>
                <a:lnTo>
                  <a:pt x="100" y="212"/>
                </a:lnTo>
                <a:lnTo>
                  <a:pt x="91" y="222"/>
                </a:lnTo>
                <a:lnTo>
                  <a:pt x="78" y="225"/>
                </a:lnTo>
                <a:lnTo>
                  <a:pt x="65" y="222"/>
                </a:lnTo>
                <a:lnTo>
                  <a:pt x="55" y="212"/>
                </a:lnTo>
                <a:lnTo>
                  <a:pt x="53" y="199"/>
                </a:lnTo>
                <a:lnTo>
                  <a:pt x="55" y="186"/>
                </a:lnTo>
                <a:lnTo>
                  <a:pt x="65" y="177"/>
                </a:lnTo>
                <a:lnTo>
                  <a:pt x="78" y="173"/>
                </a:lnTo>
                <a:close/>
                <a:moveTo>
                  <a:pt x="14" y="142"/>
                </a:moveTo>
                <a:lnTo>
                  <a:pt x="12" y="142"/>
                </a:lnTo>
                <a:lnTo>
                  <a:pt x="11" y="144"/>
                </a:lnTo>
                <a:lnTo>
                  <a:pt x="11" y="145"/>
                </a:lnTo>
                <a:lnTo>
                  <a:pt x="14" y="168"/>
                </a:lnTo>
                <a:lnTo>
                  <a:pt x="22" y="189"/>
                </a:lnTo>
                <a:lnTo>
                  <a:pt x="32" y="208"/>
                </a:lnTo>
                <a:lnTo>
                  <a:pt x="34" y="209"/>
                </a:lnTo>
                <a:lnTo>
                  <a:pt x="36" y="211"/>
                </a:lnTo>
                <a:lnTo>
                  <a:pt x="37" y="209"/>
                </a:lnTo>
                <a:lnTo>
                  <a:pt x="42" y="207"/>
                </a:lnTo>
                <a:lnTo>
                  <a:pt x="44" y="207"/>
                </a:lnTo>
                <a:lnTo>
                  <a:pt x="45" y="207"/>
                </a:lnTo>
                <a:lnTo>
                  <a:pt x="46" y="208"/>
                </a:lnTo>
                <a:lnTo>
                  <a:pt x="48" y="211"/>
                </a:lnTo>
                <a:lnTo>
                  <a:pt x="48" y="212"/>
                </a:lnTo>
                <a:lnTo>
                  <a:pt x="48" y="214"/>
                </a:lnTo>
                <a:lnTo>
                  <a:pt x="46" y="216"/>
                </a:lnTo>
                <a:lnTo>
                  <a:pt x="45" y="217"/>
                </a:lnTo>
                <a:lnTo>
                  <a:pt x="42" y="218"/>
                </a:lnTo>
                <a:lnTo>
                  <a:pt x="42" y="221"/>
                </a:lnTo>
                <a:lnTo>
                  <a:pt x="44" y="222"/>
                </a:lnTo>
                <a:lnTo>
                  <a:pt x="65" y="241"/>
                </a:lnTo>
                <a:lnTo>
                  <a:pt x="91" y="255"/>
                </a:lnTo>
                <a:lnTo>
                  <a:pt x="94" y="255"/>
                </a:lnTo>
                <a:lnTo>
                  <a:pt x="95" y="254"/>
                </a:lnTo>
                <a:lnTo>
                  <a:pt x="96" y="253"/>
                </a:lnTo>
                <a:lnTo>
                  <a:pt x="96" y="251"/>
                </a:lnTo>
                <a:lnTo>
                  <a:pt x="95" y="249"/>
                </a:lnTo>
                <a:lnTo>
                  <a:pt x="91" y="242"/>
                </a:lnTo>
                <a:lnTo>
                  <a:pt x="86" y="235"/>
                </a:lnTo>
                <a:lnTo>
                  <a:pt x="86" y="234"/>
                </a:lnTo>
                <a:lnTo>
                  <a:pt x="86" y="232"/>
                </a:lnTo>
                <a:lnTo>
                  <a:pt x="87" y="231"/>
                </a:lnTo>
                <a:lnTo>
                  <a:pt x="90" y="230"/>
                </a:lnTo>
                <a:lnTo>
                  <a:pt x="91" y="228"/>
                </a:lnTo>
                <a:lnTo>
                  <a:pt x="94" y="230"/>
                </a:lnTo>
                <a:lnTo>
                  <a:pt x="95" y="231"/>
                </a:lnTo>
                <a:lnTo>
                  <a:pt x="104" y="244"/>
                </a:lnTo>
                <a:lnTo>
                  <a:pt x="114" y="255"/>
                </a:lnTo>
                <a:lnTo>
                  <a:pt x="127" y="262"/>
                </a:lnTo>
                <a:lnTo>
                  <a:pt x="129" y="262"/>
                </a:lnTo>
                <a:lnTo>
                  <a:pt x="132" y="260"/>
                </a:lnTo>
                <a:lnTo>
                  <a:pt x="132" y="258"/>
                </a:lnTo>
                <a:lnTo>
                  <a:pt x="132" y="200"/>
                </a:lnTo>
                <a:lnTo>
                  <a:pt x="132" y="198"/>
                </a:lnTo>
                <a:lnTo>
                  <a:pt x="131" y="196"/>
                </a:lnTo>
                <a:lnTo>
                  <a:pt x="128" y="196"/>
                </a:lnTo>
                <a:lnTo>
                  <a:pt x="114" y="198"/>
                </a:lnTo>
                <a:lnTo>
                  <a:pt x="111" y="196"/>
                </a:lnTo>
                <a:lnTo>
                  <a:pt x="110" y="195"/>
                </a:lnTo>
                <a:lnTo>
                  <a:pt x="109" y="194"/>
                </a:lnTo>
                <a:lnTo>
                  <a:pt x="109" y="191"/>
                </a:lnTo>
                <a:lnTo>
                  <a:pt x="110" y="189"/>
                </a:lnTo>
                <a:lnTo>
                  <a:pt x="111" y="189"/>
                </a:lnTo>
                <a:lnTo>
                  <a:pt x="113" y="188"/>
                </a:lnTo>
                <a:lnTo>
                  <a:pt x="128" y="186"/>
                </a:lnTo>
                <a:lnTo>
                  <a:pt x="131" y="186"/>
                </a:lnTo>
                <a:lnTo>
                  <a:pt x="132" y="185"/>
                </a:lnTo>
                <a:lnTo>
                  <a:pt x="132" y="182"/>
                </a:lnTo>
                <a:lnTo>
                  <a:pt x="132" y="145"/>
                </a:lnTo>
                <a:lnTo>
                  <a:pt x="132" y="143"/>
                </a:lnTo>
                <a:lnTo>
                  <a:pt x="131" y="142"/>
                </a:lnTo>
                <a:lnTo>
                  <a:pt x="128" y="142"/>
                </a:lnTo>
                <a:lnTo>
                  <a:pt x="78" y="142"/>
                </a:lnTo>
                <a:lnTo>
                  <a:pt x="76" y="142"/>
                </a:lnTo>
                <a:lnTo>
                  <a:pt x="74" y="143"/>
                </a:lnTo>
                <a:lnTo>
                  <a:pt x="74" y="145"/>
                </a:lnTo>
                <a:lnTo>
                  <a:pt x="76" y="163"/>
                </a:lnTo>
                <a:lnTo>
                  <a:pt x="74" y="166"/>
                </a:lnTo>
                <a:lnTo>
                  <a:pt x="73" y="167"/>
                </a:lnTo>
                <a:lnTo>
                  <a:pt x="72" y="168"/>
                </a:lnTo>
                <a:lnTo>
                  <a:pt x="69" y="168"/>
                </a:lnTo>
                <a:lnTo>
                  <a:pt x="68" y="167"/>
                </a:lnTo>
                <a:lnTo>
                  <a:pt x="67" y="166"/>
                </a:lnTo>
                <a:lnTo>
                  <a:pt x="65" y="165"/>
                </a:lnTo>
                <a:lnTo>
                  <a:pt x="64" y="145"/>
                </a:lnTo>
                <a:lnTo>
                  <a:pt x="64" y="143"/>
                </a:lnTo>
                <a:lnTo>
                  <a:pt x="63" y="142"/>
                </a:lnTo>
                <a:lnTo>
                  <a:pt x="60" y="142"/>
                </a:lnTo>
                <a:lnTo>
                  <a:pt x="14" y="142"/>
                </a:lnTo>
                <a:close/>
                <a:moveTo>
                  <a:pt x="205" y="111"/>
                </a:moveTo>
                <a:lnTo>
                  <a:pt x="217" y="115"/>
                </a:lnTo>
                <a:lnTo>
                  <a:pt x="226" y="124"/>
                </a:lnTo>
                <a:lnTo>
                  <a:pt x="230" y="136"/>
                </a:lnTo>
                <a:lnTo>
                  <a:pt x="226" y="149"/>
                </a:lnTo>
                <a:lnTo>
                  <a:pt x="217" y="159"/>
                </a:lnTo>
                <a:lnTo>
                  <a:pt x="205" y="162"/>
                </a:lnTo>
                <a:lnTo>
                  <a:pt x="192" y="159"/>
                </a:lnTo>
                <a:lnTo>
                  <a:pt x="183" y="149"/>
                </a:lnTo>
                <a:lnTo>
                  <a:pt x="179" y="136"/>
                </a:lnTo>
                <a:lnTo>
                  <a:pt x="183" y="124"/>
                </a:lnTo>
                <a:lnTo>
                  <a:pt x="192" y="115"/>
                </a:lnTo>
                <a:lnTo>
                  <a:pt x="205" y="111"/>
                </a:lnTo>
                <a:close/>
                <a:moveTo>
                  <a:pt x="137" y="56"/>
                </a:moveTo>
                <a:lnTo>
                  <a:pt x="150" y="59"/>
                </a:lnTo>
                <a:lnTo>
                  <a:pt x="159" y="69"/>
                </a:lnTo>
                <a:lnTo>
                  <a:pt x="163" y="82"/>
                </a:lnTo>
                <a:lnTo>
                  <a:pt x="159" y="94"/>
                </a:lnTo>
                <a:lnTo>
                  <a:pt x="150" y="103"/>
                </a:lnTo>
                <a:lnTo>
                  <a:pt x="137" y="107"/>
                </a:lnTo>
                <a:lnTo>
                  <a:pt x="124" y="103"/>
                </a:lnTo>
                <a:lnTo>
                  <a:pt x="114" y="94"/>
                </a:lnTo>
                <a:lnTo>
                  <a:pt x="111" y="82"/>
                </a:lnTo>
                <a:lnTo>
                  <a:pt x="114" y="69"/>
                </a:lnTo>
                <a:lnTo>
                  <a:pt x="124" y="59"/>
                </a:lnTo>
                <a:lnTo>
                  <a:pt x="137" y="56"/>
                </a:lnTo>
                <a:close/>
                <a:moveTo>
                  <a:pt x="35" y="29"/>
                </a:moveTo>
                <a:lnTo>
                  <a:pt x="48" y="33"/>
                </a:lnTo>
                <a:lnTo>
                  <a:pt x="57" y="42"/>
                </a:lnTo>
                <a:lnTo>
                  <a:pt x="60" y="55"/>
                </a:lnTo>
                <a:lnTo>
                  <a:pt x="57" y="67"/>
                </a:lnTo>
                <a:lnTo>
                  <a:pt x="48" y="76"/>
                </a:lnTo>
                <a:lnTo>
                  <a:pt x="35" y="80"/>
                </a:lnTo>
                <a:lnTo>
                  <a:pt x="22" y="76"/>
                </a:lnTo>
                <a:lnTo>
                  <a:pt x="13" y="67"/>
                </a:lnTo>
                <a:lnTo>
                  <a:pt x="9" y="55"/>
                </a:lnTo>
                <a:lnTo>
                  <a:pt x="13" y="42"/>
                </a:lnTo>
                <a:lnTo>
                  <a:pt x="22" y="33"/>
                </a:lnTo>
                <a:lnTo>
                  <a:pt x="35" y="29"/>
                </a:lnTo>
                <a:close/>
                <a:moveTo>
                  <a:pt x="182" y="18"/>
                </a:moveTo>
                <a:lnTo>
                  <a:pt x="179" y="19"/>
                </a:lnTo>
                <a:lnTo>
                  <a:pt x="178" y="20"/>
                </a:lnTo>
                <a:lnTo>
                  <a:pt x="178" y="23"/>
                </a:lnTo>
                <a:lnTo>
                  <a:pt x="179" y="24"/>
                </a:lnTo>
                <a:lnTo>
                  <a:pt x="191" y="43"/>
                </a:lnTo>
                <a:lnTo>
                  <a:pt x="200" y="65"/>
                </a:lnTo>
                <a:lnTo>
                  <a:pt x="201" y="66"/>
                </a:lnTo>
                <a:lnTo>
                  <a:pt x="202" y="67"/>
                </a:lnTo>
                <a:lnTo>
                  <a:pt x="205" y="67"/>
                </a:lnTo>
                <a:lnTo>
                  <a:pt x="230" y="57"/>
                </a:lnTo>
                <a:lnTo>
                  <a:pt x="232" y="55"/>
                </a:lnTo>
                <a:lnTo>
                  <a:pt x="232" y="53"/>
                </a:lnTo>
                <a:lnTo>
                  <a:pt x="230" y="51"/>
                </a:lnTo>
                <a:lnTo>
                  <a:pt x="209" y="32"/>
                </a:lnTo>
                <a:lnTo>
                  <a:pt x="183" y="18"/>
                </a:lnTo>
                <a:lnTo>
                  <a:pt x="182" y="18"/>
                </a:lnTo>
                <a:close/>
                <a:moveTo>
                  <a:pt x="137" y="0"/>
                </a:moveTo>
                <a:lnTo>
                  <a:pt x="164" y="2"/>
                </a:lnTo>
                <a:lnTo>
                  <a:pt x="189" y="10"/>
                </a:lnTo>
                <a:lnTo>
                  <a:pt x="212" y="23"/>
                </a:lnTo>
                <a:lnTo>
                  <a:pt x="233" y="39"/>
                </a:lnTo>
                <a:lnTo>
                  <a:pt x="249" y="59"/>
                </a:lnTo>
                <a:lnTo>
                  <a:pt x="262" y="83"/>
                </a:lnTo>
                <a:lnTo>
                  <a:pt x="271" y="108"/>
                </a:lnTo>
                <a:lnTo>
                  <a:pt x="274" y="136"/>
                </a:lnTo>
                <a:lnTo>
                  <a:pt x="271" y="163"/>
                </a:lnTo>
                <a:lnTo>
                  <a:pt x="263" y="188"/>
                </a:lnTo>
                <a:lnTo>
                  <a:pt x="263" y="189"/>
                </a:lnTo>
                <a:lnTo>
                  <a:pt x="262" y="190"/>
                </a:lnTo>
                <a:lnTo>
                  <a:pt x="260" y="190"/>
                </a:lnTo>
                <a:lnTo>
                  <a:pt x="257" y="189"/>
                </a:lnTo>
                <a:lnTo>
                  <a:pt x="254" y="186"/>
                </a:lnTo>
                <a:lnTo>
                  <a:pt x="254" y="184"/>
                </a:lnTo>
                <a:lnTo>
                  <a:pt x="261" y="166"/>
                </a:lnTo>
                <a:lnTo>
                  <a:pt x="263" y="145"/>
                </a:lnTo>
                <a:lnTo>
                  <a:pt x="263" y="144"/>
                </a:lnTo>
                <a:lnTo>
                  <a:pt x="262" y="142"/>
                </a:lnTo>
                <a:lnTo>
                  <a:pt x="260" y="142"/>
                </a:lnTo>
                <a:lnTo>
                  <a:pt x="240" y="142"/>
                </a:lnTo>
                <a:lnTo>
                  <a:pt x="239" y="142"/>
                </a:lnTo>
                <a:lnTo>
                  <a:pt x="238" y="140"/>
                </a:lnTo>
                <a:lnTo>
                  <a:pt x="237" y="139"/>
                </a:lnTo>
                <a:lnTo>
                  <a:pt x="237" y="136"/>
                </a:lnTo>
                <a:lnTo>
                  <a:pt x="237" y="135"/>
                </a:lnTo>
                <a:lnTo>
                  <a:pt x="238" y="133"/>
                </a:lnTo>
                <a:lnTo>
                  <a:pt x="239" y="133"/>
                </a:lnTo>
                <a:lnTo>
                  <a:pt x="240" y="131"/>
                </a:lnTo>
                <a:lnTo>
                  <a:pt x="260" y="131"/>
                </a:lnTo>
                <a:lnTo>
                  <a:pt x="262" y="131"/>
                </a:lnTo>
                <a:lnTo>
                  <a:pt x="263" y="130"/>
                </a:lnTo>
                <a:lnTo>
                  <a:pt x="263" y="127"/>
                </a:lnTo>
                <a:lnTo>
                  <a:pt x="261" y="105"/>
                </a:lnTo>
                <a:lnTo>
                  <a:pt x="253" y="84"/>
                </a:lnTo>
                <a:lnTo>
                  <a:pt x="242" y="65"/>
                </a:lnTo>
                <a:lnTo>
                  <a:pt x="240" y="64"/>
                </a:lnTo>
                <a:lnTo>
                  <a:pt x="239" y="64"/>
                </a:lnTo>
                <a:lnTo>
                  <a:pt x="237" y="64"/>
                </a:lnTo>
                <a:lnTo>
                  <a:pt x="223" y="71"/>
                </a:lnTo>
                <a:lnTo>
                  <a:pt x="206" y="76"/>
                </a:lnTo>
                <a:lnTo>
                  <a:pt x="205" y="78"/>
                </a:lnTo>
                <a:lnTo>
                  <a:pt x="203" y="79"/>
                </a:lnTo>
                <a:lnTo>
                  <a:pt x="203" y="82"/>
                </a:lnTo>
                <a:lnTo>
                  <a:pt x="206" y="90"/>
                </a:lnTo>
                <a:lnTo>
                  <a:pt x="207" y="101"/>
                </a:lnTo>
                <a:lnTo>
                  <a:pt x="207" y="102"/>
                </a:lnTo>
                <a:lnTo>
                  <a:pt x="206" y="103"/>
                </a:lnTo>
                <a:lnTo>
                  <a:pt x="205" y="105"/>
                </a:lnTo>
                <a:lnTo>
                  <a:pt x="203" y="105"/>
                </a:lnTo>
                <a:lnTo>
                  <a:pt x="201" y="105"/>
                </a:lnTo>
                <a:lnTo>
                  <a:pt x="198" y="103"/>
                </a:lnTo>
                <a:lnTo>
                  <a:pt x="198" y="102"/>
                </a:lnTo>
                <a:lnTo>
                  <a:pt x="194" y="84"/>
                </a:lnTo>
                <a:lnTo>
                  <a:pt x="193" y="82"/>
                </a:lnTo>
                <a:lnTo>
                  <a:pt x="192" y="82"/>
                </a:lnTo>
                <a:lnTo>
                  <a:pt x="191" y="82"/>
                </a:lnTo>
                <a:lnTo>
                  <a:pt x="173" y="84"/>
                </a:lnTo>
                <a:lnTo>
                  <a:pt x="171" y="84"/>
                </a:lnTo>
                <a:lnTo>
                  <a:pt x="170" y="83"/>
                </a:lnTo>
                <a:lnTo>
                  <a:pt x="169" y="82"/>
                </a:lnTo>
                <a:lnTo>
                  <a:pt x="169" y="79"/>
                </a:lnTo>
                <a:lnTo>
                  <a:pt x="169" y="78"/>
                </a:lnTo>
                <a:lnTo>
                  <a:pt x="170" y="75"/>
                </a:lnTo>
                <a:lnTo>
                  <a:pt x="171" y="74"/>
                </a:lnTo>
                <a:lnTo>
                  <a:pt x="187" y="71"/>
                </a:lnTo>
                <a:lnTo>
                  <a:pt x="189" y="71"/>
                </a:lnTo>
                <a:lnTo>
                  <a:pt x="189" y="69"/>
                </a:lnTo>
                <a:lnTo>
                  <a:pt x="189" y="66"/>
                </a:lnTo>
                <a:lnTo>
                  <a:pt x="184" y="53"/>
                </a:lnTo>
                <a:lnTo>
                  <a:pt x="178" y="41"/>
                </a:lnTo>
                <a:lnTo>
                  <a:pt x="169" y="28"/>
                </a:lnTo>
                <a:lnTo>
                  <a:pt x="159" y="18"/>
                </a:lnTo>
                <a:lnTo>
                  <a:pt x="147" y="11"/>
                </a:lnTo>
                <a:lnTo>
                  <a:pt x="145" y="11"/>
                </a:lnTo>
                <a:lnTo>
                  <a:pt x="142" y="13"/>
                </a:lnTo>
                <a:lnTo>
                  <a:pt x="142" y="15"/>
                </a:lnTo>
                <a:lnTo>
                  <a:pt x="142" y="46"/>
                </a:lnTo>
                <a:lnTo>
                  <a:pt x="142" y="47"/>
                </a:lnTo>
                <a:lnTo>
                  <a:pt x="141" y="48"/>
                </a:lnTo>
                <a:lnTo>
                  <a:pt x="140" y="50"/>
                </a:lnTo>
                <a:lnTo>
                  <a:pt x="137" y="50"/>
                </a:lnTo>
                <a:lnTo>
                  <a:pt x="136" y="50"/>
                </a:lnTo>
                <a:lnTo>
                  <a:pt x="133" y="48"/>
                </a:lnTo>
                <a:lnTo>
                  <a:pt x="133" y="47"/>
                </a:lnTo>
                <a:lnTo>
                  <a:pt x="132" y="46"/>
                </a:lnTo>
                <a:lnTo>
                  <a:pt x="132" y="15"/>
                </a:lnTo>
                <a:lnTo>
                  <a:pt x="132" y="13"/>
                </a:lnTo>
                <a:lnTo>
                  <a:pt x="129" y="11"/>
                </a:lnTo>
                <a:lnTo>
                  <a:pt x="127" y="11"/>
                </a:lnTo>
                <a:lnTo>
                  <a:pt x="115" y="18"/>
                </a:lnTo>
                <a:lnTo>
                  <a:pt x="105" y="28"/>
                </a:lnTo>
                <a:lnTo>
                  <a:pt x="96" y="41"/>
                </a:lnTo>
                <a:lnTo>
                  <a:pt x="90" y="53"/>
                </a:lnTo>
                <a:lnTo>
                  <a:pt x="85" y="66"/>
                </a:lnTo>
                <a:lnTo>
                  <a:pt x="85" y="69"/>
                </a:lnTo>
                <a:lnTo>
                  <a:pt x="86" y="71"/>
                </a:lnTo>
                <a:lnTo>
                  <a:pt x="87" y="71"/>
                </a:lnTo>
                <a:lnTo>
                  <a:pt x="101" y="74"/>
                </a:lnTo>
                <a:lnTo>
                  <a:pt x="104" y="75"/>
                </a:lnTo>
                <a:lnTo>
                  <a:pt x="104" y="78"/>
                </a:lnTo>
                <a:lnTo>
                  <a:pt x="105" y="79"/>
                </a:lnTo>
                <a:lnTo>
                  <a:pt x="104" y="82"/>
                </a:lnTo>
                <a:lnTo>
                  <a:pt x="104" y="83"/>
                </a:lnTo>
                <a:lnTo>
                  <a:pt x="101" y="84"/>
                </a:lnTo>
                <a:lnTo>
                  <a:pt x="100" y="84"/>
                </a:lnTo>
                <a:lnTo>
                  <a:pt x="85" y="82"/>
                </a:lnTo>
                <a:lnTo>
                  <a:pt x="82" y="82"/>
                </a:lnTo>
                <a:lnTo>
                  <a:pt x="81" y="82"/>
                </a:lnTo>
                <a:lnTo>
                  <a:pt x="80" y="84"/>
                </a:lnTo>
                <a:lnTo>
                  <a:pt x="76" y="105"/>
                </a:lnTo>
                <a:lnTo>
                  <a:pt x="74" y="127"/>
                </a:lnTo>
                <a:lnTo>
                  <a:pt x="74" y="130"/>
                </a:lnTo>
                <a:lnTo>
                  <a:pt x="76" y="131"/>
                </a:lnTo>
                <a:lnTo>
                  <a:pt x="78" y="131"/>
                </a:lnTo>
                <a:lnTo>
                  <a:pt x="128" y="131"/>
                </a:lnTo>
                <a:lnTo>
                  <a:pt x="131" y="131"/>
                </a:lnTo>
                <a:lnTo>
                  <a:pt x="132" y="130"/>
                </a:lnTo>
                <a:lnTo>
                  <a:pt x="132" y="127"/>
                </a:lnTo>
                <a:lnTo>
                  <a:pt x="132" y="117"/>
                </a:lnTo>
                <a:lnTo>
                  <a:pt x="133" y="116"/>
                </a:lnTo>
                <a:lnTo>
                  <a:pt x="133" y="115"/>
                </a:lnTo>
                <a:lnTo>
                  <a:pt x="136" y="113"/>
                </a:lnTo>
                <a:lnTo>
                  <a:pt x="137" y="113"/>
                </a:lnTo>
                <a:lnTo>
                  <a:pt x="140" y="113"/>
                </a:lnTo>
                <a:lnTo>
                  <a:pt x="141" y="115"/>
                </a:lnTo>
                <a:lnTo>
                  <a:pt x="142" y="116"/>
                </a:lnTo>
                <a:lnTo>
                  <a:pt x="142" y="117"/>
                </a:lnTo>
                <a:lnTo>
                  <a:pt x="142" y="127"/>
                </a:lnTo>
                <a:lnTo>
                  <a:pt x="142" y="130"/>
                </a:lnTo>
                <a:lnTo>
                  <a:pt x="143" y="131"/>
                </a:lnTo>
                <a:lnTo>
                  <a:pt x="146" y="131"/>
                </a:lnTo>
                <a:lnTo>
                  <a:pt x="169" y="131"/>
                </a:lnTo>
                <a:lnTo>
                  <a:pt x="170" y="133"/>
                </a:lnTo>
                <a:lnTo>
                  <a:pt x="171" y="133"/>
                </a:lnTo>
                <a:lnTo>
                  <a:pt x="173" y="135"/>
                </a:lnTo>
                <a:lnTo>
                  <a:pt x="173" y="136"/>
                </a:lnTo>
                <a:lnTo>
                  <a:pt x="173" y="139"/>
                </a:lnTo>
                <a:lnTo>
                  <a:pt x="171" y="140"/>
                </a:lnTo>
                <a:lnTo>
                  <a:pt x="170" y="142"/>
                </a:lnTo>
                <a:lnTo>
                  <a:pt x="169" y="142"/>
                </a:lnTo>
                <a:lnTo>
                  <a:pt x="146" y="142"/>
                </a:lnTo>
                <a:lnTo>
                  <a:pt x="143" y="142"/>
                </a:lnTo>
                <a:lnTo>
                  <a:pt x="142" y="143"/>
                </a:lnTo>
                <a:lnTo>
                  <a:pt x="142" y="145"/>
                </a:lnTo>
                <a:lnTo>
                  <a:pt x="142" y="182"/>
                </a:lnTo>
                <a:lnTo>
                  <a:pt x="142" y="185"/>
                </a:lnTo>
                <a:lnTo>
                  <a:pt x="143" y="186"/>
                </a:lnTo>
                <a:lnTo>
                  <a:pt x="146" y="186"/>
                </a:lnTo>
                <a:lnTo>
                  <a:pt x="169" y="189"/>
                </a:lnTo>
                <a:lnTo>
                  <a:pt x="191" y="193"/>
                </a:lnTo>
                <a:lnTo>
                  <a:pt x="192" y="193"/>
                </a:lnTo>
                <a:lnTo>
                  <a:pt x="193" y="191"/>
                </a:lnTo>
                <a:lnTo>
                  <a:pt x="194" y="189"/>
                </a:lnTo>
                <a:lnTo>
                  <a:pt x="198" y="172"/>
                </a:lnTo>
                <a:lnTo>
                  <a:pt x="198" y="170"/>
                </a:lnTo>
                <a:lnTo>
                  <a:pt x="201" y="170"/>
                </a:lnTo>
                <a:lnTo>
                  <a:pt x="202" y="168"/>
                </a:lnTo>
                <a:lnTo>
                  <a:pt x="205" y="170"/>
                </a:lnTo>
                <a:lnTo>
                  <a:pt x="206" y="170"/>
                </a:lnTo>
                <a:lnTo>
                  <a:pt x="207" y="172"/>
                </a:lnTo>
                <a:lnTo>
                  <a:pt x="207" y="173"/>
                </a:lnTo>
                <a:lnTo>
                  <a:pt x="206" y="182"/>
                </a:lnTo>
                <a:lnTo>
                  <a:pt x="203" y="191"/>
                </a:lnTo>
                <a:lnTo>
                  <a:pt x="203" y="194"/>
                </a:lnTo>
                <a:lnTo>
                  <a:pt x="205" y="195"/>
                </a:lnTo>
                <a:lnTo>
                  <a:pt x="206" y="196"/>
                </a:lnTo>
                <a:lnTo>
                  <a:pt x="209" y="198"/>
                </a:lnTo>
                <a:lnTo>
                  <a:pt x="211" y="198"/>
                </a:lnTo>
                <a:lnTo>
                  <a:pt x="212" y="200"/>
                </a:lnTo>
                <a:lnTo>
                  <a:pt x="212" y="202"/>
                </a:lnTo>
                <a:lnTo>
                  <a:pt x="212" y="204"/>
                </a:lnTo>
                <a:lnTo>
                  <a:pt x="211" y="205"/>
                </a:lnTo>
                <a:lnTo>
                  <a:pt x="209" y="207"/>
                </a:lnTo>
                <a:lnTo>
                  <a:pt x="207" y="207"/>
                </a:lnTo>
                <a:lnTo>
                  <a:pt x="205" y="205"/>
                </a:lnTo>
                <a:lnTo>
                  <a:pt x="202" y="205"/>
                </a:lnTo>
                <a:lnTo>
                  <a:pt x="201" y="207"/>
                </a:lnTo>
                <a:lnTo>
                  <a:pt x="200" y="208"/>
                </a:lnTo>
                <a:lnTo>
                  <a:pt x="191" y="230"/>
                </a:lnTo>
                <a:lnTo>
                  <a:pt x="179" y="249"/>
                </a:lnTo>
                <a:lnTo>
                  <a:pt x="178" y="251"/>
                </a:lnTo>
                <a:lnTo>
                  <a:pt x="178" y="253"/>
                </a:lnTo>
                <a:lnTo>
                  <a:pt x="179" y="254"/>
                </a:lnTo>
                <a:lnTo>
                  <a:pt x="182" y="255"/>
                </a:lnTo>
                <a:lnTo>
                  <a:pt x="183" y="255"/>
                </a:lnTo>
                <a:lnTo>
                  <a:pt x="198" y="248"/>
                </a:lnTo>
                <a:lnTo>
                  <a:pt x="212" y="239"/>
                </a:lnTo>
                <a:lnTo>
                  <a:pt x="215" y="237"/>
                </a:lnTo>
                <a:lnTo>
                  <a:pt x="217" y="239"/>
                </a:lnTo>
                <a:lnTo>
                  <a:pt x="219" y="240"/>
                </a:lnTo>
                <a:lnTo>
                  <a:pt x="220" y="241"/>
                </a:lnTo>
                <a:lnTo>
                  <a:pt x="220" y="244"/>
                </a:lnTo>
                <a:lnTo>
                  <a:pt x="220" y="245"/>
                </a:lnTo>
                <a:lnTo>
                  <a:pt x="219" y="246"/>
                </a:lnTo>
                <a:lnTo>
                  <a:pt x="194" y="260"/>
                </a:lnTo>
                <a:lnTo>
                  <a:pt x="166" y="271"/>
                </a:lnTo>
                <a:lnTo>
                  <a:pt x="137" y="273"/>
                </a:lnTo>
                <a:lnTo>
                  <a:pt x="106" y="269"/>
                </a:lnTo>
                <a:lnTo>
                  <a:pt x="77" y="259"/>
                </a:lnTo>
                <a:lnTo>
                  <a:pt x="51" y="244"/>
                </a:lnTo>
                <a:lnTo>
                  <a:pt x="31" y="222"/>
                </a:lnTo>
                <a:lnTo>
                  <a:pt x="14" y="196"/>
                </a:lnTo>
                <a:lnTo>
                  <a:pt x="4" y="168"/>
                </a:lnTo>
                <a:lnTo>
                  <a:pt x="0" y="136"/>
                </a:lnTo>
                <a:lnTo>
                  <a:pt x="3" y="108"/>
                </a:lnTo>
                <a:lnTo>
                  <a:pt x="12" y="83"/>
                </a:lnTo>
                <a:lnTo>
                  <a:pt x="12" y="82"/>
                </a:lnTo>
                <a:lnTo>
                  <a:pt x="14" y="82"/>
                </a:lnTo>
                <a:lnTo>
                  <a:pt x="16" y="82"/>
                </a:lnTo>
                <a:lnTo>
                  <a:pt x="18" y="83"/>
                </a:lnTo>
                <a:lnTo>
                  <a:pt x="21" y="84"/>
                </a:lnTo>
                <a:lnTo>
                  <a:pt x="19" y="88"/>
                </a:lnTo>
                <a:lnTo>
                  <a:pt x="13" y="107"/>
                </a:lnTo>
                <a:lnTo>
                  <a:pt x="11" y="127"/>
                </a:lnTo>
                <a:lnTo>
                  <a:pt x="11" y="130"/>
                </a:lnTo>
                <a:lnTo>
                  <a:pt x="12" y="131"/>
                </a:lnTo>
                <a:lnTo>
                  <a:pt x="14" y="131"/>
                </a:lnTo>
                <a:lnTo>
                  <a:pt x="60" y="131"/>
                </a:lnTo>
                <a:lnTo>
                  <a:pt x="63" y="131"/>
                </a:lnTo>
                <a:lnTo>
                  <a:pt x="64" y="130"/>
                </a:lnTo>
                <a:lnTo>
                  <a:pt x="64" y="127"/>
                </a:lnTo>
                <a:lnTo>
                  <a:pt x="67" y="103"/>
                </a:lnTo>
                <a:lnTo>
                  <a:pt x="71" y="82"/>
                </a:lnTo>
                <a:lnTo>
                  <a:pt x="71" y="79"/>
                </a:lnTo>
                <a:lnTo>
                  <a:pt x="69" y="78"/>
                </a:lnTo>
                <a:lnTo>
                  <a:pt x="68" y="76"/>
                </a:lnTo>
                <a:lnTo>
                  <a:pt x="65" y="76"/>
                </a:lnTo>
                <a:lnTo>
                  <a:pt x="64" y="75"/>
                </a:lnTo>
                <a:lnTo>
                  <a:pt x="63" y="74"/>
                </a:lnTo>
                <a:lnTo>
                  <a:pt x="63" y="71"/>
                </a:lnTo>
                <a:lnTo>
                  <a:pt x="63" y="70"/>
                </a:lnTo>
                <a:lnTo>
                  <a:pt x="64" y="67"/>
                </a:lnTo>
                <a:lnTo>
                  <a:pt x="67" y="66"/>
                </a:lnTo>
                <a:lnTo>
                  <a:pt x="68" y="66"/>
                </a:lnTo>
                <a:lnTo>
                  <a:pt x="71" y="67"/>
                </a:lnTo>
                <a:lnTo>
                  <a:pt x="72" y="67"/>
                </a:lnTo>
                <a:lnTo>
                  <a:pt x="74" y="66"/>
                </a:lnTo>
                <a:lnTo>
                  <a:pt x="76" y="65"/>
                </a:lnTo>
                <a:lnTo>
                  <a:pt x="83" y="43"/>
                </a:lnTo>
                <a:lnTo>
                  <a:pt x="95" y="24"/>
                </a:lnTo>
                <a:lnTo>
                  <a:pt x="96" y="23"/>
                </a:lnTo>
                <a:lnTo>
                  <a:pt x="96" y="20"/>
                </a:lnTo>
                <a:lnTo>
                  <a:pt x="95" y="19"/>
                </a:lnTo>
                <a:lnTo>
                  <a:pt x="94" y="18"/>
                </a:lnTo>
                <a:lnTo>
                  <a:pt x="91" y="18"/>
                </a:lnTo>
                <a:lnTo>
                  <a:pt x="77" y="25"/>
                </a:lnTo>
                <a:lnTo>
                  <a:pt x="63" y="33"/>
                </a:lnTo>
                <a:lnTo>
                  <a:pt x="62" y="34"/>
                </a:lnTo>
                <a:lnTo>
                  <a:pt x="60" y="34"/>
                </a:lnTo>
                <a:lnTo>
                  <a:pt x="58" y="33"/>
                </a:lnTo>
                <a:lnTo>
                  <a:pt x="58" y="32"/>
                </a:lnTo>
                <a:lnTo>
                  <a:pt x="57" y="30"/>
                </a:lnTo>
                <a:lnTo>
                  <a:pt x="57" y="28"/>
                </a:lnTo>
                <a:lnTo>
                  <a:pt x="57" y="27"/>
                </a:lnTo>
                <a:lnTo>
                  <a:pt x="58" y="25"/>
                </a:lnTo>
                <a:lnTo>
                  <a:pt x="82" y="11"/>
                </a:lnTo>
                <a:lnTo>
                  <a:pt x="109" y="4"/>
                </a:lnTo>
                <a:lnTo>
                  <a:pt x="137" y="0"/>
                </a:lnTo>
                <a:close/>
              </a:path>
            </a:pathLst>
          </a:custGeom>
          <a:solidFill>
            <a:schemeClr val="bg1">
              <a:alpha val="10000"/>
            </a:schemeClr>
          </a:solidFill>
          <a:ln w="0">
            <a:noFill/>
            <a:prstDash val="solid"/>
            <a:round/>
          </a:ln>
        </p:spPr>
        <p:txBody>
          <a:bodyPr vert="horz" wrap="square" lIns="91440" tIns="45720" rIns="91440" bIns="45720" numCol="1" anchor="t" anchorCtr="0" compatLnSpc="1"/>
          <a:lstStyle/>
          <a:p>
            <a:endParaRPr lang="zh-CN" altLang="en-US">
              <a:latin typeface="微软雅黑" charset="-122"/>
            </a:endParaRPr>
          </a:p>
        </p:txBody>
      </p:sp>
      <p:sp>
        <p:nvSpPr>
          <p:cNvPr id="19" name="Freeform 463"/>
          <p:cNvSpPr>
            <a:spLocks noEditPoints="1"/>
          </p:cNvSpPr>
          <p:nvPr userDrawn="1"/>
        </p:nvSpPr>
        <p:spPr bwMode="auto">
          <a:xfrm rot="19468345">
            <a:off x="4877976" y="513678"/>
            <a:ext cx="1364153" cy="774137"/>
          </a:xfrm>
          <a:custGeom>
            <a:avLst/>
            <a:gdLst>
              <a:gd name="T0" fmla="*/ 250 w 326"/>
              <a:gd name="T1" fmla="*/ 94 h 185"/>
              <a:gd name="T2" fmla="*/ 253 w 326"/>
              <a:gd name="T3" fmla="*/ 98 h 185"/>
              <a:gd name="T4" fmla="*/ 249 w 326"/>
              <a:gd name="T5" fmla="*/ 148 h 185"/>
              <a:gd name="T6" fmla="*/ 225 w 326"/>
              <a:gd name="T7" fmla="*/ 163 h 185"/>
              <a:gd name="T8" fmla="*/ 185 w 326"/>
              <a:gd name="T9" fmla="*/ 171 h 185"/>
              <a:gd name="T10" fmla="*/ 142 w 326"/>
              <a:gd name="T11" fmla="*/ 171 h 185"/>
              <a:gd name="T12" fmla="*/ 102 w 326"/>
              <a:gd name="T13" fmla="*/ 163 h 185"/>
              <a:gd name="T14" fmla="*/ 78 w 326"/>
              <a:gd name="T15" fmla="*/ 148 h 185"/>
              <a:gd name="T16" fmla="*/ 74 w 326"/>
              <a:gd name="T17" fmla="*/ 99 h 185"/>
              <a:gd name="T18" fmla="*/ 76 w 326"/>
              <a:gd name="T19" fmla="*/ 94 h 185"/>
              <a:gd name="T20" fmla="*/ 82 w 326"/>
              <a:gd name="T21" fmla="*/ 94 h 185"/>
              <a:gd name="T22" fmla="*/ 163 w 326"/>
              <a:gd name="T23" fmla="*/ 126 h 185"/>
              <a:gd name="T24" fmla="*/ 245 w 326"/>
              <a:gd name="T25" fmla="*/ 93 h 185"/>
              <a:gd name="T26" fmla="*/ 163 w 326"/>
              <a:gd name="T27" fmla="*/ 0 h 185"/>
              <a:gd name="T28" fmla="*/ 322 w 326"/>
              <a:gd name="T29" fmla="*/ 46 h 185"/>
              <a:gd name="T30" fmla="*/ 326 w 326"/>
              <a:gd name="T31" fmla="*/ 50 h 185"/>
              <a:gd name="T32" fmla="*/ 324 w 326"/>
              <a:gd name="T33" fmla="*/ 53 h 185"/>
              <a:gd name="T34" fmla="*/ 168 w 326"/>
              <a:gd name="T35" fmla="*/ 120 h 185"/>
              <a:gd name="T36" fmla="*/ 157 w 326"/>
              <a:gd name="T37" fmla="*/ 120 h 185"/>
              <a:gd name="T38" fmla="*/ 42 w 326"/>
              <a:gd name="T39" fmla="*/ 72 h 185"/>
              <a:gd name="T40" fmla="*/ 39 w 326"/>
              <a:gd name="T41" fmla="*/ 75 h 185"/>
              <a:gd name="T42" fmla="*/ 39 w 326"/>
              <a:gd name="T43" fmla="*/ 110 h 185"/>
              <a:gd name="T44" fmla="*/ 42 w 326"/>
              <a:gd name="T45" fmla="*/ 110 h 185"/>
              <a:gd name="T46" fmla="*/ 45 w 326"/>
              <a:gd name="T47" fmla="*/ 110 h 185"/>
              <a:gd name="T48" fmla="*/ 46 w 326"/>
              <a:gd name="T49" fmla="*/ 112 h 185"/>
              <a:gd name="T50" fmla="*/ 46 w 326"/>
              <a:gd name="T51" fmla="*/ 116 h 185"/>
              <a:gd name="T52" fmla="*/ 45 w 326"/>
              <a:gd name="T53" fmla="*/ 122 h 185"/>
              <a:gd name="T54" fmla="*/ 46 w 326"/>
              <a:gd name="T55" fmla="*/ 124 h 185"/>
              <a:gd name="T56" fmla="*/ 46 w 326"/>
              <a:gd name="T57" fmla="*/ 126 h 185"/>
              <a:gd name="T58" fmla="*/ 45 w 326"/>
              <a:gd name="T59" fmla="*/ 127 h 185"/>
              <a:gd name="T60" fmla="*/ 52 w 326"/>
              <a:gd name="T61" fmla="*/ 149 h 185"/>
              <a:gd name="T62" fmla="*/ 50 w 326"/>
              <a:gd name="T63" fmla="*/ 171 h 185"/>
              <a:gd name="T64" fmla="*/ 42 w 326"/>
              <a:gd name="T65" fmla="*/ 181 h 185"/>
              <a:gd name="T66" fmla="*/ 42 w 326"/>
              <a:gd name="T67" fmla="*/ 175 h 185"/>
              <a:gd name="T68" fmla="*/ 42 w 326"/>
              <a:gd name="T69" fmla="*/ 171 h 185"/>
              <a:gd name="T70" fmla="*/ 41 w 326"/>
              <a:gd name="T71" fmla="*/ 172 h 185"/>
              <a:gd name="T72" fmla="*/ 39 w 326"/>
              <a:gd name="T73" fmla="*/ 179 h 185"/>
              <a:gd name="T74" fmla="*/ 36 w 326"/>
              <a:gd name="T75" fmla="*/ 185 h 185"/>
              <a:gd name="T76" fmla="*/ 34 w 326"/>
              <a:gd name="T77" fmla="*/ 185 h 185"/>
              <a:gd name="T78" fmla="*/ 33 w 326"/>
              <a:gd name="T79" fmla="*/ 170 h 185"/>
              <a:gd name="T80" fmla="*/ 32 w 326"/>
              <a:gd name="T81" fmla="*/ 167 h 185"/>
              <a:gd name="T82" fmla="*/ 32 w 326"/>
              <a:gd name="T83" fmla="*/ 171 h 185"/>
              <a:gd name="T84" fmla="*/ 30 w 326"/>
              <a:gd name="T85" fmla="*/ 179 h 185"/>
              <a:gd name="T86" fmla="*/ 30 w 326"/>
              <a:gd name="T87" fmla="*/ 179 h 185"/>
              <a:gd name="T88" fmla="*/ 29 w 326"/>
              <a:gd name="T89" fmla="*/ 172 h 185"/>
              <a:gd name="T90" fmla="*/ 28 w 326"/>
              <a:gd name="T91" fmla="*/ 172 h 185"/>
              <a:gd name="T92" fmla="*/ 28 w 326"/>
              <a:gd name="T93" fmla="*/ 180 h 185"/>
              <a:gd name="T94" fmla="*/ 28 w 326"/>
              <a:gd name="T95" fmla="*/ 181 h 185"/>
              <a:gd name="T96" fmla="*/ 16 w 326"/>
              <a:gd name="T97" fmla="*/ 157 h 185"/>
              <a:gd name="T98" fmla="*/ 25 w 326"/>
              <a:gd name="T99" fmla="*/ 127 h 185"/>
              <a:gd name="T100" fmla="*/ 24 w 326"/>
              <a:gd name="T101" fmla="*/ 126 h 185"/>
              <a:gd name="T102" fmla="*/ 24 w 326"/>
              <a:gd name="T103" fmla="*/ 122 h 185"/>
              <a:gd name="T104" fmla="*/ 27 w 326"/>
              <a:gd name="T105" fmla="*/ 121 h 185"/>
              <a:gd name="T106" fmla="*/ 25 w 326"/>
              <a:gd name="T107" fmla="*/ 116 h 185"/>
              <a:gd name="T108" fmla="*/ 25 w 326"/>
              <a:gd name="T109" fmla="*/ 112 h 185"/>
              <a:gd name="T110" fmla="*/ 28 w 326"/>
              <a:gd name="T111" fmla="*/ 108 h 185"/>
              <a:gd name="T112" fmla="*/ 30 w 326"/>
              <a:gd name="T113" fmla="*/ 110 h 185"/>
              <a:gd name="T114" fmla="*/ 33 w 326"/>
              <a:gd name="T115" fmla="*/ 108 h 185"/>
              <a:gd name="T116" fmla="*/ 32 w 326"/>
              <a:gd name="T117" fmla="*/ 67 h 185"/>
              <a:gd name="T118" fmla="*/ 2 w 326"/>
              <a:gd name="T119" fmla="*/ 55 h 185"/>
              <a:gd name="T120" fmla="*/ 0 w 326"/>
              <a:gd name="T121" fmla="*/ 52 h 185"/>
              <a:gd name="T122" fmla="*/ 1 w 326"/>
              <a:gd name="T123" fmla="*/ 47 h 185"/>
              <a:gd name="T124" fmla="*/ 159 w 326"/>
              <a:gd name="T125"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6" h="185">
                <a:moveTo>
                  <a:pt x="248" y="93"/>
                </a:moveTo>
                <a:lnTo>
                  <a:pt x="250" y="94"/>
                </a:lnTo>
                <a:lnTo>
                  <a:pt x="251" y="95"/>
                </a:lnTo>
                <a:lnTo>
                  <a:pt x="253" y="98"/>
                </a:lnTo>
                <a:lnTo>
                  <a:pt x="253" y="138"/>
                </a:lnTo>
                <a:lnTo>
                  <a:pt x="249" y="148"/>
                </a:lnTo>
                <a:lnTo>
                  <a:pt x="239" y="157"/>
                </a:lnTo>
                <a:lnTo>
                  <a:pt x="225" y="163"/>
                </a:lnTo>
                <a:lnTo>
                  <a:pt x="207" y="168"/>
                </a:lnTo>
                <a:lnTo>
                  <a:pt x="185" y="171"/>
                </a:lnTo>
                <a:lnTo>
                  <a:pt x="163" y="172"/>
                </a:lnTo>
                <a:lnTo>
                  <a:pt x="142" y="171"/>
                </a:lnTo>
                <a:lnTo>
                  <a:pt x="120" y="168"/>
                </a:lnTo>
                <a:lnTo>
                  <a:pt x="102" y="163"/>
                </a:lnTo>
                <a:lnTo>
                  <a:pt x="87" y="157"/>
                </a:lnTo>
                <a:lnTo>
                  <a:pt x="78" y="148"/>
                </a:lnTo>
                <a:lnTo>
                  <a:pt x="74" y="138"/>
                </a:lnTo>
                <a:lnTo>
                  <a:pt x="74" y="99"/>
                </a:lnTo>
                <a:lnTo>
                  <a:pt x="75" y="97"/>
                </a:lnTo>
                <a:lnTo>
                  <a:pt x="76" y="94"/>
                </a:lnTo>
                <a:lnTo>
                  <a:pt x="79" y="93"/>
                </a:lnTo>
                <a:lnTo>
                  <a:pt x="82" y="94"/>
                </a:lnTo>
                <a:lnTo>
                  <a:pt x="158" y="125"/>
                </a:lnTo>
                <a:lnTo>
                  <a:pt x="163" y="126"/>
                </a:lnTo>
                <a:lnTo>
                  <a:pt x="168" y="125"/>
                </a:lnTo>
                <a:lnTo>
                  <a:pt x="245" y="93"/>
                </a:lnTo>
                <a:lnTo>
                  <a:pt x="248" y="93"/>
                </a:lnTo>
                <a:close/>
                <a:moveTo>
                  <a:pt x="163" y="0"/>
                </a:moveTo>
                <a:lnTo>
                  <a:pt x="167" y="0"/>
                </a:lnTo>
                <a:lnTo>
                  <a:pt x="322" y="46"/>
                </a:lnTo>
                <a:lnTo>
                  <a:pt x="324" y="47"/>
                </a:lnTo>
                <a:lnTo>
                  <a:pt x="326" y="50"/>
                </a:lnTo>
                <a:lnTo>
                  <a:pt x="326" y="52"/>
                </a:lnTo>
                <a:lnTo>
                  <a:pt x="324" y="53"/>
                </a:lnTo>
                <a:lnTo>
                  <a:pt x="323" y="55"/>
                </a:lnTo>
                <a:lnTo>
                  <a:pt x="168" y="120"/>
                </a:lnTo>
                <a:lnTo>
                  <a:pt x="163" y="121"/>
                </a:lnTo>
                <a:lnTo>
                  <a:pt x="157" y="120"/>
                </a:lnTo>
                <a:lnTo>
                  <a:pt x="43" y="72"/>
                </a:lnTo>
                <a:lnTo>
                  <a:pt x="42" y="72"/>
                </a:lnTo>
                <a:lnTo>
                  <a:pt x="39" y="74"/>
                </a:lnTo>
                <a:lnTo>
                  <a:pt x="39" y="75"/>
                </a:lnTo>
                <a:lnTo>
                  <a:pt x="39" y="110"/>
                </a:lnTo>
                <a:lnTo>
                  <a:pt x="39" y="110"/>
                </a:lnTo>
                <a:lnTo>
                  <a:pt x="41" y="111"/>
                </a:lnTo>
                <a:lnTo>
                  <a:pt x="42" y="110"/>
                </a:lnTo>
                <a:lnTo>
                  <a:pt x="43" y="110"/>
                </a:lnTo>
                <a:lnTo>
                  <a:pt x="45" y="110"/>
                </a:lnTo>
                <a:lnTo>
                  <a:pt x="45" y="111"/>
                </a:lnTo>
                <a:lnTo>
                  <a:pt x="46" y="112"/>
                </a:lnTo>
                <a:lnTo>
                  <a:pt x="46" y="115"/>
                </a:lnTo>
                <a:lnTo>
                  <a:pt x="46" y="116"/>
                </a:lnTo>
                <a:lnTo>
                  <a:pt x="46" y="120"/>
                </a:lnTo>
                <a:lnTo>
                  <a:pt x="45" y="122"/>
                </a:lnTo>
                <a:lnTo>
                  <a:pt x="45" y="124"/>
                </a:lnTo>
                <a:lnTo>
                  <a:pt x="46" y="124"/>
                </a:lnTo>
                <a:lnTo>
                  <a:pt x="47" y="125"/>
                </a:lnTo>
                <a:lnTo>
                  <a:pt x="46" y="126"/>
                </a:lnTo>
                <a:lnTo>
                  <a:pt x="45" y="127"/>
                </a:lnTo>
                <a:lnTo>
                  <a:pt x="45" y="127"/>
                </a:lnTo>
                <a:lnTo>
                  <a:pt x="50" y="138"/>
                </a:lnTo>
                <a:lnTo>
                  <a:pt x="52" y="149"/>
                </a:lnTo>
                <a:lnTo>
                  <a:pt x="52" y="161"/>
                </a:lnTo>
                <a:lnTo>
                  <a:pt x="50" y="171"/>
                </a:lnTo>
                <a:lnTo>
                  <a:pt x="42" y="180"/>
                </a:lnTo>
                <a:lnTo>
                  <a:pt x="42" y="181"/>
                </a:lnTo>
                <a:lnTo>
                  <a:pt x="42" y="180"/>
                </a:lnTo>
                <a:lnTo>
                  <a:pt x="42" y="175"/>
                </a:lnTo>
                <a:lnTo>
                  <a:pt x="42" y="172"/>
                </a:lnTo>
                <a:lnTo>
                  <a:pt x="42" y="171"/>
                </a:lnTo>
                <a:lnTo>
                  <a:pt x="42" y="171"/>
                </a:lnTo>
                <a:lnTo>
                  <a:pt x="41" y="172"/>
                </a:lnTo>
                <a:lnTo>
                  <a:pt x="41" y="175"/>
                </a:lnTo>
                <a:lnTo>
                  <a:pt x="39" y="179"/>
                </a:lnTo>
                <a:lnTo>
                  <a:pt x="37" y="182"/>
                </a:lnTo>
                <a:lnTo>
                  <a:pt x="36" y="185"/>
                </a:lnTo>
                <a:lnTo>
                  <a:pt x="34" y="185"/>
                </a:lnTo>
                <a:lnTo>
                  <a:pt x="34" y="185"/>
                </a:lnTo>
                <a:lnTo>
                  <a:pt x="33" y="173"/>
                </a:lnTo>
                <a:lnTo>
                  <a:pt x="33" y="170"/>
                </a:lnTo>
                <a:lnTo>
                  <a:pt x="33" y="168"/>
                </a:lnTo>
                <a:lnTo>
                  <a:pt x="32" y="167"/>
                </a:lnTo>
                <a:lnTo>
                  <a:pt x="32" y="168"/>
                </a:lnTo>
                <a:lnTo>
                  <a:pt x="32" y="171"/>
                </a:lnTo>
                <a:lnTo>
                  <a:pt x="32" y="179"/>
                </a:lnTo>
                <a:lnTo>
                  <a:pt x="30" y="179"/>
                </a:lnTo>
                <a:lnTo>
                  <a:pt x="30" y="180"/>
                </a:lnTo>
                <a:lnTo>
                  <a:pt x="30" y="179"/>
                </a:lnTo>
                <a:lnTo>
                  <a:pt x="29" y="175"/>
                </a:lnTo>
                <a:lnTo>
                  <a:pt x="29" y="172"/>
                </a:lnTo>
                <a:lnTo>
                  <a:pt x="28" y="172"/>
                </a:lnTo>
                <a:lnTo>
                  <a:pt x="28" y="172"/>
                </a:lnTo>
                <a:lnTo>
                  <a:pt x="28" y="175"/>
                </a:lnTo>
                <a:lnTo>
                  <a:pt x="28" y="180"/>
                </a:lnTo>
                <a:lnTo>
                  <a:pt x="28" y="181"/>
                </a:lnTo>
                <a:lnTo>
                  <a:pt x="28" y="181"/>
                </a:lnTo>
                <a:lnTo>
                  <a:pt x="19" y="170"/>
                </a:lnTo>
                <a:lnTo>
                  <a:pt x="16" y="157"/>
                </a:lnTo>
                <a:lnTo>
                  <a:pt x="19" y="141"/>
                </a:lnTo>
                <a:lnTo>
                  <a:pt x="25" y="127"/>
                </a:lnTo>
                <a:lnTo>
                  <a:pt x="25" y="126"/>
                </a:lnTo>
                <a:lnTo>
                  <a:pt x="24" y="126"/>
                </a:lnTo>
                <a:lnTo>
                  <a:pt x="24" y="124"/>
                </a:lnTo>
                <a:lnTo>
                  <a:pt x="24" y="122"/>
                </a:lnTo>
                <a:lnTo>
                  <a:pt x="25" y="122"/>
                </a:lnTo>
                <a:lnTo>
                  <a:pt x="27" y="121"/>
                </a:lnTo>
                <a:lnTo>
                  <a:pt x="25" y="118"/>
                </a:lnTo>
                <a:lnTo>
                  <a:pt x="25" y="116"/>
                </a:lnTo>
                <a:lnTo>
                  <a:pt x="25" y="113"/>
                </a:lnTo>
                <a:lnTo>
                  <a:pt x="25" y="112"/>
                </a:lnTo>
                <a:lnTo>
                  <a:pt x="27" y="110"/>
                </a:lnTo>
                <a:lnTo>
                  <a:pt x="28" y="108"/>
                </a:lnTo>
                <a:lnTo>
                  <a:pt x="30" y="108"/>
                </a:lnTo>
                <a:lnTo>
                  <a:pt x="30" y="110"/>
                </a:lnTo>
                <a:lnTo>
                  <a:pt x="32" y="108"/>
                </a:lnTo>
                <a:lnTo>
                  <a:pt x="33" y="108"/>
                </a:lnTo>
                <a:lnTo>
                  <a:pt x="33" y="70"/>
                </a:lnTo>
                <a:lnTo>
                  <a:pt x="32" y="67"/>
                </a:lnTo>
                <a:lnTo>
                  <a:pt x="30" y="66"/>
                </a:lnTo>
                <a:lnTo>
                  <a:pt x="2" y="55"/>
                </a:lnTo>
                <a:lnTo>
                  <a:pt x="1" y="53"/>
                </a:lnTo>
                <a:lnTo>
                  <a:pt x="0" y="52"/>
                </a:lnTo>
                <a:lnTo>
                  <a:pt x="0" y="50"/>
                </a:lnTo>
                <a:lnTo>
                  <a:pt x="1" y="47"/>
                </a:lnTo>
                <a:lnTo>
                  <a:pt x="4" y="46"/>
                </a:lnTo>
                <a:lnTo>
                  <a:pt x="159" y="0"/>
                </a:lnTo>
                <a:lnTo>
                  <a:pt x="163" y="0"/>
                </a:lnTo>
                <a:close/>
              </a:path>
            </a:pathLst>
          </a:custGeom>
          <a:solidFill>
            <a:schemeClr val="bg1">
              <a:alpha val="10000"/>
            </a:schemeClr>
          </a:solidFill>
          <a:ln w="0">
            <a:noFill/>
            <a:prstDash val="solid"/>
            <a:round/>
          </a:ln>
        </p:spPr>
        <p:txBody>
          <a:bodyPr vert="horz" wrap="square" lIns="91440" tIns="45720" rIns="91440" bIns="45720" numCol="1" anchor="t" anchorCtr="0" compatLnSpc="1"/>
          <a:lstStyle/>
          <a:p>
            <a:endParaRPr lang="zh-CN" altLang="en-US">
              <a:latin typeface="微软雅黑" charset="-122"/>
            </a:endParaRPr>
          </a:p>
        </p:txBody>
      </p:sp>
      <p:sp>
        <p:nvSpPr>
          <p:cNvPr id="20" name="Freeform 381"/>
          <p:cNvSpPr>
            <a:spLocks noEditPoints="1"/>
          </p:cNvSpPr>
          <p:nvPr userDrawn="1"/>
        </p:nvSpPr>
        <p:spPr bwMode="auto">
          <a:xfrm rot="14941924">
            <a:off x="8362898" y="3498968"/>
            <a:ext cx="4181014" cy="4031692"/>
          </a:xfrm>
          <a:custGeom>
            <a:avLst/>
            <a:gdLst>
              <a:gd name="T0" fmla="*/ 138 w 280"/>
              <a:gd name="T1" fmla="*/ 237 h 270"/>
              <a:gd name="T2" fmla="*/ 165 w 280"/>
              <a:gd name="T3" fmla="*/ 210 h 270"/>
              <a:gd name="T4" fmla="*/ 73 w 280"/>
              <a:gd name="T5" fmla="*/ 210 h 270"/>
              <a:gd name="T6" fmla="*/ 61 w 280"/>
              <a:gd name="T7" fmla="*/ 237 h 270"/>
              <a:gd name="T8" fmla="*/ 133 w 280"/>
              <a:gd name="T9" fmla="*/ 243 h 270"/>
              <a:gd name="T10" fmla="*/ 101 w 280"/>
              <a:gd name="T11" fmla="*/ 207 h 270"/>
              <a:gd name="T12" fmla="*/ 181 w 280"/>
              <a:gd name="T13" fmla="*/ 207 h 270"/>
              <a:gd name="T14" fmla="*/ 147 w 280"/>
              <a:gd name="T15" fmla="*/ 242 h 270"/>
              <a:gd name="T16" fmla="*/ 202 w 280"/>
              <a:gd name="T17" fmla="*/ 253 h 270"/>
              <a:gd name="T18" fmla="*/ 202 w 280"/>
              <a:gd name="T19" fmla="*/ 219 h 270"/>
              <a:gd name="T20" fmla="*/ 222 w 280"/>
              <a:gd name="T21" fmla="*/ 200 h 270"/>
              <a:gd name="T22" fmla="*/ 64 w 280"/>
              <a:gd name="T23" fmla="*/ 166 h 270"/>
              <a:gd name="T24" fmla="*/ 79 w 280"/>
              <a:gd name="T25" fmla="*/ 197 h 270"/>
              <a:gd name="T26" fmla="*/ 71 w 280"/>
              <a:gd name="T27" fmla="*/ 156 h 270"/>
              <a:gd name="T28" fmla="*/ 184 w 280"/>
              <a:gd name="T29" fmla="*/ 196 h 270"/>
              <a:gd name="T30" fmla="*/ 221 w 280"/>
              <a:gd name="T31" fmla="*/ 191 h 270"/>
              <a:gd name="T32" fmla="*/ 230 w 280"/>
              <a:gd name="T33" fmla="*/ 100 h 270"/>
              <a:gd name="T34" fmla="*/ 214 w 280"/>
              <a:gd name="T35" fmla="*/ 148 h 270"/>
              <a:gd name="T36" fmla="*/ 248 w 280"/>
              <a:gd name="T37" fmla="*/ 177 h 270"/>
              <a:gd name="T38" fmla="*/ 231 w 280"/>
              <a:gd name="T39" fmla="*/ 101 h 270"/>
              <a:gd name="T40" fmla="*/ 14 w 280"/>
              <a:gd name="T41" fmla="*/ 137 h 270"/>
              <a:gd name="T42" fmla="*/ 38 w 280"/>
              <a:gd name="T43" fmla="*/ 171 h 270"/>
              <a:gd name="T44" fmla="*/ 61 w 280"/>
              <a:gd name="T45" fmla="*/ 156 h 270"/>
              <a:gd name="T46" fmla="*/ 51 w 280"/>
              <a:gd name="T47" fmla="*/ 101 h 270"/>
              <a:gd name="T48" fmla="*/ 179 w 280"/>
              <a:gd name="T49" fmla="*/ 133 h 270"/>
              <a:gd name="T50" fmla="*/ 111 w 280"/>
              <a:gd name="T51" fmla="*/ 160 h 270"/>
              <a:gd name="T52" fmla="*/ 139 w 280"/>
              <a:gd name="T53" fmla="*/ 94 h 270"/>
              <a:gd name="T54" fmla="*/ 208 w 280"/>
              <a:gd name="T55" fmla="*/ 133 h 270"/>
              <a:gd name="T56" fmla="*/ 221 w 280"/>
              <a:gd name="T57" fmla="*/ 97 h 270"/>
              <a:gd name="T58" fmla="*/ 60 w 280"/>
              <a:gd name="T59" fmla="*/ 96 h 270"/>
              <a:gd name="T60" fmla="*/ 69 w 280"/>
              <a:gd name="T61" fmla="*/ 133 h 270"/>
              <a:gd name="T62" fmla="*/ 93 w 280"/>
              <a:gd name="T63" fmla="*/ 87 h 270"/>
              <a:gd name="T64" fmla="*/ 87 w 280"/>
              <a:gd name="T65" fmla="*/ 114 h 270"/>
              <a:gd name="T66" fmla="*/ 105 w 280"/>
              <a:gd name="T67" fmla="*/ 201 h 270"/>
              <a:gd name="T68" fmla="*/ 174 w 280"/>
              <a:gd name="T69" fmla="*/ 201 h 270"/>
              <a:gd name="T70" fmla="*/ 191 w 280"/>
              <a:gd name="T71" fmla="*/ 114 h 270"/>
              <a:gd name="T72" fmla="*/ 139 w 280"/>
              <a:gd name="T73" fmla="*/ 50 h 270"/>
              <a:gd name="T74" fmla="*/ 116 w 280"/>
              <a:gd name="T75" fmla="*/ 78 h 270"/>
              <a:gd name="T76" fmla="*/ 142 w 280"/>
              <a:gd name="T77" fmla="*/ 50 h 270"/>
              <a:gd name="T78" fmla="*/ 147 w 280"/>
              <a:gd name="T79" fmla="*/ 46 h 270"/>
              <a:gd name="T80" fmla="*/ 181 w 280"/>
              <a:gd name="T81" fmla="*/ 81 h 270"/>
              <a:gd name="T82" fmla="*/ 222 w 280"/>
              <a:gd name="T83" fmla="*/ 71 h 270"/>
              <a:gd name="T84" fmla="*/ 200 w 280"/>
              <a:gd name="T85" fmla="*/ 50 h 270"/>
              <a:gd name="T86" fmla="*/ 97 w 280"/>
              <a:gd name="T87" fmla="*/ 30 h 270"/>
              <a:gd name="T88" fmla="*/ 57 w 280"/>
              <a:gd name="T89" fmla="*/ 87 h 270"/>
              <a:gd name="T90" fmla="*/ 103 w 280"/>
              <a:gd name="T91" fmla="*/ 78 h 270"/>
              <a:gd name="T92" fmla="*/ 131 w 280"/>
              <a:gd name="T93" fmla="*/ 42 h 270"/>
              <a:gd name="T94" fmla="*/ 222 w 280"/>
              <a:gd name="T95" fmla="*/ 21 h 270"/>
              <a:gd name="T96" fmla="*/ 230 w 280"/>
              <a:gd name="T97" fmla="*/ 91 h 270"/>
              <a:gd name="T98" fmla="*/ 276 w 280"/>
              <a:gd name="T99" fmla="*/ 159 h 270"/>
              <a:gd name="T100" fmla="*/ 231 w 280"/>
              <a:gd name="T101" fmla="*/ 207 h 270"/>
              <a:gd name="T102" fmla="*/ 245 w 280"/>
              <a:gd name="T103" fmla="*/ 243 h 270"/>
              <a:gd name="T104" fmla="*/ 206 w 280"/>
              <a:gd name="T105" fmla="*/ 266 h 270"/>
              <a:gd name="T106" fmla="*/ 138 w 280"/>
              <a:gd name="T107" fmla="*/ 248 h 270"/>
              <a:gd name="T108" fmla="*/ 51 w 280"/>
              <a:gd name="T109" fmla="*/ 239 h 270"/>
              <a:gd name="T110" fmla="*/ 29 w 280"/>
              <a:gd name="T111" fmla="*/ 187 h 270"/>
              <a:gd name="T112" fmla="*/ 2 w 280"/>
              <a:gd name="T113" fmla="*/ 129 h 270"/>
              <a:gd name="T114" fmla="*/ 48 w 280"/>
              <a:gd name="T115" fmla="*/ 67 h 270"/>
              <a:gd name="T116" fmla="*/ 119 w 280"/>
              <a:gd name="T117" fmla="*/ 26 h 270"/>
              <a:gd name="T118" fmla="*/ 172 w 280"/>
              <a:gd name="T119" fmla="*/ 21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0" h="270">
                <a:moveTo>
                  <a:pt x="116" y="209"/>
                </a:moveTo>
                <a:lnTo>
                  <a:pt x="115" y="209"/>
                </a:lnTo>
                <a:lnTo>
                  <a:pt x="114" y="211"/>
                </a:lnTo>
                <a:lnTo>
                  <a:pt x="114" y="212"/>
                </a:lnTo>
                <a:lnTo>
                  <a:pt x="126" y="226"/>
                </a:lnTo>
                <a:lnTo>
                  <a:pt x="138" y="237"/>
                </a:lnTo>
                <a:lnTo>
                  <a:pt x="139" y="238"/>
                </a:lnTo>
                <a:lnTo>
                  <a:pt x="142" y="237"/>
                </a:lnTo>
                <a:lnTo>
                  <a:pt x="153" y="226"/>
                </a:lnTo>
                <a:lnTo>
                  <a:pt x="165" y="212"/>
                </a:lnTo>
                <a:lnTo>
                  <a:pt x="166" y="211"/>
                </a:lnTo>
                <a:lnTo>
                  <a:pt x="165" y="210"/>
                </a:lnTo>
                <a:lnTo>
                  <a:pt x="163" y="209"/>
                </a:lnTo>
                <a:lnTo>
                  <a:pt x="116" y="209"/>
                </a:lnTo>
                <a:close/>
                <a:moveTo>
                  <a:pt x="79" y="203"/>
                </a:moveTo>
                <a:lnTo>
                  <a:pt x="77" y="203"/>
                </a:lnTo>
                <a:lnTo>
                  <a:pt x="75" y="205"/>
                </a:lnTo>
                <a:lnTo>
                  <a:pt x="73" y="210"/>
                </a:lnTo>
                <a:lnTo>
                  <a:pt x="69" y="212"/>
                </a:lnTo>
                <a:lnTo>
                  <a:pt x="64" y="215"/>
                </a:lnTo>
                <a:lnTo>
                  <a:pt x="59" y="217"/>
                </a:lnTo>
                <a:lnTo>
                  <a:pt x="57" y="219"/>
                </a:lnTo>
                <a:lnTo>
                  <a:pt x="57" y="220"/>
                </a:lnTo>
                <a:lnTo>
                  <a:pt x="61" y="237"/>
                </a:lnTo>
                <a:lnTo>
                  <a:pt x="70" y="248"/>
                </a:lnTo>
                <a:lnTo>
                  <a:pt x="82" y="256"/>
                </a:lnTo>
                <a:lnTo>
                  <a:pt x="97" y="258"/>
                </a:lnTo>
                <a:lnTo>
                  <a:pt x="114" y="254"/>
                </a:lnTo>
                <a:lnTo>
                  <a:pt x="131" y="244"/>
                </a:lnTo>
                <a:lnTo>
                  <a:pt x="133" y="243"/>
                </a:lnTo>
                <a:lnTo>
                  <a:pt x="133" y="242"/>
                </a:lnTo>
                <a:lnTo>
                  <a:pt x="131" y="240"/>
                </a:lnTo>
                <a:lnTo>
                  <a:pt x="119" y="228"/>
                </a:lnTo>
                <a:lnTo>
                  <a:pt x="106" y="211"/>
                </a:lnTo>
                <a:lnTo>
                  <a:pt x="103" y="209"/>
                </a:lnTo>
                <a:lnTo>
                  <a:pt x="101" y="207"/>
                </a:lnTo>
                <a:lnTo>
                  <a:pt x="98" y="207"/>
                </a:lnTo>
                <a:lnTo>
                  <a:pt x="88" y="206"/>
                </a:lnTo>
                <a:lnTo>
                  <a:pt x="79" y="203"/>
                </a:lnTo>
                <a:close/>
                <a:moveTo>
                  <a:pt x="220" y="198"/>
                </a:moveTo>
                <a:lnTo>
                  <a:pt x="202" y="203"/>
                </a:lnTo>
                <a:lnTo>
                  <a:pt x="181" y="207"/>
                </a:lnTo>
                <a:lnTo>
                  <a:pt x="179" y="207"/>
                </a:lnTo>
                <a:lnTo>
                  <a:pt x="176" y="209"/>
                </a:lnTo>
                <a:lnTo>
                  <a:pt x="174" y="211"/>
                </a:lnTo>
                <a:lnTo>
                  <a:pt x="161" y="228"/>
                </a:lnTo>
                <a:lnTo>
                  <a:pt x="148" y="240"/>
                </a:lnTo>
                <a:lnTo>
                  <a:pt x="147" y="242"/>
                </a:lnTo>
                <a:lnTo>
                  <a:pt x="147" y="243"/>
                </a:lnTo>
                <a:lnTo>
                  <a:pt x="148" y="244"/>
                </a:lnTo>
                <a:lnTo>
                  <a:pt x="163" y="253"/>
                </a:lnTo>
                <a:lnTo>
                  <a:pt x="177" y="257"/>
                </a:lnTo>
                <a:lnTo>
                  <a:pt x="191" y="257"/>
                </a:lnTo>
                <a:lnTo>
                  <a:pt x="202" y="253"/>
                </a:lnTo>
                <a:lnTo>
                  <a:pt x="203" y="252"/>
                </a:lnTo>
                <a:lnTo>
                  <a:pt x="204" y="251"/>
                </a:lnTo>
                <a:lnTo>
                  <a:pt x="203" y="249"/>
                </a:lnTo>
                <a:lnTo>
                  <a:pt x="198" y="239"/>
                </a:lnTo>
                <a:lnTo>
                  <a:pt x="198" y="228"/>
                </a:lnTo>
                <a:lnTo>
                  <a:pt x="202" y="219"/>
                </a:lnTo>
                <a:lnTo>
                  <a:pt x="209" y="211"/>
                </a:lnTo>
                <a:lnTo>
                  <a:pt x="221" y="207"/>
                </a:lnTo>
                <a:lnTo>
                  <a:pt x="222" y="206"/>
                </a:lnTo>
                <a:lnTo>
                  <a:pt x="223" y="205"/>
                </a:lnTo>
                <a:lnTo>
                  <a:pt x="222" y="201"/>
                </a:lnTo>
                <a:lnTo>
                  <a:pt x="222" y="200"/>
                </a:lnTo>
                <a:lnTo>
                  <a:pt x="221" y="198"/>
                </a:lnTo>
                <a:lnTo>
                  <a:pt x="220" y="198"/>
                </a:lnTo>
                <a:close/>
                <a:moveTo>
                  <a:pt x="69" y="155"/>
                </a:moveTo>
                <a:lnTo>
                  <a:pt x="68" y="155"/>
                </a:lnTo>
                <a:lnTo>
                  <a:pt x="68" y="156"/>
                </a:lnTo>
                <a:lnTo>
                  <a:pt x="64" y="166"/>
                </a:lnTo>
                <a:lnTo>
                  <a:pt x="64" y="168"/>
                </a:lnTo>
                <a:lnTo>
                  <a:pt x="65" y="170"/>
                </a:lnTo>
                <a:lnTo>
                  <a:pt x="73" y="177"/>
                </a:lnTo>
                <a:lnTo>
                  <a:pt x="78" y="186"/>
                </a:lnTo>
                <a:lnTo>
                  <a:pt x="79" y="196"/>
                </a:lnTo>
                <a:lnTo>
                  <a:pt x="79" y="197"/>
                </a:lnTo>
                <a:lnTo>
                  <a:pt x="80" y="198"/>
                </a:lnTo>
                <a:lnTo>
                  <a:pt x="93" y="201"/>
                </a:lnTo>
                <a:lnTo>
                  <a:pt x="94" y="200"/>
                </a:lnTo>
                <a:lnTo>
                  <a:pt x="96" y="198"/>
                </a:lnTo>
                <a:lnTo>
                  <a:pt x="96" y="196"/>
                </a:lnTo>
                <a:lnTo>
                  <a:pt x="71" y="156"/>
                </a:lnTo>
                <a:lnTo>
                  <a:pt x="70" y="155"/>
                </a:lnTo>
                <a:lnTo>
                  <a:pt x="69" y="155"/>
                </a:lnTo>
                <a:close/>
                <a:moveTo>
                  <a:pt x="209" y="155"/>
                </a:moveTo>
                <a:lnTo>
                  <a:pt x="208" y="155"/>
                </a:lnTo>
                <a:lnTo>
                  <a:pt x="207" y="156"/>
                </a:lnTo>
                <a:lnTo>
                  <a:pt x="184" y="196"/>
                </a:lnTo>
                <a:lnTo>
                  <a:pt x="184" y="198"/>
                </a:lnTo>
                <a:lnTo>
                  <a:pt x="185" y="200"/>
                </a:lnTo>
                <a:lnTo>
                  <a:pt x="186" y="201"/>
                </a:lnTo>
                <a:lnTo>
                  <a:pt x="204" y="197"/>
                </a:lnTo>
                <a:lnTo>
                  <a:pt x="220" y="192"/>
                </a:lnTo>
                <a:lnTo>
                  <a:pt x="221" y="191"/>
                </a:lnTo>
                <a:lnTo>
                  <a:pt x="221" y="189"/>
                </a:lnTo>
                <a:lnTo>
                  <a:pt x="218" y="173"/>
                </a:lnTo>
                <a:lnTo>
                  <a:pt x="212" y="156"/>
                </a:lnTo>
                <a:lnTo>
                  <a:pt x="211" y="155"/>
                </a:lnTo>
                <a:lnTo>
                  <a:pt x="209" y="155"/>
                </a:lnTo>
                <a:close/>
                <a:moveTo>
                  <a:pt x="230" y="100"/>
                </a:moveTo>
                <a:lnTo>
                  <a:pt x="229" y="101"/>
                </a:lnTo>
                <a:lnTo>
                  <a:pt x="227" y="103"/>
                </a:lnTo>
                <a:lnTo>
                  <a:pt x="222" y="120"/>
                </a:lnTo>
                <a:lnTo>
                  <a:pt x="214" y="140"/>
                </a:lnTo>
                <a:lnTo>
                  <a:pt x="214" y="143"/>
                </a:lnTo>
                <a:lnTo>
                  <a:pt x="214" y="148"/>
                </a:lnTo>
                <a:lnTo>
                  <a:pt x="222" y="168"/>
                </a:lnTo>
                <a:lnTo>
                  <a:pt x="227" y="186"/>
                </a:lnTo>
                <a:lnTo>
                  <a:pt x="229" y="187"/>
                </a:lnTo>
                <a:lnTo>
                  <a:pt x="230" y="187"/>
                </a:lnTo>
                <a:lnTo>
                  <a:pt x="231" y="187"/>
                </a:lnTo>
                <a:lnTo>
                  <a:pt x="248" y="177"/>
                </a:lnTo>
                <a:lnTo>
                  <a:pt x="259" y="164"/>
                </a:lnTo>
                <a:lnTo>
                  <a:pt x="266" y="151"/>
                </a:lnTo>
                <a:lnTo>
                  <a:pt x="266" y="137"/>
                </a:lnTo>
                <a:lnTo>
                  <a:pt x="259" y="124"/>
                </a:lnTo>
                <a:lnTo>
                  <a:pt x="249" y="111"/>
                </a:lnTo>
                <a:lnTo>
                  <a:pt x="231" y="101"/>
                </a:lnTo>
                <a:lnTo>
                  <a:pt x="230" y="100"/>
                </a:lnTo>
                <a:close/>
                <a:moveTo>
                  <a:pt x="50" y="100"/>
                </a:moveTo>
                <a:lnTo>
                  <a:pt x="48" y="100"/>
                </a:lnTo>
                <a:lnTo>
                  <a:pt x="31" y="111"/>
                </a:lnTo>
                <a:lnTo>
                  <a:pt x="19" y="124"/>
                </a:lnTo>
                <a:lnTo>
                  <a:pt x="14" y="137"/>
                </a:lnTo>
                <a:lnTo>
                  <a:pt x="14" y="151"/>
                </a:lnTo>
                <a:lnTo>
                  <a:pt x="19" y="164"/>
                </a:lnTo>
                <a:lnTo>
                  <a:pt x="31" y="177"/>
                </a:lnTo>
                <a:lnTo>
                  <a:pt x="33" y="177"/>
                </a:lnTo>
                <a:lnTo>
                  <a:pt x="34" y="175"/>
                </a:lnTo>
                <a:lnTo>
                  <a:pt x="38" y="171"/>
                </a:lnTo>
                <a:lnTo>
                  <a:pt x="43" y="169"/>
                </a:lnTo>
                <a:lnTo>
                  <a:pt x="48" y="168"/>
                </a:lnTo>
                <a:lnTo>
                  <a:pt x="55" y="168"/>
                </a:lnTo>
                <a:lnTo>
                  <a:pt x="56" y="166"/>
                </a:lnTo>
                <a:lnTo>
                  <a:pt x="57" y="165"/>
                </a:lnTo>
                <a:lnTo>
                  <a:pt x="61" y="156"/>
                </a:lnTo>
                <a:lnTo>
                  <a:pt x="64" y="148"/>
                </a:lnTo>
                <a:lnTo>
                  <a:pt x="65" y="143"/>
                </a:lnTo>
                <a:lnTo>
                  <a:pt x="64" y="140"/>
                </a:lnTo>
                <a:lnTo>
                  <a:pt x="57" y="120"/>
                </a:lnTo>
                <a:lnTo>
                  <a:pt x="52" y="103"/>
                </a:lnTo>
                <a:lnTo>
                  <a:pt x="51" y="101"/>
                </a:lnTo>
                <a:lnTo>
                  <a:pt x="50" y="100"/>
                </a:lnTo>
                <a:close/>
                <a:moveTo>
                  <a:pt x="139" y="94"/>
                </a:moveTo>
                <a:lnTo>
                  <a:pt x="154" y="96"/>
                </a:lnTo>
                <a:lnTo>
                  <a:pt x="167" y="105"/>
                </a:lnTo>
                <a:lnTo>
                  <a:pt x="175" y="118"/>
                </a:lnTo>
                <a:lnTo>
                  <a:pt x="179" y="133"/>
                </a:lnTo>
                <a:lnTo>
                  <a:pt x="175" y="148"/>
                </a:lnTo>
                <a:lnTo>
                  <a:pt x="167" y="160"/>
                </a:lnTo>
                <a:lnTo>
                  <a:pt x="154" y="169"/>
                </a:lnTo>
                <a:lnTo>
                  <a:pt x="139" y="171"/>
                </a:lnTo>
                <a:lnTo>
                  <a:pt x="124" y="169"/>
                </a:lnTo>
                <a:lnTo>
                  <a:pt x="111" y="160"/>
                </a:lnTo>
                <a:lnTo>
                  <a:pt x="102" y="148"/>
                </a:lnTo>
                <a:lnTo>
                  <a:pt x="100" y="133"/>
                </a:lnTo>
                <a:lnTo>
                  <a:pt x="102" y="118"/>
                </a:lnTo>
                <a:lnTo>
                  <a:pt x="111" y="105"/>
                </a:lnTo>
                <a:lnTo>
                  <a:pt x="124" y="96"/>
                </a:lnTo>
                <a:lnTo>
                  <a:pt x="139" y="94"/>
                </a:lnTo>
                <a:close/>
                <a:moveTo>
                  <a:pt x="186" y="87"/>
                </a:moveTo>
                <a:lnTo>
                  <a:pt x="185" y="87"/>
                </a:lnTo>
                <a:lnTo>
                  <a:pt x="184" y="88"/>
                </a:lnTo>
                <a:lnTo>
                  <a:pt x="184" y="91"/>
                </a:lnTo>
                <a:lnTo>
                  <a:pt x="207" y="132"/>
                </a:lnTo>
                <a:lnTo>
                  <a:pt x="208" y="133"/>
                </a:lnTo>
                <a:lnTo>
                  <a:pt x="209" y="133"/>
                </a:lnTo>
                <a:lnTo>
                  <a:pt x="211" y="132"/>
                </a:lnTo>
                <a:lnTo>
                  <a:pt x="212" y="131"/>
                </a:lnTo>
                <a:lnTo>
                  <a:pt x="217" y="114"/>
                </a:lnTo>
                <a:lnTo>
                  <a:pt x="221" y="99"/>
                </a:lnTo>
                <a:lnTo>
                  <a:pt x="221" y="97"/>
                </a:lnTo>
                <a:lnTo>
                  <a:pt x="220" y="95"/>
                </a:lnTo>
                <a:lnTo>
                  <a:pt x="204" y="91"/>
                </a:lnTo>
                <a:lnTo>
                  <a:pt x="186" y="87"/>
                </a:lnTo>
                <a:close/>
                <a:moveTo>
                  <a:pt x="93" y="87"/>
                </a:moveTo>
                <a:lnTo>
                  <a:pt x="75" y="91"/>
                </a:lnTo>
                <a:lnTo>
                  <a:pt x="60" y="96"/>
                </a:lnTo>
                <a:lnTo>
                  <a:pt x="59" y="96"/>
                </a:lnTo>
                <a:lnTo>
                  <a:pt x="57" y="99"/>
                </a:lnTo>
                <a:lnTo>
                  <a:pt x="61" y="114"/>
                </a:lnTo>
                <a:lnTo>
                  <a:pt x="68" y="132"/>
                </a:lnTo>
                <a:lnTo>
                  <a:pt x="68" y="132"/>
                </a:lnTo>
                <a:lnTo>
                  <a:pt x="69" y="133"/>
                </a:lnTo>
                <a:lnTo>
                  <a:pt x="70" y="133"/>
                </a:lnTo>
                <a:lnTo>
                  <a:pt x="71" y="132"/>
                </a:lnTo>
                <a:lnTo>
                  <a:pt x="96" y="91"/>
                </a:lnTo>
                <a:lnTo>
                  <a:pt x="96" y="88"/>
                </a:lnTo>
                <a:lnTo>
                  <a:pt x="94" y="87"/>
                </a:lnTo>
                <a:lnTo>
                  <a:pt x="93" y="87"/>
                </a:lnTo>
                <a:close/>
                <a:moveTo>
                  <a:pt x="139" y="83"/>
                </a:moveTo>
                <a:lnTo>
                  <a:pt x="111" y="85"/>
                </a:lnTo>
                <a:lnTo>
                  <a:pt x="108" y="86"/>
                </a:lnTo>
                <a:lnTo>
                  <a:pt x="105" y="87"/>
                </a:lnTo>
                <a:lnTo>
                  <a:pt x="102" y="90"/>
                </a:lnTo>
                <a:lnTo>
                  <a:pt x="87" y="114"/>
                </a:lnTo>
                <a:lnTo>
                  <a:pt x="74" y="138"/>
                </a:lnTo>
                <a:lnTo>
                  <a:pt x="73" y="143"/>
                </a:lnTo>
                <a:lnTo>
                  <a:pt x="74" y="148"/>
                </a:lnTo>
                <a:lnTo>
                  <a:pt x="87" y="174"/>
                </a:lnTo>
                <a:lnTo>
                  <a:pt x="102" y="198"/>
                </a:lnTo>
                <a:lnTo>
                  <a:pt x="105" y="201"/>
                </a:lnTo>
                <a:lnTo>
                  <a:pt x="108" y="202"/>
                </a:lnTo>
                <a:lnTo>
                  <a:pt x="111" y="202"/>
                </a:lnTo>
                <a:lnTo>
                  <a:pt x="139" y="203"/>
                </a:lnTo>
                <a:lnTo>
                  <a:pt x="168" y="202"/>
                </a:lnTo>
                <a:lnTo>
                  <a:pt x="171" y="202"/>
                </a:lnTo>
                <a:lnTo>
                  <a:pt x="174" y="201"/>
                </a:lnTo>
                <a:lnTo>
                  <a:pt x="176" y="198"/>
                </a:lnTo>
                <a:lnTo>
                  <a:pt x="191" y="174"/>
                </a:lnTo>
                <a:lnTo>
                  <a:pt x="204" y="148"/>
                </a:lnTo>
                <a:lnTo>
                  <a:pt x="206" y="143"/>
                </a:lnTo>
                <a:lnTo>
                  <a:pt x="204" y="138"/>
                </a:lnTo>
                <a:lnTo>
                  <a:pt x="191" y="114"/>
                </a:lnTo>
                <a:lnTo>
                  <a:pt x="176" y="90"/>
                </a:lnTo>
                <a:lnTo>
                  <a:pt x="174" y="87"/>
                </a:lnTo>
                <a:lnTo>
                  <a:pt x="171" y="86"/>
                </a:lnTo>
                <a:lnTo>
                  <a:pt x="168" y="85"/>
                </a:lnTo>
                <a:lnTo>
                  <a:pt x="139" y="83"/>
                </a:lnTo>
                <a:close/>
                <a:moveTo>
                  <a:pt x="139" y="50"/>
                </a:moveTo>
                <a:lnTo>
                  <a:pt x="138" y="50"/>
                </a:lnTo>
                <a:lnTo>
                  <a:pt x="126" y="62"/>
                </a:lnTo>
                <a:lnTo>
                  <a:pt x="114" y="74"/>
                </a:lnTo>
                <a:lnTo>
                  <a:pt x="114" y="77"/>
                </a:lnTo>
                <a:lnTo>
                  <a:pt x="115" y="78"/>
                </a:lnTo>
                <a:lnTo>
                  <a:pt x="116" y="78"/>
                </a:lnTo>
                <a:lnTo>
                  <a:pt x="163" y="80"/>
                </a:lnTo>
                <a:lnTo>
                  <a:pt x="165" y="78"/>
                </a:lnTo>
                <a:lnTo>
                  <a:pt x="166" y="77"/>
                </a:lnTo>
                <a:lnTo>
                  <a:pt x="165" y="74"/>
                </a:lnTo>
                <a:lnTo>
                  <a:pt x="153" y="62"/>
                </a:lnTo>
                <a:lnTo>
                  <a:pt x="142" y="50"/>
                </a:lnTo>
                <a:lnTo>
                  <a:pt x="139" y="50"/>
                </a:lnTo>
                <a:close/>
                <a:moveTo>
                  <a:pt x="170" y="32"/>
                </a:moveTo>
                <a:lnTo>
                  <a:pt x="160" y="36"/>
                </a:lnTo>
                <a:lnTo>
                  <a:pt x="148" y="42"/>
                </a:lnTo>
                <a:lnTo>
                  <a:pt x="147" y="44"/>
                </a:lnTo>
                <a:lnTo>
                  <a:pt x="147" y="46"/>
                </a:lnTo>
                <a:lnTo>
                  <a:pt x="148" y="48"/>
                </a:lnTo>
                <a:lnTo>
                  <a:pt x="161" y="60"/>
                </a:lnTo>
                <a:lnTo>
                  <a:pt x="174" y="76"/>
                </a:lnTo>
                <a:lnTo>
                  <a:pt x="176" y="78"/>
                </a:lnTo>
                <a:lnTo>
                  <a:pt x="179" y="80"/>
                </a:lnTo>
                <a:lnTo>
                  <a:pt x="181" y="81"/>
                </a:lnTo>
                <a:lnTo>
                  <a:pt x="202" y="83"/>
                </a:lnTo>
                <a:lnTo>
                  <a:pt x="218" y="88"/>
                </a:lnTo>
                <a:lnTo>
                  <a:pt x="221" y="88"/>
                </a:lnTo>
                <a:lnTo>
                  <a:pt x="222" y="87"/>
                </a:lnTo>
                <a:lnTo>
                  <a:pt x="222" y="86"/>
                </a:lnTo>
                <a:lnTo>
                  <a:pt x="222" y="71"/>
                </a:lnTo>
                <a:lnTo>
                  <a:pt x="220" y="58"/>
                </a:lnTo>
                <a:lnTo>
                  <a:pt x="216" y="46"/>
                </a:lnTo>
                <a:lnTo>
                  <a:pt x="214" y="46"/>
                </a:lnTo>
                <a:lnTo>
                  <a:pt x="213" y="45"/>
                </a:lnTo>
                <a:lnTo>
                  <a:pt x="212" y="46"/>
                </a:lnTo>
                <a:lnTo>
                  <a:pt x="200" y="50"/>
                </a:lnTo>
                <a:lnTo>
                  <a:pt x="189" y="49"/>
                </a:lnTo>
                <a:lnTo>
                  <a:pt x="180" y="44"/>
                </a:lnTo>
                <a:lnTo>
                  <a:pt x="174" y="34"/>
                </a:lnTo>
                <a:lnTo>
                  <a:pt x="172" y="32"/>
                </a:lnTo>
                <a:lnTo>
                  <a:pt x="170" y="32"/>
                </a:lnTo>
                <a:close/>
                <a:moveTo>
                  <a:pt x="97" y="30"/>
                </a:moveTo>
                <a:lnTo>
                  <a:pt x="83" y="31"/>
                </a:lnTo>
                <a:lnTo>
                  <a:pt x="70" y="39"/>
                </a:lnTo>
                <a:lnTo>
                  <a:pt x="62" y="50"/>
                </a:lnTo>
                <a:lnTo>
                  <a:pt x="57" y="65"/>
                </a:lnTo>
                <a:lnTo>
                  <a:pt x="56" y="86"/>
                </a:lnTo>
                <a:lnTo>
                  <a:pt x="57" y="87"/>
                </a:lnTo>
                <a:lnTo>
                  <a:pt x="59" y="88"/>
                </a:lnTo>
                <a:lnTo>
                  <a:pt x="60" y="88"/>
                </a:lnTo>
                <a:lnTo>
                  <a:pt x="78" y="83"/>
                </a:lnTo>
                <a:lnTo>
                  <a:pt x="98" y="81"/>
                </a:lnTo>
                <a:lnTo>
                  <a:pt x="101" y="80"/>
                </a:lnTo>
                <a:lnTo>
                  <a:pt x="103" y="78"/>
                </a:lnTo>
                <a:lnTo>
                  <a:pt x="106" y="76"/>
                </a:lnTo>
                <a:lnTo>
                  <a:pt x="119" y="60"/>
                </a:lnTo>
                <a:lnTo>
                  <a:pt x="131" y="48"/>
                </a:lnTo>
                <a:lnTo>
                  <a:pt x="133" y="46"/>
                </a:lnTo>
                <a:lnTo>
                  <a:pt x="133" y="44"/>
                </a:lnTo>
                <a:lnTo>
                  <a:pt x="131" y="42"/>
                </a:lnTo>
                <a:lnTo>
                  <a:pt x="114" y="34"/>
                </a:lnTo>
                <a:lnTo>
                  <a:pt x="97" y="30"/>
                </a:lnTo>
                <a:close/>
                <a:moveTo>
                  <a:pt x="197" y="0"/>
                </a:moveTo>
                <a:lnTo>
                  <a:pt x="209" y="3"/>
                </a:lnTo>
                <a:lnTo>
                  <a:pt x="217" y="11"/>
                </a:lnTo>
                <a:lnTo>
                  <a:pt x="222" y="21"/>
                </a:lnTo>
                <a:lnTo>
                  <a:pt x="221" y="32"/>
                </a:lnTo>
                <a:lnTo>
                  <a:pt x="222" y="35"/>
                </a:lnTo>
                <a:lnTo>
                  <a:pt x="229" y="49"/>
                </a:lnTo>
                <a:lnTo>
                  <a:pt x="231" y="67"/>
                </a:lnTo>
                <a:lnTo>
                  <a:pt x="230" y="90"/>
                </a:lnTo>
                <a:lnTo>
                  <a:pt x="230" y="91"/>
                </a:lnTo>
                <a:lnTo>
                  <a:pt x="231" y="92"/>
                </a:lnTo>
                <a:lnTo>
                  <a:pt x="253" y="104"/>
                </a:lnTo>
                <a:lnTo>
                  <a:pt x="267" y="115"/>
                </a:lnTo>
                <a:lnTo>
                  <a:pt x="276" y="129"/>
                </a:lnTo>
                <a:lnTo>
                  <a:pt x="280" y="143"/>
                </a:lnTo>
                <a:lnTo>
                  <a:pt x="276" y="159"/>
                </a:lnTo>
                <a:lnTo>
                  <a:pt x="267" y="171"/>
                </a:lnTo>
                <a:lnTo>
                  <a:pt x="252" y="184"/>
                </a:lnTo>
                <a:lnTo>
                  <a:pt x="231" y="194"/>
                </a:lnTo>
                <a:lnTo>
                  <a:pt x="230" y="196"/>
                </a:lnTo>
                <a:lnTo>
                  <a:pt x="230" y="197"/>
                </a:lnTo>
                <a:lnTo>
                  <a:pt x="231" y="207"/>
                </a:lnTo>
                <a:lnTo>
                  <a:pt x="231" y="209"/>
                </a:lnTo>
                <a:lnTo>
                  <a:pt x="232" y="209"/>
                </a:lnTo>
                <a:lnTo>
                  <a:pt x="240" y="215"/>
                </a:lnTo>
                <a:lnTo>
                  <a:pt x="246" y="223"/>
                </a:lnTo>
                <a:lnTo>
                  <a:pt x="248" y="233"/>
                </a:lnTo>
                <a:lnTo>
                  <a:pt x="245" y="243"/>
                </a:lnTo>
                <a:lnTo>
                  <a:pt x="239" y="252"/>
                </a:lnTo>
                <a:lnTo>
                  <a:pt x="230" y="257"/>
                </a:lnTo>
                <a:lnTo>
                  <a:pt x="220" y="257"/>
                </a:lnTo>
                <a:lnTo>
                  <a:pt x="218" y="258"/>
                </a:lnTo>
                <a:lnTo>
                  <a:pt x="217" y="258"/>
                </a:lnTo>
                <a:lnTo>
                  <a:pt x="206" y="266"/>
                </a:lnTo>
                <a:lnTo>
                  <a:pt x="193" y="270"/>
                </a:lnTo>
                <a:lnTo>
                  <a:pt x="177" y="267"/>
                </a:lnTo>
                <a:lnTo>
                  <a:pt x="160" y="261"/>
                </a:lnTo>
                <a:lnTo>
                  <a:pt x="142" y="248"/>
                </a:lnTo>
                <a:lnTo>
                  <a:pt x="139" y="248"/>
                </a:lnTo>
                <a:lnTo>
                  <a:pt x="138" y="248"/>
                </a:lnTo>
                <a:lnTo>
                  <a:pt x="119" y="262"/>
                </a:lnTo>
                <a:lnTo>
                  <a:pt x="100" y="269"/>
                </a:lnTo>
                <a:lnTo>
                  <a:pt x="83" y="269"/>
                </a:lnTo>
                <a:lnTo>
                  <a:pt x="69" y="265"/>
                </a:lnTo>
                <a:lnTo>
                  <a:pt x="59" y="254"/>
                </a:lnTo>
                <a:lnTo>
                  <a:pt x="51" y="239"/>
                </a:lnTo>
                <a:lnTo>
                  <a:pt x="48" y="219"/>
                </a:lnTo>
                <a:lnTo>
                  <a:pt x="47" y="217"/>
                </a:lnTo>
                <a:lnTo>
                  <a:pt x="46" y="216"/>
                </a:lnTo>
                <a:lnTo>
                  <a:pt x="36" y="210"/>
                </a:lnTo>
                <a:lnTo>
                  <a:pt x="29" y="200"/>
                </a:lnTo>
                <a:lnTo>
                  <a:pt x="29" y="187"/>
                </a:lnTo>
                <a:lnTo>
                  <a:pt x="29" y="186"/>
                </a:lnTo>
                <a:lnTo>
                  <a:pt x="28" y="184"/>
                </a:lnTo>
                <a:lnTo>
                  <a:pt x="13" y="173"/>
                </a:lnTo>
                <a:lnTo>
                  <a:pt x="4" y="159"/>
                </a:lnTo>
                <a:lnTo>
                  <a:pt x="0" y="145"/>
                </a:lnTo>
                <a:lnTo>
                  <a:pt x="2" y="129"/>
                </a:lnTo>
                <a:lnTo>
                  <a:pt x="11" y="115"/>
                </a:lnTo>
                <a:lnTo>
                  <a:pt x="27" y="104"/>
                </a:lnTo>
                <a:lnTo>
                  <a:pt x="48" y="92"/>
                </a:lnTo>
                <a:lnTo>
                  <a:pt x="50" y="91"/>
                </a:lnTo>
                <a:lnTo>
                  <a:pt x="50" y="90"/>
                </a:lnTo>
                <a:lnTo>
                  <a:pt x="48" y="67"/>
                </a:lnTo>
                <a:lnTo>
                  <a:pt x="51" y="48"/>
                </a:lnTo>
                <a:lnTo>
                  <a:pt x="59" y="32"/>
                </a:lnTo>
                <a:lnTo>
                  <a:pt x="70" y="23"/>
                </a:lnTo>
                <a:lnTo>
                  <a:pt x="84" y="18"/>
                </a:lnTo>
                <a:lnTo>
                  <a:pt x="100" y="19"/>
                </a:lnTo>
                <a:lnTo>
                  <a:pt x="119" y="26"/>
                </a:lnTo>
                <a:lnTo>
                  <a:pt x="138" y="39"/>
                </a:lnTo>
                <a:lnTo>
                  <a:pt x="139" y="40"/>
                </a:lnTo>
                <a:lnTo>
                  <a:pt x="142" y="39"/>
                </a:lnTo>
                <a:lnTo>
                  <a:pt x="156" y="28"/>
                </a:lnTo>
                <a:lnTo>
                  <a:pt x="171" y="22"/>
                </a:lnTo>
                <a:lnTo>
                  <a:pt x="172" y="21"/>
                </a:lnTo>
                <a:lnTo>
                  <a:pt x="172" y="19"/>
                </a:lnTo>
                <a:lnTo>
                  <a:pt x="177" y="9"/>
                </a:lnTo>
                <a:lnTo>
                  <a:pt x="186" y="3"/>
                </a:lnTo>
                <a:lnTo>
                  <a:pt x="197" y="0"/>
                </a:lnTo>
                <a:close/>
              </a:path>
            </a:pathLst>
          </a:custGeom>
          <a:solidFill>
            <a:schemeClr val="bg1">
              <a:alpha val="10000"/>
            </a:schemeClr>
          </a:solidFill>
          <a:ln w="0">
            <a:noFill/>
            <a:prstDash val="solid"/>
            <a:round/>
          </a:ln>
        </p:spPr>
        <p:txBody>
          <a:bodyPr vert="horz" wrap="square" lIns="91440" tIns="45720" rIns="91440" bIns="45720" numCol="1" anchor="t" anchorCtr="0" compatLnSpc="1"/>
          <a:lstStyle/>
          <a:p>
            <a:endParaRPr lang="zh-CN" altLang="en-US">
              <a:latin typeface="微软雅黑" charset="-122"/>
            </a:endParaRPr>
          </a:p>
        </p:txBody>
      </p:sp>
      <p:sp>
        <p:nvSpPr>
          <p:cNvPr id="21" name="Freeform 345"/>
          <p:cNvSpPr>
            <a:spLocks noEditPoints="1"/>
          </p:cNvSpPr>
          <p:nvPr userDrawn="1"/>
        </p:nvSpPr>
        <p:spPr bwMode="auto">
          <a:xfrm rot="19951744">
            <a:off x="485337" y="1535222"/>
            <a:ext cx="2166226" cy="3066048"/>
          </a:xfrm>
          <a:custGeom>
            <a:avLst/>
            <a:gdLst>
              <a:gd name="T0" fmla="*/ 190 w 195"/>
              <a:gd name="T1" fmla="*/ 163 h 276"/>
              <a:gd name="T2" fmla="*/ 195 w 195"/>
              <a:gd name="T3" fmla="*/ 174 h 276"/>
              <a:gd name="T4" fmla="*/ 192 w 195"/>
              <a:gd name="T5" fmla="*/ 180 h 276"/>
              <a:gd name="T6" fmla="*/ 105 w 195"/>
              <a:gd name="T7" fmla="*/ 212 h 276"/>
              <a:gd name="T8" fmla="*/ 98 w 195"/>
              <a:gd name="T9" fmla="*/ 202 h 276"/>
              <a:gd name="T10" fmla="*/ 101 w 195"/>
              <a:gd name="T11" fmla="*/ 195 h 276"/>
              <a:gd name="T12" fmla="*/ 187 w 195"/>
              <a:gd name="T13" fmla="*/ 160 h 276"/>
              <a:gd name="T14" fmla="*/ 20 w 195"/>
              <a:gd name="T15" fmla="*/ 147 h 276"/>
              <a:gd name="T16" fmla="*/ 15 w 195"/>
              <a:gd name="T17" fmla="*/ 157 h 276"/>
              <a:gd name="T18" fmla="*/ 20 w 195"/>
              <a:gd name="T19" fmla="*/ 168 h 276"/>
              <a:gd name="T20" fmla="*/ 32 w 195"/>
              <a:gd name="T21" fmla="*/ 169 h 276"/>
              <a:gd name="T22" fmla="*/ 40 w 195"/>
              <a:gd name="T23" fmla="*/ 161 h 276"/>
              <a:gd name="T24" fmla="*/ 37 w 195"/>
              <a:gd name="T25" fmla="*/ 150 h 276"/>
              <a:gd name="T26" fmla="*/ 27 w 195"/>
              <a:gd name="T27" fmla="*/ 145 h 276"/>
              <a:gd name="T28" fmla="*/ 102 w 195"/>
              <a:gd name="T29" fmla="*/ 2 h 276"/>
              <a:gd name="T30" fmla="*/ 105 w 195"/>
              <a:gd name="T31" fmla="*/ 12 h 276"/>
              <a:gd name="T32" fmla="*/ 100 w 195"/>
              <a:gd name="T33" fmla="*/ 14 h 276"/>
              <a:gd name="T34" fmla="*/ 151 w 195"/>
              <a:gd name="T35" fmla="*/ 146 h 276"/>
              <a:gd name="T36" fmla="*/ 148 w 195"/>
              <a:gd name="T37" fmla="*/ 149 h 276"/>
              <a:gd name="T38" fmla="*/ 147 w 195"/>
              <a:gd name="T39" fmla="*/ 151 h 276"/>
              <a:gd name="T40" fmla="*/ 148 w 195"/>
              <a:gd name="T41" fmla="*/ 160 h 276"/>
              <a:gd name="T42" fmla="*/ 144 w 195"/>
              <a:gd name="T43" fmla="*/ 166 h 276"/>
              <a:gd name="T44" fmla="*/ 129 w 195"/>
              <a:gd name="T45" fmla="*/ 169 h 276"/>
              <a:gd name="T46" fmla="*/ 124 w 195"/>
              <a:gd name="T47" fmla="*/ 161 h 276"/>
              <a:gd name="T48" fmla="*/ 120 w 195"/>
              <a:gd name="T49" fmla="*/ 160 h 276"/>
              <a:gd name="T50" fmla="*/ 118 w 195"/>
              <a:gd name="T51" fmla="*/ 160 h 276"/>
              <a:gd name="T52" fmla="*/ 91 w 195"/>
              <a:gd name="T53" fmla="*/ 97 h 276"/>
              <a:gd name="T54" fmla="*/ 84 w 195"/>
              <a:gd name="T55" fmla="*/ 97 h 276"/>
              <a:gd name="T56" fmla="*/ 52 w 195"/>
              <a:gd name="T57" fmla="*/ 136 h 276"/>
              <a:gd name="T58" fmla="*/ 55 w 195"/>
              <a:gd name="T59" fmla="*/ 151 h 276"/>
              <a:gd name="T60" fmla="*/ 52 w 195"/>
              <a:gd name="T61" fmla="*/ 170 h 276"/>
              <a:gd name="T62" fmla="*/ 46 w 195"/>
              <a:gd name="T63" fmla="*/ 180 h 276"/>
              <a:gd name="T64" fmla="*/ 59 w 195"/>
              <a:gd name="T65" fmla="*/ 216 h 276"/>
              <a:gd name="T66" fmla="*/ 87 w 195"/>
              <a:gd name="T67" fmla="*/ 243 h 276"/>
              <a:gd name="T68" fmla="*/ 185 w 195"/>
              <a:gd name="T69" fmla="*/ 244 h 276"/>
              <a:gd name="T70" fmla="*/ 193 w 195"/>
              <a:gd name="T71" fmla="*/ 256 h 276"/>
              <a:gd name="T72" fmla="*/ 189 w 195"/>
              <a:gd name="T73" fmla="*/ 274 h 276"/>
              <a:gd name="T74" fmla="*/ 22 w 195"/>
              <a:gd name="T75" fmla="*/ 276 h 276"/>
              <a:gd name="T76" fmla="*/ 12 w 195"/>
              <a:gd name="T77" fmla="*/ 270 h 276"/>
              <a:gd name="T78" fmla="*/ 12 w 195"/>
              <a:gd name="T79" fmla="*/ 251 h 276"/>
              <a:gd name="T80" fmla="*/ 22 w 195"/>
              <a:gd name="T81" fmla="*/ 244 h 276"/>
              <a:gd name="T82" fmla="*/ 29 w 195"/>
              <a:gd name="T83" fmla="*/ 241 h 276"/>
              <a:gd name="T84" fmla="*/ 17 w 195"/>
              <a:gd name="T85" fmla="*/ 210 h 276"/>
              <a:gd name="T86" fmla="*/ 8 w 195"/>
              <a:gd name="T87" fmla="*/ 177 h 276"/>
              <a:gd name="T88" fmla="*/ 0 w 195"/>
              <a:gd name="T89" fmla="*/ 157 h 276"/>
              <a:gd name="T90" fmla="*/ 15 w 195"/>
              <a:gd name="T91" fmla="*/ 131 h 276"/>
              <a:gd name="T92" fmla="*/ 38 w 195"/>
              <a:gd name="T93" fmla="*/ 91 h 276"/>
              <a:gd name="T94" fmla="*/ 75 w 195"/>
              <a:gd name="T95" fmla="*/ 62 h 276"/>
              <a:gd name="T96" fmla="*/ 65 w 195"/>
              <a:gd name="T97" fmla="*/ 31 h 276"/>
              <a:gd name="T98" fmla="*/ 61 w 195"/>
              <a:gd name="T99" fmla="*/ 30 h 276"/>
              <a:gd name="T100" fmla="*/ 56 w 195"/>
              <a:gd name="T101" fmla="*/ 31 h 276"/>
              <a:gd name="T102" fmla="*/ 52 w 195"/>
              <a:gd name="T103" fmla="*/ 20 h 276"/>
              <a:gd name="T104" fmla="*/ 59 w 195"/>
              <a:gd name="T105" fmla="*/ 16 h 276"/>
              <a:gd name="T106" fmla="*/ 101 w 195"/>
              <a:gd name="T107"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5" h="276">
                <a:moveTo>
                  <a:pt x="187" y="160"/>
                </a:moveTo>
                <a:lnTo>
                  <a:pt x="189" y="161"/>
                </a:lnTo>
                <a:lnTo>
                  <a:pt x="190" y="163"/>
                </a:lnTo>
                <a:lnTo>
                  <a:pt x="193" y="165"/>
                </a:lnTo>
                <a:lnTo>
                  <a:pt x="195" y="172"/>
                </a:lnTo>
                <a:lnTo>
                  <a:pt x="195" y="174"/>
                </a:lnTo>
                <a:lnTo>
                  <a:pt x="195" y="177"/>
                </a:lnTo>
                <a:lnTo>
                  <a:pt x="193" y="178"/>
                </a:lnTo>
                <a:lnTo>
                  <a:pt x="192" y="180"/>
                </a:lnTo>
                <a:lnTo>
                  <a:pt x="110" y="212"/>
                </a:lnTo>
                <a:lnTo>
                  <a:pt x="107" y="212"/>
                </a:lnTo>
                <a:lnTo>
                  <a:pt x="105" y="212"/>
                </a:lnTo>
                <a:lnTo>
                  <a:pt x="103" y="211"/>
                </a:lnTo>
                <a:lnTo>
                  <a:pt x="101" y="209"/>
                </a:lnTo>
                <a:lnTo>
                  <a:pt x="98" y="202"/>
                </a:lnTo>
                <a:lnTo>
                  <a:pt x="98" y="200"/>
                </a:lnTo>
                <a:lnTo>
                  <a:pt x="98" y="197"/>
                </a:lnTo>
                <a:lnTo>
                  <a:pt x="101" y="195"/>
                </a:lnTo>
                <a:lnTo>
                  <a:pt x="102" y="193"/>
                </a:lnTo>
                <a:lnTo>
                  <a:pt x="184" y="161"/>
                </a:lnTo>
                <a:lnTo>
                  <a:pt x="187" y="160"/>
                </a:lnTo>
                <a:close/>
                <a:moveTo>
                  <a:pt x="27" y="145"/>
                </a:moveTo>
                <a:lnTo>
                  <a:pt x="23" y="145"/>
                </a:lnTo>
                <a:lnTo>
                  <a:pt x="20" y="147"/>
                </a:lnTo>
                <a:lnTo>
                  <a:pt x="17" y="150"/>
                </a:lnTo>
                <a:lnTo>
                  <a:pt x="15" y="154"/>
                </a:lnTo>
                <a:lnTo>
                  <a:pt x="15" y="157"/>
                </a:lnTo>
                <a:lnTo>
                  <a:pt x="15" y="161"/>
                </a:lnTo>
                <a:lnTo>
                  <a:pt x="17" y="165"/>
                </a:lnTo>
                <a:lnTo>
                  <a:pt x="20" y="168"/>
                </a:lnTo>
                <a:lnTo>
                  <a:pt x="23" y="169"/>
                </a:lnTo>
                <a:lnTo>
                  <a:pt x="27" y="170"/>
                </a:lnTo>
                <a:lnTo>
                  <a:pt x="32" y="169"/>
                </a:lnTo>
                <a:lnTo>
                  <a:pt x="35" y="168"/>
                </a:lnTo>
                <a:lnTo>
                  <a:pt x="37" y="165"/>
                </a:lnTo>
                <a:lnTo>
                  <a:pt x="40" y="161"/>
                </a:lnTo>
                <a:lnTo>
                  <a:pt x="40" y="157"/>
                </a:lnTo>
                <a:lnTo>
                  <a:pt x="40" y="154"/>
                </a:lnTo>
                <a:lnTo>
                  <a:pt x="37" y="150"/>
                </a:lnTo>
                <a:lnTo>
                  <a:pt x="35" y="147"/>
                </a:lnTo>
                <a:lnTo>
                  <a:pt x="32" y="145"/>
                </a:lnTo>
                <a:lnTo>
                  <a:pt x="27" y="145"/>
                </a:lnTo>
                <a:close/>
                <a:moveTo>
                  <a:pt x="101" y="0"/>
                </a:moveTo>
                <a:lnTo>
                  <a:pt x="102" y="0"/>
                </a:lnTo>
                <a:lnTo>
                  <a:pt x="102" y="2"/>
                </a:lnTo>
                <a:lnTo>
                  <a:pt x="106" y="9"/>
                </a:lnTo>
                <a:lnTo>
                  <a:pt x="106" y="11"/>
                </a:lnTo>
                <a:lnTo>
                  <a:pt x="105" y="12"/>
                </a:lnTo>
                <a:lnTo>
                  <a:pt x="103" y="13"/>
                </a:lnTo>
                <a:lnTo>
                  <a:pt x="101" y="14"/>
                </a:lnTo>
                <a:lnTo>
                  <a:pt x="100" y="14"/>
                </a:lnTo>
                <a:lnTo>
                  <a:pt x="100" y="16"/>
                </a:lnTo>
                <a:lnTo>
                  <a:pt x="100" y="18"/>
                </a:lnTo>
                <a:lnTo>
                  <a:pt x="151" y="146"/>
                </a:lnTo>
                <a:lnTo>
                  <a:pt x="151" y="147"/>
                </a:lnTo>
                <a:lnTo>
                  <a:pt x="149" y="149"/>
                </a:lnTo>
                <a:lnTo>
                  <a:pt x="148" y="149"/>
                </a:lnTo>
                <a:lnTo>
                  <a:pt x="148" y="150"/>
                </a:lnTo>
                <a:lnTo>
                  <a:pt x="147" y="150"/>
                </a:lnTo>
                <a:lnTo>
                  <a:pt x="147" y="151"/>
                </a:lnTo>
                <a:lnTo>
                  <a:pt x="147" y="152"/>
                </a:lnTo>
                <a:lnTo>
                  <a:pt x="148" y="157"/>
                </a:lnTo>
                <a:lnTo>
                  <a:pt x="148" y="160"/>
                </a:lnTo>
                <a:lnTo>
                  <a:pt x="148" y="163"/>
                </a:lnTo>
                <a:lnTo>
                  <a:pt x="147" y="164"/>
                </a:lnTo>
                <a:lnTo>
                  <a:pt x="144" y="166"/>
                </a:lnTo>
                <a:lnTo>
                  <a:pt x="134" y="169"/>
                </a:lnTo>
                <a:lnTo>
                  <a:pt x="132" y="170"/>
                </a:lnTo>
                <a:lnTo>
                  <a:pt x="129" y="169"/>
                </a:lnTo>
                <a:lnTo>
                  <a:pt x="128" y="168"/>
                </a:lnTo>
                <a:lnTo>
                  <a:pt x="125" y="165"/>
                </a:lnTo>
                <a:lnTo>
                  <a:pt x="124" y="161"/>
                </a:lnTo>
                <a:lnTo>
                  <a:pt x="124" y="161"/>
                </a:lnTo>
                <a:lnTo>
                  <a:pt x="123" y="160"/>
                </a:lnTo>
                <a:lnTo>
                  <a:pt x="120" y="160"/>
                </a:lnTo>
                <a:lnTo>
                  <a:pt x="120" y="160"/>
                </a:lnTo>
                <a:lnTo>
                  <a:pt x="119" y="161"/>
                </a:lnTo>
                <a:lnTo>
                  <a:pt x="118" y="160"/>
                </a:lnTo>
                <a:lnTo>
                  <a:pt x="116" y="159"/>
                </a:lnTo>
                <a:lnTo>
                  <a:pt x="93" y="100"/>
                </a:lnTo>
                <a:lnTo>
                  <a:pt x="91" y="97"/>
                </a:lnTo>
                <a:lnTo>
                  <a:pt x="89" y="96"/>
                </a:lnTo>
                <a:lnTo>
                  <a:pt x="87" y="96"/>
                </a:lnTo>
                <a:lnTo>
                  <a:pt x="84" y="97"/>
                </a:lnTo>
                <a:lnTo>
                  <a:pt x="70" y="108"/>
                </a:lnTo>
                <a:lnTo>
                  <a:pt x="60" y="120"/>
                </a:lnTo>
                <a:lnTo>
                  <a:pt x="52" y="136"/>
                </a:lnTo>
                <a:lnTo>
                  <a:pt x="51" y="140"/>
                </a:lnTo>
                <a:lnTo>
                  <a:pt x="52" y="145"/>
                </a:lnTo>
                <a:lnTo>
                  <a:pt x="55" y="151"/>
                </a:lnTo>
                <a:lnTo>
                  <a:pt x="55" y="157"/>
                </a:lnTo>
                <a:lnTo>
                  <a:pt x="55" y="164"/>
                </a:lnTo>
                <a:lnTo>
                  <a:pt x="52" y="170"/>
                </a:lnTo>
                <a:lnTo>
                  <a:pt x="49" y="175"/>
                </a:lnTo>
                <a:lnTo>
                  <a:pt x="47" y="178"/>
                </a:lnTo>
                <a:lnTo>
                  <a:pt x="46" y="180"/>
                </a:lnTo>
                <a:lnTo>
                  <a:pt x="46" y="184"/>
                </a:lnTo>
                <a:lnTo>
                  <a:pt x="51" y="201"/>
                </a:lnTo>
                <a:lnTo>
                  <a:pt x="59" y="216"/>
                </a:lnTo>
                <a:lnTo>
                  <a:pt x="69" y="230"/>
                </a:lnTo>
                <a:lnTo>
                  <a:pt x="83" y="242"/>
                </a:lnTo>
                <a:lnTo>
                  <a:pt x="87" y="243"/>
                </a:lnTo>
                <a:lnTo>
                  <a:pt x="89" y="244"/>
                </a:lnTo>
                <a:lnTo>
                  <a:pt x="181" y="244"/>
                </a:lnTo>
                <a:lnTo>
                  <a:pt x="185" y="244"/>
                </a:lnTo>
                <a:lnTo>
                  <a:pt x="189" y="247"/>
                </a:lnTo>
                <a:lnTo>
                  <a:pt x="192" y="251"/>
                </a:lnTo>
                <a:lnTo>
                  <a:pt x="193" y="256"/>
                </a:lnTo>
                <a:lnTo>
                  <a:pt x="193" y="265"/>
                </a:lnTo>
                <a:lnTo>
                  <a:pt x="192" y="270"/>
                </a:lnTo>
                <a:lnTo>
                  <a:pt x="189" y="274"/>
                </a:lnTo>
                <a:lnTo>
                  <a:pt x="185" y="276"/>
                </a:lnTo>
                <a:lnTo>
                  <a:pt x="181" y="276"/>
                </a:lnTo>
                <a:lnTo>
                  <a:pt x="22" y="276"/>
                </a:lnTo>
                <a:lnTo>
                  <a:pt x="18" y="276"/>
                </a:lnTo>
                <a:lnTo>
                  <a:pt x="14" y="274"/>
                </a:lnTo>
                <a:lnTo>
                  <a:pt x="12" y="270"/>
                </a:lnTo>
                <a:lnTo>
                  <a:pt x="10" y="265"/>
                </a:lnTo>
                <a:lnTo>
                  <a:pt x="10" y="256"/>
                </a:lnTo>
                <a:lnTo>
                  <a:pt x="12" y="251"/>
                </a:lnTo>
                <a:lnTo>
                  <a:pt x="14" y="247"/>
                </a:lnTo>
                <a:lnTo>
                  <a:pt x="18" y="244"/>
                </a:lnTo>
                <a:lnTo>
                  <a:pt x="22" y="244"/>
                </a:lnTo>
                <a:lnTo>
                  <a:pt x="24" y="244"/>
                </a:lnTo>
                <a:lnTo>
                  <a:pt x="27" y="243"/>
                </a:lnTo>
                <a:lnTo>
                  <a:pt x="29" y="241"/>
                </a:lnTo>
                <a:lnTo>
                  <a:pt x="29" y="238"/>
                </a:lnTo>
                <a:lnTo>
                  <a:pt x="28" y="235"/>
                </a:lnTo>
                <a:lnTo>
                  <a:pt x="17" y="210"/>
                </a:lnTo>
                <a:lnTo>
                  <a:pt x="10" y="183"/>
                </a:lnTo>
                <a:lnTo>
                  <a:pt x="9" y="179"/>
                </a:lnTo>
                <a:lnTo>
                  <a:pt x="8" y="177"/>
                </a:lnTo>
                <a:lnTo>
                  <a:pt x="4" y="170"/>
                </a:lnTo>
                <a:lnTo>
                  <a:pt x="0" y="164"/>
                </a:lnTo>
                <a:lnTo>
                  <a:pt x="0" y="157"/>
                </a:lnTo>
                <a:lnTo>
                  <a:pt x="3" y="143"/>
                </a:lnTo>
                <a:lnTo>
                  <a:pt x="13" y="133"/>
                </a:lnTo>
                <a:lnTo>
                  <a:pt x="15" y="131"/>
                </a:lnTo>
                <a:lnTo>
                  <a:pt x="17" y="128"/>
                </a:lnTo>
                <a:lnTo>
                  <a:pt x="27" y="109"/>
                </a:lnTo>
                <a:lnTo>
                  <a:pt x="38" y="91"/>
                </a:lnTo>
                <a:lnTo>
                  <a:pt x="54" y="76"/>
                </a:lnTo>
                <a:lnTo>
                  <a:pt x="73" y="63"/>
                </a:lnTo>
                <a:lnTo>
                  <a:pt x="75" y="62"/>
                </a:lnTo>
                <a:lnTo>
                  <a:pt x="75" y="59"/>
                </a:lnTo>
                <a:lnTo>
                  <a:pt x="75" y="57"/>
                </a:lnTo>
                <a:lnTo>
                  <a:pt x="65" y="31"/>
                </a:lnTo>
                <a:lnTo>
                  <a:pt x="65" y="30"/>
                </a:lnTo>
                <a:lnTo>
                  <a:pt x="64" y="30"/>
                </a:lnTo>
                <a:lnTo>
                  <a:pt x="61" y="30"/>
                </a:lnTo>
                <a:lnTo>
                  <a:pt x="59" y="31"/>
                </a:lnTo>
                <a:lnTo>
                  <a:pt x="58" y="31"/>
                </a:lnTo>
                <a:lnTo>
                  <a:pt x="56" y="31"/>
                </a:lnTo>
                <a:lnTo>
                  <a:pt x="55" y="30"/>
                </a:lnTo>
                <a:lnTo>
                  <a:pt x="52" y="22"/>
                </a:lnTo>
                <a:lnTo>
                  <a:pt x="52" y="20"/>
                </a:lnTo>
                <a:lnTo>
                  <a:pt x="52" y="18"/>
                </a:lnTo>
                <a:lnTo>
                  <a:pt x="54" y="18"/>
                </a:lnTo>
                <a:lnTo>
                  <a:pt x="59" y="16"/>
                </a:lnTo>
                <a:lnTo>
                  <a:pt x="93" y="2"/>
                </a:lnTo>
                <a:lnTo>
                  <a:pt x="98" y="0"/>
                </a:lnTo>
                <a:lnTo>
                  <a:pt x="101" y="0"/>
                </a:lnTo>
                <a:close/>
              </a:path>
            </a:pathLst>
          </a:custGeom>
          <a:solidFill>
            <a:schemeClr val="bg1">
              <a:alpha val="10000"/>
            </a:schemeClr>
          </a:solidFill>
          <a:ln w="0">
            <a:noFill/>
            <a:prstDash val="solid"/>
            <a:round/>
          </a:ln>
        </p:spPr>
        <p:txBody>
          <a:bodyPr vert="horz" wrap="square" lIns="91440" tIns="45720" rIns="91440" bIns="45720" numCol="1" anchor="t" anchorCtr="0" compatLnSpc="1"/>
          <a:lstStyle/>
          <a:p>
            <a:endParaRPr lang="zh-CN" altLang="en-US">
              <a:latin typeface="微软雅黑" charset="-122"/>
            </a:endParaRPr>
          </a:p>
        </p:txBody>
      </p:sp>
      <p:sp>
        <p:nvSpPr>
          <p:cNvPr id="22" name="Freeform 387"/>
          <p:cNvSpPr>
            <a:spLocks noEditPoints="1"/>
          </p:cNvSpPr>
          <p:nvPr userDrawn="1"/>
        </p:nvSpPr>
        <p:spPr bwMode="auto">
          <a:xfrm rot="1888595">
            <a:off x="2442159" y="392103"/>
            <a:ext cx="1572202" cy="2081915"/>
          </a:xfrm>
          <a:custGeom>
            <a:avLst/>
            <a:gdLst>
              <a:gd name="T0" fmla="*/ 68 w 219"/>
              <a:gd name="T1" fmla="*/ 188 h 290"/>
              <a:gd name="T2" fmla="*/ 108 w 219"/>
              <a:gd name="T3" fmla="*/ 177 h 290"/>
              <a:gd name="T4" fmla="*/ 114 w 219"/>
              <a:gd name="T5" fmla="*/ 174 h 290"/>
              <a:gd name="T6" fmla="*/ 168 w 219"/>
              <a:gd name="T7" fmla="*/ 174 h 290"/>
              <a:gd name="T8" fmla="*/ 52 w 219"/>
              <a:gd name="T9" fmla="*/ 172 h 290"/>
              <a:gd name="T10" fmla="*/ 100 w 219"/>
              <a:gd name="T11" fmla="*/ 170 h 290"/>
              <a:gd name="T12" fmla="*/ 52 w 219"/>
              <a:gd name="T13" fmla="*/ 117 h 290"/>
              <a:gd name="T14" fmla="*/ 44 w 219"/>
              <a:gd name="T15" fmla="*/ 168 h 290"/>
              <a:gd name="T16" fmla="*/ 53 w 219"/>
              <a:gd name="T17" fmla="*/ 118 h 290"/>
              <a:gd name="T18" fmla="*/ 89 w 219"/>
              <a:gd name="T19" fmla="*/ 138 h 290"/>
              <a:gd name="T20" fmla="*/ 137 w 219"/>
              <a:gd name="T21" fmla="*/ 145 h 290"/>
              <a:gd name="T22" fmla="*/ 150 w 219"/>
              <a:gd name="T23" fmla="*/ 141 h 290"/>
              <a:gd name="T24" fmla="*/ 175 w 219"/>
              <a:gd name="T25" fmla="*/ 169 h 290"/>
              <a:gd name="T26" fmla="*/ 172 w 219"/>
              <a:gd name="T27" fmla="*/ 114 h 290"/>
              <a:gd name="T28" fmla="*/ 31 w 219"/>
              <a:gd name="T29" fmla="*/ 152 h 290"/>
              <a:gd name="T30" fmla="*/ 43 w 219"/>
              <a:gd name="T31" fmla="*/ 112 h 290"/>
              <a:gd name="T32" fmla="*/ 115 w 219"/>
              <a:gd name="T33" fmla="*/ 109 h 290"/>
              <a:gd name="T34" fmla="*/ 164 w 219"/>
              <a:gd name="T35" fmla="*/ 112 h 290"/>
              <a:gd name="T36" fmla="*/ 73 w 219"/>
              <a:gd name="T37" fmla="*/ 83 h 290"/>
              <a:gd name="T38" fmla="*/ 83 w 219"/>
              <a:gd name="T39" fmla="*/ 131 h 290"/>
              <a:gd name="T40" fmla="*/ 77 w 219"/>
              <a:gd name="T41" fmla="*/ 82 h 290"/>
              <a:gd name="T42" fmla="*/ 175 w 219"/>
              <a:gd name="T43" fmla="*/ 108 h 290"/>
              <a:gd name="T44" fmla="*/ 196 w 219"/>
              <a:gd name="T45" fmla="*/ 90 h 290"/>
              <a:gd name="T46" fmla="*/ 82 w 219"/>
              <a:gd name="T47" fmla="*/ 77 h 290"/>
              <a:gd name="T48" fmla="*/ 129 w 219"/>
              <a:gd name="T49" fmla="*/ 85 h 290"/>
              <a:gd name="T50" fmla="*/ 174 w 219"/>
              <a:gd name="T51" fmla="*/ 51 h 290"/>
              <a:gd name="T52" fmla="*/ 156 w 219"/>
              <a:gd name="T53" fmla="*/ 96 h 290"/>
              <a:gd name="T54" fmla="*/ 178 w 219"/>
              <a:gd name="T55" fmla="*/ 77 h 290"/>
              <a:gd name="T56" fmla="*/ 43 w 219"/>
              <a:gd name="T57" fmla="*/ 51 h 290"/>
              <a:gd name="T58" fmla="*/ 49 w 219"/>
              <a:gd name="T59" fmla="*/ 104 h 290"/>
              <a:gd name="T60" fmla="*/ 184 w 219"/>
              <a:gd name="T61" fmla="*/ 41 h 290"/>
              <a:gd name="T62" fmla="*/ 202 w 219"/>
              <a:gd name="T63" fmla="*/ 89 h 290"/>
              <a:gd name="T64" fmla="*/ 112 w 219"/>
              <a:gd name="T65" fmla="*/ 205 h 290"/>
              <a:gd name="T66" fmla="*/ 41 w 219"/>
              <a:gd name="T67" fmla="*/ 183 h 290"/>
              <a:gd name="T68" fmla="*/ 137 w 219"/>
              <a:gd name="T69" fmla="*/ 209 h 290"/>
              <a:gd name="T70" fmla="*/ 201 w 219"/>
              <a:gd name="T71" fmla="*/ 64 h 290"/>
              <a:gd name="T72" fmla="*/ 118 w 219"/>
              <a:gd name="T73" fmla="*/ 49 h 290"/>
              <a:gd name="T74" fmla="*/ 138 w 219"/>
              <a:gd name="T75" fmla="*/ 76 h 290"/>
              <a:gd name="T76" fmla="*/ 92 w 219"/>
              <a:gd name="T77" fmla="*/ 23 h 290"/>
              <a:gd name="T78" fmla="*/ 75 w 219"/>
              <a:gd name="T79" fmla="*/ 71 h 290"/>
              <a:gd name="T80" fmla="*/ 95 w 219"/>
              <a:gd name="T81" fmla="*/ 23 h 290"/>
              <a:gd name="T82" fmla="*/ 110 w 219"/>
              <a:gd name="T83" fmla="*/ 43 h 290"/>
              <a:gd name="T84" fmla="*/ 151 w 219"/>
              <a:gd name="T85" fmla="*/ 32 h 290"/>
              <a:gd name="T86" fmla="*/ 219 w 219"/>
              <a:gd name="T87" fmla="*/ 12 h 290"/>
              <a:gd name="T88" fmla="*/ 195 w 219"/>
              <a:gd name="T89" fmla="*/ 30 h 290"/>
              <a:gd name="T90" fmla="*/ 219 w 219"/>
              <a:gd name="T91" fmla="*/ 101 h 290"/>
              <a:gd name="T92" fmla="*/ 118 w 219"/>
              <a:gd name="T93" fmla="*/ 219 h 290"/>
              <a:gd name="T94" fmla="*/ 126 w 219"/>
              <a:gd name="T95" fmla="*/ 243 h 290"/>
              <a:gd name="T96" fmla="*/ 118 w 219"/>
              <a:gd name="T97" fmla="*/ 266 h 290"/>
              <a:gd name="T98" fmla="*/ 183 w 219"/>
              <a:gd name="T99" fmla="*/ 290 h 290"/>
              <a:gd name="T100" fmla="*/ 77 w 219"/>
              <a:gd name="T101" fmla="*/ 269 h 290"/>
              <a:gd name="T102" fmla="*/ 95 w 219"/>
              <a:gd name="T103" fmla="*/ 251 h 290"/>
              <a:gd name="T104" fmla="*/ 103 w 219"/>
              <a:gd name="T105" fmla="*/ 220 h 290"/>
              <a:gd name="T106" fmla="*/ 30 w 219"/>
              <a:gd name="T107" fmla="*/ 193 h 290"/>
              <a:gd name="T108" fmla="*/ 20 w 219"/>
              <a:gd name="T109" fmla="*/ 219 h 290"/>
              <a:gd name="T110" fmla="*/ 13 w 219"/>
              <a:gd name="T111" fmla="*/ 188 h 290"/>
              <a:gd name="T112" fmla="*/ 37 w 219"/>
              <a:gd name="T113" fmla="*/ 173 h 290"/>
              <a:gd name="T114" fmla="*/ 62 w 219"/>
              <a:gd name="T115" fmla="*/ 27 h 290"/>
              <a:gd name="T116" fmla="*/ 177 w 219"/>
              <a:gd name="T117" fmla="*/ 39 h 290"/>
              <a:gd name="T118" fmla="*/ 192 w 219"/>
              <a:gd name="T119" fmla="*/ 6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9" h="290">
                <a:moveTo>
                  <a:pt x="106" y="175"/>
                </a:moveTo>
                <a:lnTo>
                  <a:pt x="104" y="175"/>
                </a:lnTo>
                <a:lnTo>
                  <a:pt x="87" y="183"/>
                </a:lnTo>
                <a:lnTo>
                  <a:pt x="68" y="187"/>
                </a:lnTo>
                <a:lnTo>
                  <a:pt x="68" y="187"/>
                </a:lnTo>
                <a:lnTo>
                  <a:pt x="67" y="188"/>
                </a:lnTo>
                <a:lnTo>
                  <a:pt x="68" y="188"/>
                </a:lnTo>
                <a:lnTo>
                  <a:pt x="90" y="196"/>
                </a:lnTo>
                <a:lnTo>
                  <a:pt x="113" y="198"/>
                </a:lnTo>
                <a:lnTo>
                  <a:pt x="114" y="198"/>
                </a:lnTo>
                <a:lnTo>
                  <a:pt x="115" y="196"/>
                </a:lnTo>
                <a:lnTo>
                  <a:pt x="115" y="195"/>
                </a:lnTo>
                <a:lnTo>
                  <a:pt x="113" y="186"/>
                </a:lnTo>
                <a:lnTo>
                  <a:pt x="108" y="177"/>
                </a:lnTo>
                <a:lnTo>
                  <a:pt x="108" y="177"/>
                </a:lnTo>
                <a:lnTo>
                  <a:pt x="106" y="175"/>
                </a:lnTo>
                <a:close/>
                <a:moveTo>
                  <a:pt x="142" y="150"/>
                </a:moveTo>
                <a:lnTo>
                  <a:pt x="141" y="150"/>
                </a:lnTo>
                <a:lnTo>
                  <a:pt x="115" y="170"/>
                </a:lnTo>
                <a:lnTo>
                  <a:pt x="114" y="172"/>
                </a:lnTo>
                <a:lnTo>
                  <a:pt x="114" y="174"/>
                </a:lnTo>
                <a:lnTo>
                  <a:pt x="123" y="195"/>
                </a:lnTo>
                <a:lnTo>
                  <a:pt x="124" y="197"/>
                </a:lnTo>
                <a:lnTo>
                  <a:pt x="126" y="197"/>
                </a:lnTo>
                <a:lnTo>
                  <a:pt x="147" y="189"/>
                </a:lnTo>
                <a:lnTo>
                  <a:pt x="168" y="177"/>
                </a:lnTo>
                <a:lnTo>
                  <a:pt x="168" y="175"/>
                </a:lnTo>
                <a:lnTo>
                  <a:pt x="168" y="174"/>
                </a:lnTo>
                <a:lnTo>
                  <a:pt x="168" y="173"/>
                </a:lnTo>
                <a:lnTo>
                  <a:pt x="145" y="150"/>
                </a:lnTo>
                <a:lnTo>
                  <a:pt x="143" y="150"/>
                </a:lnTo>
                <a:lnTo>
                  <a:pt x="142" y="150"/>
                </a:lnTo>
                <a:close/>
                <a:moveTo>
                  <a:pt x="81" y="143"/>
                </a:moveTo>
                <a:lnTo>
                  <a:pt x="80" y="143"/>
                </a:lnTo>
                <a:lnTo>
                  <a:pt x="52" y="172"/>
                </a:lnTo>
                <a:lnTo>
                  <a:pt x="52" y="174"/>
                </a:lnTo>
                <a:lnTo>
                  <a:pt x="52" y="175"/>
                </a:lnTo>
                <a:lnTo>
                  <a:pt x="53" y="177"/>
                </a:lnTo>
                <a:lnTo>
                  <a:pt x="64" y="179"/>
                </a:lnTo>
                <a:lnTo>
                  <a:pt x="77" y="179"/>
                </a:lnTo>
                <a:lnTo>
                  <a:pt x="90" y="175"/>
                </a:lnTo>
                <a:lnTo>
                  <a:pt x="100" y="170"/>
                </a:lnTo>
                <a:lnTo>
                  <a:pt x="101" y="169"/>
                </a:lnTo>
                <a:lnTo>
                  <a:pt x="103" y="168"/>
                </a:lnTo>
                <a:lnTo>
                  <a:pt x="101" y="166"/>
                </a:lnTo>
                <a:lnTo>
                  <a:pt x="85" y="143"/>
                </a:lnTo>
                <a:lnTo>
                  <a:pt x="83" y="143"/>
                </a:lnTo>
                <a:lnTo>
                  <a:pt x="81" y="143"/>
                </a:lnTo>
                <a:close/>
                <a:moveTo>
                  <a:pt x="52" y="117"/>
                </a:moveTo>
                <a:lnTo>
                  <a:pt x="50" y="118"/>
                </a:lnTo>
                <a:lnTo>
                  <a:pt x="49" y="119"/>
                </a:lnTo>
                <a:lnTo>
                  <a:pt x="44" y="129"/>
                </a:lnTo>
                <a:lnTo>
                  <a:pt x="40" y="142"/>
                </a:lnTo>
                <a:lnTo>
                  <a:pt x="40" y="155"/>
                </a:lnTo>
                <a:lnTo>
                  <a:pt x="43" y="166"/>
                </a:lnTo>
                <a:lnTo>
                  <a:pt x="44" y="168"/>
                </a:lnTo>
                <a:lnTo>
                  <a:pt x="45" y="168"/>
                </a:lnTo>
                <a:lnTo>
                  <a:pt x="48" y="168"/>
                </a:lnTo>
                <a:lnTo>
                  <a:pt x="76" y="140"/>
                </a:lnTo>
                <a:lnTo>
                  <a:pt x="76" y="138"/>
                </a:lnTo>
                <a:lnTo>
                  <a:pt x="76" y="136"/>
                </a:lnTo>
                <a:lnTo>
                  <a:pt x="76" y="135"/>
                </a:lnTo>
                <a:lnTo>
                  <a:pt x="53" y="118"/>
                </a:lnTo>
                <a:lnTo>
                  <a:pt x="52" y="117"/>
                </a:lnTo>
                <a:close/>
                <a:moveTo>
                  <a:pt x="110" y="115"/>
                </a:moveTo>
                <a:lnTo>
                  <a:pt x="109" y="115"/>
                </a:lnTo>
                <a:lnTo>
                  <a:pt x="108" y="117"/>
                </a:lnTo>
                <a:lnTo>
                  <a:pt x="89" y="135"/>
                </a:lnTo>
                <a:lnTo>
                  <a:pt x="89" y="136"/>
                </a:lnTo>
                <a:lnTo>
                  <a:pt x="89" y="138"/>
                </a:lnTo>
                <a:lnTo>
                  <a:pt x="89" y="140"/>
                </a:lnTo>
                <a:lnTo>
                  <a:pt x="108" y="164"/>
                </a:lnTo>
                <a:lnTo>
                  <a:pt x="109" y="164"/>
                </a:lnTo>
                <a:lnTo>
                  <a:pt x="110" y="165"/>
                </a:lnTo>
                <a:lnTo>
                  <a:pt x="112" y="164"/>
                </a:lnTo>
                <a:lnTo>
                  <a:pt x="136" y="146"/>
                </a:lnTo>
                <a:lnTo>
                  <a:pt x="137" y="145"/>
                </a:lnTo>
                <a:lnTo>
                  <a:pt x="137" y="142"/>
                </a:lnTo>
                <a:lnTo>
                  <a:pt x="136" y="141"/>
                </a:lnTo>
                <a:lnTo>
                  <a:pt x="112" y="117"/>
                </a:lnTo>
                <a:lnTo>
                  <a:pt x="110" y="115"/>
                </a:lnTo>
                <a:close/>
                <a:moveTo>
                  <a:pt x="172" y="114"/>
                </a:moveTo>
                <a:lnTo>
                  <a:pt x="169" y="115"/>
                </a:lnTo>
                <a:lnTo>
                  <a:pt x="150" y="141"/>
                </a:lnTo>
                <a:lnTo>
                  <a:pt x="149" y="142"/>
                </a:lnTo>
                <a:lnTo>
                  <a:pt x="149" y="145"/>
                </a:lnTo>
                <a:lnTo>
                  <a:pt x="150" y="146"/>
                </a:lnTo>
                <a:lnTo>
                  <a:pt x="172" y="168"/>
                </a:lnTo>
                <a:lnTo>
                  <a:pt x="173" y="169"/>
                </a:lnTo>
                <a:lnTo>
                  <a:pt x="174" y="169"/>
                </a:lnTo>
                <a:lnTo>
                  <a:pt x="175" y="169"/>
                </a:lnTo>
                <a:lnTo>
                  <a:pt x="177" y="168"/>
                </a:lnTo>
                <a:lnTo>
                  <a:pt x="189" y="149"/>
                </a:lnTo>
                <a:lnTo>
                  <a:pt x="196" y="127"/>
                </a:lnTo>
                <a:lnTo>
                  <a:pt x="196" y="124"/>
                </a:lnTo>
                <a:lnTo>
                  <a:pt x="195" y="123"/>
                </a:lnTo>
                <a:lnTo>
                  <a:pt x="173" y="114"/>
                </a:lnTo>
                <a:lnTo>
                  <a:pt x="172" y="114"/>
                </a:lnTo>
                <a:close/>
                <a:moveTo>
                  <a:pt x="25" y="104"/>
                </a:moveTo>
                <a:lnTo>
                  <a:pt x="23" y="104"/>
                </a:lnTo>
                <a:lnTo>
                  <a:pt x="21" y="105"/>
                </a:lnTo>
                <a:lnTo>
                  <a:pt x="21" y="106"/>
                </a:lnTo>
                <a:lnTo>
                  <a:pt x="23" y="129"/>
                </a:lnTo>
                <a:lnTo>
                  <a:pt x="31" y="151"/>
                </a:lnTo>
                <a:lnTo>
                  <a:pt x="31" y="152"/>
                </a:lnTo>
                <a:lnTo>
                  <a:pt x="32" y="151"/>
                </a:lnTo>
                <a:lnTo>
                  <a:pt x="32" y="151"/>
                </a:lnTo>
                <a:lnTo>
                  <a:pt x="36" y="132"/>
                </a:lnTo>
                <a:lnTo>
                  <a:pt x="44" y="115"/>
                </a:lnTo>
                <a:lnTo>
                  <a:pt x="44" y="113"/>
                </a:lnTo>
                <a:lnTo>
                  <a:pt x="43" y="112"/>
                </a:lnTo>
                <a:lnTo>
                  <a:pt x="43" y="112"/>
                </a:lnTo>
                <a:lnTo>
                  <a:pt x="34" y="106"/>
                </a:lnTo>
                <a:lnTo>
                  <a:pt x="25" y="104"/>
                </a:lnTo>
                <a:close/>
                <a:moveTo>
                  <a:pt x="137" y="89"/>
                </a:moveTo>
                <a:lnTo>
                  <a:pt x="136" y="89"/>
                </a:lnTo>
                <a:lnTo>
                  <a:pt x="135" y="90"/>
                </a:lnTo>
                <a:lnTo>
                  <a:pt x="117" y="108"/>
                </a:lnTo>
                <a:lnTo>
                  <a:pt x="115" y="109"/>
                </a:lnTo>
                <a:lnTo>
                  <a:pt x="115" y="110"/>
                </a:lnTo>
                <a:lnTo>
                  <a:pt x="117" y="112"/>
                </a:lnTo>
                <a:lnTo>
                  <a:pt x="141" y="137"/>
                </a:lnTo>
                <a:lnTo>
                  <a:pt x="142" y="137"/>
                </a:lnTo>
                <a:lnTo>
                  <a:pt x="145" y="137"/>
                </a:lnTo>
                <a:lnTo>
                  <a:pt x="164" y="113"/>
                </a:lnTo>
                <a:lnTo>
                  <a:pt x="164" y="112"/>
                </a:lnTo>
                <a:lnTo>
                  <a:pt x="164" y="109"/>
                </a:lnTo>
                <a:lnTo>
                  <a:pt x="163" y="109"/>
                </a:lnTo>
                <a:lnTo>
                  <a:pt x="138" y="90"/>
                </a:lnTo>
                <a:lnTo>
                  <a:pt x="137" y="89"/>
                </a:lnTo>
                <a:close/>
                <a:moveTo>
                  <a:pt x="77" y="82"/>
                </a:moveTo>
                <a:lnTo>
                  <a:pt x="75" y="82"/>
                </a:lnTo>
                <a:lnTo>
                  <a:pt x="73" y="83"/>
                </a:lnTo>
                <a:lnTo>
                  <a:pt x="55" y="108"/>
                </a:lnTo>
                <a:lnTo>
                  <a:pt x="54" y="109"/>
                </a:lnTo>
                <a:lnTo>
                  <a:pt x="55" y="110"/>
                </a:lnTo>
                <a:lnTo>
                  <a:pt x="55" y="112"/>
                </a:lnTo>
                <a:lnTo>
                  <a:pt x="80" y="131"/>
                </a:lnTo>
                <a:lnTo>
                  <a:pt x="81" y="131"/>
                </a:lnTo>
                <a:lnTo>
                  <a:pt x="83" y="131"/>
                </a:lnTo>
                <a:lnTo>
                  <a:pt x="85" y="131"/>
                </a:lnTo>
                <a:lnTo>
                  <a:pt x="103" y="112"/>
                </a:lnTo>
                <a:lnTo>
                  <a:pt x="104" y="110"/>
                </a:lnTo>
                <a:lnTo>
                  <a:pt x="104" y="109"/>
                </a:lnTo>
                <a:lnTo>
                  <a:pt x="103" y="108"/>
                </a:lnTo>
                <a:lnTo>
                  <a:pt x="78" y="83"/>
                </a:lnTo>
                <a:lnTo>
                  <a:pt x="77" y="82"/>
                </a:lnTo>
                <a:close/>
                <a:moveTo>
                  <a:pt x="187" y="68"/>
                </a:moveTo>
                <a:lnTo>
                  <a:pt x="186" y="68"/>
                </a:lnTo>
                <a:lnTo>
                  <a:pt x="186" y="69"/>
                </a:lnTo>
                <a:lnTo>
                  <a:pt x="183" y="87"/>
                </a:lnTo>
                <a:lnTo>
                  <a:pt x="175" y="105"/>
                </a:lnTo>
                <a:lnTo>
                  <a:pt x="175" y="106"/>
                </a:lnTo>
                <a:lnTo>
                  <a:pt x="175" y="108"/>
                </a:lnTo>
                <a:lnTo>
                  <a:pt x="177" y="109"/>
                </a:lnTo>
                <a:lnTo>
                  <a:pt x="186" y="113"/>
                </a:lnTo>
                <a:lnTo>
                  <a:pt x="195" y="117"/>
                </a:lnTo>
                <a:lnTo>
                  <a:pt x="196" y="117"/>
                </a:lnTo>
                <a:lnTo>
                  <a:pt x="197" y="115"/>
                </a:lnTo>
                <a:lnTo>
                  <a:pt x="197" y="114"/>
                </a:lnTo>
                <a:lnTo>
                  <a:pt x="196" y="90"/>
                </a:lnTo>
                <a:lnTo>
                  <a:pt x="187" y="68"/>
                </a:lnTo>
                <a:lnTo>
                  <a:pt x="187" y="68"/>
                </a:lnTo>
                <a:close/>
                <a:moveTo>
                  <a:pt x="108" y="55"/>
                </a:moveTo>
                <a:lnTo>
                  <a:pt x="106" y="55"/>
                </a:lnTo>
                <a:lnTo>
                  <a:pt x="82" y="74"/>
                </a:lnTo>
                <a:lnTo>
                  <a:pt x="82" y="76"/>
                </a:lnTo>
                <a:lnTo>
                  <a:pt x="82" y="77"/>
                </a:lnTo>
                <a:lnTo>
                  <a:pt x="82" y="77"/>
                </a:lnTo>
                <a:lnTo>
                  <a:pt x="82" y="78"/>
                </a:lnTo>
                <a:lnTo>
                  <a:pt x="108" y="103"/>
                </a:lnTo>
                <a:lnTo>
                  <a:pt x="109" y="104"/>
                </a:lnTo>
                <a:lnTo>
                  <a:pt x="110" y="104"/>
                </a:lnTo>
                <a:lnTo>
                  <a:pt x="112" y="103"/>
                </a:lnTo>
                <a:lnTo>
                  <a:pt x="129" y="85"/>
                </a:lnTo>
                <a:lnTo>
                  <a:pt x="131" y="83"/>
                </a:lnTo>
                <a:lnTo>
                  <a:pt x="131" y="82"/>
                </a:lnTo>
                <a:lnTo>
                  <a:pt x="129" y="81"/>
                </a:lnTo>
                <a:lnTo>
                  <a:pt x="110" y="57"/>
                </a:lnTo>
                <a:lnTo>
                  <a:pt x="109" y="55"/>
                </a:lnTo>
                <a:lnTo>
                  <a:pt x="108" y="55"/>
                </a:lnTo>
                <a:close/>
                <a:moveTo>
                  <a:pt x="174" y="51"/>
                </a:moveTo>
                <a:lnTo>
                  <a:pt x="173" y="51"/>
                </a:lnTo>
                <a:lnTo>
                  <a:pt x="172" y="53"/>
                </a:lnTo>
                <a:lnTo>
                  <a:pt x="143" y="81"/>
                </a:lnTo>
                <a:lnTo>
                  <a:pt x="142" y="83"/>
                </a:lnTo>
                <a:lnTo>
                  <a:pt x="145" y="86"/>
                </a:lnTo>
                <a:lnTo>
                  <a:pt x="150" y="91"/>
                </a:lnTo>
                <a:lnTo>
                  <a:pt x="156" y="96"/>
                </a:lnTo>
                <a:lnTo>
                  <a:pt x="161" y="100"/>
                </a:lnTo>
                <a:lnTo>
                  <a:pt x="165" y="103"/>
                </a:lnTo>
                <a:lnTo>
                  <a:pt x="166" y="103"/>
                </a:lnTo>
                <a:lnTo>
                  <a:pt x="169" y="103"/>
                </a:lnTo>
                <a:lnTo>
                  <a:pt x="170" y="101"/>
                </a:lnTo>
                <a:lnTo>
                  <a:pt x="174" y="90"/>
                </a:lnTo>
                <a:lnTo>
                  <a:pt x="178" y="77"/>
                </a:lnTo>
                <a:lnTo>
                  <a:pt x="179" y="64"/>
                </a:lnTo>
                <a:lnTo>
                  <a:pt x="177" y="53"/>
                </a:lnTo>
                <a:lnTo>
                  <a:pt x="175" y="53"/>
                </a:lnTo>
                <a:lnTo>
                  <a:pt x="174" y="51"/>
                </a:lnTo>
                <a:close/>
                <a:moveTo>
                  <a:pt x="45" y="51"/>
                </a:moveTo>
                <a:lnTo>
                  <a:pt x="44" y="51"/>
                </a:lnTo>
                <a:lnTo>
                  <a:pt x="43" y="51"/>
                </a:lnTo>
                <a:lnTo>
                  <a:pt x="30" y="72"/>
                </a:lnTo>
                <a:lnTo>
                  <a:pt x="22" y="94"/>
                </a:lnTo>
                <a:lnTo>
                  <a:pt x="22" y="95"/>
                </a:lnTo>
                <a:lnTo>
                  <a:pt x="25" y="96"/>
                </a:lnTo>
                <a:lnTo>
                  <a:pt x="45" y="105"/>
                </a:lnTo>
                <a:lnTo>
                  <a:pt x="48" y="105"/>
                </a:lnTo>
                <a:lnTo>
                  <a:pt x="49" y="104"/>
                </a:lnTo>
                <a:lnTo>
                  <a:pt x="69" y="78"/>
                </a:lnTo>
                <a:lnTo>
                  <a:pt x="69" y="77"/>
                </a:lnTo>
                <a:lnTo>
                  <a:pt x="69" y="76"/>
                </a:lnTo>
                <a:lnTo>
                  <a:pt x="69" y="74"/>
                </a:lnTo>
                <a:lnTo>
                  <a:pt x="46" y="51"/>
                </a:lnTo>
                <a:lnTo>
                  <a:pt x="45" y="51"/>
                </a:lnTo>
                <a:close/>
                <a:moveTo>
                  <a:pt x="184" y="41"/>
                </a:moveTo>
                <a:lnTo>
                  <a:pt x="183" y="41"/>
                </a:lnTo>
                <a:lnTo>
                  <a:pt x="182" y="43"/>
                </a:lnTo>
                <a:lnTo>
                  <a:pt x="181" y="43"/>
                </a:lnTo>
                <a:lnTo>
                  <a:pt x="181" y="45"/>
                </a:lnTo>
                <a:lnTo>
                  <a:pt x="181" y="48"/>
                </a:lnTo>
                <a:lnTo>
                  <a:pt x="195" y="67"/>
                </a:lnTo>
                <a:lnTo>
                  <a:pt x="202" y="89"/>
                </a:lnTo>
                <a:lnTo>
                  <a:pt x="205" y="112"/>
                </a:lnTo>
                <a:lnTo>
                  <a:pt x="201" y="135"/>
                </a:lnTo>
                <a:lnTo>
                  <a:pt x="192" y="158"/>
                </a:lnTo>
                <a:lnTo>
                  <a:pt x="177" y="177"/>
                </a:lnTo>
                <a:lnTo>
                  <a:pt x="158" y="192"/>
                </a:lnTo>
                <a:lnTo>
                  <a:pt x="136" y="201"/>
                </a:lnTo>
                <a:lnTo>
                  <a:pt x="112" y="205"/>
                </a:lnTo>
                <a:lnTo>
                  <a:pt x="89" y="203"/>
                </a:lnTo>
                <a:lnTo>
                  <a:pt x="67" y="195"/>
                </a:lnTo>
                <a:lnTo>
                  <a:pt x="46" y="182"/>
                </a:lnTo>
                <a:lnTo>
                  <a:pt x="44" y="181"/>
                </a:lnTo>
                <a:lnTo>
                  <a:pt x="43" y="182"/>
                </a:lnTo>
                <a:lnTo>
                  <a:pt x="41" y="183"/>
                </a:lnTo>
                <a:lnTo>
                  <a:pt x="41" y="183"/>
                </a:lnTo>
                <a:lnTo>
                  <a:pt x="40" y="184"/>
                </a:lnTo>
                <a:lnTo>
                  <a:pt x="41" y="186"/>
                </a:lnTo>
                <a:lnTo>
                  <a:pt x="41" y="187"/>
                </a:lnTo>
                <a:lnTo>
                  <a:pt x="63" y="201"/>
                </a:lnTo>
                <a:lnTo>
                  <a:pt x="87" y="210"/>
                </a:lnTo>
                <a:lnTo>
                  <a:pt x="113" y="212"/>
                </a:lnTo>
                <a:lnTo>
                  <a:pt x="137" y="209"/>
                </a:lnTo>
                <a:lnTo>
                  <a:pt x="160" y="198"/>
                </a:lnTo>
                <a:lnTo>
                  <a:pt x="182" y="182"/>
                </a:lnTo>
                <a:lnTo>
                  <a:pt x="198" y="161"/>
                </a:lnTo>
                <a:lnTo>
                  <a:pt x="207" y="138"/>
                </a:lnTo>
                <a:lnTo>
                  <a:pt x="211" y="113"/>
                </a:lnTo>
                <a:lnTo>
                  <a:pt x="209" y="89"/>
                </a:lnTo>
                <a:lnTo>
                  <a:pt x="201" y="64"/>
                </a:lnTo>
                <a:lnTo>
                  <a:pt x="186" y="43"/>
                </a:lnTo>
                <a:lnTo>
                  <a:pt x="186" y="41"/>
                </a:lnTo>
                <a:lnTo>
                  <a:pt x="184" y="41"/>
                </a:lnTo>
                <a:close/>
                <a:moveTo>
                  <a:pt x="155" y="40"/>
                </a:moveTo>
                <a:lnTo>
                  <a:pt x="142" y="41"/>
                </a:lnTo>
                <a:lnTo>
                  <a:pt x="129" y="45"/>
                </a:lnTo>
                <a:lnTo>
                  <a:pt x="118" y="49"/>
                </a:lnTo>
                <a:lnTo>
                  <a:pt x="117" y="50"/>
                </a:lnTo>
                <a:lnTo>
                  <a:pt x="117" y="53"/>
                </a:lnTo>
                <a:lnTo>
                  <a:pt x="117" y="54"/>
                </a:lnTo>
                <a:lnTo>
                  <a:pt x="135" y="76"/>
                </a:lnTo>
                <a:lnTo>
                  <a:pt x="136" y="77"/>
                </a:lnTo>
                <a:lnTo>
                  <a:pt x="137" y="77"/>
                </a:lnTo>
                <a:lnTo>
                  <a:pt x="138" y="76"/>
                </a:lnTo>
                <a:lnTo>
                  <a:pt x="166" y="48"/>
                </a:lnTo>
                <a:lnTo>
                  <a:pt x="168" y="46"/>
                </a:lnTo>
                <a:lnTo>
                  <a:pt x="168" y="45"/>
                </a:lnTo>
                <a:lnTo>
                  <a:pt x="166" y="44"/>
                </a:lnTo>
                <a:lnTo>
                  <a:pt x="166" y="43"/>
                </a:lnTo>
                <a:lnTo>
                  <a:pt x="155" y="40"/>
                </a:lnTo>
                <a:close/>
                <a:moveTo>
                  <a:pt x="92" y="23"/>
                </a:moveTo>
                <a:lnTo>
                  <a:pt x="71" y="30"/>
                </a:lnTo>
                <a:lnTo>
                  <a:pt x="52" y="43"/>
                </a:lnTo>
                <a:lnTo>
                  <a:pt x="50" y="44"/>
                </a:lnTo>
                <a:lnTo>
                  <a:pt x="50" y="46"/>
                </a:lnTo>
                <a:lnTo>
                  <a:pt x="52" y="48"/>
                </a:lnTo>
                <a:lnTo>
                  <a:pt x="73" y="69"/>
                </a:lnTo>
                <a:lnTo>
                  <a:pt x="75" y="71"/>
                </a:lnTo>
                <a:lnTo>
                  <a:pt x="77" y="71"/>
                </a:lnTo>
                <a:lnTo>
                  <a:pt x="78" y="69"/>
                </a:lnTo>
                <a:lnTo>
                  <a:pt x="104" y="50"/>
                </a:lnTo>
                <a:lnTo>
                  <a:pt x="105" y="48"/>
                </a:lnTo>
                <a:lnTo>
                  <a:pt x="105" y="46"/>
                </a:lnTo>
                <a:lnTo>
                  <a:pt x="96" y="25"/>
                </a:lnTo>
                <a:lnTo>
                  <a:pt x="95" y="23"/>
                </a:lnTo>
                <a:lnTo>
                  <a:pt x="92" y="23"/>
                </a:lnTo>
                <a:close/>
                <a:moveTo>
                  <a:pt x="105" y="22"/>
                </a:moveTo>
                <a:lnTo>
                  <a:pt x="104" y="22"/>
                </a:lnTo>
                <a:lnTo>
                  <a:pt x="103" y="23"/>
                </a:lnTo>
                <a:lnTo>
                  <a:pt x="103" y="25"/>
                </a:lnTo>
                <a:lnTo>
                  <a:pt x="106" y="34"/>
                </a:lnTo>
                <a:lnTo>
                  <a:pt x="110" y="43"/>
                </a:lnTo>
                <a:lnTo>
                  <a:pt x="112" y="44"/>
                </a:lnTo>
                <a:lnTo>
                  <a:pt x="113" y="44"/>
                </a:lnTo>
                <a:lnTo>
                  <a:pt x="114" y="44"/>
                </a:lnTo>
                <a:lnTo>
                  <a:pt x="132" y="36"/>
                </a:lnTo>
                <a:lnTo>
                  <a:pt x="150" y="34"/>
                </a:lnTo>
                <a:lnTo>
                  <a:pt x="151" y="34"/>
                </a:lnTo>
                <a:lnTo>
                  <a:pt x="151" y="32"/>
                </a:lnTo>
                <a:lnTo>
                  <a:pt x="151" y="32"/>
                </a:lnTo>
                <a:lnTo>
                  <a:pt x="129" y="23"/>
                </a:lnTo>
                <a:lnTo>
                  <a:pt x="105" y="22"/>
                </a:lnTo>
                <a:close/>
                <a:moveTo>
                  <a:pt x="198" y="0"/>
                </a:moveTo>
                <a:lnTo>
                  <a:pt x="207" y="0"/>
                </a:lnTo>
                <a:lnTo>
                  <a:pt x="214" y="6"/>
                </a:lnTo>
                <a:lnTo>
                  <a:pt x="219" y="12"/>
                </a:lnTo>
                <a:lnTo>
                  <a:pt x="219" y="21"/>
                </a:lnTo>
                <a:lnTo>
                  <a:pt x="214" y="27"/>
                </a:lnTo>
                <a:lnTo>
                  <a:pt x="210" y="31"/>
                </a:lnTo>
                <a:lnTo>
                  <a:pt x="206" y="32"/>
                </a:lnTo>
                <a:lnTo>
                  <a:pt x="201" y="32"/>
                </a:lnTo>
                <a:lnTo>
                  <a:pt x="196" y="31"/>
                </a:lnTo>
                <a:lnTo>
                  <a:pt x="195" y="30"/>
                </a:lnTo>
                <a:lnTo>
                  <a:pt x="193" y="31"/>
                </a:lnTo>
                <a:lnTo>
                  <a:pt x="191" y="34"/>
                </a:lnTo>
                <a:lnTo>
                  <a:pt x="189" y="35"/>
                </a:lnTo>
                <a:lnTo>
                  <a:pt x="191" y="37"/>
                </a:lnTo>
                <a:lnTo>
                  <a:pt x="205" y="57"/>
                </a:lnTo>
                <a:lnTo>
                  <a:pt x="214" y="78"/>
                </a:lnTo>
                <a:lnTo>
                  <a:pt x="219" y="101"/>
                </a:lnTo>
                <a:lnTo>
                  <a:pt x="218" y="124"/>
                </a:lnTo>
                <a:lnTo>
                  <a:pt x="212" y="147"/>
                </a:lnTo>
                <a:lnTo>
                  <a:pt x="202" y="168"/>
                </a:lnTo>
                <a:lnTo>
                  <a:pt x="187" y="187"/>
                </a:lnTo>
                <a:lnTo>
                  <a:pt x="165" y="203"/>
                </a:lnTo>
                <a:lnTo>
                  <a:pt x="142" y="214"/>
                </a:lnTo>
                <a:lnTo>
                  <a:pt x="118" y="219"/>
                </a:lnTo>
                <a:lnTo>
                  <a:pt x="115" y="220"/>
                </a:lnTo>
                <a:lnTo>
                  <a:pt x="115" y="221"/>
                </a:lnTo>
                <a:lnTo>
                  <a:pt x="115" y="225"/>
                </a:lnTo>
                <a:lnTo>
                  <a:pt x="115" y="228"/>
                </a:lnTo>
                <a:lnTo>
                  <a:pt x="117" y="228"/>
                </a:lnTo>
                <a:lnTo>
                  <a:pt x="123" y="234"/>
                </a:lnTo>
                <a:lnTo>
                  <a:pt x="126" y="243"/>
                </a:lnTo>
                <a:lnTo>
                  <a:pt x="123" y="251"/>
                </a:lnTo>
                <a:lnTo>
                  <a:pt x="117" y="257"/>
                </a:lnTo>
                <a:lnTo>
                  <a:pt x="115" y="257"/>
                </a:lnTo>
                <a:lnTo>
                  <a:pt x="115" y="260"/>
                </a:lnTo>
                <a:lnTo>
                  <a:pt x="115" y="264"/>
                </a:lnTo>
                <a:lnTo>
                  <a:pt x="115" y="265"/>
                </a:lnTo>
                <a:lnTo>
                  <a:pt x="118" y="266"/>
                </a:lnTo>
                <a:lnTo>
                  <a:pt x="141" y="269"/>
                </a:lnTo>
                <a:lnTo>
                  <a:pt x="164" y="275"/>
                </a:lnTo>
                <a:lnTo>
                  <a:pt x="184" y="285"/>
                </a:lnTo>
                <a:lnTo>
                  <a:pt x="186" y="287"/>
                </a:lnTo>
                <a:lnTo>
                  <a:pt x="186" y="288"/>
                </a:lnTo>
                <a:lnTo>
                  <a:pt x="184" y="290"/>
                </a:lnTo>
                <a:lnTo>
                  <a:pt x="183" y="290"/>
                </a:lnTo>
                <a:lnTo>
                  <a:pt x="35" y="290"/>
                </a:lnTo>
                <a:lnTo>
                  <a:pt x="34" y="290"/>
                </a:lnTo>
                <a:lnTo>
                  <a:pt x="32" y="288"/>
                </a:lnTo>
                <a:lnTo>
                  <a:pt x="32" y="287"/>
                </a:lnTo>
                <a:lnTo>
                  <a:pt x="34" y="285"/>
                </a:lnTo>
                <a:lnTo>
                  <a:pt x="55" y="275"/>
                </a:lnTo>
                <a:lnTo>
                  <a:pt x="77" y="269"/>
                </a:lnTo>
                <a:lnTo>
                  <a:pt x="100" y="266"/>
                </a:lnTo>
                <a:lnTo>
                  <a:pt x="103" y="265"/>
                </a:lnTo>
                <a:lnTo>
                  <a:pt x="104" y="264"/>
                </a:lnTo>
                <a:lnTo>
                  <a:pt x="104" y="260"/>
                </a:lnTo>
                <a:lnTo>
                  <a:pt x="103" y="257"/>
                </a:lnTo>
                <a:lnTo>
                  <a:pt x="101" y="257"/>
                </a:lnTo>
                <a:lnTo>
                  <a:pt x="95" y="251"/>
                </a:lnTo>
                <a:lnTo>
                  <a:pt x="94" y="243"/>
                </a:lnTo>
                <a:lnTo>
                  <a:pt x="95" y="234"/>
                </a:lnTo>
                <a:lnTo>
                  <a:pt x="101" y="228"/>
                </a:lnTo>
                <a:lnTo>
                  <a:pt x="103" y="228"/>
                </a:lnTo>
                <a:lnTo>
                  <a:pt x="104" y="225"/>
                </a:lnTo>
                <a:lnTo>
                  <a:pt x="104" y="221"/>
                </a:lnTo>
                <a:lnTo>
                  <a:pt x="103" y="220"/>
                </a:lnTo>
                <a:lnTo>
                  <a:pt x="101" y="219"/>
                </a:lnTo>
                <a:lnTo>
                  <a:pt x="78" y="215"/>
                </a:lnTo>
                <a:lnTo>
                  <a:pt x="57" y="206"/>
                </a:lnTo>
                <a:lnTo>
                  <a:pt x="36" y="192"/>
                </a:lnTo>
                <a:lnTo>
                  <a:pt x="35" y="191"/>
                </a:lnTo>
                <a:lnTo>
                  <a:pt x="32" y="192"/>
                </a:lnTo>
                <a:lnTo>
                  <a:pt x="30" y="193"/>
                </a:lnTo>
                <a:lnTo>
                  <a:pt x="30" y="196"/>
                </a:lnTo>
                <a:lnTo>
                  <a:pt x="30" y="197"/>
                </a:lnTo>
                <a:lnTo>
                  <a:pt x="31" y="202"/>
                </a:lnTo>
                <a:lnTo>
                  <a:pt x="31" y="206"/>
                </a:lnTo>
                <a:lnTo>
                  <a:pt x="30" y="211"/>
                </a:lnTo>
                <a:lnTo>
                  <a:pt x="27" y="215"/>
                </a:lnTo>
                <a:lnTo>
                  <a:pt x="20" y="219"/>
                </a:lnTo>
                <a:lnTo>
                  <a:pt x="12" y="219"/>
                </a:lnTo>
                <a:lnTo>
                  <a:pt x="4" y="215"/>
                </a:lnTo>
                <a:lnTo>
                  <a:pt x="0" y="207"/>
                </a:lnTo>
                <a:lnTo>
                  <a:pt x="0" y="200"/>
                </a:lnTo>
                <a:lnTo>
                  <a:pt x="4" y="192"/>
                </a:lnTo>
                <a:lnTo>
                  <a:pt x="8" y="189"/>
                </a:lnTo>
                <a:lnTo>
                  <a:pt x="13" y="188"/>
                </a:lnTo>
                <a:lnTo>
                  <a:pt x="17" y="188"/>
                </a:lnTo>
                <a:lnTo>
                  <a:pt x="22" y="189"/>
                </a:lnTo>
                <a:lnTo>
                  <a:pt x="23" y="189"/>
                </a:lnTo>
                <a:lnTo>
                  <a:pt x="26" y="189"/>
                </a:lnTo>
                <a:lnTo>
                  <a:pt x="37" y="177"/>
                </a:lnTo>
                <a:lnTo>
                  <a:pt x="39" y="175"/>
                </a:lnTo>
                <a:lnTo>
                  <a:pt x="37" y="173"/>
                </a:lnTo>
                <a:lnTo>
                  <a:pt x="25" y="152"/>
                </a:lnTo>
                <a:lnTo>
                  <a:pt x="16" y="131"/>
                </a:lnTo>
                <a:lnTo>
                  <a:pt x="14" y="108"/>
                </a:lnTo>
                <a:lnTo>
                  <a:pt x="18" y="83"/>
                </a:lnTo>
                <a:lnTo>
                  <a:pt x="27" y="62"/>
                </a:lnTo>
                <a:lnTo>
                  <a:pt x="43" y="43"/>
                </a:lnTo>
                <a:lnTo>
                  <a:pt x="62" y="27"/>
                </a:lnTo>
                <a:lnTo>
                  <a:pt x="85" y="18"/>
                </a:lnTo>
                <a:lnTo>
                  <a:pt x="108" y="14"/>
                </a:lnTo>
                <a:lnTo>
                  <a:pt x="131" y="17"/>
                </a:lnTo>
                <a:lnTo>
                  <a:pt x="152" y="25"/>
                </a:lnTo>
                <a:lnTo>
                  <a:pt x="172" y="39"/>
                </a:lnTo>
                <a:lnTo>
                  <a:pt x="174" y="39"/>
                </a:lnTo>
                <a:lnTo>
                  <a:pt x="177" y="39"/>
                </a:lnTo>
                <a:lnTo>
                  <a:pt x="188" y="26"/>
                </a:lnTo>
                <a:lnTo>
                  <a:pt x="189" y="25"/>
                </a:lnTo>
                <a:lnTo>
                  <a:pt x="188" y="23"/>
                </a:lnTo>
                <a:lnTo>
                  <a:pt x="187" y="18"/>
                </a:lnTo>
                <a:lnTo>
                  <a:pt x="187" y="13"/>
                </a:lnTo>
                <a:lnTo>
                  <a:pt x="188" y="9"/>
                </a:lnTo>
                <a:lnTo>
                  <a:pt x="192" y="6"/>
                </a:lnTo>
                <a:lnTo>
                  <a:pt x="198" y="0"/>
                </a:lnTo>
                <a:close/>
              </a:path>
            </a:pathLst>
          </a:custGeom>
          <a:solidFill>
            <a:schemeClr val="bg1">
              <a:alpha val="10000"/>
            </a:schemeClr>
          </a:solidFill>
          <a:ln w="0">
            <a:noFill/>
            <a:prstDash val="solid"/>
            <a:round/>
          </a:ln>
        </p:spPr>
        <p:txBody>
          <a:bodyPr vert="horz" wrap="square" lIns="91440" tIns="45720" rIns="91440" bIns="45720" numCol="1" anchor="t" anchorCtr="0" compatLnSpc="1"/>
          <a:lstStyle/>
          <a:p>
            <a:endParaRPr lang="zh-CN" altLang="en-US">
              <a:latin typeface="微软雅黑" charset="-122"/>
            </a:endParaRPr>
          </a:p>
        </p:txBody>
      </p:sp>
      <p:sp>
        <p:nvSpPr>
          <p:cNvPr id="7" name="文本占位符 7"/>
          <p:cNvSpPr>
            <a:spLocks noGrp="1"/>
          </p:cNvSpPr>
          <p:nvPr>
            <p:ph type="body" sz="quarter" idx="10" hasCustomPrompt="1"/>
          </p:nvPr>
        </p:nvSpPr>
        <p:spPr>
          <a:xfrm>
            <a:off x="769918" y="260400"/>
            <a:ext cx="3321436" cy="529569"/>
          </a:xfrm>
          <a:prstGeom prst="rect">
            <a:avLst/>
          </a:prstGeom>
          <a:ln w="12700" cmpd="sng">
            <a:solidFill>
              <a:schemeClr val="bg1"/>
            </a:solidFill>
          </a:ln>
        </p:spPr>
        <p:txBody>
          <a:bodyPr vert="horz" anchor="ctr"/>
          <a:lstStyle>
            <a:lvl1pPr marL="0" indent="0" algn="l">
              <a:buNone/>
              <a:defRPr sz="2400" b="1">
                <a:solidFill>
                  <a:schemeClr val="bg1"/>
                </a:solidFill>
                <a:latin typeface="微软雅黑" charset="-122"/>
              </a:defRPr>
            </a:lvl1pPr>
          </a:lstStyle>
          <a:p>
            <a:pPr lvl="0"/>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grpSp>
        <p:nvGrpSpPr>
          <p:cNvPr id="8" name="组 7"/>
          <p:cNvGrpSpPr/>
          <p:nvPr userDrawn="1"/>
        </p:nvGrpSpPr>
        <p:grpSpPr>
          <a:xfrm rot="20632315">
            <a:off x="254584" y="176677"/>
            <a:ext cx="599401" cy="1054299"/>
            <a:chOff x="3087349" y="2393332"/>
            <a:chExt cx="759141" cy="1335268"/>
          </a:xfrm>
        </p:grpSpPr>
        <p:sp>
          <p:nvSpPr>
            <p:cNvPr id="9" name="椭圆 8"/>
            <p:cNvSpPr/>
            <p:nvPr/>
          </p:nvSpPr>
          <p:spPr>
            <a:xfrm>
              <a:off x="3626494" y="2759746"/>
              <a:ext cx="219996" cy="2199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0" name="椭圆 9"/>
            <p:cNvSpPr/>
            <p:nvPr/>
          </p:nvSpPr>
          <p:spPr>
            <a:xfrm>
              <a:off x="3328363" y="2393332"/>
              <a:ext cx="323047" cy="323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 name="椭圆 10"/>
            <p:cNvSpPr/>
            <p:nvPr/>
          </p:nvSpPr>
          <p:spPr>
            <a:xfrm>
              <a:off x="3543238" y="3564449"/>
              <a:ext cx="164151" cy="1641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 name="椭圆 11"/>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grpSp>
        <p:nvGrpSpPr>
          <p:cNvPr id="13" name="组 12"/>
          <p:cNvGrpSpPr/>
          <p:nvPr userDrawn="1"/>
        </p:nvGrpSpPr>
        <p:grpSpPr>
          <a:xfrm rot="13604478">
            <a:off x="3791653" y="312764"/>
            <a:ext cx="599401" cy="1054299"/>
            <a:chOff x="3087349" y="2393332"/>
            <a:chExt cx="759141" cy="1335268"/>
          </a:xfrm>
        </p:grpSpPr>
        <p:sp>
          <p:nvSpPr>
            <p:cNvPr id="14" name="椭圆 13"/>
            <p:cNvSpPr/>
            <p:nvPr/>
          </p:nvSpPr>
          <p:spPr>
            <a:xfrm>
              <a:off x="3626494" y="2759746"/>
              <a:ext cx="219996" cy="2199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5" name="椭圆 14"/>
            <p:cNvSpPr/>
            <p:nvPr/>
          </p:nvSpPr>
          <p:spPr>
            <a:xfrm>
              <a:off x="3328363" y="2393332"/>
              <a:ext cx="323047" cy="323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6" name="椭圆 15"/>
            <p:cNvSpPr/>
            <p:nvPr/>
          </p:nvSpPr>
          <p:spPr>
            <a:xfrm>
              <a:off x="3543238" y="3564449"/>
              <a:ext cx="164151" cy="1641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7" name="椭圆 16"/>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spTree>
  </p:cSld>
  <p:clrMapOvr>
    <a:masterClrMapping/>
  </p:clrMapOvr>
  <mc:AlternateContent xmlns:mc="http://schemas.openxmlformats.org/markup-compatibility/2006" xmlns:p14="http://schemas.microsoft.com/office/powerpoint/2010/main">
    <mc:Choice Requires="p14">
      <p:transition p14:dur="250" advTm="1000">
        <p:circle/>
      </p:transition>
    </mc:Choice>
    <mc:Fallback xmlns="">
      <p:transition advTm="1000">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标题幻灯片">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7" name="文本占位符 7"/>
          <p:cNvSpPr>
            <a:spLocks noGrp="1"/>
          </p:cNvSpPr>
          <p:nvPr>
            <p:ph type="body" sz="quarter" idx="10" hasCustomPrompt="1"/>
          </p:nvPr>
        </p:nvSpPr>
        <p:spPr>
          <a:xfrm>
            <a:off x="769918" y="260400"/>
            <a:ext cx="3321436" cy="529569"/>
          </a:xfrm>
          <a:prstGeom prst="rect">
            <a:avLst/>
          </a:prstGeom>
          <a:ln w="12700" cmpd="sng">
            <a:solidFill>
              <a:schemeClr val="bg1"/>
            </a:solidFill>
          </a:ln>
        </p:spPr>
        <p:txBody>
          <a:bodyPr vert="horz" anchor="ctr"/>
          <a:lstStyle>
            <a:lvl1pPr marL="0" indent="0" algn="l">
              <a:buNone/>
              <a:defRPr sz="2400" b="1">
                <a:solidFill>
                  <a:schemeClr val="bg1"/>
                </a:solidFill>
                <a:latin typeface="微软雅黑" charset="-122"/>
              </a:defRPr>
            </a:lvl1pPr>
          </a:lstStyle>
          <a:p>
            <a:pPr lvl="0"/>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grpSp>
        <p:nvGrpSpPr>
          <p:cNvPr id="8" name="组 7"/>
          <p:cNvGrpSpPr/>
          <p:nvPr userDrawn="1"/>
        </p:nvGrpSpPr>
        <p:grpSpPr>
          <a:xfrm rot="20632315">
            <a:off x="254584" y="176677"/>
            <a:ext cx="599401" cy="1054299"/>
            <a:chOff x="3087349" y="2393332"/>
            <a:chExt cx="759141" cy="1335268"/>
          </a:xfrm>
        </p:grpSpPr>
        <p:sp>
          <p:nvSpPr>
            <p:cNvPr id="9" name="椭圆 8"/>
            <p:cNvSpPr/>
            <p:nvPr/>
          </p:nvSpPr>
          <p:spPr>
            <a:xfrm>
              <a:off x="3626494" y="2759746"/>
              <a:ext cx="219996" cy="2199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0" name="椭圆 9"/>
            <p:cNvSpPr/>
            <p:nvPr/>
          </p:nvSpPr>
          <p:spPr>
            <a:xfrm>
              <a:off x="3328363" y="2393332"/>
              <a:ext cx="323047" cy="323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 name="椭圆 10"/>
            <p:cNvSpPr/>
            <p:nvPr/>
          </p:nvSpPr>
          <p:spPr>
            <a:xfrm>
              <a:off x="3543238" y="3564449"/>
              <a:ext cx="164151" cy="1641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 name="椭圆 11"/>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grpSp>
        <p:nvGrpSpPr>
          <p:cNvPr id="13" name="组 12"/>
          <p:cNvGrpSpPr/>
          <p:nvPr userDrawn="1"/>
        </p:nvGrpSpPr>
        <p:grpSpPr>
          <a:xfrm rot="13604478">
            <a:off x="3791653" y="312764"/>
            <a:ext cx="599401" cy="1054299"/>
            <a:chOff x="3087349" y="2393332"/>
            <a:chExt cx="759141" cy="1335268"/>
          </a:xfrm>
        </p:grpSpPr>
        <p:sp>
          <p:nvSpPr>
            <p:cNvPr id="14" name="椭圆 13"/>
            <p:cNvSpPr/>
            <p:nvPr/>
          </p:nvSpPr>
          <p:spPr>
            <a:xfrm>
              <a:off x="3626494" y="2759746"/>
              <a:ext cx="219996" cy="2199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5" name="椭圆 14"/>
            <p:cNvSpPr/>
            <p:nvPr/>
          </p:nvSpPr>
          <p:spPr>
            <a:xfrm>
              <a:off x="3328363" y="2393332"/>
              <a:ext cx="323047" cy="323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6" name="椭圆 15"/>
            <p:cNvSpPr/>
            <p:nvPr/>
          </p:nvSpPr>
          <p:spPr>
            <a:xfrm>
              <a:off x="3543238" y="3564449"/>
              <a:ext cx="164151" cy="1641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7" name="椭圆 16"/>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spTree>
  </p:cSld>
  <p:clrMapOvr>
    <a:masterClrMapping/>
  </p:clrMapOvr>
  <mc:AlternateContent xmlns:mc="http://schemas.openxmlformats.org/markup-compatibility/2006" xmlns:p14="http://schemas.microsoft.com/office/powerpoint/2010/main">
    <mc:Choice Requires="p14">
      <p:transition p14:dur="250" advTm="1000">
        <p:circle/>
      </p:transition>
    </mc:Choice>
    <mc:Fallback xmlns="">
      <p:transition advTm="1000">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标题幻灯片">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250" advTm="1000">
        <p:circle/>
      </p:transition>
    </mc:Choice>
    <mc:Fallback xmlns="">
      <p:transition advTm="1000">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微软雅黑"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微软雅黑" charset="-122"/>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cSld>
  <p:clrMapOvr>
    <a:masterClrMapping/>
  </p:clrMapOvr>
  <mc:AlternateContent xmlns:mc="http://schemas.openxmlformats.org/markup-compatibility/2006" xmlns:p14="http://schemas.microsoft.com/office/powerpoint/2010/main">
    <mc:Choice Requires="p14">
      <p:transition p14:dur="250" advTm="1000">
        <p:circle/>
      </p:transition>
    </mc:Choice>
    <mc:Fallback xmlns="">
      <p:transition advTm="1000">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2" name="矩形 1"/>
          <p:cNvSpPr/>
          <p:nvPr userDrawn="1"/>
        </p:nvSpPr>
        <p:spPr>
          <a:xfrm>
            <a:off x="440604" y="759873"/>
            <a:ext cx="1617751" cy="379656"/>
          </a:xfrm>
          <a:prstGeom prst="rect">
            <a:avLst/>
          </a:prstGeom>
        </p:spPr>
        <p:txBody>
          <a:bodyPr wrap="none">
            <a:spAutoFit/>
          </a:bodyPr>
          <a:lstStyle/>
          <a:p>
            <a:r>
              <a:rPr lang="zh-CN" altLang="en-US" sz="1865" dirty="0">
                <a:solidFill>
                  <a:srgbClr val="000000"/>
                </a:solidFill>
                <a:latin typeface="Segoe UI Light"/>
                <a:ea typeface="微软雅黑" charset="-122"/>
                <a:cs typeface="Segoe UI Light"/>
              </a:rPr>
              <a:t>背景图片素材</a:t>
            </a:r>
          </a:p>
        </p:txBody>
      </p:sp>
      <p:sp>
        <p:nvSpPr>
          <p:cNvPr id="3" name="矩形 2"/>
          <p:cNvSpPr/>
          <p:nvPr userDrawn="1"/>
        </p:nvSpPr>
        <p:spPr>
          <a:xfrm>
            <a:off x="440603" y="182445"/>
            <a:ext cx="816249" cy="256545"/>
          </a:xfrm>
          <a:prstGeom prst="rect">
            <a:avLst/>
          </a:prstGeom>
        </p:spPr>
        <p:txBody>
          <a:bodyPr wrap="none">
            <a:spAutoFit/>
          </a:bodyPr>
          <a:lstStyle/>
          <a:p>
            <a:r>
              <a:rPr kumimoji="1" lang="en-US" altLang="zh-CN" sz="1065">
                <a:solidFill>
                  <a:srgbClr val="000000"/>
                </a:solidFill>
                <a:latin typeface="Segoe UI Light"/>
                <a:cs typeface="Segoe UI Light"/>
              </a:rPr>
              <a:t>OfficePLUS</a:t>
            </a:r>
            <a:endParaRPr lang="zh-CN" altLang="en-US" sz="1065" dirty="0">
              <a:solidFill>
                <a:srgbClr val="000000"/>
              </a:solidFill>
              <a:latin typeface="Segoe UI Light"/>
              <a:cs typeface="Segoe UI Light"/>
            </a:endParaRPr>
          </a:p>
        </p:txBody>
      </p:sp>
    </p:spTree>
  </p:cSld>
  <p:clrMapOvr>
    <a:masterClrMapping/>
  </p:clrMapOvr>
  <mc:AlternateContent xmlns:mc="http://schemas.openxmlformats.org/markup-compatibility/2006" xmlns:p14="http://schemas.microsoft.com/office/powerpoint/2010/main">
    <mc:Choice Requires="p14">
      <p:transition p14:dur="250" advTm="1000">
        <p:circle/>
      </p:transition>
    </mc:Choice>
    <mc:Fallback xmlns="">
      <p:transition advTm="1000">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7" name="矩形 6"/>
          <p:cNvSpPr/>
          <p:nvPr userDrawn="1"/>
        </p:nvSpPr>
        <p:spPr>
          <a:xfrm>
            <a:off x="440603" y="759873"/>
            <a:ext cx="662361" cy="379656"/>
          </a:xfrm>
          <a:prstGeom prst="rect">
            <a:avLst/>
          </a:prstGeom>
        </p:spPr>
        <p:txBody>
          <a:bodyPr wrap="none">
            <a:spAutoFit/>
          </a:bodyPr>
          <a:lstStyle/>
          <a:p>
            <a:pPr defTabSz="608965"/>
            <a:r>
              <a:rPr lang="zh-CN" altLang="en-US" sz="1865" dirty="0">
                <a:solidFill>
                  <a:srgbClr val="FFFFFF"/>
                </a:solidFill>
                <a:latin typeface="Segoe UI Light"/>
                <a:ea typeface="微软雅黑" charset="-122"/>
                <a:cs typeface="Segoe UI Light"/>
              </a:rPr>
              <a:t>标注</a:t>
            </a:r>
          </a:p>
        </p:txBody>
      </p:sp>
      <p:sp>
        <p:nvSpPr>
          <p:cNvPr id="8" name="矩形 7"/>
          <p:cNvSpPr/>
          <p:nvPr userDrawn="1"/>
        </p:nvSpPr>
        <p:spPr>
          <a:xfrm>
            <a:off x="2857674" y="841948"/>
            <a:ext cx="1402001" cy="3292440"/>
          </a:xfrm>
          <a:prstGeom prst="rect">
            <a:avLst/>
          </a:prstGeom>
        </p:spPr>
        <p:txBody>
          <a:bodyPr wrap="square">
            <a:spAutoFit/>
          </a:bodyPr>
          <a:lstStyle/>
          <a:p>
            <a:pPr defTabSz="608965">
              <a:lnSpc>
                <a:spcPct val="130000"/>
              </a:lnSpc>
            </a:pPr>
            <a:r>
              <a:rPr lang="zh-CN" altLang="en-US" sz="1335" dirty="0">
                <a:solidFill>
                  <a:srgbClr val="FFFFFF"/>
                </a:solidFill>
                <a:latin typeface="Segoe UI Light"/>
                <a:ea typeface="微软雅黑" charset="-122"/>
                <a:cs typeface="Segoe UI Light"/>
              </a:rPr>
              <a:t>字体使用 </a:t>
            </a:r>
            <a:endParaRPr lang="en-US" altLang="zh-CN" sz="1335" dirty="0">
              <a:solidFill>
                <a:srgbClr val="FFFFFF"/>
              </a:solidFill>
              <a:latin typeface="Segoe UI Light"/>
              <a:ea typeface="微软雅黑" charset="-122"/>
              <a:cs typeface="Segoe UI Light"/>
            </a:endParaRPr>
          </a:p>
          <a:p>
            <a:pPr defTabSz="608965">
              <a:lnSpc>
                <a:spcPct val="130000"/>
              </a:lnSpc>
            </a:pPr>
            <a:endParaRPr lang="en-US" altLang="zh-CN" sz="1335" dirty="0">
              <a:solidFill>
                <a:srgbClr val="FFFFFF"/>
              </a:solidFill>
              <a:latin typeface="Segoe UI Light"/>
              <a:ea typeface="微软雅黑" charset="-122"/>
              <a:cs typeface="Segoe UI Light"/>
            </a:endParaRPr>
          </a:p>
          <a:p>
            <a:pPr defTabSz="608965">
              <a:lnSpc>
                <a:spcPct val="130000"/>
              </a:lnSpc>
            </a:pPr>
            <a:endParaRPr lang="en-US" altLang="zh-CN" sz="1335" dirty="0">
              <a:solidFill>
                <a:srgbClr val="FFFFFF"/>
              </a:solidFill>
              <a:latin typeface="Segoe UI Light"/>
              <a:ea typeface="微软雅黑" charset="-122"/>
              <a:cs typeface="Segoe UI Light"/>
            </a:endParaRPr>
          </a:p>
          <a:p>
            <a:pPr defTabSz="608965">
              <a:lnSpc>
                <a:spcPct val="130000"/>
              </a:lnSpc>
            </a:pPr>
            <a:endParaRPr lang="en-US" altLang="zh-CN" sz="1335" dirty="0">
              <a:solidFill>
                <a:srgbClr val="FFFFFF"/>
              </a:solidFill>
              <a:latin typeface="Segoe UI Light"/>
              <a:ea typeface="微软雅黑" charset="-122"/>
              <a:cs typeface="Segoe UI Light"/>
            </a:endParaRPr>
          </a:p>
          <a:p>
            <a:pPr defTabSz="608965">
              <a:lnSpc>
                <a:spcPct val="130000"/>
              </a:lnSpc>
            </a:pPr>
            <a:endParaRPr lang="en-US" altLang="zh-CN" sz="1335" dirty="0">
              <a:solidFill>
                <a:srgbClr val="FFFFFF"/>
              </a:solidFill>
              <a:latin typeface="Segoe UI Light"/>
              <a:ea typeface="微软雅黑" charset="-122"/>
              <a:cs typeface="Segoe UI Light"/>
            </a:endParaRPr>
          </a:p>
          <a:p>
            <a:pPr defTabSz="608965">
              <a:lnSpc>
                <a:spcPct val="130000"/>
              </a:lnSpc>
            </a:pPr>
            <a:r>
              <a:rPr lang="zh-CN" altLang="en-US" sz="1335" dirty="0">
                <a:solidFill>
                  <a:srgbClr val="FFFFFF"/>
                </a:solidFill>
                <a:latin typeface="Segoe UI Light"/>
                <a:ea typeface="微软雅黑" charset="-122"/>
                <a:cs typeface="Segoe UI Light"/>
              </a:rPr>
              <a:t>行距</a:t>
            </a:r>
            <a:endParaRPr lang="en-US" altLang="zh-CN" sz="1335" dirty="0">
              <a:solidFill>
                <a:srgbClr val="FFFFFF"/>
              </a:solidFill>
              <a:latin typeface="Segoe UI Light"/>
              <a:ea typeface="微软雅黑" charset="-122"/>
              <a:cs typeface="Segoe UI Light"/>
            </a:endParaRPr>
          </a:p>
          <a:p>
            <a:pPr defTabSz="608965">
              <a:lnSpc>
                <a:spcPct val="130000"/>
              </a:lnSpc>
            </a:pPr>
            <a:endParaRPr lang="en-US" altLang="zh-CN" sz="1335" dirty="0">
              <a:solidFill>
                <a:srgbClr val="FFFFFF"/>
              </a:solidFill>
              <a:latin typeface="Segoe UI Light"/>
              <a:ea typeface="微软雅黑" charset="-122"/>
              <a:cs typeface="Segoe UI Light"/>
            </a:endParaRPr>
          </a:p>
          <a:p>
            <a:pPr defTabSz="608965">
              <a:lnSpc>
                <a:spcPct val="130000"/>
              </a:lnSpc>
            </a:pPr>
            <a:endParaRPr lang="en-US" altLang="zh-CN" sz="1335" dirty="0">
              <a:solidFill>
                <a:srgbClr val="FFFFFF"/>
              </a:solidFill>
              <a:latin typeface="Segoe UI Light"/>
              <a:ea typeface="微软雅黑" charset="-122"/>
              <a:cs typeface="Segoe UI Light"/>
            </a:endParaRPr>
          </a:p>
          <a:p>
            <a:pPr defTabSz="608965">
              <a:lnSpc>
                <a:spcPct val="130000"/>
              </a:lnSpc>
            </a:pPr>
            <a:r>
              <a:rPr lang="zh-CN" altLang="en-US" sz="1335" dirty="0">
                <a:solidFill>
                  <a:srgbClr val="FFFFFF"/>
                </a:solidFill>
                <a:latin typeface="Segoe UI Light"/>
                <a:ea typeface="微软雅黑" charset="-122"/>
                <a:cs typeface="Segoe UI Light"/>
              </a:rPr>
              <a:t>背景图片出处</a:t>
            </a:r>
          </a:p>
          <a:p>
            <a:pPr defTabSz="608965">
              <a:lnSpc>
                <a:spcPct val="130000"/>
              </a:lnSpc>
            </a:pPr>
            <a:endParaRPr lang="zh-CN" altLang="en-US" sz="1335" dirty="0">
              <a:solidFill>
                <a:srgbClr val="FFFFFF"/>
              </a:solidFill>
              <a:latin typeface="Segoe UI Light"/>
              <a:ea typeface="微软雅黑" charset="-122"/>
              <a:cs typeface="Segoe UI Light"/>
            </a:endParaRPr>
          </a:p>
          <a:p>
            <a:pPr defTabSz="608965">
              <a:lnSpc>
                <a:spcPct val="130000"/>
              </a:lnSpc>
            </a:pPr>
            <a:endParaRPr lang="zh-CN" altLang="en-US" sz="1335" dirty="0">
              <a:solidFill>
                <a:srgbClr val="FFFFFF"/>
              </a:solidFill>
              <a:latin typeface="Segoe UI Light"/>
              <a:ea typeface="微软雅黑" charset="-122"/>
              <a:cs typeface="Segoe UI Light"/>
            </a:endParaRPr>
          </a:p>
          <a:p>
            <a:pPr defTabSz="608965">
              <a:lnSpc>
                <a:spcPct val="130000"/>
              </a:lnSpc>
            </a:pPr>
            <a:r>
              <a:rPr lang="zh-CN" altLang="en-US" sz="1335" dirty="0">
                <a:solidFill>
                  <a:srgbClr val="FFFFFF"/>
                </a:solidFill>
                <a:latin typeface="Segoe UI Light"/>
                <a:ea typeface="微软雅黑" charset="-122"/>
                <a:cs typeface="Segoe UI Light"/>
              </a:rPr>
              <a:t>声明</a:t>
            </a:r>
            <a:endParaRPr lang="en-US" altLang="zh-CN" sz="1335" dirty="0">
              <a:solidFill>
                <a:srgbClr val="FFFFFF"/>
              </a:solidFill>
              <a:latin typeface="Segoe UI Light"/>
              <a:ea typeface="微软雅黑" charset="-122"/>
              <a:cs typeface="Segoe UI Light"/>
            </a:endParaRPr>
          </a:p>
        </p:txBody>
      </p:sp>
      <p:sp>
        <p:nvSpPr>
          <p:cNvPr id="9" name="矩形 8"/>
          <p:cNvSpPr/>
          <p:nvPr userDrawn="1"/>
        </p:nvSpPr>
        <p:spPr>
          <a:xfrm>
            <a:off x="4395052" y="841948"/>
            <a:ext cx="3727457" cy="3825791"/>
          </a:xfrm>
          <a:prstGeom prst="rect">
            <a:avLst/>
          </a:prstGeom>
        </p:spPr>
        <p:txBody>
          <a:bodyPr wrap="square">
            <a:spAutoFit/>
          </a:bodyPr>
          <a:lstStyle/>
          <a:p>
            <a:pPr defTabSz="608965">
              <a:lnSpc>
                <a:spcPct val="130000"/>
              </a:lnSpc>
            </a:pPr>
            <a:r>
              <a:rPr lang="zh-CN" altLang="en-US" sz="1335" dirty="0">
                <a:solidFill>
                  <a:srgbClr val="FFFFFF"/>
                </a:solidFill>
                <a:latin typeface="Segoe UI Light"/>
                <a:ea typeface="微软雅黑" charset="-122"/>
                <a:cs typeface="Segoe UI Light"/>
              </a:rPr>
              <a:t>英文 </a:t>
            </a:r>
            <a:r>
              <a:rPr lang="en-US" altLang="zh-CN" sz="1335">
                <a:solidFill>
                  <a:srgbClr val="FFFFFF"/>
                </a:solidFill>
                <a:latin typeface="Segoe UI Light"/>
                <a:ea typeface="微软雅黑" charset="-122"/>
                <a:cs typeface="Segoe UI Light"/>
              </a:rPr>
              <a:t>Century Gothic</a:t>
            </a:r>
            <a:endParaRPr lang="en-US" altLang="zh-CN" sz="1335" dirty="0">
              <a:solidFill>
                <a:srgbClr val="FFFFFF"/>
              </a:solidFill>
              <a:latin typeface="Segoe UI Light"/>
              <a:ea typeface="微软雅黑" charset="-122"/>
              <a:cs typeface="Segoe UI Light"/>
            </a:endParaRPr>
          </a:p>
          <a:p>
            <a:pPr defTabSz="608965">
              <a:lnSpc>
                <a:spcPct val="130000"/>
              </a:lnSpc>
            </a:pPr>
            <a:endParaRPr lang="en-US" altLang="zh-CN" sz="1335" dirty="0">
              <a:solidFill>
                <a:srgbClr val="FFFFFF"/>
              </a:solidFill>
              <a:latin typeface="Segoe UI Light"/>
              <a:ea typeface="微软雅黑" charset="-122"/>
              <a:cs typeface="Segoe UI Light"/>
            </a:endParaRPr>
          </a:p>
          <a:p>
            <a:pPr defTabSz="608965">
              <a:lnSpc>
                <a:spcPct val="130000"/>
              </a:lnSpc>
            </a:pPr>
            <a:r>
              <a:rPr lang="zh-CN" altLang="en-US" sz="1335" dirty="0">
                <a:solidFill>
                  <a:srgbClr val="FFFFFF"/>
                </a:solidFill>
                <a:latin typeface="Segoe UI Light"/>
                <a:ea typeface="微软雅黑" charset="-122"/>
                <a:cs typeface="Segoe UI Light"/>
              </a:rPr>
              <a:t>中文 微软雅黑</a:t>
            </a:r>
            <a:endParaRPr lang="en-US" altLang="zh-CN" sz="1335" dirty="0">
              <a:solidFill>
                <a:srgbClr val="FFFFFF"/>
              </a:solidFill>
              <a:latin typeface="Segoe UI Light"/>
              <a:ea typeface="微软雅黑" charset="-122"/>
              <a:cs typeface="Segoe UI Light"/>
            </a:endParaRPr>
          </a:p>
          <a:p>
            <a:pPr defTabSz="608965">
              <a:lnSpc>
                <a:spcPct val="130000"/>
              </a:lnSpc>
            </a:pPr>
            <a:endParaRPr lang="en-US" altLang="zh-CN" sz="1335" dirty="0">
              <a:solidFill>
                <a:srgbClr val="FFFFFF"/>
              </a:solidFill>
              <a:latin typeface="Segoe UI Light"/>
              <a:ea typeface="微软雅黑" charset="-122"/>
              <a:cs typeface="Segoe UI Light"/>
            </a:endParaRPr>
          </a:p>
          <a:p>
            <a:pPr defTabSz="608965">
              <a:lnSpc>
                <a:spcPct val="130000"/>
              </a:lnSpc>
            </a:pPr>
            <a:endParaRPr lang="en-US" altLang="zh-CN" sz="1335" dirty="0">
              <a:solidFill>
                <a:srgbClr val="FFFFFF"/>
              </a:solidFill>
              <a:latin typeface="Segoe UI Light"/>
              <a:ea typeface="微软雅黑" charset="-122"/>
              <a:cs typeface="Segoe UI Light"/>
            </a:endParaRPr>
          </a:p>
          <a:p>
            <a:pPr defTabSz="608965">
              <a:lnSpc>
                <a:spcPct val="130000"/>
              </a:lnSpc>
            </a:pPr>
            <a:r>
              <a:rPr lang="zh-CN" altLang="en-US" sz="1335" dirty="0">
                <a:solidFill>
                  <a:srgbClr val="FFFFFF"/>
                </a:solidFill>
                <a:latin typeface="Segoe UI Light"/>
                <a:ea typeface="微软雅黑" charset="-122"/>
                <a:cs typeface="Segoe UI Light"/>
              </a:rPr>
              <a:t>正文 </a:t>
            </a:r>
            <a:r>
              <a:rPr lang="en-US" altLang="zh-CN" sz="1335" dirty="0">
                <a:solidFill>
                  <a:srgbClr val="FFFFFF"/>
                </a:solidFill>
                <a:latin typeface="Segoe UI Light"/>
                <a:ea typeface="微软雅黑" charset="-122"/>
                <a:cs typeface="Segoe UI Light"/>
              </a:rPr>
              <a:t>1.3</a:t>
            </a:r>
          </a:p>
          <a:p>
            <a:pPr defTabSz="608965">
              <a:lnSpc>
                <a:spcPct val="130000"/>
              </a:lnSpc>
            </a:pPr>
            <a:endParaRPr lang="en-US" altLang="zh-CN" sz="1335" dirty="0">
              <a:solidFill>
                <a:srgbClr val="FFFFFF"/>
              </a:solidFill>
              <a:latin typeface="Segoe UI Light"/>
              <a:ea typeface="微软雅黑" charset="-122"/>
              <a:cs typeface="Segoe UI Light"/>
            </a:endParaRPr>
          </a:p>
          <a:p>
            <a:pPr defTabSz="608965">
              <a:lnSpc>
                <a:spcPct val="130000"/>
              </a:lnSpc>
            </a:pPr>
            <a:endParaRPr lang="en-US" altLang="zh-CN" sz="1335" dirty="0">
              <a:solidFill>
                <a:srgbClr val="FFFFFF"/>
              </a:solidFill>
              <a:latin typeface="Segoe UI Light"/>
              <a:ea typeface="微软雅黑" charset="-122"/>
              <a:cs typeface="Segoe UI Light"/>
            </a:endParaRPr>
          </a:p>
          <a:p>
            <a:pPr defTabSz="608965">
              <a:lnSpc>
                <a:spcPct val="130000"/>
              </a:lnSpc>
            </a:pPr>
            <a:r>
              <a:rPr lang="en-US" altLang="zh-CN" sz="1335" dirty="0" err="1">
                <a:solidFill>
                  <a:srgbClr val="FFFFFF"/>
                </a:solidFill>
                <a:latin typeface="Segoe UI Light"/>
                <a:ea typeface="微软雅黑" charset="-122"/>
                <a:cs typeface="Segoe UI Light"/>
              </a:rPr>
              <a:t>cn.bing.com</a:t>
            </a:r>
            <a:endParaRPr lang="zh-CN" altLang="en-US" sz="1335" dirty="0">
              <a:solidFill>
                <a:srgbClr val="FFFFFF"/>
              </a:solidFill>
              <a:latin typeface="Segoe UI Light"/>
              <a:ea typeface="微软雅黑" charset="-122"/>
              <a:cs typeface="Segoe UI Light"/>
            </a:endParaRPr>
          </a:p>
          <a:p>
            <a:pPr defTabSz="608965">
              <a:lnSpc>
                <a:spcPct val="130000"/>
              </a:lnSpc>
            </a:pPr>
            <a:endParaRPr lang="zh-CN" altLang="en-US" sz="1335" dirty="0">
              <a:solidFill>
                <a:srgbClr val="FFFFFF"/>
              </a:solidFill>
              <a:latin typeface="Segoe UI Light"/>
              <a:ea typeface="微软雅黑" charset="-122"/>
              <a:cs typeface="Segoe UI Light"/>
            </a:endParaRPr>
          </a:p>
          <a:p>
            <a:pPr defTabSz="608965">
              <a:lnSpc>
                <a:spcPct val="130000"/>
              </a:lnSpc>
            </a:pPr>
            <a:endParaRPr lang="zh-CN" altLang="en-US" sz="1335" dirty="0">
              <a:solidFill>
                <a:srgbClr val="FFFFFF"/>
              </a:solidFill>
              <a:latin typeface="Segoe UI Light"/>
              <a:ea typeface="微软雅黑" charset="-122"/>
              <a:cs typeface="Segoe UI Light"/>
            </a:endParaRPr>
          </a:p>
          <a:p>
            <a:pPr defTabSz="608965">
              <a:lnSpc>
                <a:spcPct val="130000"/>
              </a:lnSpc>
            </a:pPr>
            <a:r>
              <a:rPr lang="zh-CN" altLang="en-US" sz="1335" dirty="0">
                <a:solidFill>
                  <a:prstClr val="white"/>
                </a:solidFill>
                <a:latin typeface="微软雅黑" charset="-122"/>
                <a:ea typeface="微软雅黑" charset="-122"/>
              </a:rPr>
              <a:t>互联网是一个开放共享的平台</a:t>
            </a:r>
          </a:p>
          <a:p>
            <a:pPr defTabSz="608965">
              <a:lnSpc>
                <a:spcPct val="130000"/>
              </a:lnSpc>
            </a:pPr>
            <a:r>
              <a:rPr kumimoji="1" lang="en-US" altLang="zh-CN" sz="1335" dirty="0">
                <a:solidFill>
                  <a:prstClr val="white"/>
                </a:solidFill>
                <a:latin typeface="Segoe UI Light"/>
                <a:ea typeface="微软雅黑" charset="-122"/>
                <a:cs typeface="Segoe UI Light"/>
              </a:rPr>
              <a:t>OfficePLUS</a:t>
            </a:r>
            <a:r>
              <a:rPr lang="zh-CN" altLang="en-US" sz="1335" dirty="0">
                <a:solidFill>
                  <a:prstClr val="white"/>
                </a:solidFill>
                <a:latin typeface="微软雅黑" charset="-122"/>
                <a:ea typeface="微软雅黑" charset="-122"/>
              </a:rPr>
              <a:t> 部分设计灵感与元素来源于网络</a:t>
            </a:r>
          </a:p>
          <a:p>
            <a:pPr defTabSz="608965">
              <a:lnSpc>
                <a:spcPct val="130000"/>
              </a:lnSpc>
            </a:pPr>
            <a:r>
              <a:rPr lang="zh-CN" altLang="en-US" sz="1335" dirty="0">
                <a:solidFill>
                  <a:prstClr val="white"/>
                </a:solidFill>
                <a:latin typeface="微软雅黑" charset="-122"/>
                <a:ea typeface="微软雅黑" charset="-122"/>
              </a:rPr>
              <a:t>如有建议请联系 </a:t>
            </a:r>
            <a:r>
              <a:rPr lang="zh-CN" altLang="en-US" sz="1335" dirty="0">
                <a:solidFill>
                  <a:prstClr val="white"/>
                </a:solidFill>
                <a:latin typeface="Segoe UI Light" charset="0"/>
                <a:ea typeface="Segoe UI Light" charset="0"/>
                <a:cs typeface="Segoe UI Light" charset="0"/>
              </a:rPr>
              <a:t>officeplus@microsoft.com</a:t>
            </a:r>
            <a:endParaRPr lang="en-US" altLang="zh-CN" sz="1335" dirty="0">
              <a:solidFill>
                <a:srgbClr val="FFFFFF"/>
              </a:solidFill>
              <a:latin typeface="Segoe UI Light"/>
              <a:ea typeface="微软雅黑" charset="-122"/>
              <a:cs typeface="Segoe UI Light"/>
            </a:endParaRPr>
          </a:p>
        </p:txBody>
      </p:sp>
      <p:sp>
        <p:nvSpPr>
          <p:cNvPr id="10" name="矩形 9"/>
          <p:cNvSpPr/>
          <p:nvPr userDrawn="1"/>
        </p:nvSpPr>
        <p:spPr>
          <a:xfrm>
            <a:off x="440603" y="182445"/>
            <a:ext cx="816249" cy="256545"/>
          </a:xfrm>
          <a:prstGeom prst="rect">
            <a:avLst/>
          </a:prstGeom>
        </p:spPr>
        <p:txBody>
          <a:bodyPr wrap="none">
            <a:spAutoFit/>
          </a:bodyPr>
          <a:lstStyle/>
          <a:p>
            <a:pPr defTabSz="608965"/>
            <a:r>
              <a:rPr kumimoji="1" lang="en-US" altLang="zh-CN" sz="1065" dirty="0">
                <a:solidFill>
                  <a:prstClr val="white"/>
                </a:solidFill>
                <a:latin typeface="Segoe UI Light"/>
                <a:ea typeface="微软雅黑" charset="-122"/>
                <a:cs typeface="Segoe UI Light"/>
              </a:rPr>
              <a:t>OfficePLUS</a:t>
            </a:r>
            <a:endParaRPr lang="zh-CN" altLang="en-US" sz="1065" dirty="0">
              <a:solidFill>
                <a:prstClr val="white"/>
              </a:solidFill>
              <a:latin typeface="Segoe UI Light"/>
              <a:ea typeface="微软雅黑" charset="-122"/>
              <a:cs typeface="Segoe UI Light"/>
            </a:endParaRPr>
          </a:p>
        </p:txBody>
      </p:sp>
    </p:spTree>
  </p:cSld>
  <p:clrMapOvr>
    <a:masterClrMapping/>
  </p:clrMapOvr>
  <mc:AlternateContent xmlns:mc="http://schemas.openxmlformats.org/markup-compatibility/2006" xmlns:p14="http://schemas.microsoft.com/office/powerpoint/2010/main">
    <mc:Choice Requires="p14">
      <p:transition p14:dur="250" advTm="1000">
        <p:circle/>
      </p:transition>
    </mc:Choice>
    <mc:Fallback xmlns="">
      <p:transition advTm="1000">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8965"/>
            <a:r>
              <a:rPr kumimoji="1" lang="zh-CN" altLang="en-US" sz="1335" dirty="0">
                <a:solidFill>
                  <a:srgbClr val="000000"/>
                </a:solidFill>
                <a:latin typeface="微软雅黑" charset="-122"/>
                <a:ea typeface="微软雅黑" charset="-122"/>
              </a:rPr>
              <a:t>点击</a:t>
            </a:r>
            <a:r>
              <a:rPr kumimoji="1" lang="en-US" altLang="zh-CN" sz="1335" dirty="0">
                <a:solidFill>
                  <a:srgbClr val="000000"/>
                </a:solidFill>
                <a:latin typeface="Segoe UI Light" charset="0"/>
                <a:ea typeface="Segoe UI Light" charset="0"/>
                <a:cs typeface="Segoe UI Light" charset="0"/>
              </a:rPr>
              <a:t>Logo</a:t>
            </a:r>
            <a:r>
              <a:rPr kumimoji="1" lang="zh-CN" altLang="en-US" sz="1335" dirty="0">
                <a:solidFill>
                  <a:srgbClr val="000000"/>
                </a:solidFill>
                <a:latin typeface="微软雅黑" charset="-122"/>
                <a:ea typeface="微软雅黑" charset="-122"/>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advTm="1000">
        <p:circle/>
      </p:transition>
    </mc:Choice>
    <mc:Fallback xmlns="">
      <p:transition advTm="1000">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4="http://schemas.microsoft.com/office/powerpoint/2010/main">
    <mc:Choice Requires="p14">
      <p:transition p14:dur="250" advTm="1000">
        <p:circle/>
      </p:transition>
    </mc:Choice>
    <mc:Fallback xmlns="">
      <p:transition advTm="1000">
        <p:circl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矩形 116"/>
          <p:cNvSpPr/>
          <p:nvPr/>
        </p:nvSpPr>
        <p:spPr>
          <a:xfrm>
            <a:off x="3957557" y="1233849"/>
            <a:ext cx="4329586" cy="432958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6" name="文本框 115"/>
          <p:cNvSpPr txBox="1"/>
          <p:nvPr/>
        </p:nvSpPr>
        <p:spPr>
          <a:xfrm>
            <a:off x="3837305" y="1457960"/>
            <a:ext cx="4444365" cy="1906905"/>
          </a:xfrm>
          <a:prstGeom prst="rect">
            <a:avLst/>
          </a:prstGeom>
          <a:noFill/>
          <a:ln>
            <a:noFill/>
          </a:ln>
        </p:spPr>
        <p:txBody>
          <a:bodyPr wrap="square" rtlCol="0">
            <a:spAutoFit/>
          </a:bodyPr>
          <a:lstStyle/>
          <a:p>
            <a:pPr algn="ctr"/>
            <a:r>
              <a:rPr kumimoji="1" lang="zh-CN" altLang="en-US" sz="5200" b="1" dirty="0">
                <a:solidFill>
                  <a:schemeClr val="bg1"/>
                </a:solidFill>
                <a:latin typeface="微软雅黑" charset="-122"/>
              </a:rPr>
              <a:t>人生苦短</a:t>
            </a:r>
            <a:endParaRPr kumimoji="1" lang="en-US" altLang="zh-CN" sz="5200" b="1" dirty="0">
              <a:solidFill>
                <a:schemeClr val="bg1"/>
              </a:solidFill>
              <a:latin typeface="微软雅黑" charset="-122"/>
            </a:endParaRPr>
          </a:p>
          <a:p>
            <a:pPr algn="ctr"/>
            <a:endParaRPr kumimoji="1" lang="zh-CN" altLang="en-US" sz="6600" b="1" dirty="0">
              <a:solidFill>
                <a:schemeClr val="bg1"/>
              </a:solidFill>
              <a:latin typeface="微软雅黑" charset="-122"/>
            </a:endParaRPr>
          </a:p>
        </p:txBody>
      </p:sp>
      <p:grpSp>
        <p:nvGrpSpPr>
          <p:cNvPr id="119" name="组 118"/>
          <p:cNvGrpSpPr/>
          <p:nvPr/>
        </p:nvGrpSpPr>
        <p:grpSpPr>
          <a:xfrm>
            <a:off x="7419372" y="-221648"/>
            <a:ext cx="5828741" cy="5077125"/>
            <a:chOff x="8211887" y="-221648"/>
            <a:chExt cx="5036226" cy="4386805"/>
          </a:xfrm>
        </p:grpSpPr>
        <p:sp>
          <p:nvSpPr>
            <p:cNvPr id="2" name="椭圆 1"/>
            <p:cNvSpPr/>
            <p:nvPr/>
          </p:nvSpPr>
          <p:spPr>
            <a:xfrm>
              <a:off x="10489704" y="-221648"/>
              <a:ext cx="662879" cy="6628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3" name="椭圆 2"/>
            <p:cNvSpPr/>
            <p:nvPr/>
          </p:nvSpPr>
          <p:spPr>
            <a:xfrm>
              <a:off x="9651968" y="2802434"/>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4" name="椭圆 3"/>
            <p:cNvSpPr/>
            <p:nvPr/>
          </p:nvSpPr>
          <p:spPr>
            <a:xfrm>
              <a:off x="10639523" y="2032304"/>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5" name="椭圆 4"/>
            <p:cNvSpPr/>
            <p:nvPr/>
          </p:nvSpPr>
          <p:spPr>
            <a:xfrm>
              <a:off x="9102910" y="1300795"/>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6" name="椭圆 5"/>
            <p:cNvSpPr/>
            <p:nvPr/>
          </p:nvSpPr>
          <p:spPr>
            <a:xfrm>
              <a:off x="11508358" y="295596"/>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7" name="椭圆 6"/>
            <p:cNvSpPr/>
            <p:nvPr/>
          </p:nvSpPr>
          <p:spPr>
            <a:xfrm>
              <a:off x="11994214" y="1135914"/>
              <a:ext cx="778383" cy="77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 name="椭圆 7"/>
            <p:cNvSpPr/>
            <p:nvPr/>
          </p:nvSpPr>
          <p:spPr>
            <a:xfrm>
              <a:off x="10583784" y="1156965"/>
              <a:ext cx="259511" cy="2595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9" name="椭圆 8"/>
            <p:cNvSpPr/>
            <p:nvPr/>
          </p:nvSpPr>
          <p:spPr>
            <a:xfrm>
              <a:off x="11397020" y="2470997"/>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0" name="椭圆 9"/>
            <p:cNvSpPr/>
            <p:nvPr/>
          </p:nvSpPr>
          <p:spPr>
            <a:xfrm>
              <a:off x="9937372" y="1963317"/>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 name="椭圆 10"/>
            <p:cNvSpPr/>
            <p:nvPr/>
          </p:nvSpPr>
          <p:spPr>
            <a:xfrm>
              <a:off x="10885843" y="3143928"/>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 name="椭圆 11"/>
            <p:cNvSpPr/>
            <p:nvPr/>
          </p:nvSpPr>
          <p:spPr>
            <a:xfrm>
              <a:off x="8963628" y="526943"/>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3" name="椭圆 12"/>
            <p:cNvSpPr/>
            <p:nvPr/>
          </p:nvSpPr>
          <p:spPr>
            <a:xfrm>
              <a:off x="8211887" y="-76771"/>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cxnSp>
          <p:nvCxnSpPr>
            <p:cNvPr id="17" name="直线连接符 16"/>
            <p:cNvCxnSpPr>
              <a:stCxn id="2" idx="5"/>
              <a:endCxn id="7" idx="1"/>
            </p:cNvCxnSpPr>
            <p:nvPr/>
          </p:nvCxnSpPr>
          <p:spPr>
            <a:xfrm>
              <a:off x="11055507" y="344156"/>
              <a:ext cx="1052698" cy="9057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直线连接符 17"/>
            <p:cNvCxnSpPr>
              <a:stCxn id="4" idx="7"/>
              <a:endCxn id="7" idx="3"/>
            </p:cNvCxnSpPr>
            <p:nvPr/>
          </p:nvCxnSpPr>
          <p:spPr>
            <a:xfrm flipV="1">
              <a:off x="10949570" y="1800306"/>
              <a:ext cx="1158635" cy="28519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 name="直线连接符 21"/>
            <p:cNvCxnSpPr>
              <a:stCxn id="9" idx="7"/>
              <a:endCxn id="7" idx="4"/>
            </p:cNvCxnSpPr>
            <p:nvPr/>
          </p:nvCxnSpPr>
          <p:spPr>
            <a:xfrm flipV="1">
              <a:off x="11962824" y="1914297"/>
              <a:ext cx="420583" cy="65377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直线连接符 28"/>
            <p:cNvCxnSpPr>
              <a:stCxn id="3" idx="7"/>
              <a:endCxn id="4" idx="3"/>
            </p:cNvCxnSpPr>
            <p:nvPr/>
          </p:nvCxnSpPr>
          <p:spPr>
            <a:xfrm flipV="1">
              <a:off x="10217772" y="2342352"/>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4" name="直线连接符 43"/>
            <p:cNvCxnSpPr>
              <a:stCxn id="5" idx="7"/>
              <a:endCxn id="2" idx="3"/>
            </p:cNvCxnSpPr>
            <p:nvPr/>
          </p:nvCxnSpPr>
          <p:spPr>
            <a:xfrm flipV="1">
              <a:off x="9485831" y="344156"/>
              <a:ext cx="1100949" cy="102233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8" name="直线连接符 47"/>
            <p:cNvCxnSpPr>
              <a:stCxn id="8" idx="0"/>
              <a:endCxn id="2" idx="4"/>
            </p:cNvCxnSpPr>
            <p:nvPr/>
          </p:nvCxnSpPr>
          <p:spPr>
            <a:xfrm flipV="1">
              <a:off x="10713540" y="441231"/>
              <a:ext cx="107605" cy="71573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1" name="直线连接符 50"/>
            <p:cNvCxnSpPr>
              <a:stCxn id="7" idx="2"/>
              <a:endCxn id="8" idx="6"/>
            </p:cNvCxnSpPr>
            <p:nvPr/>
          </p:nvCxnSpPr>
          <p:spPr>
            <a:xfrm flipH="1" flipV="1">
              <a:off x="10843295" y="1286721"/>
              <a:ext cx="1150919" cy="23838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5" name="直线连接符 54"/>
            <p:cNvCxnSpPr>
              <a:stCxn id="8" idx="4"/>
              <a:endCxn id="4" idx="0"/>
            </p:cNvCxnSpPr>
            <p:nvPr/>
          </p:nvCxnSpPr>
          <p:spPr>
            <a:xfrm>
              <a:off x="10713540" y="1416476"/>
              <a:ext cx="107606" cy="6158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直线连接符 57"/>
            <p:cNvCxnSpPr>
              <a:stCxn id="4" idx="5"/>
              <a:endCxn id="9" idx="1"/>
            </p:cNvCxnSpPr>
            <p:nvPr/>
          </p:nvCxnSpPr>
          <p:spPr>
            <a:xfrm>
              <a:off x="10949570" y="2342352"/>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1" name="直线连接符 60"/>
            <p:cNvCxnSpPr>
              <a:stCxn id="5" idx="7"/>
              <a:endCxn id="8" idx="2"/>
            </p:cNvCxnSpPr>
            <p:nvPr/>
          </p:nvCxnSpPr>
          <p:spPr>
            <a:xfrm flipV="1">
              <a:off x="9485831" y="1286721"/>
              <a:ext cx="1097953"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4" name="直线连接符 63"/>
            <p:cNvCxnSpPr>
              <a:stCxn id="5" idx="4"/>
              <a:endCxn id="3" idx="1"/>
            </p:cNvCxnSpPr>
            <p:nvPr/>
          </p:nvCxnSpPr>
          <p:spPr>
            <a:xfrm>
              <a:off x="9327220" y="1749415"/>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a:off x="10064447" y="3739900"/>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cxnSp>
          <p:nvCxnSpPr>
            <p:cNvPr id="71" name="直线连接符 70"/>
            <p:cNvCxnSpPr>
              <a:stCxn id="5" idx="5"/>
              <a:endCxn id="10" idx="1"/>
            </p:cNvCxnSpPr>
            <p:nvPr/>
          </p:nvCxnSpPr>
          <p:spPr>
            <a:xfrm>
              <a:off x="9485831" y="1683716"/>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6" name="直线连接符 75"/>
            <p:cNvCxnSpPr>
              <a:stCxn id="10" idx="7"/>
              <a:endCxn id="8" idx="3"/>
            </p:cNvCxnSpPr>
            <p:nvPr/>
          </p:nvCxnSpPr>
          <p:spPr>
            <a:xfrm flipV="1">
              <a:off x="10144182" y="1378472"/>
              <a:ext cx="477606" cy="6203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直线连接符 78"/>
            <p:cNvCxnSpPr>
              <a:stCxn id="10" idx="6"/>
              <a:endCxn id="4" idx="2"/>
            </p:cNvCxnSpPr>
            <p:nvPr/>
          </p:nvCxnSpPr>
          <p:spPr>
            <a:xfrm>
              <a:off x="10179665" y="2084463"/>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5" name="直线连接符 84"/>
            <p:cNvCxnSpPr>
              <a:stCxn id="3" idx="0"/>
              <a:endCxn id="10" idx="4"/>
            </p:cNvCxnSpPr>
            <p:nvPr/>
          </p:nvCxnSpPr>
          <p:spPr>
            <a:xfrm flipV="1">
              <a:off x="9983409" y="2205609"/>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2" name="直线连接符 91"/>
            <p:cNvCxnSpPr>
              <a:stCxn id="3" idx="6"/>
              <a:endCxn id="9" idx="2"/>
            </p:cNvCxnSpPr>
            <p:nvPr/>
          </p:nvCxnSpPr>
          <p:spPr>
            <a:xfrm flipV="1">
              <a:off x="10314847" y="2802437"/>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6" name="椭圆 95"/>
            <p:cNvSpPr/>
            <p:nvPr/>
          </p:nvSpPr>
          <p:spPr>
            <a:xfrm>
              <a:off x="8858139" y="2342352"/>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97" name="椭圆 96"/>
            <p:cNvSpPr/>
            <p:nvPr/>
          </p:nvSpPr>
          <p:spPr>
            <a:xfrm>
              <a:off x="12963106" y="1871826"/>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sp>
        <p:nvSpPr>
          <p:cNvPr id="131" name="文本框 130"/>
          <p:cNvSpPr txBox="1"/>
          <p:nvPr/>
        </p:nvSpPr>
        <p:spPr>
          <a:xfrm>
            <a:off x="3737610" y="2899410"/>
            <a:ext cx="4643120" cy="2306955"/>
          </a:xfrm>
          <a:prstGeom prst="rect">
            <a:avLst/>
          </a:prstGeom>
          <a:noFill/>
          <a:ln>
            <a:noFill/>
          </a:ln>
        </p:spPr>
        <p:txBody>
          <a:bodyPr wrap="square" rtlCol="0">
            <a:spAutoFit/>
          </a:bodyPr>
          <a:lstStyle/>
          <a:p>
            <a:pPr algn="ctr"/>
            <a:r>
              <a:rPr kumimoji="1" lang="zh-CN" altLang="en-US" sz="7200" b="1" dirty="0">
                <a:solidFill>
                  <a:schemeClr val="bg1"/>
                </a:solidFill>
                <a:latin typeface="微软雅黑" charset="-122"/>
                <a:ea typeface="微软雅黑" charset="-122"/>
                <a:cs typeface="微软雅黑" charset="-122"/>
              </a:rPr>
              <a:t>我用</a:t>
            </a:r>
            <a:r>
              <a:rPr kumimoji="1" lang="en-US" altLang="zh-CN" sz="7200" b="1" dirty="0">
                <a:solidFill>
                  <a:schemeClr val="bg1"/>
                </a:solidFill>
                <a:latin typeface="微软雅黑" charset="-122"/>
                <a:ea typeface="微软雅黑" charset="-122"/>
                <a:cs typeface="微软雅黑" charset="-122"/>
              </a:rPr>
              <a:t>PYTHON</a:t>
            </a:r>
          </a:p>
        </p:txBody>
      </p:sp>
      <p:grpSp>
        <p:nvGrpSpPr>
          <p:cNvPr id="14" name="组 13"/>
          <p:cNvGrpSpPr/>
          <p:nvPr/>
        </p:nvGrpSpPr>
        <p:grpSpPr>
          <a:xfrm>
            <a:off x="-1897854" y="3860312"/>
            <a:ext cx="5094099" cy="4344867"/>
            <a:chOff x="-1897854" y="3860312"/>
            <a:chExt cx="5094099" cy="4344867"/>
          </a:xfrm>
        </p:grpSpPr>
        <p:sp>
          <p:nvSpPr>
            <p:cNvPr id="75" name="椭圆 74"/>
            <p:cNvSpPr/>
            <p:nvPr/>
          </p:nvSpPr>
          <p:spPr>
            <a:xfrm>
              <a:off x="437836" y="4127662"/>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77" name="椭圆 76"/>
            <p:cNvSpPr/>
            <p:nvPr/>
          </p:nvSpPr>
          <p:spPr>
            <a:xfrm>
              <a:off x="-399900" y="6842456"/>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78" name="椭圆 77"/>
            <p:cNvSpPr/>
            <p:nvPr/>
          </p:nvSpPr>
          <p:spPr>
            <a:xfrm>
              <a:off x="587655" y="6072326"/>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0" name="椭圆 79"/>
            <p:cNvSpPr/>
            <p:nvPr/>
          </p:nvSpPr>
          <p:spPr>
            <a:xfrm>
              <a:off x="-948958" y="5340817"/>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1" name="椭圆 80"/>
            <p:cNvSpPr/>
            <p:nvPr/>
          </p:nvSpPr>
          <p:spPr>
            <a:xfrm>
              <a:off x="2331537" y="6169300"/>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2" name="椭圆 81"/>
            <p:cNvSpPr/>
            <p:nvPr/>
          </p:nvSpPr>
          <p:spPr>
            <a:xfrm>
              <a:off x="1670042" y="5033615"/>
              <a:ext cx="627576" cy="627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3" name="椭圆 82"/>
            <p:cNvSpPr/>
            <p:nvPr/>
          </p:nvSpPr>
          <p:spPr>
            <a:xfrm>
              <a:off x="317987" y="4983061"/>
              <a:ext cx="687370" cy="6873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4" name="椭圆 83"/>
            <p:cNvSpPr/>
            <p:nvPr/>
          </p:nvSpPr>
          <p:spPr>
            <a:xfrm>
              <a:off x="1345152" y="6511019"/>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6" name="椭圆 85"/>
            <p:cNvSpPr/>
            <p:nvPr/>
          </p:nvSpPr>
          <p:spPr>
            <a:xfrm>
              <a:off x="-114496" y="6003339"/>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7" name="椭圆 86"/>
            <p:cNvSpPr/>
            <p:nvPr/>
          </p:nvSpPr>
          <p:spPr>
            <a:xfrm>
              <a:off x="833975" y="7183950"/>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8" name="椭圆 87"/>
            <p:cNvSpPr/>
            <p:nvPr/>
          </p:nvSpPr>
          <p:spPr>
            <a:xfrm>
              <a:off x="-1088240" y="4566965"/>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9" name="椭圆 88"/>
            <p:cNvSpPr/>
            <p:nvPr/>
          </p:nvSpPr>
          <p:spPr>
            <a:xfrm>
              <a:off x="-1897854" y="4034310"/>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cxnSp>
          <p:nvCxnSpPr>
            <p:cNvPr id="90" name="直线连接符 89"/>
            <p:cNvCxnSpPr>
              <a:stCxn id="75" idx="5"/>
              <a:endCxn id="82" idx="1"/>
            </p:cNvCxnSpPr>
            <p:nvPr/>
          </p:nvCxnSpPr>
          <p:spPr>
            <a:xfrm>
              <a:off x="739645" y="4429471"/>
              <a:ext cx="1022303" cy="69605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1" name="直线连接符 90"/>
            <p:cNvCxnSpPr>
              <a:stCxn id="78" idx="7"/>
              <a:endCxn id="82" idx="3"/>
            </p:cNvCxnSpPr>
            <p:nvPr/>
          </p:nvCxnSpPr>
          <p:spPr>
            <a:xfrm flipV="1">
              <a:off x="897703" y="5569285"/>
              <a:ext cx="864245" cy="5562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3" name="直线连接符 92"/>
            <p:cNvCxnSpPr>
              <a:stCxn id="84" idx="7"/>
              <a:endCxn id="82" idx="4"/>
            </p:cNvCxnSpPr>
            <p:nvPr/>
          </p:nvCxnSpPr>
          <p:spPr>
            <a:xfrm flipV="1">
              <a:off x="1910955" y="5661191"/>
              <a:ext cx="72875" cy="94690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4" name="直线连接符 93"/>
            <p:cNvCxnSpPr>
              <a:stCxn id="77" idx="7"/>
              <a:endCxn id="78" idx="3"/>
            </p:cNvCxnSpPr>
            <p:nvPr/>
          </p:nvCxnSpPr>
          <p:spPr>
            <a:xfrm flipV="1">
              <a:off x="165904" y="6382374"/>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5" name="直线连接符 94"/>
            <p:cNvCxnSpPr>
              <a:stCxn id="80" idx="7"/>
              <a:endCxn id="75" idx="3"/>
            </p:cNvCxnSpPr>
            <p:nvPr/>
          </p:nvCxnSpPr>
          <p:spPr>
            <a:xfrm flipV="1">
              <a:off x="-566038" y="4429471"/>
              <a:ext cx="1055656" cy="97704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9" name="直线连接符 98"/>
            <p:cNvCxnSpPr>
              <a:stCxn id="83" idx="0"/>
              <a:endCxn id="75" idx="4"/>
            </p:cNvCxnSpPr>
            <p:nvPr/>
          </p:nvCxnSpPr>
          <p:spPr>
            <a:xfrm flipH="1" flipV="1">
              <a:off x="614632" y="4481253"/>
              <a:ext cx="47040" cy="50180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0" name="直线连接符 99"/>
            <p:cNvCxnSpPr>
              <a:stCxn id="82" idx="2"/>
              <a:endCxn id="83" idx="6"/>
            </p:cNvCxnSpPr>
            <p:nvPr/>
          </p:nvCxnSpPr>
          <p:spPr>
            <a:xfrm flipH="1" flipV="1">
              <a:off x="1005357" y="5326743"/>
              <a:ext cx="664685" cy="2066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1" name="直线连接符 100"/>
            <p:cNvCxnSpPr>
              <a:stCxn id="83" idx="4"/>
              <a:endCxn id="78" idx="0"/>
            </p:cNvCxnSpPr>
            <p:nvPr/>
          </p:nvCxnSpPr>
          <p:spPr>
            <a:xfrm>
              <a:off x="661672" y="5670425"/>
              <a:ext cx="107605" cy="40190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2" name="直线连接符 101"/>
            <p:cNvCxnSpPr>
              <a:stCxn id="78" idx="5"/>
              <a:endCxn id="84" idx="1"/>
            </p:cNvCxnSpPr>
            <p:nvPr/>
          </p:nvCxnSpPr>
          <p:spPr>
            <a:xfrm>
              <a:off x="897702" y="6382374"/>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3" name="直线连接符 102"/>
            <p:cNvCxnSpPr>
              <a:stCxn id="80" idx="7"/>
              <a:endCxn id="83" idx="2"/>
            </p:cNvCxnSpPr>
            <p:nvPr/>
          </p:nvCxnSpPr>
          <p:spPr>
            <a:xfrm flipV="1">
              <a:off x="-566038" y="5326743"/>
              <a:ext cx="884025"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4" name="直线连接符 103"/>
            <p:cNvCxnSpPr>
              <a:stCxn id="80" idx="4"/>
              <a:endCxn id="77" idx="1"/>
            </p:cNvCxnSpPr>
            <p:nvPr/>
          </p:nvCxnSpPr>
          <p:spPr>
            <a:xfrm>
              <a:off x="-724648" y="5789437"/>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5" name="椭圆 104"/>
            <p:cNvSpPr/>
            <p:nvPr/>
          </p:nvSpPr>
          <p:spPr>
            <a:xfrm>
              <a:off x="12579" y="7779922"/>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cxnSp>
          <p:nvCxnSpPr>
            <p:cNvPr id="106" name="直线连接符 105"/>
            <p:cNvCxnSpPr>
              <a:stCxn id="80" idx="5"/>
              <a:endCxn id="86" idx="1"/>
            </p:cNvCxnSpPr>
            <p:nvPr/>
          </p:nvCxnSpPr>
          <p:spPr>
            <a:xfrm>
              <a:off x="-566037" y="5723738"/>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7" name="直线连接符 106"/>
            <p:cNvCxnSpPr>
              <a:stCxn id="86" idx="7"/>
              <a:endCxn id="83" idx="3"/>
            </p:cNvCxnSpPr>
            <p:nvPr/>
          </p:nvCxnSpPr>
          <p:spPr>
            <a:xfrm flipV="1">
              <a:off x="92313" y="5569763"/>
              <a:ext cx="326337" cy="46905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8" name="直线连接符 107"/>
            <p:cNvCxnSpPr>
              <a:stCxn id="86" idx="6"/>
              <a:endCxn id="78" idx="2"/>
            </p:cNvCxnSpPr>
            <p:nvPr/>
          </p:nvCxnSpPr>
          <p:spPr>
            <a:xfrm>
              <a:off x="127797" y="6124485"/>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9" name="直线连接符 108"/>
            <p:cNvCxnSpPr>
              <a:stCxn id="77" idx="0"/>
              <a:endCxn id="86" idx="4"/>
            </p:cNvCxnSpPr>
            <p:nvPr/>
          </p:nvCxnSpPr>
          <p:spPr>
            <a:xfrm flipV="1">
              <a:off x="-68459" y="6245631"/>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0" name="直线连接符 109"/>
            <p:cNvCxnSpPr>
              <a:stCxn id="77" idx="6"/>
              <a:endCxn id="84" idx="2"/>
            </p:cNvCxnSpPr>
            <p:nvPr/>
          </p:nvCxnSpPr>
          <p:spPr>
            <a:xfrm flipV="1">
              <a:off x="262979" y="6842459"/>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1" name="椭圆 110"/>
            <p:cNvSpPr/>
            <p:nvPr/>
          </p:nvSpPr>
          <p:spPr>
            <a:xfrm>
              <a:off x="-1193729" y="6382374"/>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2" name="椭圆 111"/>
            <p:cNvSpPr/>
            <p:nvPr/>
          </p:nvSpPr>
          <p:spPr>
            <a:xfrm>
              <a:off x="2911238" y="5911848"/>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3" name="椭圆 112"/>
            <p:cNvSpPr/>
            <p:nvPr/>
          </p:nvSpPr>
          <p:spPr>
            <a:xfrm>
              <a:off x="1069206" y="4219514"/>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4" name="椭圆 113"/>
            <p:cNvSpPr/>
            <p:nvPr/>
          </p:nvSpPr>
          <p:spPr>
            <a:xfrm>
              <a:off x="112126" y="3860312"/>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5" name="椭圆 114"/>
            <p:cNvSpPr/>
            <p:nvPr/>
          </p:nvSpPr>
          <p:spPr>
            <a:xfrm>
              <a:off x="1111420" y="5055122"/>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grpSp>
        <p:nvGrpSpPr>
          <p:cNvPr id="15" name="组 14"/>
          <p:cNvGrpSpPr/>
          <p:nvPr/>
        </p:nvGrpSpPr>
        <p:grpSpPr>
          <a:xfrm>
            <a:off x="3087349" y="2414413"/>
            <a:ext cx="1024513" cy="1398348"/>
            <a:chOff x="3087349" y="2414413"/>
            <a:chExt cx="1024513" cy="1398348"/>
          </a:xfrm>
        </p:grpSpPr>
        <p:sp>
          <p:nvSpPr>
            <p:cNvPr id="120" name="椭圆 119"/>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3" name="椭圆 122"/>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4" name="椭圆 123"/>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5" name="椭圆 124"/>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grpSp>
        <p:nvGrpSpPr>
          <p:cNvPr id="16" name="组 15"/>
          <p:cNvGrpSpPr/>
          <p:nvPr/>
        </p:nvGrpSpPr>
        <p:grpSpPr>
          <a:xfrm>
            <a:off x="7306290" y="4556172"/>
            <a:ext cx="1587497" cy="1201908"/>
            <a:chOff x="7306290" y="4556172"/>
            <a:chExt cx="1587497" cy="1201908"/>
          </a:xfrm>
        </p:grpSpPr>
        <p:sp>
          <p:nvSpPr>
            <p:cNvPr id="126" name="椭圆 125"/>
            <p:cNvSpPr/>
            <p:nvPr/>
          </p:nvSpPr>
          <p:spPr>
            <a:xfrm>
              <a:off x="7306290" y="5384416"/>
              <a:ext cx="373664" cy="3736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7" name="椭圆 126"/>
            <p:cNvSpPr/>
            <p:nvPr/>
          </p:nvSpPr>
          <p:spPr>
            <a:xfrm>
              <a:off x="8478566" y="4826138"/>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8" name="椭圆 127"/>
            <p:cNvSpPr/>
            <p:nvPr/>
          </p:nvSpPr>
          <p:spPr>
            <a:xfrm>
              <a:off x="8742934" y="5142940"/>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9" name="椭圆 128"/>
            <p:cNvSpPr/>
            <p:nvPr/>
          </p:nvSpPr>
          <p:spPr>
            <a:xfrm>
              <a:off x="7705441" y="4556172"/>
              <a:ext cx="351970" cy="3519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lstStyle/>
          <a:p>
            <a:pPr algn="ctr"/>
            <a:r>
              <a:rPr kumimoji="1" lang="zh-CN" altLang="en-US" dirty="0">
                <a:solidFill>
                  <a:schemeClr val="bg1"/>
                </a:solidFill>
                <a:latin typeface="微软雅黑" charset="-122"/>
              </a:rPr>
              <a:t>潭州教育</a:t>
            </a:r>
            <a:r>
              <a:rPr kumimoji="1" lang="en-US" altLang="zh-CN" dirty="0">
                <a:solidFill>
                  <a:schemeClr val="bg1"/>
                </a:solidFill>
                <a:latin typeface="微软雅黑" charset="-122"/>
              </a:rPr>
              <a:t>python</a:t>
            </a:r>
            <a:r>
              <a:rPr kumimoji="1" lang="zh-CN" altLang="en-US" dirty="0">
                <a:solidFill>
                  <a:schemeClr val="bg1"/>
                </a:solidFill>
                <a:latin typeface="微软雅黑" charset="-122"/>
              </a:rPr>
              <a:t>学院</a:t>
            </a:r>
          </a:p>
        </p:txBody>
      </p:sp>
    </p:spTree>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4190" y="259715"/>
            <a:ext cx="4746625" cy="529590"/>
          </a:xfrm>
        </p:spPr>
        <p:txBody>
          <a:bodyPr/>
          <a:lstStyle/>
          <a:p>
            <a:pPr algn="ctr"/>
            <a:r>
              <a:rPr kumimoji="1" lang="en-US" altLang="zh-CN" dirty="0">
                <a:ea typeface="微软雅黑" charset="-122"/>
                <a:cs typeface="微软雅黑" charset="-122"/>
                <a:sym typeface="+mn-ea"/>
              </a:rPr>
              <a:t>  </a:t>
            </a:r>
            <a:r>
              <a:rPr kumimoji="1" lang="en-US" altLang="zh-CN" dirty="0">
                <a:sym typeface="+mn-ea"/>
              </a:rPr>
              <a:t>PART</a:t>
            </a:r>
            <a:r>
              <a:rPr kumimoji="1" lang="zh-CN" altLang="en-US" dirty="0">
                <a:sym typeface="+mn-ea"/>
              </a:rPr>
              <a:t> </a:t>
            </a:r>
            <a:r>
              <a:rPr kumimoji="1" lang="en-US" altLang="zh-CN" dirty="0">
                <a:sym typeface="+mn-ea"/>
              </a:rPr>
              <a:t>ONE  </a:t>
            </a:r>
            <a:r>
              <a:rPr kumimoji="1" lang="en-US" dirty="0">
                <a:ea typeface="微软雅黑" charset="-122"/>
                <a:cs typeface="微软雅黑" charset="-122"/>
                <a:sym typeface="+mn-ea"/>
              </a:rPr>
              <a:t>HTTP</a:t>
            </a:r>
            <a:r>
              <a:rPr kumimoji="1" lang="zh-CN" altLang="en-US" dirty="0">
                <a:ea typeface="微软雅黑" charset="-122"/>
                <a:cs typeface="微软雅黑" charset="-122"/>
                <a:sym typeface="+mn-ea"/>
              </a:rPr>
              <a:t>与</a:t>
            </a:r>
            <a:r>
              <a:rPr kumimoji="1" lang="en-US" altLang="zh-CN" dirty="0">
                <a:ea typeface="微软雅黑" charset="-122"/>
                <a:cs typeface="微软雅黑" charset="-122"/>
                <a:sym typeface="+mn-ea"/>
              </a:rPr>
              <a:t>HTTPS</a:t>
            </a:r>
            <a:endParaRPr kumimoji="1" lang="en-US" altLang="zh-CN" dirty="0">
              <a:latin typeface="微软雅黑" charset="-122"/>
              <a:ea typeface="微软雅黑" charset="-122"/>
              <a:cs typeface="微软雅黑" charset="-122"/>
              <a:sym typeface="+mn-ea"/>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lstStyle/>
          <a:p>
            <a:pPr algn="ctr"/>
            <a:r>
              <a:rPr kumimoji="1" lang="zh-CN" altLang="en-US" dirty="0">
                <a:solidFill>
                  <a:schemeClr val="bg1"/>
                </a:solidFill>
                <a:latin typeface="微软雅黑" charset="-122"/>
              </a:rPr>
              <a:t>潭州教育</a:t>
            </a:r>
            <a:r>
              <a:rPr kumimoji="1" lang="en-US" altLang="zh-CN" dirty="0">
                <a:solidFill>
                  <a:schemeClr val="bg1"/>
                </a:solidFill>
                <a:latin typeface="微软雅黑" charset="-122"/>
              </a:rPr>
              <a:t>python</a:t>
            </a:r>
            <a:r>
              <a:rPr kumimoji="1" lang="zh-CN" altLang="en-US" dirty="0">
                <a:solidFill>
                  <a:schemeClr val="bg1"/>
                </a:solidFill>
                <a:latin typeface="微软雅黑" charset="-122"/>
              </a:rPr>
              <a:t>学院</a:t>
            </a:r>
          </a:p>
        </p:txBody>
      </p:sp>
      <p:sp>
        <p:nvSpPr>
          <p:cNvPr id="27" name="矩形 26"/>
          <p:cNvSpPr/>
          <p:nvPr/>
        </p:nvSpPr>
        <p:spPr>
          <a:xfrm>
            <a:off x="6250940" y="259715"/>
            <a:ext cx="2480945" cy="430530"/>
          </a:xfrm>
          <a:prstGeom prst="rect">
            <a:avLst/>
          </a:prstGeom>
          <a:noFill/>
          <a:ln>
            <a:noFill/>
          </a:ln>
        </p:spPr>
        <p:txBody>
          <a:bodyPr vert="horz" wrap="square" lIns="0" tIns="0" rIns="0" bIns="0" numCol="1" anchor="t" anchorCtr="0" compatLnSpc="1">
            <a:spAutoFit/>
          </a:bodyPr>
          <a:lstStyle/>
          <a:p>
            <a:pPr defTabSz="963295">
              <a:defRPr/>
            </a:pPr>
            <a:r>
              <a:rPr lang="en-US" altLang="zh-CN" sz="2800" b="1" dirty="0">
                <a:solidFill>
                  <a:schemeClr val="bg1"/>
                </a:solidFill>
                <a:latin typeface="微软雅黑" charset="-122"/>
                <a:ea typeface="微软雅黑" charset="-122"/>
              </a:rPr>
              <a:t>HTTP</a:t>
            </a:r>
            <a:r>
              <a:rPr lang="zh-CN" altLang="en-US" sz="2800" b="1" dirty="0">
                <a:solidFill>
                  <a:schemeClr val="bg1"/>
                </a:solidFill>
                <a:latin typeface="微软雅黑" charset="-122"/>
                <a:ea typeface="微软雅黑" charset="-122"/>
              </a:rPr>
              <a:t>请求头</a:t>
            </a:r>
          </a:p>
        </p:txBody>
      </p:sp>
      <p:pic>
        <p:nvPicPr>
          <p:cNvPr id="4" name="图片 3"/>
          <p:cNvPicPr>
            <a:picLocks noChangeAspect="1"/>
          </p:cNvPicPr>
          <p:nvPr/>
        </p:nvPicPr>
        <p:blipFill>
          <a:blip r:embed="rId3"/>
          <a:stretch>
            <a:fillRect/>
          </a:stretch>
        </p:blipFill>
        <p:spPr>
          <a:xfrm>
            <a:off x="-1" y="94185"/>
            <a:ext cx="4980097" cy="2690579"/>
          </a:xfrm>
          <a:prstGeom prst="rect">
            <a:avLst/>
          </a:prstGeom>
        </p:spPr>
      </p:pic>
      <p:pic>
        <p:nvPicPr>
          <p:cNvPr id="5" name="图片 4"/>
          <p:cNvPicPr>
            <a:picLocks noChangeAspect="1"/>
          </p:cNvPicPr>
          <p:nvPr/>
        </p:nvPicPr>
        <p:blipFill>
          <a:blip r:embed="rId4"/>
          <a:stretch>
            <a:fillRect/>
          </a:stretch>
        </p:blipFill>
        <p:spPr>
          <a:xfrm>
            <a:off x="5060463" y="0"/>
            <a:ext cx="7131537" cy="3144982"/>
          </a:xfrm>
          <a:prstGeom prst="rect">
            <a:avLst/>
          </a:prstGeom>
        </p:spPr>
      </p:pic>
      <p:pic>
        <p:nvPicPr>
          <p:cNvPr id="6" name="图片 5"/>
          <p:cNvPicPr>
            <a:picLocks noChangeAspect="1"/>
          </p:cNvPicPr>
          <p:nvPr/>
        </p:nvPicPr>
        <p:blipFill>
          <a:blip r:embed="rId5"/>
          <a:stretch>
            <a:fillRect/>
          </a:stretch>
        </p:blipFill>
        <p:spPr>
          <a:xfrm>
            <a:off x="367407" y="4001356"/>
            <a:ext cx="11824593" cy="280266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by="(-#ppt_w*2)" calcmode="lin" valueType="num">
                                      <p:cBhvr rctx="PPT">
                                        <p:cTn id="7" dur="300" autoRev="1" fill="hold">
                                          <p:stCondLst>
                                            <p:cond delay="0"/>
                                          </p:stCondLst>
                                        </p:cTn>
                                        <p:tgtEl>
                                          <p:spTgt spid="27"/>
                                        </p:tgtEl>
                                        <p:attrNameLst>
                                          <p:attrName>ppt_w</p:attrName>
                                        </p:attrNameLst>
                                      </p:cBhvr>
                                    </p:anim>
                                    <p:anim by="(#ppt_w*0.50)" calcmode="lin" valueType="num">
                                      <p:cBhvr>
                                        <p:cTn id="8" dur="300" decel="50000" autoRev="1" fill="hold">
                                          <p:stCondLst>
                                            <p:cond delay="0"/>
                                          </p:stCondLst>
                                        </p:cTn>
                                        <p:tgtEl>
                                          <p:spTgt spid="27"/>
                                        </p:tgtEl>
                                        <p:attrNameLst>
                                          <p:attrName>ppt_x</p:attrName>
                                        </p:attrNameLst>
                                      </p:cBhvr>
                                    </p:anim>
                                    <p:anim from="(-#ppt_h/2)" to="(#ppt_y)" calcmode="lin" valueType="num">
                                      <p:cBhvr>
                                        <p:cTn id="9" dur="600" fill="hold">
                                          <p:stCondLst>
                                            <p:cond delay="0"/>
                                          </p:stCondLst>
                                        </p:cTn>
                                        <p:tgtEl>
                                          <p:spTgt spid="27"/>
                                        </p:tgtEl>
                                        <p:attrNameLst>
                                          <p:attrName>ppt_y</p:attrName>
                                        </p:attrNameLst>
                                      </p:cBhvr>
                                    </p:anim>
                                    <p:animRot by="21600000">
                                      <p:cBhvr>
                                        <p:cTn id="10" dur="600" fill="hold">
                                          <p:stCondLst>
                                            <p:cond delay="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4190" y="259715"/>
            <a:ext cx="4746625" cy="529590"/>
          </a:xfrm>
        </p:spPr>
        <p:txBody>
          <a:bodyPr/>
          <a:lstStyle/>
          <a:p>
            <a:pPr algn="ctr"/>
            <a:r>
              <a:rPr kumimoji="1" lang="en-US" altLang="zh-CN" dirty="0">
                <a:ea typeface="微软雅黑" charset="-122"/>
                <a:cs typeface="微软雅黑" charset="-122"/>
                <a:sym typeface="+mn-ea"/>
              </a:rPr>
              <a:t>  </a:t>
            </a:r>
            <a:r>
              <a:rPr kumimoji="1" lang="en-US" altLang="zh-CN" dirty="0">
                <a:sym typeface="+mn-ea"/>
              </a:rPr>
              <a:t>PART</a:t>
            </a:r>
            <a:r>
              <a:rPr kumimoji="1" lang="zh-CN" altLang="en-US" dirty="0">
                <a:sym typeface="+mn-ea"/>
              </a:rPr>
              <a:t> </a:t>
            </a:r>
            <a:r>
              <a:rPr kumimoji="1" lang="en-US" altLang="zh-CN" dirty="0">
                <a:sym typeface="+mn-ea"/>
              </a:rPr>
              <a:t>ONE  </a:t>
            </a:r>
            <a:r>
              <a:rPr kumimoji="1" lang="en-US" dirty="0">
                <a:ea typeface="微软雅黑" charset="-122"/>
                <a:cs typeface="微软雅黑" charset="-122"/>
                <a:sym typeface="+mn-ea"/>
              </a:rPr>
              <a:t>HTTP</a:t>
            </a:r>
            <a:r>
              <a:rPr kumimoji="1" lang="zh-CN" altLang="en-US" dirty="0">
                <a:ea typeface="微软雅黑" charset="-122"/>
                <a:cs typeface="微软雅黑" charset="-122"/>
                <a:sym typeface="+mn-ea"/>
              </a:rPr>
              <a:t>与</a:t>
            </a:r>
            <a:r>
              <a:rPr kumimoji="1" lang="en-US" altLang="zh-CN" dirty="0">
                <a:ea typeface="微软雅黑" charset="-122"/>
                <a:cs typeface="微软雅黑" charset="-122"/>
                <a:sym typeface="+mn-ea"/>
              </a:rPr>
              <a:t>HTTPS</a:t>
            </a:r>
            <a:endParaRPr kumimoji="1" lang="en-US" altLang="zh-CN" dirty="0">
              <a:latin typeface="微软雅黑" charset="-122"/>
              <a:ea typeface="微软雅黑" charset="-122"/>
              <a:cs typeface="微软雅黑" charset="-122"/>
              <a:sym typeface="+mn-ea"/>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lstStyle/>
          <a:p>
            <a:pPr algn="ctr"/>
            <a:r>
              <a:rPr kumimoji="1" lang="zh-CN" altLang="en-US" dirty="0">
                <a:solidFill>
                  <a:schemeClr val="bg1"/>
                </a:solidFill>
                <a:latin typeface="微软雅黑" charset="-122"/>
              </a:rPr>
              <a:t>潭州教育</a:t>
            </a:r>
            <a:r>
              <a:rPr kumimoji="1" lang="en-US" altLang="zh-CN" dirty="0">
                <a:solidFill>
                  <a:schemeClr val="bg1"/>
                </a:solidFill>
                <a:latin typeface="微软雅黑" charset="-122"/>
              </a:rPr>
              <a:t>python</a:t>
            </a:r>
            <a:r>
              <a:rPr kumimoji="1" lang="zh-CN" altLang="en-US" dirty="0">
                <a:solidFill>
                  <a:schemeClr val="bg1"/>
                </a:solidFill>
                <a:latin typeface="微软雅黑" charset="-122"/>
              </a:rPr>
              <a:t>学院</a:t>
            </a:r>
          </a:p>
        </p:txBody>
      </p:sp>
      <p:sp>
        <p:nvSpPr>
          <p:cNvPr id="27" name="矩形 26"/>
          <p:cNvSpPr/>
          <p:nvPr/>
        </p:nvSpPr>
        <p:spPr>
          <a:xfrm>
            <a:off x="6250940" y="259715"/>
            <a:ext cx="2480945" cy="430530"/>
          </a:xfrm>
          <a:prstGeom prst="rect">
            <a:avLst/>
          </a:prstGeom>
          <a:noFill/>
          <a:ln>
            <a:noFill/>
          </a:ln>
        </p:spPr>
        <p:txBody>
          <a:bodyPr vert="horz" wrap="square" lIns="0" tIns="0" rIns="0" bIns="0" numCol="1" anchor="t" anchorCtr="0" compatLnSpc="1">
            <a:spAutoFit/>
          </a:bodyPr>
          <a:lstStyle/>
          <a:p>
            <a:pPr defTabSz="963295">
              <a:defRPr/>
            </a:pPr>
            <a:r>
              <a:rPr lang="en-US" altLang="zh-CN" sz="2800" b="1" dirty="0">
                <a:solidFill>
                  <a:schemeClr val="bg1"/>
                </a:solidFill>
                <a:latin typeface="微软雅黑" charset="-122"/>
                <a:ea typeface="微软雅黑" charset="-122"/>
              </a:rPr>
              <a:t>HTTP</a:t>
            </a:r>
            <a:r>
              <a:rPr lang="zh-CN" altLang="en-US" sz="2800" b="1" dirty="0">
                <a:solidFill>
                  <a:schemeClr val="bg1"/>
                </a:solidFill>
                <a:latin typeface="微软雅黑" charset="-122"/>
                <a:ea typeface="微软雅黑" charset="-122"/>
              </a:rPr>
              <a:t>请求正文</a:t>
            </a:r>
          </a:p>
        </p:txBody>
      </p:sp>
      <p:sp>
        <p:nvSpPr>
          <p:cNvPr id="5" name="文本框 4"/>
          <p:cNvSpPr txBox="1"/>
          <p:nvPr/>
        </p:nvSpPr>
        <p:spPr>
          <a:xfrm>
            <a:off x="2055495" y="2526030"/>
            <a:ext cx="8952230" cy="1568450"/>
          </a:xfrm>
          <a:prstGeom prst="rect">
            <a:avLst/>
          </a:prstGeom>
          <a:noFill/>
        </p:spPr>
        <p:txBody>
          <a:bodyPr wrap="square" rtlCol="0" anchor="t">
            <a:spAutoFit/>
          </a:bodyPr>
          <a:lstStyle/>
          <a:p>
            <a:r>
              <a:rPr lang="zh-CN" altLang="en-US" sz="2400" b="1">
                <a:solidFill>
                  <a:schemeClr val="bg1"/>
                </a:solidFill>
                <a:latin typeface="微软雅黑" charset="-122"/>
                <a:ea typeface="微软雅黑" charset="-122"/>
                <a:cs typeface="微软雅黑" charset="-122"/>
              </a:rPr>
              <a:t>请求正文通常是使用POST方法进行发送的数据，GET方法是没有请求正文的。</a:t>
            </a:r>
          </a:p>
          <a:p>
            <a:endParaRPr lang="zh-CN" altLang="en-US" sz="2400" b="1">
              <a:solidFill>
                <a:schemeClr val="bg1"/>
              </a:solidFill>
              <a:latin typeface="微软雅黑" charset="-122"/>
              <a:ea typeface="微软雅黑" charset="-122"/>
              <a:cs typeface="微软雅黑" charset="-122"/>
            </a:endParaRPr>
          </a:p>
          <a:p>
            <a:r>
              <a:rPr lang="zh-CN" altLang="en-US" sz="2400" b="1">
                <a:solidFill>
                  <a:schemeClr val="bg1"/>
                </a:solidFill>
                <a:latin typeface="微软雅黑" charset="-122"/>
                <a:ea typeface="微软雅黑" charset="-122"/>
                <a:cs typeface="微软雅黑" charset="-122"/>
              </a:rPr>
              <a:t>请求正文跟上面的消息报头由一个空行隔开。</a:t>
            </a:r>
          </a:p>
        </p:txBody>
      </p:sp>
    </p:spTree>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by="(-#ppt_w*2)" calcmode="lin" valueType="num">
                                      <p:cBhvr rctx="PPT">
                                        <p:cTn id="7" dur="300" autoRev="1" fill="hold">
                                          <p:stCondLst>
                                            <p:cond delay="0"/>
                                          </p:stCondLst>
                                        </p:cTn>
                                        <p:tgtEl>
                                          <p:spTgt spid="27"/>
                                        </p:tgtEl>
                                        <p:attrNameLst>
                                          <p:attrName>ppt_w</p:attrName>
                                        </p:attrNameLst>
                                      </p:cBhvr>
                                    </p:anim>
                                    <p:anim by="(#ppt_w*0.50)" calcmode="lin" valueType="num">
                                      <p:cBhvr>
                                        <p:cTn id="8" dur="300" decel="50000" autoRev="1" fill="hold">
                                          <p:stCondLst>
                                            <p:cond delay="0"/>
                                          </p:stCondLst>
                                        </p:cTn>
                                        <p:tgtEl>
                                          <p:spTgt spid="27"/>
                                        </p:tgtEl>
                                        <p:attrNameLst>
                                          <p:attrName>ppt_x</p:attrName>
                                        </p:attrNameLst>
                                      </p:cBhvr>
                                    </p:anim>
                                    <p:anim from="(-#ppt_h/2)" to="(#ppt_y)" calcmode="lin" valueType="num">
                                      <p:cBhvr>
                                        <p:cTn id="9" dur="600" fill="hold">
                                          <p:stCondLst>
                                            <p:cond delay="0"/>
                                          </p:stCondLst>
                                        </p:cTn>
                                        <p:tgtEl>
                                          <p:spTgt spid="27"/>
                                        </p:tgtEl>
                                        <p:attrNameLst>
                                          <p:attrName>ppt_y</p:attrName>
                                        </p:attrNameLst>
                                      </p:cBhvr>
                                    </p:anim>
                                    <p:animRot by="21600000">
                                      <p:cBhvr>
                                        <p:cTn id="10" dur="600" fill="hold">
                                          <p:stCondLst>
                                            <p:cond delay="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4190" y="259715"/>
            <a:ext cx="4746625" cy="529590"/>
          </a:xfrm>
        </p:spPr>
        <p:txBody>
          <a:bodyPr/>
          <a:lstStyle/>
          <a:p>
            <a:pPr algn="ctr"/>
            <a:r>
              <a:rPr kumimoji="1" lang="en-US" altLang="zh-CN" dirty="0">
                <a:ea typeface="微软雅黑" charset="-122"/>
                <a:cs typeface="微软雅黑" charset="-122"/>
                <a:sym typeface="+mn-ea"/>
              </a:rPr>
              <a:t>  </a:t>
            </a:r>
            <a:r>
              <a:rPr kumimoji="1" lang="en-US" altLang="zh-CN" dirty="0">
                <a:sym typeface="+mn-ea"/>
              </a:rPr>
              <a:t>PART</a:t>
            </a:r>
            <a:r>
              <a:rPr kumimoji="1" lang="zh-CN" altLang="en-US" dirty="0">
                <a:sym typeface="+mn-ea"/>
              </a:rPr>
              <a:t> </a:t>
            </a:r>
            <a:r>
              <a:rPr kumimoji="1" lang="en-US" altLang="zh-CN" dirty="0">
                <a:sym typeface="+mn-ea"/>
              </a:rPr>
              <a:t>ONE  </a:t>
            </a:r>
            <a:r>
              <a:rPr kumimoji="1" lang="en-US" dirty="0">
                <a:ea typeface="微软雅黑" charset="-122"/>
                <a:cs typeface="微软雅黑" charset="-122"/>
                <a:sym typeface="+mn-ea"/>
              </a:rPr>
              <a:t>HTTP</a:t>
            </a:r>
            <a:r>
              <a:rPr kumimoji="1" lang="zh-CN" altLang="en-US" dirty="0">
                <a:ea typeface="微软雅黑" charset="-122"/>
                <a:cs typeface="微软雅黑" charset="-122"/>
                <a:sym typeface="+mn-ea"/>
              </a:rPr>
              <a:t>与</a:t>
            </a:r>
            <a:r>
              <a:rPr kumimoji="1" lang="en-US" altLang="zh-CN" dirty="0">
                <a:ea typeface="微软雅黑" charset="-122"/>
                <a:cs typeface="微软雅黑" charset="-122"/>
                <a:sym typeface="+mn-ea"/>
              </a:rPr>
              <a:t>HTTPS</a:t>
            </a:r>
            <a:endParaRPr kumimoji="1" lang="en-US" altLang="zh-CN" dirty="0">
              <a:latin typeface="微软雅黑" charset="-122"/>
              <a:ea typeface="微软雅黑" charset="-122"/>
              <a:cs typeface="微软雅黑" charset="-122"/>
              <a:sym typeface="+mn-ea"/>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lstStyle/>
          <a:p>
            <a:pPr algn="ctr"/>
            <a:r>
              <a:rPr kumimoji="1" lang="zh-CN" altLang="en-US" dirty="0">
                <a:solidFill>
                  <a:schemeClr val="bg1"/>
                </a:solidFill>
                <a:latin typeface="微软雅黑" charset="-122"/>
              </a:rPr>
              <a:t>潭州教育</a:t>
            </a:r>
            <a:r>
              <a:rPr kumimoji="1" lang="en-US" altLang="zh-CN" dirty="0">
                <a:solidFill>
                  <a:schemeClr val="bg1"/>
                </a:solidFill>
                <a:latin typeface="微软雅黑" charset="-122"/>
              </a:rPr>
              <a:t>python</a:t>
            </a:r>
            <a:r>
              <a:rPr kumimoji="1" lang="zh-CN" altLang="en-US" dirty="0">
                <a:solidFill>
                  <a:schemeClr val="bg1"/>
                </a:solidFill>
                <a:latin typeface="微软雅黑" charset="-122"/>
              </a:rPr>
              <a:t>学院</a:t>
            </a:r>
          </a:p>
        </p:txBody>
      </p:sp>
      <p:sp>
        <p:nvSpPr>
          <p:cNvPr id="27" name="矩形 26"/>
          <p:cNvSpPr/>
          <p:nvPr/>
        </p:nvSpPr>
        <p:spPr>
          <a:xfrm>
            <a:off x="6250940" y="259715"/>
            <a:ext cx="2480945" cy="430530"/>
          </a:xfrm>
          <a:prstGeom prst="rect">
            <a:avLst/>
          </a:prstGeom>
          <a:noFill/>
          <a:ln>
            <a:noFill/>
          </a:ln>
        </p:spPr>
        <p:txBody>
          <a:bodyPr vert="horz" wrap="square" lIns="0" tIns="0" rIns="0" bIns="0" numCol="1" anchor="t" anchorCtr="0" compatLnSpc="1">
            <a:spAutoFit/>
          </a:bodyPr>
          <a:lstStyle/>
          <a:p>
            <a:pPr defTabSz="963295">
              <a:defRPr/>
            </a:pPr>
            <a:r>
              <a:rPr lang="en-US" altLang="zh-CN" sz="2800" b="1" dirty="0">
                <a:solidFill>
                  <a:schemeClr val="bg1"/>
                </a:solidFill>
                <a:latin typeface="微软雅黑" charset="-122"/>
                <a:ea typeface="微软雅黑" charset="-122"/>
              </a:rPr>
              <a:t>HTTP</a:t>
            </a:r>
            <a:r>
              <a:rPr lang="zh-CN" altLang="en-US" sz="2800" b="1" dirty="0">
                <a:solidFill>
                  <a:schemeClr val="bg1"/>
                </a:solidFill>
                <a:latin typeface="微软雅黑" charset="-122"/>
                <a:ea typeface="微软雅黑" charset="-122"/>
              </a:rPr>
              <a:t>响应</a:t>
            </a:r>
          </a:p>
        </p:txBody>
      </p:sp>
      <p:sp>
        <p:nvSpPr>
          <p:cNvPr id="5" name="文本框 4"/>
          <p:cNvSpPr txBox="1"/>
          <p:nvPr/>
        </p:nvSpPr>
        <p:spPr>
          <a:xfrm>
            <a:off x="2144395" y="1597025"/>
            <a:ext cx="8952230" cy="829945"/>
          </a:xfrm>
          <a:prstGeom prst="rect">
            <a:avLst/>
          </a:prstGeom>
          <a:noFill/>
        </p:spPr>
        <p:txBody>
          <a:bodyPr wrap="square" rtlCol="0" anchor="t">
            <a:spAutoFit/>
          </a:bodyPr>
          <a:lstStyle/>
          <a:p>
            <a:r>
              <a:rPr lang="zh-CN" altLang="en-US" sz="2400" b="1">
                <a:solidFill>
                  <a:schemeClr val="bg1"/>
                </a:solidFill>
                <a:latin typeface="微软雅黑" charset="-122"/>
                <a:ea typeface="微软雅黑" charset="-122"/>
                <a:cs typeface="微软雅黑" charset="-122"/>
              </a:rPr>
              <a:t>HTTP响应也由四个部分组成，分别是：状态行、消息报头、空行和响应正文。</a:t>
            </a:r>
          </a:p>
        </p:txBody>
      </p:sp>
      <p:pic>
        <p:nvPicPr>
          <p:cNvPr id="6" name="图片 5"/>
          <p:cNvPicPr>
            <a:picLocks noChangeAspect="1"/>
          </p:cNvPicPr>
          <p:nvPr/>
        </p:nvPicPr>
        <p:blipFill>
          <a:blip r:embed="rId3"/>
          <a:stretch>
            <a:fillRect/>
          </a:stretch>
        </p:blipFill>
        <p:spPr>
          <a:xfrm>
            <a:off x="3367405" y="2978785"/>
            <a:ext cx="6505575" cy="29051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by="(-#ppt_w*2)" calcmode="lin" valueType="num">
                                      <p:cBhvr rctx="PPT">
                                        <p:cTn id="7" dur="300" autoRev="1" fill="hold">
                                          <p:stCondLst>
                                            <p:cond delay="0"/>
                                          </p:stCondLst>
                                        </p:cTn>
                                        <p:tgtEl>
                                          <p:spTgt spid="27"/>
                                        </p:tgtEl>
                                        <p:attrNameLst>
                                          <p:attrName>ppt_w</p:attrName>
                                        </p:attrNameLst>
                                      </p:cBhvr>
                                    </p:anim>
                                    <p:anim by="(#ppt_w*0.50)" calcmode="lin" valueType="num">
                                      <p:cBhvr>
                                        <p:cTn id="8" dur="300" decel="50000" autoRev="1" fill="hold">
                                          <p:stCondLst>
                                            <p:cond delay="0"/>
                                          </p:stCondLst>
                                        </p:cTn>
                                        <p:tgtEl>
                                          <p:spTgt spid="27"/>
                                        </p:tgtEl>
                                        <p:attrNameLst>
                                          <p:attrName>ppt_x</p:attrName>
                                        </p:attrNameLst>
                                      </p:cBhvr>
                                    </p:anim>
                                    <p:anim from="(-#ppt_h/2)" to="(#ppt_y)" calcmode="lin" valueType="num">
                                      <p:cBhvr>
                                        <p:cTn id="9" dur="600" fill="hold">
                                          <p:stCondLst>
                                            <p:cond delay="0"/>
                                          </p:stCondLst>
                                        </p:cTn>
                                        <p:tgtEl>
                                          <p:spTgt spid="27"/>
                                        </p:tgtEl>
                                        <p:attrNameLst>
                                          <p:attrName>ppt_y</p:attrName>
                                        </p:attrNameLst>
                                      </p:cBhvr>
                                    </p:anim>
                                    <p:animRot by="21600000">
                                      <p:cBhvr>
                                        <p:cTn id="10" dur="600" fill="hold">
                                          <p:stCondLst>
                                            <p:cond delay="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4190" y="259715"/>
            <a:ext cx="4746625" cy="529590"/>
          </a:xfrm>
        </p:spPr>
        <p:txBody>
          <a:bodyPr/>
          <a:lstStyle/>
          <a:p>
            <a:pPr algn="ctr"/>
            <a:r>
              <a:rPr kumimoji="1" lang="en-US" altLang="zh-CN" dirty="0">
                <a:ea typeface="微软雅黑" charset="-122"/>
                <a:cs typeface="微软雅黑" charset="-122"/>
                <a:sym typeface="+mn-ea"/>
              </a:rPr>
              <a:t>  </a:t>
            </a:r>
            <a:r>
              <a:rPr kumimoji="1" lang="en-US" altLang="zh-CN" dirty="0">
                <a:sym typeface="+mn-ea"/>
              </a:rPr>
              <a:t>PART</a:t>
            </a:r>
            <a:r>
              <a:rPr kumimoji="1" lang="zh-CN" altLang="en-US" dirty="0">
                <a:sym typeface="+mn-ea"/>
              </a:rPr>
              <a:t> </a:t>
            </a:r>
            <a:r>
              <a:rPr kumimoji="1" lang="en-US" altLang="zh-CN" dirty="0">
                <a:sym typeface="+mn-ea"/>
              </a:rPr>
              <a:t>ONE  </a:t>
            </a:r>
            <a:r>
              <a:rPr kumimoji="1" lang="en-US" dirty="0">
                <a:ea typeface="微软雅黑" charset="-122"/>
                <a:cs typeface="微软雅黑" charset="-122"/>
                <a:sym typeface="+mn-ea"/>
              </a:rPr>
              <a:t>HTTP</a:t>
            </a:r>
            <a:r>
              <a:rPr kumimoji="1" lang="zh-CN" altLang="en-US" dirty="0">
                <a:ea typeface="微软雅黑" charset="-122"/>
                <a:cs typeface="微软雅黑" charset="-122"/>
                <a:sym typeface="+mn-ea"/>
              </a:rPr>
              <a:t>与</a:t>
            </a:r>
            <a:r>
              <a:rPr kumimoji="1" lang="en-US" altLang="zh-CN" dirty="0">
                <a:ea typeface="微软雅黑" charset="-122"/>
                <a:cs typeface="微软雅黑" charset="-122"/>
                <a:sym typeface="+mn-ea"/>
              </a:rPr>
              <a:t>HTTPS</a:t>
            </a:r>
            <a:endParaRPr kumimoji="1" lang="en-US" altLang="zh-CN" dirty="0">
              <a:latin typeface="微软雅黑" charset="-122"/>
              <a:ea typeface="微软雅黑" charset="-122"/>
              <a:cs typeface="微软雅黑" charset="-122"/>
              <a:sym typeface="+mn-ea"/>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lstStyle/>
          <a:p>
            <a:pPr algn="ctr"/>
            <a:r>
              <a:rPr kumimoji="1" lang="zh-CN" altLang="en-US" dirty="0">
                <a:solidFill>
                  <a:schemeClr val="bg1"/>
                </a:solidFill>
                <a:latin typeface="微软雅黑" charset="-122"/>
              </a:rPr>
              <a:t>潭州教育</a:t>
            </a:r>
            <a:r>
              <a:rPr kumimoji="1" lang="en-US" altLang="zh-CN" dirty="0">
                <a:solidFill>
                  <a:schemeClr val="bg1"/>
                </a:solidFill>
                <a:latin typeface="微软雅黑" charset="-122"/>
              </a:rPr>
              <a:t>python</a:t>
            </a:r>
            <a:r>
              <a:rPr kumimoji="1" lang="zh-CN" altLang="en-US" dirty="0">
                <a:solidFill>
                  <a:schemeClr val="bg1"/>
                </a:solidFill>
                <a:latin typeface="微软雅黑" charset="-122"/>
              </a:rPr>
              <a:t>学院</a:t>
            </a:r>
          </a:p>
        </p:txBody>
      </p:sp>
      <p:sp>
        <p:nvSpPr>
          <p:cNvPr id="27" name="矩形 26"/>
          <p:cNvSpPr/>
          <p:nvPr/>
        </p:nvSpPr>
        <p:spPr>
          <a:xfrm>
            <a:off x="6250940" y="259715"/>
            <a:ext cx="2914650" cy="430530"/>
          </a:xfrm>
          <a:prstGeom prst="rect">
            <a:avLst/>
          </a:prstGeom>
          <a:noFill/>
          <a:ln>
            <a:noFill/>
          </a:ln>
        </p:spPr>
        <p:txBody>
          <a:bodyPr vert="horz" wrap="square" lIns="0" tIns="0" rIns="0" bIns="0" numCol="1" anchor="t" anchorCtr="0" compatLnSpc="1">
            <a:spAutoFit/>
          </a:bodyPr>
          <a:lstStyle/>
          <a:p>
            <a:pPr defTabSz="963295">
              <a:defRPr/>
            </a:pPr>
            <a:r>
              <a:rPr lang="en-US" altLang="zh-CN" sz="2800" b="1" dirty="0">
                <a:solidFill>
                  <a:schemeClr val="bg1"/>
                </a:solidFill>
                <a:latin typeface="微软雅黑" charset="-122"/>
                <a:ea typeface="微软雅黑" charset="-122"/>
              </a:rPr>
              <a:t>HTTP</a:t>
            </a:r>
            <a:r>
              <a:rPr lang="zh-CN" altLang="en-US" sz="2800" b="1" dirty="0">
                <a:solidFill>
                  <a:schemeClr val="bg1"/>
                </a:solidFill>
                <a:latin typeface="微软雅黑" charset="-122"/>
                <a:ea typeface="微软雅黑" charset="-122"/>
              </a:rPr>
              <a:t>响应状态码</a:t>
            </a:r>
          </a:p>
        </p:txBody>
      </p:sp>
      <p:sp>
        <p:nvSpPr>
          <p:cNvPr id="4" name="文本框 3"/>
          <p:cNvSpPr txBox="1"/>
          <p:nvPr/>
        </p:nvSpPr>
        <p:spPr>
          <a:xfrm>
            <a:off x="1479550" y="1570355"/>
            <a:ext cx="9660255" cy="1198880"/>
          </a:xfrm>
          <a:prstGeom prst="rect">
            <a:avLst/>
          </a:prstGeom>
          <a:noFill/>
        </p:spPr>
        <p:txBody>
          <a:bodyPr wrap="square" rtlCol="0" anchor="t">
            <a:spAutoFit/>
          </a:bodyPr>
          <a:lstStyle/>
          <a:p>
            <a:r>
              <a:rPr lang="zh-CN" altLang="en-US">
                <a:solidFill>
                  <a:schemeClr val="bg1"/>
                </a:solidFill>
                <a:latin typeface="微软雅黑" charset="-122"/>
                <a:ea typeface="微软雅黑" charset="-122"/>
                <a:cs typeface="微软雅黑" charset="-122"/>
              </a:rPr>
              <a:t>当客户端向服务端发起一次请求后，服务端在返回的响应头中会包含一个HTTP状态码。</a:t>
            </a:r>
          </a:p>
          <a:p>
            <a:endParaRPr lang="zh-CN" altLang="en-US">
              <a:solidFill>
                <a:schemeClr val="bg1"/>
              </a:solidFill>
              <a:latin typeface="微软雅黑" charset="-122"/>
              <a:ea typeface="微软雅黑" charset="-122"/>
              <a:cs typeface="微软雅黑" charset="-122"/>
            </a:endParaRPr>
          </a:p>
          <a:p>
            <a:r>
              <a:rPr lang="zh-CN" altLang="en-US">
                <a:solidFill>
                  <a:schemeClr val="bg1"/>
                </a:solidFill>
                <a:latin typeface="微软雅黑" charset="-122"/>
                <a:ea typeface="微软雅黑" charset="-122"/>
                <a:cs typeface="微软雅黑" charset="-122"/>
              </a:rPr>
              <a:t>HTTP的状态码是由三位数字来表示的，由第一位数字来表示状态码的类型，一般来说有五种类型：</a:t>
            </a:r>
          </a:p>
        </p:txBody>
      </p:sp>
      <p:pic>
        <p:nvPicPr>
          <p:cNvPr id="5" name="图片 4"/>
          <p:cNvPicPr>
            <a:picLocks noChangeAspect="1"/>
          </p:cNvPicPr>
          <p:nvPr/>
        </p:nvPicPr>
        <p:blipFill>
          <a:blip r:embed="rId3"/>
          <a:stretch>
            <a:fillRect/>
          </a:stretch>
        </p:blipFill>
        <p:spPr>
          <a:xfrm>
            <a:off x="3154045" y="3141345"/>
            <a:ext cx="5883275" cy="290131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by="(-#ppt_w*2)" calcmode="lin" valueType="num">
                                      <p:cBhvr rctx="PPT">
                                        <p:cTn id="7" dur="300" autoRev="1" fill="hold">
                                          <p:stCondLst>
                                            <p:cond delay="0"/>
                                          </p:stCondLst>
                                        </p:cTn>
                                        <p:tgtEl>
                                          <p:spTgt spid="27"/>
                                        </p:tgtEl>
                                        <p:attrNameLst>
                                          <p:attrName>ppt_w</p:attrName>
                                        </p:attrNameLst>
                                      </p:cBhvr>
                                    </p:anim>
                                    <p:anim by="(#ppt_w*0.50)" calcmode="lin" valueType="num">
                                      <p:cBhvr>
                                        <p:cTn id="8" dur="300" decel="50000" autoRev="1" fill="hold">
                                          <p:stCondLst>
                                            <p:cond delay="0"/>
                                          </p:stCondLst>
                                        </p:cTn>
                                        <p:tgtEl>
                                          <p:spTgt spid="27"/>
                                        </p:tgtEl>
                                        <p:attrNameLst>
                                          <p:attrName>ppt_x</p:attrName>
                                        </p:attrNameLst>
                                      </p:cBhvr>
                                    </p:anim>
                                    <p:anim from="(-#ppt_h/2)" to="(#ppt_y)" calcmode="lin" valueType="num">
                                      <p:cBhvr>
                                        <p:cTn id="9" dur="600" fill="hold">
                                          <p:stCondLst>
                                            <p:cond delay="0"/>
                                          </p:stCondLst>
                                        </p:cTn>
                                        <p:tgtEl>
                                          <p:spTgt spid="27"/>
                                        </p:tgtEl>
                                        <p:attrNameLst>
                                          <p:attrName>ppt_y</p:attrName>
                                        </p:attrNameLst>
                                      </p:cBhvr>
                                    </p:anim>
                                    <p:animRot by="21600000">
                                      <p:cBhvr>
                                        <p:cTn id="10" dur="600" fill="hold">
                                          <p:stCondLst>
                                            <p:cond delay="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4190" y="259715"/>
            <a:ext cx="4746625" cy="529590"/>
          </a:xfrm>
        </p:spPr>
        <p:txBody>
          <a:bodyPr/>
          <a:lstStyle/>
          <a:p>
            <a:pPr algn="ctr"/>
            <a:r>
              <a:rPr kumimoji="1" lang="en-US" altLang="zh-CN" dirty="0">
                <a:ea typeface="微软雅黑" charset="-122"/>
                <a:cs typeface="微软雅黑" charset="-122"/>
                <a:sym typeface="+mn-ea"/>
              </a:rPr>
              <a:t>  </a:t>
            </a:r>
            <a:r>
              <a:rPr kumimoji="1" lang="en-US" altLang="zh-CN" dirty="0">
                <a:sym typeface="+mn-ea"/>
              </a:rPr>
              <a:t>PART</a:t>
            </a:r>
            <a:r>
              <a:rPr kumimoji="1" lang="zh-CN" altLang="en-US" dirty="0">
                <a:sym typeface="+mn-ea"/>
              </a:rPr>
              <a:t> </a:t>
            </a:r>
            <a:r>
              <a:rPr kumimoji="1" lang="en-US" altLang="zh-CN" dirty="0">
                <a:sym typeface="+mn-ea"/>
              </a:rPr>
              <a:t>ONE  </a:t>
            </a:r>
            <a:r>
              <a:rPr kumimoji="1" lang="en-US" dirty="0">
                <a:ea typeface="微软雅黑" charset="-122"/>
                <a:cs typeface="微软雅黑" charset="-122"/>
                <a:sym typeface="+mn-ea"/>
              </a:rPr>
              <a:t>HTTP</a:t>
            </a:r>
            <a:r>
              <a:rPr kumimoji="1" lang="zh-CN" altLang="en-US" dirty="0">
                <a:ea typeface="微软雅黑" charset="-122"/>
                <a:cs typeface="微软雅黑" charset="-122"/>
                <a:sym typeface="+mn-ea"/>
              </a:rPr>
              <a:t>与</a:t>
            </a:r>
            <a:r>
              <a:rPr kumimoji="1" lang="en-US" altLang="zh-CN" dirty="0">
                <a:ea typeface="微软雅黑" charset="-122"/>
                <a:cs typeface="微软雅黑" charset="-122"/>
                <a:sym typeface="+mn-ea"/>
              </a:rPr>
              <a:t>HTTPS</a:t>
            </a:r>
            <a:endParaRPr kumimoji="1" lang="en-US" altLang="zh-CN" dirty="0">
              <a:latin typeface="微软雅黑" charset="-122"/>
              <a:ea typeface="微软雅黑" charset="-122"/>
              <a:cs typeface="微软雅黑" charset="-122"/>
              <a:sym typeface="+mn-ea"/>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lstStyle/>
          <a:p>
            <a:pPr algn="ctr"/>
            <a:r>
              <a:rPr kumimoji="1" lang="zh-CN" altLang="en-US" dirty="0">
                <a:solidFill>
                  <a:schemeClr val="bg1"/>
                </a:solidFill>
                <a:latin typeface="微软雅黑" charset="-122"/>
              </a:rPr>
              <a:t>潭州教育</a:t>
            </a:r>
            <a:r>
              <a:rPr kumimoji="1" lang="en-US" altLang="zh-CN" dirty="0">
                <a:solidFill>
                  <a:schemeClr val="bg1"/>
                </a:solidFill>
                <a:latin typeface="微软雅黑" charset="-122"/>
              </a:rPr>
              <a:t>python</a:t>
            </a:r>
            <a:r>
              <a:rPr kumimoji="1" lang="zh-CN" altLang="en-US" dirty="0">
                <a:solidFill>
                  <a:schemeClr val="bg1"/>
                </a:solidFill>
                <a:latin typeface="微软雅黑" charset="-122"/>
              </a:rPr>
              <a:t>学院</a:t>
            </a:r>
          </a:p>
        </p:txBody>
      </p:sp>
      <p:sp>
        <p:nvSpPr>
          <p:cNvPr id="27" name="矩形 26"/>
          <p:cNvSpPr/>
          <p:nvPr/>
        </p:nvSpPr>
        <p:spPr>
          <a:xfrm>
            <a:off x="6250940" y="259715"/>
            <a:ext cx="2480945" cy="430530"/>
          </a:xfrm>
          <a:prstGeom prst="rect">
            <a:avLst/>
          </a:prstGeom>
          <a:noFill/>
          <a:ln>
            <a:noFill/>
          </a:ln>
        </p:spPr>
        <p:txBody>
          <a:bodyPr vert="horz" wrap="square" lIns="0" tIns="0" rIns="0" bIns="0" numCol="1" anchor="t" anchorCtr="0" compatLnSpc="1">
            <a:spAutoFit/>
          </a:bodyPr>
          <a:lstStyle/>
          <a:p>
            <a:pPr defTabSz="963295">
              <a:defRPr/>
            </a:pPr>
            <a:r>
              <a:rPr lang="en-US" altLang="zh-CN" sz="2800" b="1" dirty="0">
                <a:solidFill>
                  <a:schemeClr val="bg1"/>
                </a:solidFill>
                <a:latin typeface="微软雅黑" charset="-122"/>
                <a:ea typeface="微软雅黑" charset="-122"/>
              </a:rPr>
              <a:t>HTTP</a:t>
            </a:r>
            <a:r>
              <a:rPr lang="zh-CN" altLang="en-US" sz="2800" b="1" dirty="0">
                <a:solidFill>
                  <a:schemeClr val="bg1"/>
                </a:solidFill>
                <a:latin typeface="微软雅黑" charset="-122"/>
                <a:ea typeface="微软雅黑" charset="-122"/>
              </a:rPr>
              <a:t>响应报头</a:t>
            </a:r>
          </a:p>
        </p:txBody>
      </p:sp>
      <p:pic>
        <p:nvPicPr>
          <p:cNvPr id="3" name="图片 2"/>
          <p:cNvPicPr>
            <a:picLocks noChangeAspect="1"/>
          </p:cNvPicPr>
          <p:nvPr/>
        </p:nvPicPr>
        <p:blipFill>
          <a:blip r:embed="rId3"/>
          <a:stretch>
            <a:fillRect/>
          </a:stretch>
        </p:blipFill>
        <p:spPr>
          <a:xfrm>
            <a:off x="0" y="789305"/>
            <a:ext cx="10845440" cy="601472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by="(-#ppt_w*2)" calcmode="lin" valueType="num">
                                      <p:cBhvr rctx="PPT">
                                        <p:cTn id="7" dur="300" autoRev="1" fill="hold">
                                          <p:stCondLst>
                                            <p:cond delay="0"/>
                                          </p:stCondLst>
                                        </p:cTn>
                                        <p:tgtEl>
                                          <p:spTgt spid="27"/>
                                        </p:tgtEl>
                                        <p:attrNameLst>
                                          <p:attrName>ppt_w</p:attrName>
                                        </p:attrNameLst>
                                      </p:cBhvr>
                                    </p:anim>
                                    <p:anim by="(#ppt_w*0.50)" calcmode="lin" valueType="num">
                                      <p:cBhvr>
                                        <p:cTn id="8" dur="300" decel="50000" autoRev="1" fill="hold">
                                          <p:stCondLst>
                                            <p:cond delay="0"/>
                                          </p:stCondLst>
                                        </p:cTn>
                                        <p:tgtEl>
                                          <p:spTgt spid="27"/>
                                        </p:tgtEl>
                                        <p:attrNameLst>
                                          <p:attrName>ppt_x</p:attrName>
                                        </p:attrNameLst>
                                      </p:cBhvr>
                                    </p:anim>
                                    <p:anim from="(-#ppt_h/2)" to="(#ppt_y)" calcmode="lin" valueType="num">
                                      <p:cBhvr>
                                        <p:cTn id="9" dur="600" fill="hold">
                                          <p:stCondLst>
                                            <p:cond delay="0"/>
                                          </p:stCondLst>
                                        </p:cTn>
                                        <p:tgtEl>
                                          <p:spTgt spid="27"/>
                                        </p:tgtEl>
                                        <p:attrNameLst>
                                          <p:attrName>ppt_y</p:attrName>
                                        </p:attrNameLst>
                                      </p:cBhvr>
                                    </p:anim>
                                    <p:animRot by="21600000">
                                      <p:cBhvr>
                                        <p:cTn id="10" dur="600" fill="hold">
                                          <p:stCondLst>
                                            <p:cond delay="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4190" y="259715"/>
            <a:ext cx="4746625" cy="529590"/>
          </a:xfrm>
        </p:spPr>
        <p:txBody>
          <a:bodyPr/>
          <a:lstStyle/>
          <a:p>
            <a:pPr algn="ctr"/>
            <a:r>
              <a:rPr kumimoji="1" lang="en-US" altLang="zh-CN" dirty="0">
                <a:ea typeface="微软雅黑" charset="-122"/>
                <a:cs typeface="微软雅黑" charset="-122"/>
                <a:sym typeface="+mn-ea"/>
              </a:rPr>
              <a:t>  </a:t>
            </a:r>
            <a:r>
              <a:rPr kumimoji="1" lang="en-US" altLang="zh-CN" dirty="0">
                <a:sym typeface="+mn-ea"/>
              </a:rPr>
              <a:t>PART</a:t>
            </a:r>
            <a:r>
              <a:rPr kumimoji="1" lang="zh-CN" altLang="en-US" dirty="0">
                <a:sym typeface="+mn-ea"/>
              </a:rPr>
              <a:t> </a:t>
            </a:r>
            <a:r>
              <a:rPr kumimoji="1" lang="en-US" altLang="zh-CN" dirty="0">
                <a:sym typeface="+mn-ea"/>
              </a:rPr>
              <a:t>ONE  </a:t>
            </a:r>
            <a:r>
              <a:rPr kumimoji="1" lang="en-US" dirty="0">
                <a:ea typeface="微软雅黑" charset="-122"/>
                <a:cs typeface="微软雅黑" charset="-122"/>
                <a:sym typeface="+mn-ea"/>
              </a:rPr>
              <a:t>HTTP</a:t>
            </a:r>
            <a:r>
              <a:rPr kumimoji="1" lang="zh-CN" altLang="en-US" dirty="0">
                <a:ea typeface="微软雅黑" charset="-122"/>
                <a:cs typeface="微软雅黑" charset="-122"/>
                <a:sym typeface="+mn-ea"/>
              </a:rPr>
              <a:t>与</a:t>
            </a:r>
            <a:r>
              <a:rPr kumimoji="1" lang="en-US" altLang="zh-CN" dirty="0">
                <a:ea typeface="微软雅黑" charset="-122"/>
                <a:cs typeface="微软雅黑" charset="-122"/>
                <a:sym typeface="+mn-ea"/>
              </a:rPr>
              <a:t>HTTPS</a:t>
            </a:r>
            <a:endParaRPr kumimoji="1" lang="en-US" altLang="zh-CN" dirty="0">
              <a:latin typeface="微软雅黑" charset="-122"/>
              <a:ea typeface="微软雅黑" charset="-122"/>
              <a:cs typeface="微软雅黑" charset="-122"/>
              <a:sym typeface="+mn-ea"/>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lstStyle/>
          <a:p>
            <a:pPr algn="ctr"/>
            <a:r>
              <a:rPr kumimoji="1" lang="zh-CN" altLang="en-US" dirty="0">
                <a:solidFill>
                  <a:schemeClr val="bg1"/>
                </a:solidFill>
                <a:latin typeface="微软雅黑" charset="-122"/>
              </a:rPr>
              <a:t>潭州教育</a:t>
            </a:r>
            <a:r>
              <a:rPr kumimoji="1" lang="en-US" altLang="zh-CN" dirty="0">
                <a:solidFill>
                  <a:schemeClr val="bg1"/>
                </a:solidFill>
                <a:latin typeface="微软雅黑" charset="-122"/>
              </a:rPr>
              <a:t>python</a:t>
            </a:r>
            <a:r>
              <a:rPr kumimoji="1" lang="zh-CN" altLang="en-US" dirty="0">
                <a:solidFill>
                  <a:schemeClr val="bg1"/>
                </a:solidFill>
                <a:latin typeface="微软雅黑" charset="-122"/>
              </a:rPr>
              <a:t>学院</a:t>
            </a:r>
          </a:p>
        </p:txBody>
      </p:sp>
      <p:sp>
        <p:nvSpPr>
          <p:cNvPr id="27" name="矩形 26"/>
          <p:cNvSpPr/>
          <p:nvPr/>
        </p:nvSpPr>
        <p:spPr>
          <a:xfrm>
            <a:off x="6250940" y="259715"/>
            <a:ext cx="3099435" cy="430530"/>
          </a:xfrm>
          <a:prstGeom prst="rect">
            <a:avLst/>
          </a:prstGeom>
          <a:noFill/>
          <a:ln>
            <a:noFill/>
          </a:ln>
        </p:spPr>
        <p:txBody>
          <a:bodyPr vert="horz" wrap="square" lIns="0" tIns="0" rIns="0" bIns="0" numCol="1" anchor="t" anchorCtr="0" compatLnSpc="1">
            <a:spAutoFit/>
          </a:bodyPr>
          <a:lstStyle/>
          <a:p>
            <a:pPr defTabSz="963295">
              <a:defRPr/>
            </a:pPr>
            <a:r>
              <a:rPr lang="en-US" altLang="zh-CN" sz="2800" b="1" dirty="0">
                <a:solidFill>
                  <a:schemeClr val="bg1"/>
                </a:solidFill>
                <a:latin typeface="微软雅黑" charset="-122"/>
                <a:ea typeface="微软雅黑" charset="-122"/>
              </a:rPr>
              <a:t>HTTP</a:t>
            </a:r>
            <a:r>
              <a:rPr lang="zh-CN" altLang="en-US" sz="2800" b="1" dirty="0">
                <a:solidFill>
                  <a:schemeClr val="bg1"/>
                </a:solidFill>
                <a:latin typeface="微软雅黑" charset="-122"/>
                <a:ea typeface="微软雅黑" charset="-122"/>
              </a:rPr>
              <a:t>协议的特点</a:t>
            </a:r>
          </a:p>
        </p:txBody>
      </p:sp>
      <p:sp>
        <p:nvSpPr>
          <p:cNvPr id="4" name="文本框 3"/>
          <p:cNvSpPr txBox="1"/>
          <p:nvPr/>
        </p:nvSpPr>
        <p:spPr>
          <a:xfrm>
            <a:off x="1494155" y="1859915"/>
            <a:ext cx="9660255" cy="3138170"/>
          </a:xfrm>
          <a:prstGeom prst="rect">
            <a:avLst/>
          </a:prstGeom>
          <a:noFill/>
        </p:spPr>
        <p:txBody>
          <a:bodyPr wrap="square" rtlCol="0" anchor="t">
            <a:spAutoFit/>
          </a:bodyPr>
          <a:lstStyle/>
          <a:p>
            <a:r>
              <a:rPr lang="zh-CN" altLang="en-US" dirty="0">
                <a:solidFill>
                  <a:schemeClr val="bg1"/>
                </a:solidFill>
                <a:latin typeface="微软雅黑" charset="-122"/>
                <a:ea typeface="微软雅黑" charset="-122"/>
                <a:cs typeface="微软雅黑" charset="-122"/>
              </a:rPr>
              <a:t>HTTP三点注意事项：</a:t>
            </a:r>
          </a:p>
          <a:p>
            <a:endParaRPr lang="zh-CN" altLang="en-US" dirty="0">
              <a:solidFill>
                <a:schemeClr val="bg1"/>
              </a:solidFill>
              <a:latin typeface="微软雅黑" charset="-122"/>
              <a:ea typeface="微软雅黑" charset="-122"/>
              <a:cs typeface="微软雅黑" charset="-122"/>
            </a:endParaRPr>
          </a:p>
          <a:p>
            <a:r>
              <a:rPr lang="zh-CN" altLang="en-US" dirty="0">
                <a:solidFill>
                  <a:schemeClr val="bg1"/>
                </a:solidFill>
                <a:latin typeface="微软雅黑" charset="-122"/>
                <a:ea typeface="微软雅黑" charset="-122"/>
                <a:cs typeface="微软雅黑" charset="-122"/>
              </a:rPr>
              <a:t>- HTTP是无连接：无连接的含义是限制每次连接只处理一个请求。服务器处理完客户的请求，并收到客户的应答后，即断开连接。采用这种方式可以节省传输时间。</a:t>
            </a:r>
          </a:p>
          <a:p>
            <a:endParaRPr lang="zh-CN" altLang="en-US" dirty="0">
              <a:solidFill>
                <a:schemeClr val="bg1"/>
              </a:solidFill>
              <a:latin typeface="微软雅黑" charset="-122"/>
              <a:ea typeface="微软雅黑" charset="-122"/>
              <a:cs typeface="微软雅黑" charset="-122"/>
            </a:endParaRPr>
          </a:p>
          <a:p>
            <a:r>
              <a:rPr lang="zh-CN" altLang="en-US" dirty="0">
                <a:solidFill>
                  <a:schemeClr val="bg1"/>
                </a:solidFill>
                <a:latin typeface="微软雅黑" charset="-122"/>
                <a:ea typeface="微软雅黑" charset="-122"/>
                <a:cs typeface="微软雅黑" charset="-122"/>
              </a:rPr>
              <a:t>- HTTP是媒体独立的：这意味着，只要客户端和服务器知道如何处理的数据内容，任何类型的数据都可以通过HTTP发送。客户端以及服务器指定使用适合的MIME-type内容类型。</a:t>
            </a:r>
          </a:p>
          <a:p>
            <a:endParaRPr lang="zh-CN" altLang="en-US" dirty="0">
              <a:solidFill>
                <a:schemeClr val="bg1"/>
              </a:solidFill>
              <a:latin typeface="微软雅黑" charset="-122"/>
              <a:ea typeface="微软雅黑" charset="-122"/>
              <a:cs typeface="微软雅黑" charset="-122"/>
            </a:endParaRPr>
          </a:p>
          <a:p>
            <a:r>
              <a:rPr lang="zh-CN" altLang="en-US" dirty="0">
                <a:solidFill>
                  <a:schemeClr val="bg1"/>
                </a:solidFill>
                <a:latin typeface="微软雅黑" charset="-122"/>
                <a:ea typeface="微软雅黑" charset="-122"/>
                <a:cs typeface="微软雅黑" charset="-122"/>
              </a:rPr>
              <a:t>- HTTP是无状态：HTTP协议是无状态协议。无状态是指协议对于事务处理没有记忆能力。缺少状态意味着如果后续处理需要前面的信息，则它必须重传，这样可能导致每次连接传送的数据量增大。另一方面，在服务器不需要先前信息时它的应答就较快。</a:t>
            </a:r>
          </a:p>
        </p:txBody>
      </p:sp>
    </p:spTree>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by="(-#ppt_w*2)" calcmode="lin" valueType="num">
                                      <p:cBhvr rctx="PPT">
                                        <p:cTn id="7" dur="300" autoRev="1" fill="hold">
                                          <p:stCondLst>
                                            <p:cond delay="0"/>
                                          </p:stCondLst>
                                        </p:cTn>
                                        <p:tgtEl>
                                          <p:spTgt spid="27"/>
                                        </p:tgtEl>
                                        <p:attrNameLst>
                                          <p:attrName>ppt_w</p:attrName>
                                        </p:attrNameLst>
                                      </p:cBhvr>
                                    </p:anim>
                                    <p:anim by="(#ppt_w*0.50)" calcmode="lin" valueType="num">
                                      <p:cBhvr>
                                        <p:cTn id="8" dur="300" decel="50000" autoRev="1" fill="hold">
                                          <p:stCondLst>
                                            <p:cond delay="0"/>
                                          </p:stCondLst>
                                        </p:cTn>
                                        <p:tgtEl>
                                          <p:spTgt spid="27"/>
                                        </p:tgtEl>
                                        <p:attrNameLst>
                                          <p:attrName>ppt_x</p:attrName>
                                        </p:attrNameLst>
                                      </p:cBhvr>
                                    </p:anim>
                                    <p:anim from="(-#ppt_h/2)" to="(#ppt_y)" calcmode="lin" valueType="num">
                                      <p:cBhvr>
                                        <p:cTn id="9" dur="600" fill="hold">
                                          <p:stCondLst>
                                            <p:cond delay="0"/>
                                          </p:stCondLst>
                                        </p:cTn>
                                        <p:tgtEl>
                                          <p:spTgt spid="27"/>
                                        </p:tgtEl>
                                        <p:attrNameLst>
                                          <p:attrName>ppt_y</p:attrName>
                                        </p:attrNameLst>
                                      </p:cBhvr>
                                    </p:anim>
                                    <p:animRot by="21600000">
                                      <p:cBhvr>
                                        <p:cTn id="10" dur="600" fill="hold">
                                          <p:stCondLst>
                                            <p:cond delay="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4190" y="259715"/>
            <a:ext cx="4746625" cy="529590"/>
          </a:xfrm>
        </p:spPr>
        <p:txBody>
          <a:bodyPr/>
          <a:lstStyle/>
          <a:p>
            <a:pPr algn="ctr"/>
            <a:r>
              <a:rPr kumimoji="1" lang="en-US" altLang="zh-CN" dirty="0">
                <a:ea typeface="微软雅黑" charset="-122"/>
                <a:cs typeface="微软雅黑" charset="-122"/>
                <a:sym typeface="+mn-ea"/>
              </a:rPr>
              <a:t>  </a:t>
            </a:r>
            <a:r>
              <a:rPr kumimoji="1" lang="en-US" altLang="zh-CN" dirty="0">
                <a:sym typeface="+mn-ea"/>
              </a:rPr>
              <a:t>PART</a:t>
            </a:r>
            <a:r>
              <a:rPr kumimoji="1" lang="zh-CN" altLang="en-US" dirty="0">
                <a:sym typeface="+mn-ea"/>
              </a:rPr>
              <a:t> </a:t>
            </a:r>
            <a:r>
              <a:rPr kumimoji="1" lang="en-US" altLang="zh-CN" dirty="0">
                <a:sym typeface="+mn-ea"/>
              </a:rPr>
              <a:t>ONE  </a:t>
            </a:r>
            <a:r>
              <a:rPr kumimoji="1" lang="en-US" dirty="0">
                <a:ea typeface="微软雅黑" charset="-122"/>
                <a:cs typeface="微软雅黑" charset="-122"/>
                <a:sym typeface="+mn-ea"/>
              </a:rPr>
              <a:t>HTTP</a:t>
            </a:r>
            <a:r>
              <a:rPr kumimoji="1" lang="zh-CN" altLang="en-US" dirty="0">
                <a:ea typeface="微软雅黑" charset="-122"/>
                <a:cs typeface="微软雅黑" charset="-122"/>
                <a:sym typeface="+mn-ea"/>
              </a:rPr>
              <a:t>与</a:t>
            </a:r>
            <a:r>
              <a:rPr kumimoji="1" lang="en-US" altLang="zh-CN" dirty="0">
                <a:ea typeface="微软雅黑" charset="-122"/>
                <a:cs typeface="微软雅黑" charset="-122"/>
                <a:sym typeface="+mn-ea"/>
              </a:rPr>
              <a:t>HTTPS</a:t>
            </a:r>
            <a:endParaRPr kumimoji="1" lang="en-US" altLang="zh-CN" dirty="0">
              <a:latin typeface="微软雅黑" charset="-122"/>
              <a:ea typeface="微软雅黑" charset="-122"/>
              <a:cs typeface="微软雅黑" charset="-122"/>
              <a:sym typeface="+mn-ea"/>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lstStyle/>
          <a:p>
            <a:pPr algn="ctr"/>
            <a:r>
              <a:rPr kumimoji="1" lang="zh-CN" altLang="en-US" dirty="0">
                <a:solidFill>
                  <a:schemeClr val="bg1"/>
                </a:solidFill>
                <a:latin typeface="微软雅黑" charset="-122"/>
              </a:rPr>
              <a:t>潭州教育</a:t>
            </a:r>
            <a:r>
              <a:rPr kumimoji="1" lang="en-US" altLang="zh-CN" dirty="0">
                <a:solidFill>
                  <a:schemeClr val="bg1"/>
                </a:solidFill>
                <a:latin typeface="微软雅黑" charset="-122"/>
              </a:rPr>
              <a:t>python</a:t>
            </a:r>
            <a:r>
              <a:rPr kumimoji="1" lang="zh-CN" altLang="en-US" dirty="0">
                <a:solidFill>
                  <a:schemeClr val="bg1"/>
                </a:solidFill>
                <a:latin typeface="微软雅黑" charset="-122"/>
              </a:rPr>
              <a:t>学院</a:t>
            </a:r>
          </a:p>
        </p:txBody>
      </p:sp>
      <p:sp>
        <p:nvSpPr>
          <p:cNvPr id="27" name="矩形 26"/>
          <p:cNvSpPr/>
          <p:nvPr/>
        </p:nvSpPr>
        <p:spPr>
          <a:xfrm>
            <a:off x="6250940" y="259715"/>
            <a:ext cx="3099435" cy="430530"/>
          </a:xfrm>
          <a:prstGeom prst="rect">
            <a:avLst/>
          </a:prstGeom>
          <a:noFill/>
          <a:ln>
            <a:noFill/>
          </a:ln>
        </p:spPr>
        <p:txBody>
          <a:bodyPr vert="horz" wrap="square" lIns="0" tIns="0" rIns="0" bIns="0" numCol="1" anchor="t" anchorCtr="0" compatLnSpc="1">
            <a:spAutoFit/>
          </a:bodyPr>
          <a:lstStyle/>
          <a:p>
            <a:pPr defTabSz="963295">
              <a:defRPr/>
            </a:pPr>
            <a:r>
              <a:rPr lang="en-US" altLang="zh-CN" sz="2800" b="1" dirty="0">
                <a:solidFill>
                  <a:schemeClr val="bg1"/>
                </a:solidFill>
                <a:latin typeface="微软雅黑" charset="-122"/>
                <a:ea typeface="微软雅黑" charset="-122"/>
              </a:rPr>
              <a:t>HTTPS</a:t>
            </a:r>
            <a:r>
              <a:rPr lang="zh-CN" altLang="en-US" sz="2800" b="1" dirty="0">
                <a:solidFill>
                  <a:schemeClr val="bg1"/>
                </a:solidFill>
                <a:latin typeface="微软雅黑" charset="-122"/>
                <a:ea typeface="微软雅黑" charset="-122"/>
              </a:rPr>
              <a:t>协议</a:t>
            </a:r>
          </a:p>
        </p:txBody>
      </p:sp>
      <p:sp>
        <p:nvSpPr>
          <p:cNvPr id="3" name="文本框 2"/>
          <p:cNvSpPr txBox="1"/>
          <p:nvPr/>
        </p:nvSpPr>
        <p:spPr>
          <a:xfrm>
            <a:off x="1598295" y="2152650"/>
            <a:ext cx="8996045" cy="2553335"/>
          </a:xfrm>
          <a:prstGeom prst="rect">
            <a:avLst/>
          </a:prstGeom>
          <a:noFill/>
        </p:spPr>
        <p:txBody>
          <a:bodyPr wrap="square" rtlCol="0" anchor="t">
            <a:spAutoFit/>
          </a:bodyPr>
          <a:lstStyle/>
          <a:p>
            <a:r>
              <a:rPr lang="zh-CN" altLang="en-US" sz="2000" dirty="0">
                <a:solidFill>
                  <a:schemeClr val="bg1"/>
                </a:solidFill>
                <a:latin typeface="微软雅黑" charset="-122"/>
                <a:ea typeface="微软雅黑" charset="-122"/>
                <a:cs typeface="微软雅黑" charset="-122"/>
              </a:rPr>
              <a:t>HTTPS（全称：Hyper Text Transfer Protocol over Secure Socket Layer 或 Hypertext Transfer Protocol Secure，超文本传输安全协议），是以安全为目标的HTTP通道，简单讲是HTTP的安全版</a:t>
            </a:r>
          </a:p>
          <a:p>
            <a:endParaRPr lang="zh-CN" altLang="en-US" sz="2000" dirty="0">
              <a:solidFill>
                <a:schemeClr val="bg1"/>
              </a:solidFill>
              <a:latin typeface="微软雅黑" charset="-122"/>
              <a:ea typeface="微软雅黑" charset="-122"/>
              <a:cs typeface="微软雅黑" charset="-122"/>
            </a:endParaRPr>
          </a:p>
          <a:p>
            <a:r>
              <a:rPr lang="zh-CN" altLang="en-US" sz="2000" dirty="0">
                <a:solidFill>
                  <a:schemeClr val="bg1"/>
                </a:solidFill>
                <a:latin typeface="微软雅黑" charset="-122"/>
                <a:ea typeface="微软雅黑" charset="-122"/>
                <a:cs typeface="微软雅黑" charset="-122"/>
              </a:rPr>
              <a:t>http协议是基于tcp/ip协议的，而https是在http协议的基础之上，再加了一层SSL/TLS协议，数据在传输过程中是加密的。</a:t>
            </a:r>
          </a:p>
          <a:p>
            <a:endParaRPr lang="zh-CN" altLang="en-US" sz="2000" dirty="0">
              <a:solidFill>
                <a:schemeClr val="bg1"/>
              </a:solidFill>
              <a:latin typeface="微软雅黑" charset="-122"/>
              <a:ea typeface="微软雅黑" charset="-122"/>
              <a:cs typeface="微软雅黑" charset="-122"/>
            </a:endParaRPr>
          </a:p>
          <a:p>
            <a:r>
              <a:rPr lang="zh-CN" altLang="en-US" sz="2000" dirty="0">
                <a:solidFill>
                  <a:schemeClr val="bg1"/>
                </a:solidFill>
                <a:latin typeface="微软雅黑" charset="-122"/>
                <a:ea typeface="微软雅黑" charset="-122"/>
                <a:cs typeface="微软雅黑" charset="-122"/>
              </a:rPr>
              <a:t>HTTPS协议的默认端口是443</a:t>
            </a:r>
          </a:p>
        </p:txBody>
      </p:sp>
    </p:spTree>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by="(-#ppt_w*2)" calcmode="lin" valueType="num">
                                      <p:cBhvr rctx="PPT">
                                        <p:cTn id="7" dur="300" autoRev="1" fill="hold">
                                          <p:stCondLst>
                                            <p:cond delay="0"/>
                                          </p:stCondLst>
                                        </p:cTn>
                                        <p:tgtEl>
                                          <p:spTgt spid="27"/>
                                        </p:tgtEl>
                                        <p:attrNameLst>
                                          <p:attrName>ppt_w</p:attrName>
                                        </p:attrNameLst>
                                      </p:cBhvr>
                                    </p:anim>
                                    <p:anim by="(#ppt_w*0.50)" calcmode="lin" valueType="num">
                                      <p:cBhvr>
                                        <p:cTn id="8" dur="300" decel="50000" autoRev="1" fill="hold">
                                          <p:stCondLst>
                                            <p:cond delay="0"/>
                                          </p:stCondLst>
                                        </p:cTn>
                                        <p:tgtEl>
                                          <p:spTgt spid="27"/>
                                        </p:tgtEl>
                                        <p:attrNameLst>
                                          <p:attrName>ppt_x</p:attrName>
                                        </p:attrNameLst>
                                      </p:cBhvr>
                                    </p:anim>
                                    <p:anim from="(-#ppt_h/2)" to="(#ppt_y)" calcmode="lin" valueType="num">
                                      <p:cBhvr>
                                        <p:cTn id="9" dur="600" fill="hold">
                                          <p:stCondLst>
                                            <p:cond delay="0"/>
                                          </p:stCondLst>
                                        </p:cTn>
                                        <p:tgtEl>
                                          <p:spTgt spid="27"/>
                                        </p:tgtEl>
                                        <p:attrNameLst>
                                          <p:attrName>ppt_y</p:attrName>
                                        </p:attrNameLst>
                                      </p:cBhvr>
                                    </p:anim>
                                    <p:animRot by="21600000">
                                      <p:cBhvr>
                                        <p:cTn id="10" dur="600" fill="hold">
                                          <p:stCondLst>
                                            <p:cond delay="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579417" y="2105198"/>
            <a:ext cx="4937760" cy="1070698"/>
            <a:chOff x="3605767" y="1296306"/>
            <a:chExt cx="4937760" cy="1070698"/>
          </a:xfrm>
        </p:grpSpPr>
        <p:sp>
          <p:nvSpPr>
            <p:cNvPr id="3" name="矩形 2"/>
            <p:cNvSpPr/>
            <p:nvPr/>
          </p:nvSpPr>
          <p:spPr>
            <a:xfrm>
              <a:off x="3957557" y="1328692"/>
              <a:ext cx="4329586" cy="103831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4" name="文本框 3"/>
            <p:cNvSpPr txBox="1"/>
            <p:nvPr/>
          </p:nvSpPr>
          <p:spPr>
            <a:xfrm>
              <a:off x="3605767" y="1296306"/>
              <a:ext cx="4937760" cy="1014730"/>
            </a:xfrm>
            <a:prstGeom prst="rect">
              <a:avLst/>
            </a:prstGeom>
            <a:noFill/>
            <a:ln>
              <a:noFill/>
            </a:ln>
          </p:spPr>
          <p:txBody>
            <a:bodyPr wrap="square" rtlCol="0">
              <a:spAutoFit/>
            </a:bodyPr>
            <a:lstStyle/>
            <a:p>
              <a:pPr algn="ctr"/>
              <a:r>
                <a:rPr kumimoji="1" lang="en-US" altLang="zh-CN" sz="6000" b="1" dirty="0">
                  <a:solidFill>
                    <a:schemeClr val="bg1"/>
                  </a:solidFill>
                  <a:latin typeface="微软雅黑" charset="-122"/>
                </a:rPr>
                <a:t>PART</a:t>
              </a:r>
              <a:r>
                <a:rPr kumimoji="1" lang="zh-CN" altLang="en-US" sz="6000" b="1" dirty="0">
                  <a:solidFill>
                    <a:schemeClr val="bg1"/>
                  </a:solidFill>
                  <a:latin typeface="微软雅黑" charset="-122"/>
                </a:rPr>
                <a:t> </a:t>
              </a:r>
              <a:r>
                <a:rPr kumimoji="1" lang="en-US" altLang="zh-CN" sz="6000" b="1" dirty="0">
                  <a:solidFill>
                    <a:schemeClr val="bg1"/>
                  </a:solidFill>
                  <a:latin typeface="微软雅黑" charset="-122"/>
                </a:rPr>
                <a:t>TWO</a:t>
              </a:r>
              <a:endParaRPr kumimoji="1" lang="zh-CN" altLang="en-US" sz="6000" b="1" dirty="0">
                <a:solidFill>
                  <a:schemeClr val="bg1"/>
                </a:solidFill>
                <a:latin typeface="微软雅黑" charset="-122"/>
              </a:endParaRPr>
            </a:p>
          </p:txBody>
        </p:sp>
      </p:grpSp>
      <p:sp>
        <p:nvSpPr>
          <p:cNvPr id="5" name="文本框 4"/>
          <p:cNvSpPr txBox="1"/>
          <p:nvPr/>
        </p:nvSpPr>
        <p:spPr>
          <a:xfrm>
            <a:off x="2853055" y="3322320"/>
            <a:ext cx="6739890" cy="1322070"/>
          </a:xfrm>
          <a:prstGeom prst="rect">
            <a:avLst/>
          </a:prstGeom>
          <a:noFill/>
          <a:ln>
            <a:noFill/>
          </a:ln>
        </p:spPr>
        <p:txBody>
          <a:bodyPr wrap="square" rtlCol="0">
            <a:spAutoFit/>
          </a:bodyPr>
          <a:lstStyle/>
          <a:p>
            <a:pPr algn="ctr"/>
            <a:r>
              <a:rPr kumimoji="1" lang="zh-CN" sz="8000" b="1" dirty="0">
                <a:solidFill>
                  <a:schemeClr val="bg1"/>
                </a:solidFill>
                <a:latin typeface="微软雅黑" charset="-122"/>
                <a:ea typeface="微软雅黑" charset="-122"/>
                <a:cs typeface="微软雅黑" charset="-122"/>
              </a:rPr>
              <a:t>爬虫的概念</a:t>
            </a:r>
          </a:p>
        </p:txBody>
      </p:sp>
      <p:grpSp>
        <p:nvGrpSpPr>
          <p:cNvPr id="7" name="组 6"/>
          <p:cNvGrpSpPr/>
          <p:nvPr/>
        </p:nvGrpSpPr>
        <p:grpSpPr>
          <a:xfrm rot="1718587">
            <a:off x="3286641" y="1438409"/>
            <a:ext cx="1024513" cy="1398348"/>
            <a:chOff x="3087349" y="2414413"/>
            <a:chExt cx="1024513" cy="1398348"/>
          </a:xfrm>
        </p:grpSpPr>
        <p:sp>
          <p:nvSpPr>
            <p:cNvPr id="8" name="椭圆 7"/>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9" name="椭圆 8"/>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0" name="椭圆 9"/>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 name="椭圆 10"/>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lstStyle/>
          <a:p>
            <a:pPr algn="ctr"/>
            <a:r>
              <a:rPr kumimoji="1" lang="zh-CN" altLang="en-US" dirty="0">
                <a:solidFill>
                  <a:schemeClr val="bg1"/>
                </a:solidFill>
                <a:latin typeface="微软雅黑" charset="-122"/>
              </a:rPr>
              <a:t>潭州教育</a:t>
            </a:r>
            <a:r>
              <a:rPr kumimoji="1" lang="en-US" altLang="zh-CN" dirty="0">
                <a:solidFill>
                  <a:schemeClr val="bg1"/>
                </a:solidFill>
                <a:latin typeface="微软雅黑" charset="-122"/>
              </a:rPr>
              <a:t>python</a:t>
            </a:r>
            <a:r>
              <a:rPr kumimoji="1" lang="zh-CN" altLang="en-US" dirty="0">
                <a:solidFill>
                  <a:schemeClr val="bg1"/>
                </a:solidFill>
                <a:latin typeface="微软雅黑" charset="-122"/>
              </a:rPr>
              <a:t>学院</a:t>
            </a:r>
          </a:p>
        </p:txBody>
      </p:sp>
    </p:spTree>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69620" y="260350"/>
            <a:ext cx="3675380" cy="529590"/>
          </a:xfrm>
        </p:spPr>
        <p:txBody>
          <a:bodyPr/>
          <a:lstStyle/>
          <a:p>
            <a:r>
              <a:rPr kumimoji="1" lang="en-US" altLang="zh-CN" dirty="0"/>
              <a:t>PART</a:t>
            </a:r>
            <a:r>
              <a:rPr kumimoji="1" lang="zh-CN" altLang="en-US" dirty="0"/>
              <a:t> </a:t>
            </a:r>
            <a:r>
              <a:rPr kumimoji="1" lang="en-US" altLang="zh-CN" dirty="0"/>
              <a:t>TWO</a:t>
            </a:r>
            <a:r>
              <a:rPr kumimoji="1" lang="zh-CN" altLang="en-US" dirty="0"/>
              <a:t>   </a:t>
            </a:r>
            <a:r>
              <a:rPr kumimoji="1" lang="zh-CN" altLang="en-US" dirty="0">
                <a:latin typeface="微软雅黑" charset="-122"/>
                <a:ea typeface="微软雅黑" charset="-122"/>
                <a:cs typeface="微软雅黑" charset="-122"/>
              </a:rPr>
              <a:t>爬虫的概念</a:t>
            </a: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lstStyle/>
          <a:p>
            <a:pPr algn="ctr"/>
            <a:r>
              <a:rPr kumimoji="1" lang="zh-CN" altLang="en-US" dirty="0">
                <a:solidFill>
                  <a:schemeClr val="bg1"/>
                </a:solidFill>
                <a:latin typeface="微软雅黑" charset="-122"/>
              </a:rPr>
              <a:t>潭州教育</a:t>
            </a:r>
            <a:r>
              <a:rPr kumimoji="1" lang="en-US" altLang="zh-CN" dirty="0">
                <a:solidFill>
                  <a:schemeClr val="bg1"/>
                </a:solidFill>
                <a:latin typeface="微软雅黑" charset="-122"/>
              </a:rPr>
              <a:t>python</a:t>
            </a:r>
            <a:r>
              <a:rPr kumimoji="1" lang="zh-CN" altLang="en-US" dirty="0">
                <a:solidFill>
                  <a:schemeClr val="bg1"/>
                </a:solidFill>
                <a:latin typeface="微软雅黑" charset="-122"/>
              </a:rPr>
              <a:t>学院</a:t>
            </a:r>
          </a:p>
        </p:txBody>
      </p:sp>
      <p:sp>
        <p:nvSpPr>
          <p:cNvPr id="4" name="矩形 3"/>
          <p:cNvSpPr/>
          <p:nvPr/>
        </p:nvSpPr>
        <p:spPr>
          <a:xfrm>
            <a:off x="5466148" y="359569"/>
            <a:ext cx="1443288" cy="430530"/>
          </a:xfrm>
          <a:prstGeom prst="rect">
            <a:avLst/>
          </a:prstGeom>
          <a:noFill/>
          <a:ln>
            <a:noFill/>
          </a:ln>
        </p:spPr>
        <p:txBody>
          <a:bodyPr vert="horz" wrap="square" lIns="0" tIns="0" rIns="0" bIns="0" numCol="1" anchor="t" anchorCtr="0" compatLnSpc="1">
            <a:spAutoFit/>
          </a:bodyPr>
          <a:lstStyle/>
          <a:p>
            <a:pPr defTabSz="685165" fontAlgn="base">
              <a:spcBef>
                <a:spcPct val="0"/>
              </a:spcBef>
              <a:spcAft>
                <a:spcPct val="0"/>
              </a:spcAft>
              <a:defRPr/>
            </a:pPr>
            <a:r>
              <a:rPr lang="en-US" altLang="en-US" sz="2800" b="1" dirty="0">
                <a:solidFill>
                  <a:schemeClr val="bg1"/>
                </a:solidFill>
                <a:latin typeface="微软雅黑" charset="-122"/>
                <a:ea typeface="微软雅黑" charset="-122"/>
              </a:rPr>
              <a:t>思考</a:t>
            </a:r>
          </a:p>
        </p:txBody>
      </p:sp>
      <p:sp>
        <p:nvSpPr>
          <p:cNvPr id="15" name="右箭头 31"/>
          <p:cNvSpPr/>
          <p:nvPr/>
        </p:nvSpPr>
        <p:spPr>
          <a:xfrm>
            <a:off x="4444633" y="2960677"/>
            <a:ext cx="2107925" cy="491665"/>
          </a:xfrm>
          <a:prstGeom prst="rightArrow">
            <a:avLst>
              <a:gd name="adj1" fmla="val 72581"/>
              <a:gd name="adj2" fmla="val 46774"/>
            </a:avLst>
          </a:prstGeom>
          <a:solidFill>
            <a:sysClr val="window" lastClr="FFFFFF">
              <a:lumMod val="95000"/>
            </a:sysClr>
          </a:solidFill>
          <a:ln w="12700" cap="flat" cmpd="sng" algn="ctr">
            <a:solidFill>
              <a:sysClr val="window" lastClr="FFFFFF">
                <a:lumMod val="75000"/>
              </a:sysClr>
            </a:solidFill>
            <a:prstDash val="solid"/>
          </a:ln>
          <a:effectLst/>
        </p:spPr>
        <p:txBody>
          <a:bodyPr lIns="91416" tIns="45708" rIns="91416" bIns="45708" anchor="ctr"/>
          <a:lstStyle/>
          <a:p>
            <a:pPr algn="ctr" defTabSz="913765">
              <a:defRPr/>
            </a:pPr>
            <a:endParaRPr lang="zh-CN" altLang="en-US" sz="2400" b="1" kern="0">
              <a:solidFill>
                <a:schemeClr val="bg1"/>
              </a:solidFill>
              <a:latin typeface="微软雅黑" charset="-122"/>
              <a:ea typeface="微软雅黑" charset="-122"/>
            </a:endParaRPr>
          </a:p>
        </p:txBody>
      </p:sp>
      <p:sp>
        <p:nvSpPr>
          <p:cNvPr id="16" name="右箭头 32"/>
          <p:cNvSpPr/>
          <p:nvPr/>
        </p:nvSpPr>
        <p:spPr>
          <a:xfrm>
            <a:off x="4555745" y="4255969"/>
            <a:ext cx="2107925" cy="491665"/>
          </a:xfrm>
          <a:prstGeom prst="rightArrow">
            <a:avLst>
              <a:gd name="adj1" fmla="val 72581"/>
              <a:gd name="adj2" fmla="val 46774"/>
            </a:avLst>
          </a:prstGeom>
          <a:solidFill>
            <a:sysClr val="window" lastClr="FFFFFF">
              <a:lumMod val="95000"/>
            </a:sysClr>
          </a:solidFill>
          <a:ln w="12700" cap="flat" cmpd="sng" algn="ctr">
            <a:solidFill>
              <a:sysClr val="window" lastClr="FFFFFF">
                <a:lumMod val="75000"/>
              </a:sysClr>
            </a:solidFill>
            <a:prstDash val="solid"/>
          </a:ln>
          <a:effectLst/>
        </p:spPr>
        <p:txBody>
          <a:bodyPr lIns="91416" tIns="45708" rIns="91416" bIns="45708" anchor="ctr"/>
          <a:lstStyle/>
          <a:p>
            <a:pPr algn="ctr" defTabSz="913765">
              <a:defRPr/>
            </a:pPr>
            <a:endParaRPr lang="zh-CN" altLang="en-US" sz="2400" b="1" kern="0">
              <a:solidFill>
                <a:schemeClr val="bg1"/>
              </a:solidFill>
              <a:latin typeface="微软雅黑" charset="-122"/>
              <a:ea typeface="微软雅黑" charset="-122"/>
            </a:endParaRPr>
          </a:p>
        </p:txBody>
      </p:sp>
      <p:grpSp>
        <p:nvGrpSpPr>
          <p:cNvPr id="17" name="组合 16"/>
          <p:cNvGrpSpPr/>
          <p:nvPr/>
        </p:nvGrpSpPr>
        <p:grpSpPr>
          <a:xfrm>
            <a:off x="3619241" y="2960677"/>
            <a:ext cx="1990467" cy="491665"/>
            <a:chOff x="914400" y="1619250"/>
            <a:chExt cx="1990726" cy="491729"/>
          </a:xfrm>
          <a:solidFill>
            <a:srgbClr val="8BBDE2"/>
          </a:solidFill>
        </p:grpSpPr>
        <p:sp>
          <p:nvSpPr>
            <p:cNvPr id="18" name="直角三角形 17"/>
            <p:cNvSpPr/>
            <p:nvPr/>
          </p:nvSpPr>
          <p:spPr>
            <a:xfrm flipV="1">
              <a:off x="2794001" y="2034779"/>
              <a:ext cx="111125" cy="76200"/>
            </a:xfrm>
            <a:prstGeom prst="rtTriangle">
              <a:avLst/>
            </a:prstGeom>
            <a:grpFill/>
            <a:ln w="12700" cap="flat" cmpd="sng" algn="ctr">
              <a:noFill/>
              <a:prstDash val="solid"/>
            </a:ln>
            <a:effectLst/>
          </p:spPr>
          <p:txBody>
            <a:bodyPr anchor="ctr"/>
            <a:lstStyle/>
            <a:p>
              <a:pPr algn="ctr" defTabSz="913765">
                <a:defRPr/>
              </a:pPr>
              <a:endParaRPr lang="zh-CN" altLang="en-US" sz="2400" b="1" kern="0">
                <a:solidFill>
                  <a:schemeClr val="bg1"/>
                </a:solidFill>
                <a:latin typeface="微软雅黑" charset="-122"/>
                <a:ea typeface="微软雅黑" charset="-122"/>
              </a:endParaRPr>
            </a:p>
          </p:txBody>
        </p:sp>
        <p:sp>
          <p:nvSpPr>
            <p:cNvPr id="5" name="直角三角形 4"/>
            <p:cNvSpPr/>
            <p:nvPr/>
          </p:nvSpPr>
          <p:spPr>
            <a:xfrm>
              <a:off x="2794001" y="1619250"/>
              <a:ext cx="111125" cy="76200"/>
            </a:xfrm>
            <a:prstGeom prst="rtTriangle">
              <a:avLst/>
            </a:prstGeom>
            <a:grpFill/>
            <a:ln w="12700" cap="flat" cmpd="sng" algn="ctr">
              <a:noFill/>
              <a:prstDash val="solid"/>
            </a:ln>
            <a:effectLst/>
          </p:spPr>
          <p:txBody>
            <a:bodyPr anchor="ctr"/>
            <a:lstStyle/>
            <a:p>
              <a:pPr algn="ctr" defTabSz="913765">
                <a:defRPr/>
              </a:pPr>
              <a:endParaRPr lang="zh-CN" altLang="en-US" sz="2400" b="1" kern="0">
                <a:solidFill>
                  <a:schemeClr val="bg1"/>
                </a:solidFill>
                <a:latin typeface="微软雅黑" charset="-122"/>
                <a:ea typeface="微软雅黑" charset="-122"/>
              </a:endParaRPr>
            </a:p>
          </p:txBody>
        </p:sp>
        <p:sp>
          <p:nvSpPr>
            <p:cNvPr id="20" name="矩形 19"/>
            <p:cNvSpPr/>
            <p:nvPr/>
          </p:nvSpPr>
          <p:spPr>
            <a:xfrm>
              <a:off x="914400" y="1619250"/>
              <a:ext cx="1879600" cy="491729"/>
            </a:xfrm>
            <a:prstGeom prst="rect">
              <a:avLst/>
            </a:prstGeom>
            <a:grpFill/>
            <a:ln w="12700" cap="flat" cmpd="sng" algn="ctr">
              <a:noFill/>
              <a:prstDash val="solid"/>
            </a:ln>
            <a:effectLst/>
          </p:spPr>
          <p:txBody>
            <a:bodyPr anchor="ctr"/>
            <a:lstStyle/>
            <a:p>
              <a:pPr algn="ctr" defTabSz="913765">
                <a:defRPr/>
              </a:pPr>
              <a:r>
                <a:rPr lang="en-US" altLang="en-US" sz="1600" b="1" kern="0" dirty="0">
                  <a:solidFill>
                    <a:schemeClr val="bg1"/>
                  </a:solidFill>
                  <a:latin typeface="微软雅黑" charset="-122"/>
                  <a:ea typeface="微软雅黑" charset="-122"/>
                </a:rPr>
                <a:t>问题一：</a:t>
              </a:r>
            </a:p>
          </p:txBody>
        </p:sp>
      </p:grpSp>
      <p:grpSp>
        <p:nvGrpSpPr>
          <p:cNvPr id="21" name="组合 20"/>
          <p:cNvGrpSpPr/>
          <p:nvPr/>
        </p:nvGrpSpPr>
        <p:grpSpPr>
          <a:xfrm>
            <a:off x="3625504" y="4257161"/>
            <a:ext cx="1990467" cy="491665"/>
            <a:chOff x="914400" y="2314575"/>
            <a:chExt cx="1990726" cy="491729"/>
          </a:xfrm>
          <a:solidFill>
            <a:srgbClr val="076655"/>
          </a:solidFill>
        </p:grpSpPr>
        <p:sp>
          <p:nvSpPr>
            <p:cNvPr id="22" name="直角三角形 21"/>
            <p:cNvSpPr/>
            <p:nvPr/>
          </p:nvSpPr>
          <p:spPr>
            <a:xfrm flipV="1">
              <a:off x="2794001" y="2730104"/>
              <a:ext cx="111125" cy="76200"/>
            </a:xfrm>
            <a:prstGeom prst="rtTriangle">
              <a:avLst/>
            </a:prstGeom>
            <a:solidFill>
              <a:srgbClr val="8D86BA"/>
            </a:solidFill>
            <a:ln w="12700" cap="flat" cmpd="sng" algn="ctr">
              <a:noFill/>
              <a:prstDash val="solid"/>
            </a:ln>
            <a:effectLst/>
          </p:spPr>
          <p:txBody>
            <a:bodyPr anchor="ctr"/>
            <a:lstStyle/>
            <a:p>
              <a:pPr algn="ctr" defTabSz="913765">
                <a:defRPr/>
              </a:pPr>
              <a:endParaRPr lang="zh-CN" altLang="en-US" sz="2400" b="1" kern="0">
                <a:solidFill>
                  <a:schemeClr val="bg1"/>
                </a:solidFill>
                <a:latin typeface="微软雅黑" charset="-122"/>
                <a:ea typeface="微软雅黑" charset="-122"/>
              </a:endParaRPr>
            </a:p>
          </p:txBody>
        </p:sp>
        <p:sp>
          <p:nvSpPr>
            <p:cNvPr id="23" name="直角三角形 22"/>
            <p:cNvSpPr/>
            <p:nvPr/>
          </p:nvSpPr>
          <p:spPr>
            <a:xfrm>
              <a:off x="2794001" y="2314575"/>
              <a:ext cx="111125" cy="76200"/>
            </a:xfrm>
            <a:prstGeom prst="rtTriangle">
              <a:avLst/>
            </a:prstGeom>
            <a:solidFill>
              <a:srgbClr val="8D86BA"/>
            </a:solidFill>
            <a:ln w="12700" cap="flat" cmpd="sng" algn="ctr">
              <a:noFill/>
              <a:prstDash val="solid"/>
            </a:ln>
            <a:effectLst/>
          </p:spPr>
          <p:txBody>
            <a:bodyPr anchor="ctr"/>
            <a:lstStyle/>
            <a:p>
              <a:pPr algn="ctr" defTabSz="913765">
                <a:defRPr/>
              </a:pPr>
              <a:endParaRPr lang="zh-CN" altLang="en-US" sz="2400" b="1" kern="0">
                <a:solidFill>
                  <a:schemeClr val="bg1"/>
                </a:solidFill>
                <a:latin typeface="微软雅黑" charset="-122"/>
                <a:ea typeface="微软雅黑" charset="-122"/>
              </a:endParaRPr>
            </a:p>
          </p:txBody>
        </p:sp>
        <p:sp>
          <p:nvSpPr>
            <p:cNvPr id="6" name="矩形 5"/>
            <p:cNvSpPr/>
            <p:nvPr/>
          </p:nvSpPr>
          <p:spPr>
            <a:xfrm>
              <a:off x="914400" y="2314575"/>
              <a:ext cx="1879600" cy="491729"/>
            </a:xfrm>
            <a:prstGeom prst="rect">
              <a:avLst/>
            </a:prstGeom>
            <a:solidFill>
              <a:srgbClr val="8D86BA"/>
            </a:solidFill>
            <a:ln w="12700" cap="flat" cmpd="sng" algn="ctr">
              <a:noFill/>
              <a:prstDash val="solid"/>
            </a:ln>
            <a:effectLst/>
          </p:spPr>
          <p:txBody>
            <a:bodyPr anchor="ctr"/>
            <a:lstStyle/>
            <a:p>
              <a:pPr algn="ctr" defTabSz="913765">
                <a:defRPr/>
              </a:pPr>
              <a:r>
                <a:rPr lang="en-US" altLang="en-US" sz="1600" b="1" kern="0" dirty="0">
                  <a:solidFill>
                    <a:schemeClr val="bg1"/>
                  </a:solidFill>
                  <a:latin typeface="微软雅黑" charset="-122"/>
                  <a:ea typeface="微软雅黑" charset="-122"/>
                </a:rPr>
                <a:t>问题二：</a:t>
              </a:r>
            </a:p>
          </p:txBody>
        </p:sp>
      </p:grpSp>
      <p:sp>
        <p:nvSpPr>
          <p:cNvPr id="25" name="文本框 17"/>
          <p:cNvSpPr txBox="1"/>
          <p:nvPr/>
        </p:nvSpPr>
        <p:spPr>
          <a:xfrm>
            <a:off x="6933511" y="2928536"/>
            <a:ext cx="4028550" cy="548806"/>
          </a:xfrm>
          <a:prstGeom prst="rect">
            <a:avLst/>
          </a:prstGeom>
          <a:noFill/>
        </p:spPr>
        <p:txBody>
          <a:bodyPr lIns="0" tIns="0" rIns="0" bIns="0" anchor="ctr"/>
          <a:lstStyle/>
          <a:p>
            <a:pPr algn="just" defTabSz="913765">
              <a:lnSpc>
                <a:spcPct val="130000"/>
              </a:lnSpc>
              <a:spcBef>
                <a:spcPts val="600"/>
              </a:spcBef>
              <a:spcAft>
                <a:spcPts val="1200"/>
              </a:spcAft>
              <a:defRPr/>
            </a:pPr>
            <a:r>
              <a:rPr lang="zh-CN" altLang="en-US" sz="1400" b="1" dirty="0">
                <a:solidFill>
                  <a:schemeClr val="bg1"/>
                </a:solidFill>
                <a:latin typeface="微软雅黑" charset="-122"/>
                <a:ea typeface="微软雅黑" charset="-122"/>
              </a:rPr>
              <a:t>什么是爬虫？</a:t>
            </a:r>
          </a:p>
        </p:txBody>
      </p:sp>
      <p:sp>
        <p:nvSpPr>
          <p:cNvPr id="26" name="矩形 19"/>
          <p:cNvSpPr>
            <a:spLocks noChangeArrowheads="1"/>
          </p:cNvSpPr>
          <p:nvPr/>
        </p:nvSpPr>
        <p:spPr bwMode="auto">
          <a:xfrm>
            <a:off x="6939774" y="4222637"/>
            <a:ext cx="4028550" cy="558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just" defTabSz="913765">
              <a:lnSpc>
                <a:spcPct val="130000"/>
              </a:lnSpc>
              <a:spcBef>
                <a:spcPts val="600"/>
              </a:spcBef>
              <a:spcAft>
                <a:spcPts val="1200"/>
              </a:spcAft>
            </a:pPr>
            <a:r>
              <a:rPr lang="zh-CN" altLang="en-US" sz="1400" b="1" dirty="0">
                <a:solidFill>
                  <a:schemeClr val="bg1"/>
                </a:solidFill>
                <a:latin typeface="微软雅黑" charset="-122"/>
                <a:ea typeface="微软雅黑" charset="-122"/>
              </a:rPr>
              <a:t>爬虫有什么用</a:t>
            </a:r>
            <a:r>
              <a:rPr lang="en-US" altLang="en-US" sz="1400" b="1" dirty="0">
                <a:solidFill>
                  <a:schemeClr val="bg1"/>
                </a:solidFill>
                <a:latin typeface="微软雅黑" charset="-122"/>
                <a:ea typeface="微软雅黑" charset="-122"/>
              </a:rPr>
              <a:t>？</a:t>
            </a:r>
          </a:p>
        </p:txBody>
      </p:sp>
    </p:spTree>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by="(-#ppt_w*2)" calcmode="lin" valueType="num">
                                      <p:cBhvr rctx="PPT">
                                        <p:cTn id="7" dur="300" autoRev="1" fill="hold">
                                          <p:stCondLst>
                                            <p:cond delay="0"/>
                                          </p:stCondLst>
                                        </p:cTn>
                                        <p:tgtEl>
                                          <p:spTgt spid="4"/>
                                        </p:tgtEl>
                                        <p:attrNameLst>
                                          <p:attrName>ppt_w</p:attrName>
                                        </p:attrNameLst>
                                      </p:cBhvr>
                                    </p:anim>
                                    <p:anim by="(#ppt_w*0.50)" calcmode="lin" valueType="num">
                                      <p:cBhvr>
                                        <p:cTn id="8" dur="300" decel="50000" autoRev="1" fill="hold">
                                          <p:stCondLst>
                                            <p:cond delay="0"/>
                                          </p:stCondLst>
                                        </p:cTn>
                                        <p:tgtEl>
                                          <p:spTgt spid="4"/>
                                        </p:tgtEl>
                                        <p:attrNameLst>
                                          <p:attrName>ppt_x</p:attrName>
                                        </p:attrNameLst>
                                      </p:cBhvr>
                                    </p:anim>
                                    <p:anim from="(-#ppt_h/2)" to="(#ppt_y)" calcmode="lin" valueType="num">
                                      <p:cBhvr>
                                        <p:cTn id="9" dur="600" fill="hold">
                                          <p:stCondLst>
                                            <p:cond delay="0"/>
                                          </p:stCondLst>
                                        </p:cTn>
                                        <p:tgtEl>
                                          <p:spTgt spid="4"/>
                                        </p:tgtEl>
                                        <p:attrNameLst>
                                          <p:attrName>ppt_y</p:attrName>
                                        </p:attrNameLst>
                                      </p:cBhvr>
                                    </p:anim>
                                    <p:animRot by="21600000">
                                      <p:cBhvr>
                                        <p:cTn id="10" dur="600" fill="hold">
                                          <p:stCondLst>
                                            <p:cond delay="0"/>
                                          </p:stCondLst>
                                        </p:cTn>
                                        <p:tgtEl>
                                          <p:spTgt spid="4"/>
                                        </p:tgtEl>
                                        <p:attrNameLst>
                                          <p:attrName>r</p:attrName>
                                        </p:attrNameLst>
                                      </p:cBhvr>
                                    </p:animRot>
                                  </p:childTnLst>
                                </p:cTn>
                              </p:par>
                            </p:childTnLst>
                          </p:cTn>
                        </p:par>
                        <p:par>
                          <p:cTn id="11" fill="hold">
                            <p:stCondLst>
                              <p:cond delay="660"/>
                            </p:stCondLst>
                            <p:childTnLst>
                              <p:par>
                                <p:cTn id="12" presetID="22" presetClass="entr" presetSubtype="8" fill="hold"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left)">
                                      <p:cBhvr>
                                        <p:cTn id="14" dur="500"/>
                                        <p:tgtEl>
                                          <p:spTgt spid="17"/>
                                        </p:tgtEl>
                                      </p:cBhvr>
                                    </p:animEffect>
                                  </p:childTnLst>
                                </p:cTn>
                              </p:par>
                            </p:childTnLst>
                          </p:cTn>
                        </p:par>
                        <p:par>
                          <p:cTn id="15" fill="hold">
                            <p:stCondLst>
                              <p:cond delay="1160"/>
                            </p:stCondLst>
                            <p:childTnLst>
                              <p:par>
                                <p:cTn id="16" presetID="22" presetClass="entr" presetSubtype="8"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par>
                          <p:cTn id="19" fill="hold">
                            <p:stCondLst>
                              <p:cond delay="1660"/>
                            </p:stCondLst>
                            <p:childTnLst>
                              <p:par>
                                <p:cTn id="20" presetID="22" presetClass="entr" presetSubtype="8" fill="hold" grpId="0" nodeType="after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500"/>
                                        <p:tgtEl>
                                          <p:spTgt spid="21"/>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ipe(left)">
                                      <p:cBhvr>
                                        <p:cTn id="3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bldLvl="0" animBg="1"/>
      <p:bldP spid="16" grpId="0" bldLvl="0" animBg="1"/>
      <p:bldP spid="25" grpId="0"/>
      <p:bldP spid="2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69620" y="260350"/>
            <a:ext cx="3663950" cy="529590"/>
          </a:xfrm>
        </p:spPr>
        <p:txBody>
          <a:bodyPr/>
          <a:lstStyle/>
          <a:p>
            <a:r>
              <a:rPr kumimoji="1" lang="en-US" altLang="zh-CN" dirty="0"/>
              <a:t>PART</a:t>
            </a:r>
            <a:r>
              <a:rPr kumimoji="1" lang="zh-CN" altLang="en-US" dirty="0"/>
              <a:t> </a:t>
            </a:r>
            <a:r>
              <a:rPr kumimoji="1" lang="en-US" altLang="zh-CN" dirty="0"/>
              <a:t>TWO</a:t>
            </a:r>
            <a:r>
              <a:rPr kumimoji="1" lang="zh-CN" altLang="en-US" dirty="0"/>
              <a:t>   </a:t>
            </a:r>
            <a:r>
              <a:rPr kumimoji="1" lang="zh-CN" altLang="en-US" dirty="0">
                <a:latin typeface="微软雅黑" charset="-122"/>
                <a:ea typeface="微软雅黑" charset="-122"/>
                <a:cs typeface="微软雅黑" charset="-122"/>
              </a:rPr>
              <a:t>爬虫的概念</a:t>
            </a: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lstStyle/>
          <a:p>
            <a:pPr algn="ctr"/>
            <a:r>
              <a:rPr kumimoji="1" lang="zh-CN" altLang="en-US" dirty="0">
                <a:solidFill>
                  <a:schemeClr val="bg1"/>
                </a:solidFill>
                <a:latin typeface="微软雅黑" charset="-122"/>
              </a:rPr>
              <a:t>潭州教育</a:t>
            </a:r>
            <a:r>
              <a:rPr kumimoji="1" lang="en-US" altLang="zh-CN" dirty="0">
                <a:solidFill>
                  <a:schemeClr val="bg1"/>
                </a:solidFill>
                <a:latin typeface="微软雅黑" charset="-122"/>
              </a:rPr>
              <a:t>python</a:t>
            </a:r>
            <a:r>
              <a:rPr kumimoji="1" lang="zh-CN" altLang="en-US" dirty="0">
                <a:solidFill>
                  <a:schemeClr val="bg1"/>
                </a:solidFill>
                <a:latin typeface="微软雅黑" charset="-122"/>
              </a:rPr>
              <a:t>学院</a:t>
            </a:r>
          </a:p>
        </p:txBody>
      </p:sp>
      <p:sp>
        <p:nvSpPr>
          <p:cNvPr id="4" name="矩形 3"/>
          <p:cNvSpPr/>
          <p:nvPr/>
        </p:nvSpPr>
        <p:spPr>
          <a:xfrm>
            <a:off x="5466080" y="359410"/>
            <a:ext cx="3032125" cy="430530"/>
          </a:xfrm>
          <a:prstGeom prst="rect">
            <a:avLst/>
          </a:prstGeom>
          <a:noFill/>
          <a:ln>
            <a:noFill/>
          </a:ln>
        </p:spPr>
        <p:txBody>
          <a:bodyPr vert="horz" wrap="square" lIns="0" tIns="0" rIns="0" bIns="0" numCol="1" anchor="t" anchorCtr="0" compatLnSpc="1">
            <a:spAutoFit/>
          </a:bodyPr>
          <a:lstStyle/>
          <a:p>
            <a:pPr defTabSz="685165" fontAlgn="base">
              <a:spcBef>
                <a:spcPct val="0"/>
              </a:spcBef>
              <a:spcAft>
                <a:spcPct val="0"/>
              </a:spcAft>
              <a:defRPr/>
            </a:pPr>
            <a:r>
              <a:rPr lang="zh-CN" altLang="en-US" sz="2800" b="1" dirty="0">
                <a:solidFill>
                  <a:schemeClr val="bg1"/>
                </a:solidFill>
                <a:latin typeface="微软雅黑" charset="-122"/>
                <a:ea typeface="微软雅黑" charset="-122"/>
              </a:rPr>
              <a:t>爬虫的概念和作用</a:t>
            </a:r>
          </a:p>
        </p:txBody>
      </p:sp>
      <p:sp>
        <p:nvSpPr>
          <p:cNvPr id="3" name="任意多边形 3"/>
          <p:cNvSpPr/>
          <p:nvPr/>
        </p:nvSpPr>
        <p:spPr>
          <a:xfrm rot="5400000">
            <a:off x="3330674" y="3031537"/>
            <a:ext cx="1127934" cy="542568"/>
          </a:xfrm>
          <a:custGeom>
            <a:avLst/>
            <a:gdLst>
              <a:gd name="connsiteX0" fmla="*/ 0 w 1503912"/>
              <a:gd name="connsiteY0" fmla="*/ 487471 h 723424"/>
              <a:gd name="connsiteX1" fmla="*/ 546441 w 1503912"/>
              <a:gd name="connsiteY1" fmla="*/ 194123 h 723424"/>
              <a:gd name="connsiteX2" fmla="*/ 622201 w 1503912"/>
              <a:gd name="connsiteY2" fmla="*/ 182561 h 723424"/>
              <a:gd name="connsiteX3" fmla="*/ 759473 w 1503912"/>
              <a:gd name="connsiteY3" fmla="*/ 0 h 723424"/>
              <a:gd name="connsiteX4" fmla="*/ 896982 w 1503912"/>
              <a:gd name="connsiteY4" fmla="*/ 182876 h 723424"/>
              <a:gd name="connsiteX5" fmla="*/ 951826 w 1503912"/>
              <a:gd name="connsiteY5" fmla="*/ 190149 h 723424"/>
              <a:gd name="connsiteX6" fmla="*/ 1503912 w 1503912"/>
              <a:gd name="connsiteY6" fmla="*/ 472727 h 723424"/>
              <a:gd name="connsiteX7" fmla="*/ 1272630 w 1503912"/>
              <a:gd name="connsiteY7" fmla="*/ 713261 h 723424"/>
              <a:gd name="connsiteX8" fmla="*/ 235953 w 1503912"/>
              <a:gd name="connsiteY8" fmla="*/ 723424 h 723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3912" h="723424">
                <a:moveTo>
                  <a:pt x="0" y="487471"/>
                </a:moveTo>
                <a:cubicBezTo>
                  <a:pt x="155116" y="332355"/>
                  <a:pt x="346085" y="234486"/>
                  <a:pt x="546441" y="194123"/>
                </a:cubicBezTo>
                <a:lnTo>
                  <a:pt x="622201" y="182561"/>
                </a:lnTo>
                <a:lnTo>
                  <a:pt x="759473" y="0"/>
                </a:lnTo>
                <a:lnTo>
                  <a:pt x="896982" y="182876"/>
                </a:lnTo>
                <a:lnTo>
                  <a:pt x="951826" y="190149"/>
                </a:lnTo>
                <a:cubicBezTo>
                  <a:pt x="1152934" y="226576"/>
                  <a:pt x="1345785" y="320682"/>
                  <a:pt x="1503912" y="472727"/>
                </a:cubicBezTo>
                <a:lnTo>
                  <a:pt x="1272630" y="713261"/>
                </a:lnTo>
                <a:cubicBezTo>
                  <a:pt x="981963" y="433774"/>
                  <a:pt x="521086" y="438291"/>
                  <a:pt x="235953" y="723424"/>
                </a:cubicBezTo>
                <a:close/>
              </a:path>
            </a:pathLst>
          </a:custGeom>
          <a:solidFill>
            <a:srgbClr val="8D86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50" b="1" dirty="0">
              <a:solidFill>
                <a:schemeClr val="bg1"/>
              </a:solidFill>
              <a:ea typeface="微软雅黑" charset="-122"/>
            </a:endParaRPr>
          </a:p>
        </p:txBody>
      </p:sp>
      <p:sp>
        <p:nvSpPr>
          <p:cNvPr id="7" name="任意多边形 5"/>
          <p:cNvSpPr/>
          <p:nvPr/>
        </p:nvSpPr>
        <p:spPr>
          <a:xfrm rot="18900000">
            <a:off x="2176583" y="2896334"/>
            <a:ext cx="794657" cy="805388"/>
          </a:xfrm>
          <a:custGeom>
            <a:avLst/>
            <a:gdLst>
              <a:gd name="connsiteX0" fmla="*/ 1053001 w 1059543"/>
              <a:gd name="connsiteY0" fmla="*/ 0 h 1073851"/>
              <a:gd name="connsiteX1" fmla="*/ 1059543 w 1059543"/>
              <a:gd name="connsiteY1" fmla="*/ 333624 h 1073851"/>
              <a:gd name="connsiteX2" fmla="*/ 333688 w 1059543"/>
              <a:gd name="connsiteY2" fmla="*/ 1073851 h 1073851"/>
              <a:gd name="connsiteX3" fmla="*/ 0 w 1059543"/>
              <a:gd name="connsiteY3" fmla="*/ 1073851 h 1073851"/>
              <a:gd name="connsiteX4" fmla="*/ 178963 w 1059543"/>
              <a:gd name="connsiteY4" fmla="*/ 480031 h 1073851"/>
              <a:gd name="connsiteX5" fmla="*/ 224358 w 1059543"/>
              <a:gd name="connsiteY5" fmla="*/ 418287 h 1073851"/>
              <a:gd name="connsiteX6" fmla="*/ 192333 w 1059543"/>
              <a:gd name="connsiteY6" fmla="*/ 192129 h 1073851"/>
              <a:gd name="connsiteX7" fmla="*/ 418880 w 1059543"/>
              <a:gd name="connsiteY7" fmla="*/ 224209 h 1073851"/>
              <a:gd name="connsiteX8" fmla="*/ 462804 w 1059543"/>
              <a:gd name="connsiteY8" fmla="*/ 190570 h 1073851"/>
              <a:gd name="connsiteX9" fmla="*/ 1053001 w 1059543"/>
              <a:gd name="connsiteY9" fmla="*/ 0 h 107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59543" h="1073851">
                <a:moveTo>
                  <a:pt x="1053001" y="0"/>
                </a:moveTo>
                <a:lnTo>
                  <a:pt x="1059543" y="333624"/>
                </a:lnTo>
                <a:cubicBezTo>
                  <a:pt x="656383" y="341529"/>
                  <a:pt x="333688" y="670613"/>
                  <a:pt x="333688" y="1073851"/>
                </a:cubicBezTo>
                <a:lnTo>
                  <a:pt x="0" y="1073851"/>
                </a:lnTo>
                <a:cubicBezTo>
                  <a:pt x="0" y="854484"/>
                  <a:pt x="65832" y="650244"/>
                  <a:pt x="178963" y="480031"/>
                </a:cubicBezTo>
                <a:lnTo>
                  <a:pt x="224358" y="418287"/>
                </a:lnTo>
                <a:lnTo>
                  <a:pt x="192333" y="192129"/>
                </a:lnTo>
                <a:lnTo>
                  <a:pt x="418880" y="224209"/>
                </a:lnTo>
                <a:lnTo>
                  <a:pt x="462804" y="190570"/>
                </a:lnTo>
                <a:cubicBezTo>
                  <a:pt x="630767" y="74123"/>
                  <a:pt x="833676" y="4301"/>
                  <a:pt x="1053001" y="0"/>
                </a:cubicBezTo>
                <a:close/>
              </a:path>
            </a:pathLst>
          </a:custGeom>
          <a:solidFill>
            <a:srgbClr val="8D86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50" b="1" dirty="0">
              <a:solidFill>
                <a:schemeClr val="bg1"/>
              </a:solidFill>
              <a:ea typeface="微软雅黑" charset="-122"/>
            </a:endParaRPr>
          </a:p>
        </p:txBody>
      </p:sp>
      <p:sp>
        <p:nvSpPr>
          <p:cNvPr id="8" name="任意多边形 6"/>
          <p:cNvSpPr/>
          <p:nvPr/>
        </p:nvSpPr>
        <p:spPr>
          <a:xfrm rot="18900000" flipV="1">
            <a:off x="2796657" y="3515745"/>
            <a:ext cx="794657" cy="805388"/>
          </a:xfrm>
          <a:custGeom>
            <a:avLst/>
            <a:gdLst>
              <a:gd name="connsiteX0" fmla="*/ 333688 w 1059543"/>
              <a:gd name="connsiteY0" fmla="*/ 1073851 h 1073851"/>
              <a:gd name="connsiteX1" fmla="*/ 1059543 w 1059543"/>
              <a:gd name="connsiteY1" fmla="*/ 333624 h 1073851"/>
              <a:gd name="connsiteX2" fmla="*/ 1053001 w 1059543"/>
              <a:gd name="connsiteY2" fmla="*/ 0 h 1073851"/>
              <a:gd name="connsiteX3" fmla="*/ 462804 w 1059543"/>
              <a:gd name="connsiteY3" fmla="*/ 190570 h 1073851"/>
              <a:gd name="connsiteX4" fmla="*/ 418881 w 1059543"/>
              <a:gd name="connsiteY4" fmla="*/ 224208 h 1073851"/>
              <a:gd name="connsiteX5" fmla="*/ 192334 w 1059543"/>
              <a:gd name="connsiteY5" fmla="*/ 192128 h 1073851"/>
              <a:gd name="connsiteX6" fmla="*/ 224359 w 1059543"/>
              <a:gd name="connsiteY6" fmla="*/ 418285 h 1073851"/>
              <a:gd name="connsiteX7" fmla="*/ 178964 w 1059543"/>
              <a:gd name="connsiteY7" fmla="*/ 480031 h 1073851"/>
              <a:gd name="connsiteX8" fmla="*/ 0 w 1059543"/>
              <a:gd name="connsiteY8" fmla="*/ 1073851 h 107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9543" h="1073851">
                <a:moveTo>
                  <a:pt x="333688" y="1073851"/>
                </a:moveTo>
                <a:cubicBezTo>
                  <a:pt x="333688" y="670613"/>
                  <a:pt x="656383" y="341529"/>
                  <a:pt x="1059543" y="333624"/>
                </a:cubicBezTo>
                <a:lnTo>
                  <a:pt x="1053001" y="0"/>
                </a:lnTo>
                <a:cubicBezTo>
                  <a:pt x="833676" y="4300"/>
                  <a:pt x="630767" y="74123"/>
                  <a:pt x="462804" y="190570"/>
                </a:cubicBezTo>
                <a:lnTo>
                  <a:pt x="418881" y="224208"/>
                </a:lnTo>
                <a:lnTo>
                  <a:pt x="192334" y="192128"/>
                </a:lnTo>
                <a:lnTo>
                  <a:pt x="224359" y="418285"/>
                </a:lnTo>
                <a:lnTo>
                  <a:pt x="178964" y="480031"/>
                </a:lnTo>
                <a:cubicBezTo>
                  <a:pt x="65832" y="650245"/>
                  <a:pt x="0" y="854484"/>
                  <a:pt x="0" y="1073851"/>
                </a:cubicBezTo>
                <a:close/>
              </a:path>
            </a:pathLst>
          </a:custGeom>
          <a:solidFill>
            <a:srgbClr val="8BBDE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50" b="1" dirty="0">
              <a:solidFill>
                <a:schemeClr val="bg1"/>
              </a:solidFill>
              <a:ea typeface="微软雅黑" charset="-122"/>
            </a:endParaRPr>
          </a:p>
        </p:txBody>
      </p:sp>
      <p:sp>
        <p:nvSpPr>
          <p:cNvPr id="9" name="任意多边形 7"/>
          <p:cNvSpPr/>
          <p:nvPr/>
        </p:nvSpPr>
        <p:spPr>
          <a:xfrm rot="2700000">
            <a:off x="2782369" y="2274624"/>
            <a:ext cx="794657" cy="805388"/>
          </a:xfrm>
          <a:custGeom>
            <a:avLst/>
            <a:gdLst>
              <a:gd name="connsiteX0" fmla="*/ 219275 w 1059543"/>
              <a:gd name="connsiteY0" fmla="*/ 192128 h 1073851"/>
              <a:gd name="connsiteX1" fmla="*/ 423085 w 1059543"/>
              <a:gd name="connsiteY1" fmla="*/ 220989 h 1073851"/>
              <a:gd name="connsiteX2" fmla="*/ 462804 w 1059543"/>
              <a:gd name="connsiteY2" fmla="*/ 190570 h 1073851"/>
              <a:gd name="connsiteX3" fmla="*/ 1053001 w 1059543"/>
              <a:gd name="connsiteY3" fmla="*/ 0 h 1073851"/>
              <a:gd name="connsiteX4" fmla="*/ 1059543 w 1059543"/>
              <a:gd name="connsiteY4" fmla="*/ 333624 h 1073851"/>
              <a:gd name="connsiteX5" fmla="*/ 333688 w 1059543"/>
              <a:gd name="connsiteY5" fmla="*/ 1073851 h 1073851"/>
              <a:gd name="connsiteX6" fmla="*/ 0 w 1059543"/>
              <a:gd name="connsiteY6" fmla="*/ 1073851 h 1073851"/>
              <a:gd name="connsiteX7" fmla="*/ 239386 w 1059543"/>
              <a:gd name="connsiteY7" fmla="*/ 397847 h 1073851"/>
              <a:gd name="connsiteX8" fmla="*/ 247170 w 1059543"/>
              <a:gd name="connsiteY8" fmla="*/ 389121 h 107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9543" h="1073851">
                <a:moveTo>
                  <a:pt x="219275" y="192128"/>
                </a:moveTo>
                <a:lnTo>
                  <a:pt x="423085" y="220989"/>
                </a:lnTo>
                <a:lnTo>
                  <a:pt x="462804" y="190570"/>
                </a:lnTo>
                <a:cubicBezTo>
                  <a:pt x="630767" y="74123"/>
                  <a:pt x="833676" y="4301"/>
                  <a:pt x="1053001" y="0"/>
                </a:cubicBezTo>
                <a:lnTo>
                  <a:pt x="1059543" y="333624"/>
                </a:lnTo>
                <a:cubicBezTo>
                  <a:pt x="656383" y="341529"/>
                  <a:pt x="333688" y="670613"/>
                  <a:pt x="333688" y="1073851"/>
                </a:cubicBezTo>
                <a:lnTo>
                  <a:pt x="0" y="1073851"/>
                </a:lnTo>
                <a:cubicBezTo>
                  <a:pt x="0" y="817923"/>
                  <a:pt x="89604" y="582585"/>
                  <a:pt x="239386" y="397847"/>
                </a:cubicBezTo>
                <a:lnTo>
                  <a:pt x="247170" y="389121"/>
                </a:lnTo>
                <a:close/>
              </a:path>
            </a:pathLst>
          </a:custGeom>
          <a:solidFill>
            <a:srgbClr val="8BBDE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50" b="1" dirty="0">
              <a:solidFill>
                <a:schemeClr val="bg1"/>
              </a:solidFill>
              <a:ea typeface="微软雅黑" charset="-122"/>
            </a:endParaRPr>
          </a:p>
        </p:txBody>
      </p:sp>
      <p:sp>
        <p:nvSpPr>
          <p:cNvPr id="10" name="心形 9"/>
          <p:cNvSpPr/>
          <p:nvPr/>
        </p:nvSpPr>
        <p:spPr>
          <a:xfrm>
            <a:off x="3066003" y="2016805"/>
            <a:ext cx="263769" cy="219808"/>
          </a:xfrm>
          <a:prstGeom prst="heart">
            <a:avLst/>
          </a:prstGeom>
          <a:solidFill>
            <a:srgbClr val="8D86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solidFill>
                <a:schemeClr val="bg1"/>
              </a:solidFill>
              <a:ea typeface="微软雅黑" charset="-122"/>
            </a:endParaRPr>
          </a:p>
        </p:txBody>
      </p:sp>
      <p:grpSp>
        <p:nvGrpSpPr>
          <p:cNvPr id="11" name="组合 10"/>
          <p:cNvGrpSpPr/>
          <p:nvPr/>
        </p:nvGrpSpPr>
        <p:grpSpPr>
          <a:xfrm>
            <a:off x="4289036" y="3116981"/>
            <a:ext cx="168654" cy="423457"/>
            <a:chOff x="3114596" y="2996938"/>
            <a:chExt cx="224872" cy="564609"/>
          </a:xfrm>
          <a:solidFill>
            <a:srgbClr val="8BBDE2"/>
          </a:solidFill>
        </p:grpSpPr>
        <p:sp>
          <p:nvSpPr>
            <p:cNvPr id="12" name="椭圆 11"/>
            <p:cNvSpPr/>
            <p:nvPr/>
          </p:nvSpPr>
          <p:spPr>
            <a:xfrm>
              <a:off x="3184508" y="2996938"/>
              <a:ext cx="90487" cy="9048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solidFill>
                  <a:schemeClr val="bg1"/>
                </a:solidFill>
                <a:ea typeface="微软雅黑" charset="-122"/>
              </a:endParaRPr>
            </a:p>
          </p:txBody>
        </p:sp>
        <p:sp>
          <p:nvSpPr>
            <p:cNvPr id="13" name="同侧圆角矩形 11"/>
            <p:cNvSpPr/>
            <p:nvPr/>
          </p:nvSpPr>
          <p:spPr>
            <a:xfrm>
              <a:off x="3114865" y="3096786"/>
              <a:ext cx="224603" cy="63149"/>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solidFill>
                  <a:schemeClr val="bg1"/>
                </a:solidFill>
                <a:ea typeface="微软雅黑" charset="-122"/>
              </a:endParaRPr>
            </a:p>
          </p:txBody>
        </p:sp>
        <p:sp>
          <p:nvSpPr>
            <p:cNvPr id="14" name="矩形 13"/>
            <p:cNvSpPr/>
            <p:nvPr/>
          </p:nvSpPr>
          <p:spPr>
            <a:xfrm>
              <a:off x="3170785" y="3159935"/>
              <a:ext cx="112763" cy="1546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solidFill>
                  <a:schemeClr val="bg1"/>
                </a:solidFill>
                <a:ea typeface="微软雅黑" charset="-122"/>
              </a:endParaRPr>
            </a:p>
          </p:txBody>
        </p:sp>
        <p:sp>
          <p:nvSpPr>
            <p:cNvPr id="24" name="同侧圆角矩形 13"/>
            <p:cNvSpPr/>
            <p:nvPr/>
          </p:nvSpPr>
          <p:spPr>
            <a:xfrm rot="10800000">
              <a:off x="3170785" y="3304372"/>
              <a:ext cx="45719" cy="2571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solidFill>
                  <a:schemeClr val="bg1"/>
                </a:solidFill>
                <a:ea typeface="微软雅黑" charset="-122"/>
              </a:endParaRPr>
            </a:p>
          </p:txBody>
        </p:sp>
        <p:sp>
          <p:nvSpPr>
            <p:cNvPr id="27" name="同侧圆角矩形 14"/>
            <p:cNvSpPr/>
            <p:nvPr/>
          </p:nvSpPr>
          <p:spPr>
            <a:xfrm rot="10800000">
              <a:off x="3237416" y="3304372"/>
              <a:ext cx="45719" cy="2571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solidFill>
                  <a:schemeClr val="bg1"/>
                </a:solidFill>
                <a:ea typeface="微软雅黑" charset="-122"/>
              </a:endParaRPr>
            </a:p>
          </p:txBody>
        </p:sp>
        <p:sp>
          <p:nvSpPr>
            <p:cNvPr id="28" name="同侧圆角矩形 15"/>
            <p:cNvSpPr/>
            <p:nvPr/>
          </p:nvSpPr>
          <p:spPr>
            <a:xfrm rot="10800000">
              <a:off x="3114596" y="3144503"/>
              <a:ext cx="31089" cy="180000"/>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solidFill>
                  <a:schemeClr val="bg1"/>
                </a:solidFill>
                <a:ea typeface="微软雅黑" charset="-122"/>
              </a:endParaRPr>
            </a:p>
          </p:txBody>
        </p:sp>
        <p:sp>
          <p:nvSpPr>
            <p:cNvPr id="29" name="同侧圆角矩形 16"/>
            <p:cNvSpPr/>
            <p:nvPr/>
          </p:nvSpPr>
          <p:spPr>
            <a:xfrm rot="10800000">
              <a:off x="3307081" y="3144503"/>
              <a:ext cx="31089" cy="180000"/>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solidFill>
                  <a:schemeClr val="bg1"/>
                </a:solidFill>
                <a:ea typeface="微软雅黑" charset="-122"/>
              </a:endParaRPr>
            </a:p>
          </p:txBody>
        </p:sp>
      </p:grpSp>
      <p:grpSp>
        <p:nvGrpSpPr>
          <p:cNvPr id="30" name="组合 29"/>
          <p:cNvGrpSpPr/>
          <p:nvPr/>
        </p:nvGrpSpPr>
        <p:grpSpPr>
          <a:xfrm>
            <a:off x="1807684" y="3182683"/>
            <a:ext cx="329893" cy="233826"/>
            <a:chOff x="4979939" y="3638125"/>
            <a:chExt cx="439857" cy="311768"/>
          </a:xfrm>
          <a:solidFill>
            <a:srgbClr val="8BBDE2"/>
          </a:solidFill>
        </p:grpSpPr>
        <p:grpSp>
          <p:nvGrpSpPr>
            <p:cNvPr id="31" name="组合 30"/>
            <p:cNvGrpSpPr/>
            <p:nvPr/>
          </p:nvGrpSpPr>
          <p:grpSpPr>
            <a:xfrm>
              <a:off x="4979939" y="3681386"/>
              <a:ext cx="439857" cy="268507"/>
              <a:chOff x="4975778" y="3669385"/>
              <a:chExt cx="439857" cy="268507"/>
            </a:xfrm>
            <a:grpFill/>
          </p:grpSpPr>
          <p:grpSp>
            <p:nvGrpSpPr>
              <p:cNvPr id="32" name="组合 31"/>
              <p:cNvGrpSpPr/>
              <p:nvPr/>
            </p:nvGrpSpPr>
            <p:grpSpPr>
              <a:xfrm>
                <a:off x="4975778" y="3689944"/>
                <a:ext cx="439857" cy="24689"/>
                <a:chOff x="4902784" y="3688900"/>
                <a:chExt cx="439857" cy="24689"/>
              </a:xfrm>
              <a:grpFill/>
            </p:grpSpPr>
            <p:sp>
              <p:nvSpPr>
                <p:cNvPr id="33" name="矩形 32"/>
                <p:cNvSpPr/>
                <p:nvPr/>
              </p:nvSpPr>
              <p:spPr>
                <a:xfrm rot="19380000">
                  <a:off x="4902784" y="3688900"/>
                  <a:ext cx="252000" cy="24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solidFill>
                      <a:schemeClr val="bg1"/>
                    </a:solidFill>
                    <a:ea typeface="微软雅黑" charset="-122"/>
                  </a:endParaRPr>
                </a:p>
              </p:txBody>
            </p:sp>
            <p:sp>
              <p:nvSpPr>
                <p:cNvPr id="34" name="矩形 33"/>
                <p:cNvSpPr/>
                <p:nvPr/>
              </p:nvSpPr>
              <p:spPr>
                <a:xfrm rot="2220000" flipH="1">
                  <a:off x="5090641" y="3688901"/>
                  <a:ext cx="252000" cy="24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solidFill>
                      <a:schemeClr val="bg1"/>
                    </a:solidFill>
                    <a:ea typeface="微软雅黑" charset="-122"/>
                  </a:endParaRPr>
                </a:p>
              </p:txBody>
            </p:sp>
          </p:grpSp>
          <p:sp>
            <p:nvSpPr>
              <p:cNvPr id="35" name="等腰三角形 34"/>
              <p:cNvSpPr/>
              <p:nvPr/>
            </p:nvSpPr>
            <p:spPr>
              <a:xfrm>
                <a:off x="5044333" y="3669385"/>
                <a:ext cx="302746" cy="12780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solidFill>
                    <a:schemeClr val="bg1"/>
                  </a:solidFill>
                  <a:ea typeface="微软雅黑" charset="-122"/>
                </a:endParaRPr>
              </a:p>
            </p:txBody>
          </p:sp>
          <p:sp>
            <p:nvSpPr>
              <p:cNvPr id="36" name="矩形 35"/>
              <p:cNvSpPr/>
              <p:nvPr/>
            </p:nvSpPr>
            <p:spPr>
              <a:xfrm>
                <a:off x="5043860" y="3797191"/>
                <a:ext cx="106784" cy="1407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solidFill>
                    <a:schemeClr val="bg1"/>
                  </a:solidFill>
                  <a:ea typeface="微软雅黑" charset="-122"/>
                </a:endParaRPr>
              </a:p>
            </p:txBody>
          </p:sp>
          <p:sp>
            <p:nvSpPr>
              <p:cNvPr id="37" name="矩形 36"/>
              <p:cNvSpPr/>
              <p:nvPr/>
            </p:nvSpPr>
            <p:spPr>
              <a:xfrm>
                <a:off x="5238624" y="3797191"/>
                <a:ext cx="106784" cy="1407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solidFill>
                    <a:schemeClr val="bg1"/>
                  </a:solidFill>
                  <a:ea typeface="微软雅黑" charset="-122"/>
                </a:endParaRPr>
              </a:p>
            </p:txBody>
          </p:sp>
        </p:grpSp>
        <p:sp>
          <p:nvSpPr>
            <p:cNvPr id="38" name="剪去单角的矩形 19"/>
            <p:cNvSpPr/>
            <p:nvPr/>
          </p:nvSpPr>
          <p:spPr>
            <a:xfrm flipH="1" flipV="1">
              <a:off x="5266528" y="3638125"/>
              <a:ext cx="45719" cy="88107"/>
            </a:xfrm>
            <a:prstGeom prst="snip1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solidFill>
                  <a:schemeClr val="bg1"/>
                </a:solidFill>
                <a:ea typeface="微软雅黑" charset="-122"/>
              </a:endParaRPr>
            </a:p>
          </p:txBody>
        </p:sp>
      </p:grpSp>
      <p:grpSp>
        <p:nvGrpSpPr>
          <p:cNvPr id="39" name="组合 38"/>
          <p:cNvGrpSpPr/>
          <p:nvPr/>
        </p:nvGrpSpPr>
        <p:grpSpPr>
          <a:xfrm>
            <a:off x="3022436" y="4371778"/>
            <a:ext cx="349019" cy="313842"/>
            <a:chOff x="2928203" y="5369694"/>
            <a:chExt cx="465358" cy="418456"/>
          </a:xfrm>
          <a:solidFill>
            <a:srgbClr val="8D86BA"/>
          </a:solidFill>
        </p:grpSpPr>
        <p:grpSp>
          <p:nvGrpSpPr>
            <p:cNvPr id="40" name="组合 39"/>
            <p:cNvGrpSpPr/>
            <p:nvPr/>
          </p:nvGrpSpPr>
          <p:grpSpPr>
            <a:xfrm>
              <a:off x="2928203" y="5369694"/>
              <a:ext cx="460390" cy="418456"/>
              <a:chOff x="10760386" y="4041158"/>
              <a:chExt cx="460390" cy="418456"/>
            </a:xfrm>
            <a:grpFill/>
          </p:grpSpPr>
          <p:sp>
            <p:nvSpPr>
              <p:cNvPr id="41" name="任意多边形 30"/>
              <p:cNvSpPr/>
              <p:nvPr/>
            </p:nvSpPr>
            <p:spPr>
              <a:xfrm>
                <a:off x="10813541" y="4041158"/>
                <a:ext cx="407235" cy="357637"/>
              </a:xfrm>
              <a:custGeom>
                <a:avLst/>
                <a:gdLst>
                  <a:gd name="connsiteX0" fmla="*/ 6665 w 406232"/>
                  <a:gd name="connsiteY0" fmla="*/ 305095 h 348959"/>
                  <a:gd name="connsiteX1" fmla="*/ 6665 w 406232"/>
                  <a:gd name="connsiteY1" fmla="*/ 226514 h 348959"/>
                  <a:gd name="connsiteX2" fmla="*/ 73340 w 406232"/>
                  <a:gd name="connsiteY2" fmla="*/ 128882 h 348959"/>
                  <a:gd name="connsiteX3" fmla="*/ 244790 w 406232"/>
                  <a:gd name="connsiteY3" fmla="*/ 43157 h 348959"/>
                  <a:gd name="connsiteX4" fmla="*/ 401952 w 406232"/>
                  <a:gd name="connsiteY4" fmla="*/ 295 h 348959"/>
                  <a:gd name="connsiteX5" fmla="*/ 359090 w 406232"/>
                  <a:gd name="connsiteY5" fmla="*/ 26489 h 348959"/>
                  <a:gd name="connsiteX6" fmla="*/ 330515 w 406232"/>
                  <a:gd name="connsiteY6" fmla="*/ 69351 h 348959"/>
                  <a:gd name="connsiteX7" fmla="*/ 304321 w 406232"/>
                  <a:gd name="connsiteY7" fmla="*/ 114595 h 348959"/>
                  <a:gd name="connsiteX8" fmla="*/ 278127 w 406232"/>
                  <a:gd name="connsiteY8" fmla="*/ 209845 h 348959"/>
                  <a:gd name="connsiteX9" fmla="*/ 211452 w 406232"/>
                  <a:gd name="connsiteY9" fmla="*/ 305095 h 348959"/>
                  <a:gd name="connsiteX10" fmla="*/ 128108 w 406232"/>
                  <a:gd name="connsiteY10" fmla="*/ 345576 h 348959"/>
                  <a:gd name="connsiteX11" fmla="*/ 44765 w 406232"/>
                  <a:gd name="connsiteY11" fmla="*/ 345576 h 348959"/>
                  <a:gd name="connsiteX12" fmla="*/ 6665 w 406232"/>
                  <a:gd name="connsiteY12" fmla="*/ 305095 h 348959"/>
                  <a:gd name="connsiteX0-1" fmla="*/ 6665 w 406232"/>
                  <a:gd name="connsiteY0-2" fmla="*/ 305095 h 348959"/>
                  <a:gd name="connsiteX1-3" fmla="*/ 6665 w 406232"/>
                  <a:gd name="connsiteY1-4" fmla="*/ 226514 h 348959"/>
                  <a:gd name="connsiteX2-5" fmla="*/ 73340 w 406232"/>
                  <a:gd name="connsiteY2-6" fmla="*/ 128882 h 348959"/>
                  <a:gd name="connsiteX3-7" fmla="*/ 244790 w 406232"/>
                  <a:gd name="connsiteY3-8" fmla="*/ 43157 h 348959"/>
                  <a:gd name="connsiteX4-9" fmla="*/ 401952 w 406232"/>
                  <a:gd name="connsiteY4-10" fmla="*/ 295 h 348959"/>
                  <a:gd name="connsiteX5-11" fmla="*/ 359090 w 406232"/>
                  <a:gd name="connsiteY5-12" fmla="*/ 26489 h 348959"/>
                  <a:gd name="connsiteX6-13" fmla="*/ 330515 w 406232"/>
                  <a:gd name="connsiteY6-14" fmla="*/ 69351 h 348959"/>
                  <a:gd name="connsiteX7-15" fmla="*/ 278127 w 406232"/>
                  <a:gd name="connsiteY7-16" fmla="*/ 209845 h 348959"/>
                  <a:gd name="connsiteX8-17" fmla="*/ 211452 w 406232"/>
                  <a:gd name="connsiteY8-18" fmla="*/ 305095 h 348959"/>
                  <a:gd name="connsiteX9-19" fmla="*/ 128108 w 406232"/>
                  <a:gd name="connsiteY9-20" fmla="*/ 345576 h 348959"/>
                  <a:gd name="connsiteX10-21" fmla="*/ 44765 w 406232"/>
                  <a:gd name="connsiteY10-22" fmla="*/ 345576 h 348959"/>
                  <a:gd name="connsiteX11-23" fmla="*/ 6665 w 406232"/>
                  <a:gd name="connsiteY11-24" fmla="*/ 305095 h 348959"/>
                  <a:gd name="connsiteX0-25" fmla="*/ 6665 w 406232"/>
                  <a:gd name="connsiteY0-26" fmla="*/ 305095 h 357637"/>
                  <a:gd name="connsiteX1-27" fmla="*/ 6665 w 406232"/>
                  <a:gd name="connsiteY1-28" fmla="*/ 226514 h 357637"/>
                  <a:gd name="connsiteX2-29" fmla="*/ 73340 w 406232"/>
                  <a:gd name="connsiteY2-30" fmla="*/ 128882 h 357637"/>
                  <a:gd name="connsiteX3-31" fmla="*/ 244790 w 406232"/>
                  <a:gd name="connsiteY3-32" fmla="*/ 43157 h 357637"/>
                  <a:gd name="connsiteX4-33" fmla="*/ 401952 w 406232"/>
                  <a:gd name="connsiteY4-34" fmla="*/ 295 h 357637"/>
                  <a:gd name="connsiteX5-35" fmla="*/ 359090 w 406232"/>
                  <a:gd name="connsiteY5-36" fmla="*/ 26489 h 357637"/>
                  <a:gd name="connsiteX6-37" fmla="*/ 330515 w 406232"/>
                  <a:gd name="connsiteY6-38" fmla="*/ 69351 h 357637"/>
                  <a:gd name="connsiteX7-39" fmla="*/ 278127 w 406232"/>
                  <a:gd name="connsiteY7-40" fmla="*/ 209845 h 357637"/>
                  <a:gd name="connsiteX8-41" fmla="*/ 211452 w 406232"/>
                  <a:gd name="connsiteY8-42" fmla="*/ 305095 h 357637"/>
                  <a:gd name="connsiteX9-43" fmla="*/ 120964 w 406232"/>
                  <a:gd name="connsiteY9-44" fmla="*/ 355101 h 357637"/>
                  <a:gd name="connsiteX10-45" fmla="*/ 44765 w 406232"/>
                  <a:gd name="connsiteY10-46" fmla="*/ 345576 h 357637"/>
                  <a:gd name="connsiteX11-47" fmla="*/ 6665 w 406232"/>
                  <a:gd name="connsiteY11-48" fmla="*/ 305095 h 357637"/>
                  <a:gd name="connsiteX0-49" fmla="*/ 6665 w 406232"/>
                  <a:gd name="connsiteY0-50" fmla="*/ 305095 h 357637"/>
                  <a:gd name="connsiteX1-51" fmla="*/ 6665 w 406232"/>
                  <a:gd name="connsiteY1-52" fmla="*/ 226514 h 357637"/>
                  <a:gd name="connsiteX2-53" fmla="*/ 73340 w 406232"/>
                  <a:gd name="connsiteY2-54" fmla="*/ 128882 h 357637"/>
                  <a:gd name="connsiteX3-55" fmla="*/ 244790 w 406232"/>
                  <a:gd name="connsiteY3-56" fmla="*/ 43157 h 357637"/>
                  <a:gd name="connsiteX4-57" fmla="*/ 401952 w 406232"/>
                  <a:gd name="connsiteY4-58" fmla="*/ 295 h 357637"/>
                  <a:gd name="connsiteX5-59" fmla="*/ 359090 w 406232"/>
                  <a:gd name="connsiteY5-60" fmla="*/ 26489 h 357637"/>
                  <a:gd name="connsiteX6-61" fmla="*/ 330515 w 406232"/>
                  <a:gd name="connsiteY6-62" fmla="*/ 69351 h 357637"/>
                  <a:gd name="connsiteX7-63" fmla="*/ 278127 w 406232"/>
                  <a:gd name="connsiteY7-64" fmla="*/ 209845 h 357637"/>
                  <a:gd name="connsiteX8-65" fmla="*/ 211452 w 406232"/>
                  <a:gd name="connsiteY8-66" fmla="*/ 305095 h 357637"/>
                  <a:gd name="connsiteX9-67" fmla="*/ 120964 w 406232"/>
                  <a:gd name="connsiteY9-68" fmla="*/ 355101 h 357637"/>
                  <a:gd name="connsiteX10-69" fmla="*/ 44765 w 406232"/>
                  <a:gd name="connsiteY10-70" fmla="*/ 345576 h 357637"/>
                  <a:gd name="connsiteX11-71" fmla="*/ 6665 w 406232"/>
                  <a:gd name="connsiteY11-72" fmla="*/ 305095 h 357637"/>
                  <a:gd name="connsiteX0-73" fmla="*/ 6665 w 406232"/>
                  <a:gd name="connsiteY0-74" fmla="*/ 305095 h 357637"/>
                  <a:gd name="connsiteX1-75" fmla="*/ 6665 w 406232"/>
                  <a:gd name="connsiteY1-76" fmla="*/ 226514 h 357637"/>
                  <a:gd name="connsiteX2-77" fmla="*/ 73340 w 406232"/>
                  <a:gd name="connsiteY2-78" fmla="*/ 128882 h 357637"/>
                  <a:gd name="connsiteX3-79" fmla="*/ 244790 w 406232"/>
                  <a:gd name="connsiteY3-80" fmla="*/ 43157 h 357637"/>
                  <a:gd name="connsiteX4-81" fmla="*/ 401952 w 406232"/>
                  <a:gd name="connsiteY4-82" fmla="*/ 295 h 357637"/>
                  <a:gd name="connsiteX5-83" fmla="*/ 359090 w 406232"/>
                  <a:gd name="connsiteY5-84" fmla="*/ 26489 h 357637"/>
                  <a:gd name="connsiteX6-85" fmla="*/ 330515 w 406232"/>
                  <a:gd name="connsiteY6-86" fmla="*/ 69351 h 357637"/>
                  <a:gd name="connsiteX7-87" fmla="*/ 278127 w 406232"/>
                  <a:gd name="connsiteY7-88" fmla="*/ 209845 h 357637"/>
                  <a:gd name="connsiteX8-89" fmla="*/ 211452 w 406232"/>
                  <a:gd name="connsiteY8-90" fmla="*/ 305095 h 357637"/>
                  <a:gd name="connsiteX9-91" fmla="*/ 120964 w 406232"/>
                  <a:gd name="connsiteY9-92" fmla="*/ 355101 h 357637"/>
                  <a:gd name="connsiteX10-93" fmla="*/ 44765 w 406232"/>
                  <a:gd name="connsiteY10-94" fmla="*/ 345576 h 357637"/>
                  <a:gd name="connsiteX11-95" fmla="*/ 6665 w 406232"/>
                  <a:gd name="connsiteY11-96" fmla="*/ 305095 h 357637"/>
                  <a:gd name="connsiteX0-97" fmla="*/ 6665 w 406232"/>
                  <a:gd name="connsiteY0-98" fmla="*/ 305095 h 357637"/>
                  <a:gd name="connsiteX1-99" fmla="*/ 6665 w 406232"/>
                  <a:gd name="connsiteY1-100" fmla="*/ 226514 h 357637"/>
                  <a:gd name="connsiteX2-101" fmla="*/ 73340 w 406232"/>
                  <a:gd name="connsiteY2-102" fmla="*/ 128882 h 357637"/>
                  <a:gd name="connsiteX3-103" fmla="*/ 244790 w 406232"/>
                  <a:gd name="connsiteY3-104" fmla="*/ 43157 h 357637"/>
                  <a:gd name="connsiteX4-105" fmla="*/ 401952 w 406232"/>
                  <a:gd name="connsiteY4-106" fmla="*/ 295 h 357637"/>
                  <a:gd name="connsiteX5-107" fmla="*/ 359090 w 406232"/>
                  <a:gd name="connsiteY5-108" fmla="*/ 26489 h 357637"/>
                  <a:gd name="connsiteX6-109" fmla="*/ 330515 w 406232"/>
                  <a:gd name="connsiteY6-110" fmla="*/ 69351 h 357637"/>
                  <a:gd name="connsiteX7-111" fmla="*/ 278127 w 406232"/>
                  <a:gd name="connsiteY7-112" fmla="*/ 209845 h 357637"/>
                  <a:gd name="connsiteX8-113" fmla="*/ 211452 w 406232"/>
                  <a:gd name="connsiteY8-114" fmla="*/ 305095 h 357637"/>
                  <a:gd name="connsiteX9-115" fmla="*/ 120964 w 406232"/>
                  <a:gd name="connsiteY9-116" fmla="*/ 355101 h 357637"/>
                  <a:gd name="connsiteX10-117" fmla="*/ 44765 w 406232"/>
                  <a:gd name="connsiteY10-118" fmla="*/ 345576 h 357637"/>
                  <a:gd name="connsiteX11-119" fmla="*/ 6665 w 406232"/>
                  <a:gd name="connsiteY11-120" fmla="*/ 305095 h 357637"/>
                  <a:gd name="connsiteX0-121" fmla="*/ 7668 w 407235"/>
                  <a:gd name="connsiteY0-122" fmla="*/ 305095 h 357637"/>
                  <a:gd name="connsiteX1-123" fmla="*/ 7668 w 407235"/>
                  <a:gd name="connsiteY1-124" fmla="*/ 226514 h 357637"/>
                  <a:gd name="connsiteX2-125" fmla="*/ 74343 w 407235"/>
                  <a:gd name="connsiteY2-126" fmla="*/ 128882 h 357637"/>
                  <a:gd name="connsiteX3-127" fmla="*/ 245793 w 407235"/>
                  <a:gd name="connsiteY3-128" fmla="*/ 43157 h 357637"/>
                  <a:gd name="connsiteX4-129" fmla="*/ 402955 w 407235"/>
                  <a:gd name="connsiteY4-130" fmla="*/ 295 h 357637"/>
                  <a:gd name="connsiteX5-131" fmla="*/ 360093 w 407235"/>
                  <a:gd name="connsiteY5-132" fmla="*/ 26489 h 357637"/>
                  <a:gd name="connsiteX6-133" fmla="*/ 331518 w 407235"/>
                  <a:gd name="connsiteY6-134" fmla="*/ 69351 h 357637"/>
                  <a:gd name="connsiteX7-135" fmla="*/ 279130 w 407235"/>
                  <a:gd name="connsiteY7-136" fmla="*/ 209845 h 357637"/>
                  <a:gd name="connsiteX8-137" fmla="*/ 212455 w 407235"/>
                  <a:gd name="connsiteY8-138" fmla="*/ 305095 h 357637"/>
                  <a:gd name="connsiteX9-139" fmla="*/ 121967 w 407235"/>
                  <a:gd name="connsiteY9-140" fmla="*/ 355101 h 357637"/>
                  <a:gd name="connsiteX10-141" fmla="*/ 45768 w 407235"/>
                  <a:gd name="connsiteY10-142" fmla="*/ 345576 h 357637"/>
                  <a:gd name="connsiteX11-143" fmla="*/ 7668 w 407235"/>
                  <a:gd name="connsiteY11-144" fmla="*/ 305095 h 35763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407235" h="357637">
                    <a:moveTo>
                      <a:pt x="7668" y="305095"/>
                    </a:moveTo>
                    <a:cubicBezTo>
                      <a:pt x="1318" y="285251"/>
                      <a:pt x="-5826" y="270170"/>
                      <a:pt x="7668" y="226514"/>
                    </a:cubicBezTo>
                    <a:cubicBezTo>
                      <a:pt x="21162" y="182858"/>
                      <a:pt x="48943" y="149916"/>
                      <a:pt x="74343" y="128882"/>
                    </a:cubicBezTo>
                    <a:cubicBezTo>
                      <a:pt x="99743" y="107848"/>
                      <a:pt x="191024" y="64588"/>
                      <a:pt x="245793" y="43157"/>
                    </a:cubicBezTo>
                    <a:cubicBezTo>
                      <a:pt x="300562" y="21726"/>
                      <a:pt x="383905" y="3073"/>
                      <a:pt x="402955" y="295"/>
                    </a:cubicBezTo>
                    <a:cubicBezTo>
                      <a:pt x="422005" y="-2483"/>
                      <a:pt x="371999" y="14980"/>
                      <a:pt x="360093" y="26489"/>
                    </a:cubicBezTo>
                    <a:cubicBezTo>
                      <a:pt x="348187" y="37998"/>
                      <a:pt x="345012" y="38792"/>
                      <a:pt x="331518" y="69351"/>
                    </a:cubicBezTo>
                    <a:cubicBezTo>
                      <a:pt x="318024" y="99910"/>
                      <a:pt x="298974" y="170554"/>
                      <a:pt x="279130" y="209845"/>
                    </a:cubicBezTo>
                    <a:cubicBezTo>
                      <a:pt x="259286" y="249136"/>
                      <a:pt x="238649" y="280886"/>
                      <a:pt x="212455" y="305095"/>
                    </a:cubicBezTo>
                    <a:cubicBezTo>
                      <a:pt x="186261" y="329304"/>
                      <a:pt x="149748" y="348354"/>
                      <a:pt x="121967" y="355101"/>
                    </a:cubicBezTo>
                    <a:cubicBezTo>
                      <a:pt x="94186" y="361848"/>
                      <a:pt x="64818" y="353910"/>
                      <a:pt x="45768" y="345576"/>
                    </a:cubicBezTo>
                    <a:cubicBezTo>
                      <a:pt x="26718" y="337242"/>
                      <a:pt x="14018" y="324939"/>
                      <a:pt x="7668" y="3050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solidFill>
                    <a:schemeClr val="bg1"/>
                  </a:solidFill>
                  <a:ea typeface="微软雅黑" charset="-122"/>
                </a:endParaRPr>
              </a:p>
            </p:txBody>
          </p:sp>
          <p:sp>
            <p:nvSpPr>
              <p:cNvPr id="42" name="任意多边形 31"/>
              <p:cNvSpPr/>
              <p:nvPr/>
            </p:nvSpPr>
            <p:spPr>
              <a:xfrm>
                <a:off x="10760386" y="4337977"/>
                <a:ext cx="95196" cy="121637"/>
              </a:xfrm>
              <a:custGeom>
                <a:avLst/>
                <a:gdLst>
                  <a:gd name="connsiteX0" fmla="*/ 114303 w 114583"/>
                  <a:gd name="connsiteY0" fmla="*/ 621 h 110589"/>
                  <a:gd name="connsiteX1" fmla="*/ 66678 w 114583"/>
                  <a:gd name="connsiteY1" fmla="*/ 60153 h 110589"/>
                  <a:gd name="connsiteX2" fmla="*/ 40484 w 114583"/>
                  <a:gd name="connsiteY2" fmla="*/ 110159 h 110589"/>
                  <a:gd name="connsiteX3" fmla="*/ 3 w 114583"/>
                  <a:gd name="connsiteY3" fmla="*/ 81584 h 110589"/>
                  <a:gd name="connsiteX4" fmla="*/ 42865 w 114583"/>
                  <a:gd name="connsiteY4" fmla="*/ 33959 h 110589"/>
                  <a:gd name="connsiteX5" fmla="*/ 114303 w 114583"/>
                  <a:gd name="connsiteY5" fmla="*/ 621 h 110589"/>
                  <a:gd name="connsiteX0-1" fmla="*/ 114303 w 114766"/>
                  <a:gd name="connsiteY0-2" fmla="*/ 7143 h 117111"/>
                  <a:gd name="connsiteX1-3" fmla="*/ 66678 w 114766"/>
                  <a:gd name="connsiteY1-4" fmla="*/ 66675 h 117111"/>
                  <a:gd name="connsiteX2-5" fmla="*/ 40484 w 114766"/>
                  <a:gd name="connsiteY2-6" fmla="*/ 116681 h 117111"/>
                  <a:gd name="connsiteX3-7" fmla="*/ 3 w 114766"/>
                  <a:gd name="connsiteY3-8" fmla="*/ 88106 h 117111"/>
                  <a:gd name="connsiteX4-9" fmla="*/ 42865 w 114766"/>
                  <a:gd name="connsiteY4-10" fmla="*/ 40481 h 117111"/>
                  <a:gd name="connsiteX5-11" fmla="*/ 88109 w 114766"/>
                  <a:gd name="connsiteY5-12" fmla="*/ 4762 h 117111"/>
                  <a:gd name="connsiteX6" fmla="*/ 114303 w 114766"/>
                  <a:gd name="connsiteY6" fmla="*/ 7143 h 117111"/>
                  <a:gd name="connsiteX0-13" fmla="*/ 114306 w 114769"/>
                  <a:gd name="connsiteY0-14" fmla="*/ 7143 h 109586"/>
                  <a:gd name="connsiteX1-15" fmla="*/ 66681 w 114769"/>
                  <a:gd name="connsiteY1-16" fmla="*/ 66675 h 109586"/>
                  <a:gd name="connsiteX2-17" fmla="*/ 29099 w 114769"/>
                  <a:gd name="connsiteY2-18" fmla="*/ 108934 h 109586"/>
                  <a:gd name="connsiteX3-19" fmla="*/ 6 w 114769"/>
                  <a:gd name="connsiteY3-20" fmla="*/ 88106 h 109586"/>
                  <a:gd name="connsiteX4-21" fmla="*/ 42868 w 114769"/>
                  <a:gd name="connsiteY4-22" fmla="*/ 40481 h 109586"/>
                  <a:gd name="connsiteX5-23" fmla="*/ 88112 w 114769"/>
                  <a:gd name="connsiteY5-24" fmla="*/ 4762 h 109586"/>
                  <a:gd name="connsiteX6-25" fmla="*/ 114306 w 114769"/>
                  <a:gd name="connsiteY6-26" fmla="*/ 7143 h 109586"/>
                  <a:gd name="connsiteX0-27" fmla="*/ 148467 w 148642"/>
                  <a:gd name="connsiteY0-28" fmla="*/ 2864 h 123382"/>
                  <a:gd name="connsiteX1-29" fmla="*/ 66681 w 148642"/>
                  <a:gd name="connsiteY1-30" fmla="*/ 80472 h 123382"/>
                  <a:gd name="connsiteX2-31" fmla="*/ 29099 w 148642"/>
                  <a:gd name="connsiteY2-32" fmla="*/ 122731 h 123382"/>
                  <a:gd name="connsiteX3-33" fmla="*/ 6 w 148642"/>
                  <a:gd name="connsiteY3-34" fmla="*/ 101903 h 123382"/>
                  <a:gd name="connsiteX4-35" fmla="*/ 42868 w 148642"/>
                  <a:gd name="connsiteY4-36" fmla="*/ 54278 h 123382"/>
                  <a:gd name="connsiteX5-37" fmla="*/ 88112 w 148642"/>
                  <a:gd name="connsiteY5-38" fmla="*/ 18559 h 123382"/>
                  <a:gd name="connsiteX6-39" fmla="*/ 148467 w 148642"/>
                  <a:gd name="connsiteY6-40" fmla="*/ 2864 h 123382"/>
                  <a:gd name="connsiteX0-41" fmla="*/ 148467 w 151739"/>
                  <a:gd name="connsiteY0-42" fmla="*/ 11381 h 131899"/>
                  <a:gd name="connsiteX1-43" fmla="*/ 66681 w 151739"/>
                  <a:gd name="connsiteY1-44" fmla="*/ 88989 h 131899"/>
                  <a:gd name="connsiteX2-45" fmla="*/ 29099 w 151739"/>
                  <a:gd name="connsiteY2-46" fmla="*/ 131248 h 131899"/>
                  <a:gd name="connsiteX3-47" fmla="*/ 6 w 151739"/>
                  <a:gd name="connsiteY3-48" fmla="*/ 110420 h 131899"/>
                  <a:gd name="connsiteX4-49" fmla="*/ 42868 w 151739"/>
                  <a:gd name="connsiteY4-50" fmla="*/ 62795 h 131899"/>
                  <a:gd name="connsiteX5-51" fmla="*/ 129865 w 151739"/>
                  <a:gd name="connsiteY5-52" fmla="*/ 3837 h 131899"/>
                  <a:gd name="connsiteX6-53" fmla="*/ 148467 w 151739"/>
                  <a:gd name="connsiteY6-54" fmla="*/ 11381 h 13189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Lst>
                <a:rect l="l" t="t" r="r" b="b"/>
                <a:pathLst>
                  <a:path w="151739" h="131899">
                    <a:moveTo>
                      <a:pt x="148467" y="11381"/>
                    </a:moveTo>
                    <a:cubicBezTo>
                      <a:pt x="137936" y="25573"/>
                      <a:pt x="86576" y="69011"/>
                      <a:pt x="66681" y="88989"/>
                    </a:cubicBezTo>
                    <a:cubicBezTo>
                      <a:pt x="46786" y="108967"/>
                      <a:pt x="40211" y="127676"/>
                      <a:pt x="29099" y="131248"/>
                    </a:cubicBezTo>
                    <a:cubicBezTo>
                      <a:pt x="17987" y="134820"/>
                      <a:pt x="-391" y="123120"/>
                      <a:pt x="6" y="110420"/>
                    </a:cubicBezTo>
                    <a:cubicBezTo>
                      <a:pt x="403" y="97720"/>
                      <a:pt x="21225" y="80559"/>
                      <a:pt x="42868" y="62795"/>
                    </a:cubicBezTo>
                    <a:cubicBezTo>
                      <a:pt x="64511" y="45031"/>
                      <a:pt x="117959" y="9393"/>
                      <a:pt x="129865" y="3837"/>
                    </a:cubicBezTo>
                    <a:cubicBezTo>
                      <a:pt x="141771" y="-1719"/>
                      <a:pt x="158998" y="-2811"/>
                      <a:pt x="148467" y="113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solidFill>
                    <a:schemeClr val="bg1"/>
                  </a:solidFill>
                  <a:ea typeface="微软雅黑" charset="-122"/>
                </a:endParaRPr>
              </a:p>
            </p:txBody>
          </p:sp>
        </p:grpSp>
        <p:sp>
          <p:nvSpPr>
            <p:cNvPr id="43" name="任意多边形 28"/>
            <p:cNvSpPr/>
            <p:nvPr/>
          </p:nvSpPr>
          <p:spPr>
            <a:xfrm>
              <a:off x="3070141" y="5369694"/>
              <a:ext cx="323420" cy="355925"/>
            </a:xfrm>
            <a:custGeom>
              <a:avLst/>
              <a:gdLst>
                <a:gd name="connsiteX0" fmla="*/ 319140 w 323420"/>
                <a:gd name="connsiteY0" fmla="*/ 295 h 355925"/>
                <a:gd name="connsiteX1" fmla="*/ 276278 w 323420"/>
                <a:gd name="connsiteY1" fmla="*/ 26489 h 355925"/>
                <a:gd name="connsiteX2" fmla="*/ 247703 w 323420"/>
                <a:gd name="connsiteY2" fmla="*/ 69351 h 355925"/>
                <a:gd name="connsiteX3" fmla="*/ 195315 w 323420"/>
                <a:gd name="connsiteY3" fmla="*/ 209845 h 355925"/>
                <a:gd name="connsiteX4" fmla="*/ 128640 w 323420"/>
                <a:gd name="connsiteY4" fmla="*/ 305095 h 355925"/>
                <a:gd name="connsiteX5" fmla="*/ 84656 w 323420"/>
                <a:gd name="connsiteY5" fmla="*/ 336177 h 355925"/>
                <a:gd name="connsiteX6" fmla="*/ 36710 w 323420"/>
                <a:gd name="connsiteY6" fmla="*/ 355132 h 355925"/>
                <a:gd name="connsiteX7" fmla="*/ 0 w 323420"/>
                <a:gd name="connsiteY7" fmla="*/ 355925 h 355925"/>
                <a:gd name="connsiteX8" fmla="*/ 82794 w 323420"/>
                <a:gd name="connsiteY8" fmla="*/ 77974 h 355925"/>
                <a:gd name="connsiteX9" fmla="*/ 115655 w 323420"/>
                <a:gd name="connsiteY9" fmla="*/ 62635 h 355925"/>
                <a:gd name="connsiteX10" fmla="*/ 161978 w 323420"/>
                <a:gd name="connsiteY10" fmla="*/ 43157 h 355925"/>
                <a:gd name="connsiteX11" fmla="*/ 319140 w 323420"/>
                <a:gd name="connsiteY11" fmla="*/ 295 h 35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3420" h="355925">
                  <a:moveTo>
                    <a:pt x="319140" y="295"/>
                  </a:moveTo>
                  <a:cubicBezTo>
                    <a:pt x="338190" y="-2483"/>
                    <a:pt x="288184" y="14980"/>
                    <a:pt x="276278" y="26489"/>
                  </a:cubicBezTo>
                  <a:cubicBezTo>
                    <a:pt x="264372" y="37998"/>
                    <a:pt x="261197" y="38792"/>
                    <a:pt x="247703" y="69351"/>
                  </a:cubicBezTo>
                  <a:cubicBezTo>
                    <a:pt x="234209" y="99910"/>
                    <a:pt x="215159" y="170554"/>
                    <a:pt x="195315" y="209845"/>
                  </a:cubicBezTo>
                  <a:cubicBezTo>
                    <a:pt x="175471" y="249136"/>
                    <a:pt x="154834" y="280886"/>
                    <a:pt x="128640" y="305095"/>
                  </a:cubicBezTo>
                  <a:lnTo>
                    <a:pt x="84656" y="336177"/>
                  </a:lnTo>
                  <a:lnTo>
                    <a:pt x="36710" y="355132"/>
                  </a:lnTo>
                  <a:lnTo>
                    <a:pt x="0" y="355925"/>
                  </a:lnTo>
                  <a:lnTo>
                    <a:pt x="82794" y="77974"/>
                  </a:lnTo>
                  <a:lnTo>
                    <a:pt x="115655" y="62635"/>
                  </a:lnTo>
                  <a:cubicBezTo>
                    <a:pt x="132312" y="55237"/>
                    <a:pt x="148286" y="48515"/>
                    <a:pt x="161978" y="43157"/>
                  </a:cubicBezTo>
                  <a:cubicBezTo>
                    <a:pt x="216747" y="21726"/>
                    <a:pt x="300090" y="3073"/>
                    <a:pt x="319140" y="2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solidFill>
                  <a:schemeClr val="bg1"/>
                </a:solidFill>
                <a:ea typeface="微软雅黑" charset="-122"/>
              </a:endParaRPr>
            </a:p>
          </p:txBody>
        </p:sp>
        <p:sp>
          <p:nvSpPr>
            <p:cNvPr id="44" name="任意多边形 29"/>
            <p:cNvSpPr/>
            <p:nvPr/>
          </p:nvSpPr>
          <p:spPr>
            <a:xfrm>
              <a:off x="2996123" y="5505148"/>
              <a:ext cx="181927" cy="183765"/>
            </a:xfrm>
            <a:custGeom>
              <a:avLst/>
              <a:gdLst>
                <a:gd name="connsiteX0" fmla="*/ 975 w 178496"/>
                <a:gd name="connsiteY0" fmla="*/ 166776 h 170879"/>
                <a:gd name="connsiteX1" fmla="*/ 91463 w 178496"/>
                <a:gd name="connsiteY1" fmla="*/ 64383 h 170879"/>
                <a:gd name="connsiteX2" fmla="*/ 177188 w 178496"/>
                <a:gd name="connsiteY2" fmla="*/ 89 h 170879"/>
                <a:gd name="connsiteX3" fmla="*/ 136706 w 178496"/>
                <a:gd name="connsiteY3" fmla="*/ 52476 h 170879"/>
                <a:gd name="connsiteX4" fmla="*/ 48600 w 178496"/>
                <a:gd name="connsiteY4" fmla="*/ 138201 h 170879"/>
                <a:gd name="connsiteX5" fmla="*/ 975 w 178496"/>
                <a:gd name="connsiteY5" fmla="*/ 166776 h 170879"/>
                <a:gd name="connsiteX0-1" fmla="*/ 3352 w 180873"/>
                <a:gd name="connsiteY0-2" fmla="*/ 166776 h 173137"/>
                <a:gd name="connsiteX1-3" fmla="*/ 93840 w 180873"/>
                <a:gd name="connsiteY1-4" fmla="*/ 64383 h 173137"/>
                <a:gd name="connsiteX2-5" fmla="*/ 179565 w 180873"/>
                <a:gd name="connsiteY2-6" fmla="*/ 89 h 173137"/>
                <a:gd name="connsiteX3-7" fmla="*/ 139083 w 180873"/>
                <a:gd name="connsiteY3-8" fmla="*/ 52476 h 173137"/>
                <a:gd name="connsiteX4-9" fmla="*/ 50977 w 180873"/>
                <a:gd name="connsiteY4-10" fmla="*/ 138201 h 173137"/>
                <a:gd name="connsiteX5-11" fmla="*/ 22402 w 180873"/>
                <a:gd name="connsiteY5-12" fmla="*/ 159633 h 173137"/>
                <a:gd name="connsiteX6" fmla="*/ 3352 w 180873"/>
                <a:gd name="connsiteY6" fmla="*/ 166776 h 173137"/>
                <a:gd name="connsiteX0-13" fmla="*/ 4789 w 182310"/>
                <a:gd name="connsiteY0-14" fmla="*/ 166776 h 185696"/>
                <a:gd name="connsiteX1-15" fmla="*/ 95277 w 182310"/>
                <a:gd name="connsiteY1-16" fmla="*/ 64383 h 185696"/>
                <a:gd name="connsiteX2-17" fmla="*/ 181002 w 182310"/>
                <a:gd name="connsiteY2-18" fmla="*/ 89 h 185696"/>
                <a:gd name="connsiteX3-19" fmla="*/ 140520 w 182310"/>
                <a:gd name="connsiteY3-20" fmla="*/ 52476 h 185696"/>
                <a:gd name="connsiteX4-21" fmla="*/ 52414 w 182310"/>
                <a:gd name="connsiteY4-22" fmla="*/ 138201 h 185696"/>
                <a:gd name="connsiteX5-23" fmla="*/ 16695 w 182310"/>
                <a:gd name="connsiteY5-24" fmla="*/ 183445 h 185696"/>
                <a:gd name="connsiteX6-25" fmla="*/ 4789 w 182310"/>
                <a:gd name="connsiteY6-26" fmla="*/ 166776 h 185696"/>
                <a:gd name="connsiteX0-27" fmla="*/ 4789 w 181809"/>
                <a:gd name="connsiteY0-28" fmla="*/ 166776 h 185696"/>
                <a:gd name="connsiteX1-29" fmla="*/ 95277 w 181809"/>
                <a:gd name="connsiteY1-30" fmla="*/ 64383 h 185696"/>
                <a:gd name="connsiteX2-31" fmla="*/ 181002 w 181809"/>
                <a:gd name="connsiteY2-32" fmla="*/ 89 h 185696"/>
                <a:gd name="connsiteX3-33" fmla="*/ 133376 w 181809"/>
                <a:gd name="connsiteY3-34" fmla="*/ 52476 h 185696"/>
                <a:gd name="connsiteX4-35" fmla="*/ 52414 w 181809"/>
                <a:gd name="connsiteY4-36" fmla="*/ 138201 h 185696"/>
                <a:gd name="connsiteX5-37" fmla="*/ 16695 w 181809"/>
                <a:gd name="connsiteY5-38" fmla="*/ 183445 h 185696"/>
                <a:gd name="connsiteX6-39" fmla="*/ 4789 w 181809"/>
                <a:gd name="connsiteY6-40" fmla="*/ 166776 h 185696"/>
                <a:gd name="connsiteX0-41" fmla="*/ 4789 w 181809"/>
                <a:gd name="connsiteY0-42" fmla="*/ 166776 h 185696"/>
                <a:gd name="connsiteX1-43" fmla="*/ 95277 w 181809"/>
                <a:gd name="connsiteY1-44" fmla="*/ 64383 h 185696"/>
                <a:gd name="connsiteX2-45" fmla="*/ 181002 w 181809"/>
                <a:gd name="connsiteY2-46" fmla="*/ 89 h 185696"/>
                <a:gd name="connsiteX3-47" fmla="*/ 133376 w 181809"/>
                <a:gd name="connsiteY3-48" fmla="*/ 52476 h 185696"/>
                <a:gd name="connsiteX4-49" fmla="*/ 52414 w 181809"/>
                <a:gd name="connsiteY4-50" fmla="*/ 133439 h 185696"/>
                <a:gd name="connsiteX5-51" fmla="*/ 16695 w 181809"/>
                <a:gd name="connsiteY5-52" fmla="*/ 183445 h 185696"/>
                <a:gd name="connsiteX6-53" fmla="*/ 4789 w 181809"/>
                <a:gd name="connsiteY6-54" fmla="*/ 166776 h 185696"/>
                <a:gd name="connsiteX0-55" fmla="*/ 6892 w 183912"/>
                <a:gd name="connsiteY0-56" fmla="*/ 166776 h 183799"/>
                <a:gd name="connsiteX1-57" fmla="*/ 97380 w 183912"/>
                <a:gd name="connsiteY1-58" fmla="*/ 64383 h 183799"/>
                <a:gd name="connsiteX2-59" fmla="*/ 183105 w 183912"/>
                <a:gd name="connsiteY2-60" fmla="*/ 89 h 183799"/>
                <a:gd name="connsiteX3-61" fmla="*/ 135479 w 183912"/>
                <a:gd name="connsiteY3-62" fmla="*/ 52476 h 183799"/>
                <a:gd name="connsiteX4-63" fmla="*/ 54517 w 183912"/>
                <a:gd name="connsiteY4-64" fmla="*/ 133439 h 183799"/>
                <a:gd name="connsiteX5-65" fmla="*/ 11655 w 183912"/>
                <a:gd name="connsiteY5-66" fmla="*/ 181064 h 183799"/>
                <a:gd name="connsiteX6-67" fmla="*/ 6892 w 183912"/>
                <a:gd name="connsiteY6-68" fmla="*/ 166776 h 183799"/>
                <a:gd name="connsiteX0-69" fmla="*/ 6892 w 183575"/>
                <a:gd name="connsiteY0-70" fmla="*/ 166823 h 183846"/>
                <a:gd name="connsiteX1-71" fmla="*/ 97380 w 183575"/>
                <a:gd name="connsiteY1-72" fmla="*/ 64430 h 183846"/>
                <a:gd name="connsiteX2-73" fmla="*/ 183105 w 183575"/>
                <a:gd name="connsiteY2-74" fmla="*/ 136 h 183846"/>
                <a:gd name="connsiteX3-75" fmla="*/ 128336 w 183575"/>
                <a:gd name="connsiteY3-76" fmla="*/ 50142 h 183846"/>
                <a:gd name="connsiteX4-77" fmla="*/ 54517 w 183575"/>
                <a:gd name="connsiteY4-78" fmla="*/ 133486 h 183846"/>
                <a:gd name="connsiteX5-79" fmla="*/ 11655 w 183575"/>
                <a:gd name="connsiteY5-80" fmla="*/ 181111 h 183846"/>
                <a:gd name="connsiteX6-81" fmla="*/ 6892 w 183575"/>
                <a:gd name="connsiteY6-82" fmla="*/ 166823 h 183846"/>
                <a:gd name="connsiteX0-83" fmla="*/ 6892 w 183417"/>
                <a:gd name="connsiteY0-84" fmla="*/ 166742 h 183765"/>
                <a:gd name="connsiteX1-85" fmla="*/ 97380 w 183417"/>
                <a:gd name="connsiteY1-86" fmla="*/ 64349 h 183765"/>
                <a:gd name="connsiteX2-87" fmla="*/ 183105 w 183417"/>
                <a:gd name="connsiteY2-88" fmla="*/ 55 h 183765"/>
                <a:gd name="connsiteX3-89" fmla="*/ 123574 w 183417"/>
                <a:gd name="connsiteY3-90" fmla="*/ 54824 h 183765"/>
                <a:gd name="connsiteX4-91" fmla="*/ 54517 w 183417"/>
                <a:gd name="connsiteY4-92" fmla="*/ 133405 h 183765"/>
                <a:gd name="connsiteX5-93" fmla="*/ 11655 w 183417"/>
                <a:gd name="connsiteY5-94" fmla="*/ 181030 h 183765"/>
                <a:gd name="connsiteX6-95" fmla="*/ 6892 w 183417"/>
                <a:gd name="connsiteY6-96" fmla="*/ 166742 h 183765"/>
                <a:gd name="connsiteX0-97" fmla="*/ 5402 w 181927"/>
                <a:gd name="connsiteY0-98" fmla="*/ 166742 h 183765"/>
                <a:gd name="connsiteX1-99" fmla="*/ 95890 w 181927"/>
                <a:gd name="connsiteY1-100" fmla="*/ 64349 h 183765"/>
                <a:gd name="connsiteX2-101" fmla="*/ 181615 w 181927"/>
                <a:gd name="connsiteY2-102" fmla="*/ 55 h 183765"/>
                <a:gd name="connsiteX3-103" fmla="*/ 122084 w 181927"/>
                <a:gd name="connsiteY3-104" fmla="*/ 54824 h 183765"/>
                <a:gd name="connsiteX4-105" fmla="*/ 53027 w 181927"/>
                <a:gd name="connsiteY4-106" fmla="*/ 133405 h 183765"/>
                <a:gd name="connsiteX5-107" fmla="*/ 14927 w 181927"/>
                <a:gd name="connsiteY5-108" fmla="*/ 181030 h 183765"/>
                <a:gd name="connsiteX6-109" fmla="*/ 5402 w 181927"/>
                <a:gd name="connsiteY6-110" fmla="*/ 166742 h 18376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Lst>
              <a:rect l="l" t="t" r="r" b="b"/>
              <a:pathLst>
                <a:path w="181927" h="183765">
                  <a:moveTo>
                    <a:pt x="5402" y="166742"/>
                  </a:moveTo>
                  <a:cubicBezTo>
                    <a:pt x="18896" y="147295"/>
                    <a:pt x="66521" y="92130"/>
                    <a:pt x="95890" y="64349"/>
                  </a:cubicBezTo>
                  <a:cubicBezTo>
                    <a:pt x="125259" y="36568"/>
                    <a:pt x="177249" y="1642"/>
                    <a:pt x="181615" y="55"/>
                  </a:cubicBezTo>
                  <a:cubicBezTo>
                    <a:pt x="185981" y="-1532"/>
                    <a:pt x="143515" y="31805"/>
                    <a:pt x="122084" y="54824"/>
                  </a:cubicBezTo>
                  <a:cubicBezTo>
                    <a:pt x="100653" y="77843"/>
                    <a:pt x="70886" y="112371"/>
                    <a:pt x="53027" y="133405"/>
                  </a:cubicBezTo>
                  <a:cubicBezTo>
                    <a:pt x="35168" y="154439"/>
                    <a:pt x="22865" y="176268"/>
                    <a:pt x="14927" y="181030"/>
                  </a:cubicBezTo>
                  <a:cubicBezTo>
                    <a:pt x="6990" y="185793"/>
                    <a:pt x="-8092" y="186189"/>
                    <a:pt x="5402" y="16674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solidFill>
                  <a:schemeClr val="bg1"/>
                </a:solidFill>
                <a:ea typeface="微软雅黑" charset="-122"/>
              </a:endParaRPr>
            </a:p>
          </p:txBody>
        </p:sp>
      </p:grpSp>
      <p:sp>
        <p:nvSpPr>
          <p:cNvPr id="45" name="矩形 44"/>
          <p:cNvSpPr/>
          <p:nvPr/>
        </p:nvSpPr>
        <p:spPr>
          <a:xfrm>
            <a:off x="5188089" y="1895143"/>
            <a:ext cx="1183640" cy="320675"/>
          </a:xfrm>
          <a:prstGeom prst="rect">
            <a:avLst/>
          </a:prstGeom>
        </p:spPr>
        <p:txBody>
          <a:bodyPr wrap="none" lIns="68573" tIns="34287" rIns="68573" bIns="34287">
            <a:spAutoFit/>
          </a:bodyPr>
          <a:lstStyle/>
          <a:p>
            <a:r>
              <a:rPr lang="zh-CN" altLang="en-US" sz="1650" b="1" dirty="0">
                <a:solidFill>
                  <a:schemeClr val="bg1"/>
                </a:solidFill>
                <a:latin typeface="微软雅黑" charset="-122"/>
                <a:ea typeface="微软雅黑" charset="-122"/>
              </a:rPr>
              <a:t>爬虫的概念</a:t>
            </a:r>
          </a:p>
        </p:txBody>
      </p:sp>
      <p:sp>
        <p:nvSpPr>
          <p:cNvPr id="46" name="矩形 47"/>
          <p:cNvSpPr>
            <a:spLocks noChangeArrowheads="1"/>
          </p:cNvSpPr>
          <p:nvPr/>
        </p:nvSpPr>
        <p:spPr bwMode="auto">
          <a:xfrm>
            <a:off x="5188088" y="2258515"/>
            <a:ext cx="4127127" cy="905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pitchFamily="34" charset="0"/>
              <a:buChar char="•"/>
              <a:defRPr sz="3200">
                <a:solidFill>
                  <a:schemeClr val="tx1"/>
                </a:solidFill>
                <a:latin typeface="微软雅黑" charset="-122"/>
                <a:ea typeface="微软雅黑" charset="-122"/>
                <a:sym typeface="Calibri" charset="0"/>
              </a:defRPr>
            </a:lvl1pPr>
            <a:lvl2pPr marL="742950" indent="-285750">
              <a:spcBef>
                <a:spcPct val="20000"/>
              </a:spcBef>
              <a:buFont typeface="Arial" pitchFamily="34" charset="0"/>
              <a:buChar char="–"/>
              <a:defRPr sz="2800">
                <a:solidFill>
                  <a:schemeClr val="tx1"/>
                </a:solidFill>
                <a:latin typeface="微软雅黑" charset="-122"/>
                <a:ea typeface="微软雅黑" charset="-122"/>
                <a:sym typeface="Calibri" charset="0"/>
              </a:defRPr>
            </a:lvl2pPr>
            <a:lvl3pPr marL="1143000" indent="-228600">
              <a:spcBef>
                <a:spcPct val="20000"/>
              </a:spcBef>
              <a:buFont typeface="Arial" pitchFamily="34" charset="0"/>
              <a:buChar char="•"/>
              <a:defRPr sz="2400">
                <a:solidFill>
                  <a:schemeClr val="tx1"/>
                </a:solidFill>
                <a:latin typeface="微软雅黑" charset="-122"/>
                <a:ea typeface="微软雅黑" charset="-122"/>
                <a:sym typeface="Calibri" charset="0"/>
              </a:defRPr>
            </a:lvl3pPr>
            <a:lvl4pPr marL="1600200" indent="-228600">
              <a:spcBef>
                <a:spcPct val="20000"/>
              </a:spcBef>
              <a:buFont typeface="Arial" pitchFamily="34" charset="0"/>
              <a:buChar char="–"/>
              <a:defRPr sz="2000">
                <a:solidFill>
                  <a:schemeClr val="tx1"/>
                </a:solidFill>
                <a:latin typeface="微软雅黑" charset="-122"/>
                <a:ea typeface="微软雅黑" charset="-122"/>
                <a:sym typeface="Calibri" charset="0"/>
              </a:defRPr>
            </a:lvl4pPr>
            <a:lvl5pPr marL="2057400" indent="-228600">
              <a:spcBef>
                <a:spcPct val="20000"/>
              </a:spcBef>
              <a:buFont typeface="Arial" pitchFamily="34" charset="0"/>
              <a:buChar char="»"/>
              <a:defRPr sz="2000">
                <a:solidFill>
                  <a:schemeClr val="tx1"/>
                </a:solidFill>
                <a:latin typeface="微软雅黑" charset="-122"/>
                <a:ea typeface="微软雅黑" charset="-122"/>
                <a:sym typeface="Calibri"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微软雅黑" charset="-122"/>
                <a:ea typeface="微软雅黑" charset="-122"/>
                <a:sym typeface="Calibri"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微软雅黑" charset="-122"/>
                <a:ea typeface="微软雅黑" charset="-122"/>
                <a:sym typeface="Calibri"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微软雅黑" charset="-122"/>
                <a:ea typeface="微软雅黑" charset="-122"/>
                <a:sym typeface="Calibri"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微软雅黑" charset="-122"/>
                <a:ea typeface="微软雅黑" charset="-122"/>
                <a:sym typeface="Calibri" charset="0"/>
              </a:defRPr>
            </a:lvl9pPr>
          </a:lstStyle>
          <a:p>
            <a:pPr>
              <a:lnSpc>
                <a:spcPct val="130000"/>
              </a:lnSpc>
              <a:spcBef>
                <a:spcPct val="0"/>
              </a:spcBef>
              <a:buNone/>
            </a:pPr>
            <a:r>
              <a:rPr lang="zh-CN" altLang="en-US" sz="1050" b="1" dirty="0">
                <a:solidFill>
                  <a:schemeClr val="bg1"/>
                </a:solidFill>
                <a:sym typeface="微软雅黑" charset="-122"/>
              </a:rPr>
              <a:t>网络爬虫也叫网络蜘蛛，它特指一类自动批量下载网络资源的程序，这是一个比较口语化的定义。</a:t>
            </a:r>
          </a:p>
          <a:p>
            <a:pPr>
              <a:lnSpc>
                <a:spcPct val="130000"/>
              </a:lnSpc>
              <a:spcBef>
                <a:spcPct val="0"/>
              </a:spcBef>
              <a:buNone/>
            </a:pPr>
            <a:r>
              <a:rPr lang="zh-CN" altLang="en-US" sz="1050" b="1" dirty="0">
                <a:solidFill>
                  <a:schemeClr val="bg1"/>
                </a:solidFill>
                <a:sym typeface="微软雅黑" charset="-122"/>
              </a:rPr>
              <a:t>更加专业和全面对的定义是：网络爬虫是伪装成客户端与服务端进行数据交互的程序。</a:t>
            </a:r>
          </a:p>
        </p:txBody>
      </p:sp>
      <p:sp>
        <p:nvSpPr>
          <p:cNvPr id="47" name="矩形 46"/>
          <p:cNvSpPr/>
          <p:nvPr/>
        </p:nvSpPr>
        <p:spPr>
          <a:xfrm>
            <a:off x="5188089" y="3439420"/>
            <a:ext cx="1183640" cy="320675"/>
          </a:xfrm>
          <a:prstGeom prst="rect">
            <a:avLst/>
          </a:prstGeom>
        </p:spPr>
        <p:txBody>
          <a:bodyPr wrap="none" lIns="68573" tIns="34287" rIns="68573" bIns="34287">
            <a:spAutoFit/>
          </a:bodyPr>
          <a:lstStyle/>
          <a:p>
            <a:r>
              <a:rPr lang="zh-CN" altLang="en-US" sz="1650" b="1" dirty="0">
                <a:solidFill>
                  <a:schemeClr val="bg1"/>
                </a:solidFill>
                <a:latin typeface="微软雅黑" charset="-122"/>
                <a:ea typeface="微软雅黑" charset="-122"/>
              </a:rPr>
              <a:t>爬虫的应用</a:t>
            </a:r>
          </a:p>
        </p:txBody>
      </p:sp>
      <p:sp>
        <p:nvSpPr>
          <p:cNvPr id="48" name="矩形 47"/>
          <p:cNvSpPr>
            <a:spLocks noChangeArrowheads="1"/>
          </p:cNvSpPr>
          <p:nvPr/>
        </p:nvSpPr>
        <p:spPr bwMode="auto">
          <a:xfrm>
            <a:off x="5188088" y="3802792"/>
            <a:ext cx="4058234" cy="1744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pitchFamily="34" charset="0"/>
              <a:buChar char="•"/>
              <a:defRPr sz="3200">
                <a:solidFill>
                  <a:schemeClr val="tx1"/>
                </a:solidFill>
                <a:latin typeface="微软雅黑" charset="-122"/>
                <a:ea typeface="微软雅黑" charset="-122"/>
                <a:sym typeface="Calibri" charset="0"/>
              </a:defRPr>
            </a:lvl1pPr>
            <a:lvl2pPr marL="742950" indent="-285750">
              <a:spcBef>
                <a:spcPct val="20000"/>
              </a:spcBef>
              <a:buFont typeface="Arial" pitchFamily="34" charset="0"/>
              <a:buChar char="–"/>
              <a:defRPr sz="2800">
                <a:solidFill>
                  <a:schemeClr val="tx1"/>
                </a:solidFill>
                <a:latin typeface="微软雅黑" charset="-122"/>
                <a:ea typeface="微软雅黑" charset="-122"/>
                <a:sym typeface="Calibri" charset="0"/>
              </a:defRPr>
            </a:lvl2pPr>
            <a:lvl3pPr marL="1143000" indent="-228600">
              <a:spcBef>
                <a:spcPct val="20000"/>
              </a:spcBef>
              <a:buFont typeface="Arial" pitchFamily="34" charset="0"/>
              <a:buChar char="•"/>
              <a:defRPr sz="2400">
                <a:solidFill>
                  <a:schemeClr val="tx1"/>
                </a:solidFill>
                <a:latin typeface="微软雅黑" charset="-122"/>
                <a:ea typeface="微软雅黑" charset="-122"/>
                <a:sym typeface="Calibri" charset="0"/>
              </a:defRPr>
            </a:lvl3pPr>
            <a:lvl4pPr marL="1600200" indent="-228600">
              <a:spcBef>
                <a:spcPct val="20000"/>
              </a:spcBef>
              <a:buFont typeface="Arial" pitchFamily="34" charset="0"/>
              <a:buChar char="–"/>
              <a:defRPr sz="2000">
                <a:solidFill>
                  <a:schemeClr val="tx1"/>
                </a:solidFill>
                <a:latin typeface="微软雅黑" charset="-122"/>
                <a:ea typeface="微软雅黑" charset="-122"/>
                <a:sym typeface="Calibri" charset="0"/>
              </a:defRPr>
            </a:lvl4pPr>
            <a:lvl5pPr marL="2057400" indent="-228600">
              <a:spcBef>
                <a:spcPct val="20000"/>
              </a:spcBef>
              <a:buFont typeface="Arial" pitchFamily="34" charset="0"/>
              <a:buChar char="»"/>
              <a:defRPr sz="2000">
                <a:solidFill>
                  <a:schemeClr val="tx1"/>
                </a:solidFill>
                <a:latin typeface="微软雅黑" charset="-122"/>
                <a:ea typeface="微软雅黑" charset="-122"/>
                <a:sym typeface="Calibri"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微软雅黑" charset="-122"/>
                <a:ea typeface="微软雅黑" charset="-122"/>
                <a:sym typeface="Calibri"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微软雅黑" charset="-122"/>
                <a:ea typeface="微软雅黑" charset="-122"/>
                <a:sym typeface="Calibri"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微软雅黑" charset="-122"/>
                <a:ea typeface="微软雅黑" charset="-122"/>
                <a:sym typeface="Calibri"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微软雅黑" charset="-122"/>
                <a:ea typeface="微软雅黑" charset="-122"/>
                <a:sym typeface="Calibri" charset="0"/>
              </a:defRPr>
            </a:lvl9pPr>
          </a:lstStyle>
          <a:p>
            <a:pPr>
              <a:lnSpc>
                <a:spcPct val="130000"/>
              </a:lnSpc>
              <a:spcBef>
                <a:spcPct val="0"/>
              </a:spcBef>
              <a:buNone/>
            </a:pPr>
            <a:r>
              <a:rPr lang="zh-CN" altLang="en-US" sz="1050" b="1" dirty="0">
                <a:solidFill>
                  <a:schemeClr val="bg1"/>
                </a:solidFill>
              </a:rPr>
              <a:t>1. 数据采集</a:t>
            </a:r>
          </a:p>
          <a:p>
            <a:pPr>
              <a:lnSpc>
                <a:spcPct val="130000"/>
              </a:lnSpc>
              <a:spcBef>
                <a:spcPct val="0"/>
              </a:spcBef>
              <a:buNone/>
            </a:pPr>
            <a:r>
              <a:rPr lang="zh-CN" altLang="en-US" sz="1050" b="1" dirty="0">
                <a:solidFill>
                  <a:schemeClr val="bg1"/>
                </a:solidFill>
              </a:rPr>
              <a:t>        大数据时代来临，数据就是核心，数据就是生产力，越来越多的企业开始注重收集用户数据，而爬虫技术是收集数据的一种重要手段。</a:t>
            </a:r>
          </a:p>
          <a:p>
            <a:pPr>
              <a:lnSpc>
                <a:spcPct val="130000"/>
              </a:lnSpc>
              <a:spcBef>
                <a:spcPct val="0"/>
              </a:spcBef>
              <a:buNone/>
            </a:pPr>
            <a:r>
              <a:rPr lang="zh-CN" altLang="en-US" sz="1050" b="1" dirty="0">
                <a:solidFill>
                  <a:schemeClr val="bg1"/>
                </a:solidFill>
              </a:rPr>
              <a:t>2. 搜索引擎</a:t>
            </a:r>
          </a:p>
          <a:p>
            <a:pPr>
              <a:lnSpc>
                <a:spcPct val="130000"/>
              </a:lnSpc>
              <a:spcBef>
                <a:spcPct val="0"/>
              </a:spcBef>
              <a:buNone/>
            </a:pPr>
            <a:r>
              <a:rPr lang="zh-CN" altLang="en-US" sz="1050" b="1" dirty="0">
                <a:solidFill>
                  <a:schemeClr val="bg1"/>
                </a:solidFill>
              </a:rPr>
              <a:t>        百度，谷歌等搜索引擎都是基于爬虫技术。</a:t>
            </a:r>
          </a:p>
          <a:p>
            <a:pPr>
              <a:lnSpc>
                <a:spcPct val="130000"/>
              </a:lnSpc>
              <a:spcBef>
                <a:spcPct val="0"/>
              </a:spcBef>
              <a:buNone/>
            </a:pPr>
            <a:r>
              <a:rPr lang="zh-CN" altLang="en-US" sz="1050" b="1" dirty="0">
                <a:solidFill>
                  <a:schemeClr val="bg1"/>
                </a:solidFill>
              </a:rPr>
              <a:t>3. 模拟操作</a:t>
            </a:r>
          </a:p>
          <a:p>
            <a:pPr>
              <a:lnSpc>
                <a:spcPct val="130000"/>
              </a:lnSpc>
              <a:spcBef>
                <a:spcPct val="0"/>
              </a:spcBef>
              <a:buNone/>
            </a:pPr>
            <a:r>
              <a:rPr lang="zh-CN" altLang="en-US" sz="1050" b="1" dirty="0">
                <a:solidFill>
                  <a:schemeClr val="bg1"/>
                </a:solidFill>
              </a:rPr>
              <a:t>        爬虫也被广泛用于模拟用户操作，测试机器人，灌水机器人等。</a:t>
            </a:r>
          </a:p>
        </p:txBody>
      </p:sp>
    </p:spTree>
  </p:cSld>
  <p:clrMapOvr>
    <a:masterClrMapping/>
  </p:clrMapOvr>
  <mc:AlternateContent xmlns:mc="http://schemas.openxmlformats.org/markup-compatibility/2006" xmlns:p14="http://schemas.microsoft.com/office/powerpoint/2010/main">
    <mc:Choice Requires="p14">
      <p:transition p14:dur="250">
        <p:plus/>
      </p:transition>
    </mc:Choice>
    <mc:Fallback xmlns="">
      <p:transition>
        <p:plu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by="(-#ppt_w*2)" calcmode="lin" valueType="num">
                                      <p:cBhvr rctx="PPT">
                                        <p:cTn id="7" dur="300" autoRev="1" fill="hold">
                                          <p:stCondLst>
                                            <p:cond delay="0"/>
                                          </p:stCondLst>
                                        </p:cTn>
                                        <p:tgtEl>
                                          <p:spTgt spid="4"/>
                                        </p:tgtEl>
                                        <p:attrNameLst>
                                          <p:attrName>ppt_w</p:attrName>
                                        </p:attrNameLst>
                                      </p:cBhvr>
                                    </p:anim>
                                    <p:anim by="(#ppt_w*0.50)" calcmode="lin" valueType="num">
                                      <p:cBhvr>
                                        <p:cTn id="8" dur="300" decel="50000" autoRev="1" fill="hold">
                                          <p:stCondLst>
                                            <p:cond delay="0"/>
                                          </p:stCondLst>
                                        </p:cTn>
                                        <p:tgtEl>
                                          <p:spTgt spid="4"/>
                                        </p:tgtEl>
                                        <p:attrNameLst>
                                          <p:attrName>ppt_x</p:attrName>
                                        </p:attrNameLst>
                                      </p:cBhvr>
                                    </p:anim>
                                    <p:anim from="(-#ppt_h/2)" to="(#ppt_y)" calcmode="lin" valueType="num">
                                      <p:cBhvr>
                                        <p:cTn id="9" dur="600" fill="hold">
                                          <p:stCondLst>
                                            <p:cond delay="0"/>
                                          </p:stCondLst>
                                        </p:cTn>
                                        <p:tgtEl>
                                          <p:spTgt spid="4"/>
                                        </p:tgtEl>
                                        <p:attrNameLst>
                                          <p:attrName>ppt_y</p:attrName>
                                        </p:attrNameLst>
                                      </p:cBhvr>
                                    </p:anim>
                                    <p:animRot by="21600000">
                                      <p:cBhvr>
                                        <p:cTn id="10" dur="600" fill="hold">
                                          <p:stCondLst>
                                            <p:cond delay="0"/>
                                          </p:stCondLst>
                                        </p:cTn>
                                        <p:tgtEl>
                                          <p:spTgt spid="4"/>
                                        </p:tgtEl>
                                        <p:attrNameLst>
                                          <p:attrName>r</p:attrName>
                                        </p:attrNameLst>
                                      </p:cBhvr>
                                    </p:animRot>
                                  </p:childTnLst>
                                </p:cTn>
                              </p:par>
                            </p:childTnLst>
                          </p:cTn>
                        </p:par>
                        <p:par>
                          <p:cTn id="11" fill="hold">
                            <p:stCondLst>
                              <p:cond delay="1019"/>
                            </p:stCondLst>
                            <p:childTnLst>
                              <p:par>
                                <p:cTn id="12" presetID="53" presetClass="entr" presetSubtype="16"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500" fill="hold"/>
                                        <p:tgtEl>
                                          <p:spTgt spid="8"/>
                                        </p:tgtEl>
                                        <p:attrNameLst>
                                          <p:attrName>ppt_w</p:attrName>
                                        </p:attrNameLst>
                                      </p:cBhvr>
                                      <p:tavLst>
                                        <p:tav tm="0">
                                          <p:val>
                                            <p:fltVal val="0"/>
                                          </p:val>
                                        </p:tav>
                                        <p:tav tm="100000">
                                          <p:val>
                                            <p:strVal val="#ppt_w"/>
                                          </p:val>
                                        </p:tav>
                                      </p:tavLst>
                                    </p:anim>
                                    <p:anim calcmode="lin" valueType="num">
                                      <p:cBhvr>
                                        <p:cTn id="30" dur="500" fill="hold"/>
                                        <p:tgtEl>
                                          <p:spTgt spid="8"/>
                                        </p:tgtEl>
                                        <p:attrNameLst>
                                          <p:attrName>ppt_h</p:attrName>
                                        </p:attrNameLst>
                                      </p:cBhvr>
                                      <p:tavLst>
                                        <p:tav tm="0">
                                          <p:val>
                                            <p:fltVal val="0"/>
                                          </p:val>
                                        </p:tav>
                                        <p:tav tm="100000">
                                          <p:val>
                                            <p:strVal val="#ppt_h"/>
                                          </p:val>
                                        </p:tav>
                                      </p:tavLst>
                                    </p:anim>
                                    <p:animEffect transition="in" filter="fade">
                                      <p:cBhvr>
                                        <p:cTn id="31" dur="500"/>
                                        <p:tgtEl>
                                          <p:spTgt spid="8"/>
                                        </p:tgtEl>
                                      </p:cBhvr>
                                    </p:animEffect>
                                  </p:childTnLst>
                                </p:cTn>
                              </p:par>
                            </p:childTnLst>
                          </p:cTn>
                        </p:par>
                        <p:par>
                          <p:cTn id="32" fill="hold">
                            <p:stCondLst>
                              <p:cond delay="1519"/>
                            </p:stCondLst>
                            <p:childTnLst>
                              <p:par>
                                <p:cTn id="33" presetID="53" presetClass="entr" presetSubtype="16"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par>
                                <p:cTn id="38" presetID="53" presetClass="entr" presetSubtype="16"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p:cTn id="40" dur="500" fill="hold"/>
                                        <p:tgtEl>
                                          <p:spTgt spid="11"/>
                                        </p:tgtEl>
                                        <p:attrNameLst>
                                          <p:attrName>ppt_w</p:attrName>
                                        </p:attrNameLst>
                                      </p:cBhvr>
                                      <p:tavLst>
                                        <p:tav tm="0">
                                          <p:val>
                                            <p:fltVal val="0"/>
                                          </p:val>
                                        </p:tav>
                                        <p:tav tm="100000">
                                          <p:val>
                                            <p:strVal val="#ppt_w"/>
                                          </p:val>
                                        </p:tav>
                                      </p:tavLst>
                                    </p:anim>
                                    <p:anim calcmode="lin" valueType="num">
                                      <p:cBhvr>
                                        <p:cTn id="41" dur="500" fill="hold"/>
                                        <p:tgtEl>
                                          <p:spTgt spid="11"/>
                                        </p:tgtEl>
                                        <p:attrNameLst>
                                          <p:attrName>ppt_h</p:attrName>
                                        </p:attrNameLst>
                                      </p:cBhvr>
                                      <p:tavLst>
                                        <p:tav tm="0">
                                          <p:val>
                                            <p:fltVal val="0"/>
                                          </p:val>
                                        </p:tav>
                                        <p:tav tm="100000">
                                          <p:val>
                                            <p:strVal val="#ppt_h"/>
                                          </p:val>
                                        </p:tav>
                                      </p:tavLst>
                                    </p:anim>
                                    <p:animEffect transition="in" filter="fade">
                                      <p:cBhvr>
                                        <p:cTn id="42" dur="500"/>
                                        <p:tgtEl>
                                          <p:spTgt spid="11"/>
                                        </p:tgtEl>
                                      </p:cBhvr>
                                    </p:animEffect>
                                  </p:childTnLst>
                                </p:cTn>
                              </p:par>
                              <p:par>
                                <p:cTn id="43" presetID="53" presetClass="entr" presetSubtype="16"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anim calcmode="lin" valueType="num">
                                      <p:cBhvr>
                                        <p:cTn id="45" dur="500" fill="hold"/>
                                        <p:tgtEl>
                                          <p:spTgt spid="30"/>
                                        </p:tgtEl>
                                        <p:attrNameLst>
                                          <p:attrName>ppt_w</p:attrName>
                                        </p:attrNameLst>
                                      </p:cBhvr>
                                      <p:tavLst>
                                        <p:tav tm="0">
                                          <p:val>
                                            <p:fltVal val="0"/>
                                          </p:val>
                                        </p:tav>
                                        <p:tav tm="100000">
                                          <p:val>
                                            <p:strVal val="#ppt_w"/>
                                          </p:val>
                                        </p:tav>
                                      </p:tavLst>
                                    </p:anim>
                                    <p:anim calcmode="lin" valueType="num">
                                      <p:cBhvr>
                                        <p:cTn id="46" dur="500" fill="hold"/>
                                        <p:tgtEl>
                                          <p:spTgt spid="30"/>
                                        </p:tgtEl>
                                        <p:attrNameLst>
                                          <p:attrName>ppt_h</p:attrName>
                                        </p:attrNameLst>
                                      </p:cBhvr>
                                      <p:tavLst>
                                        <p:tav tm="0">
                                          <p:val>
                                            <p:fltVal val="0"/>
                                          </p:val>
                                        </p:tav>
                                        <p:tav tm="100000">
                                          <p:val>
                                            <p:strVal val="#ppt_h"/>
                                          </p:val>
                                        </p:tav>
                                      </p:tavLst>
                                    </p:anim>
                                    <p:animEffect transition="in" filter="fade">
                                      <p:cBhvr>
                                        <p:cTn id="47" dur="500"/>
                                        <p:tgtEl>
                                          <p:spTgt spid="30"/>
                                        </p:tgtEl>
                                      </p:cBhvr>
                                    </p:animEffect>
                                  </p:childTnLst>
                                </p:cTn>
                              </p:par>
                              <p:par>
                                <p:cTn id="48" presetID="53" presetClass="entr" presetSubtype="16" fill="hold" nodeType="withEffect">
                                  <p:stCondLst>
                                    <p:cond delay="0"/>
                                  </p:stCondLst>
                                  <p:childTnLst>
                                    <p:set>
                                      <p:cBhvr>
                                        <p:cTn id="49" dur="1" fill="hold">
                                          <p:stCondLst>
                                            <p:cond delay="0"/>
                                          </p:stCondLst>
                                        </p:cTn>
                                        <p:tgtEl>
                                          <p:spTgt spid="39"/>
                                        </p:tgtEl>
                                        <p:attrNameLst>
                                          <p:attrName>style.visibility</p:attrName>
                                        </p:attrNameLst>
                                      </p:cBhvr>
                                      <p:to>
                                        <p:strVal val="visible"/>
                                      </p:to>
                                    </p:set>
                                    <p:anim calcmode="lin" valueType="num">
                                      <p:cBhvr>
                                        <p:cTn id="50" dur="500" fill="hold"/>
                                        <p:tgtEl>
                                          <p:spTgt spid="39"/>
                                        </p:tgtEl>
                                        <p:attrNameLst>
                                          <p:attrName>ppt_w</p:attrName>
                                        </p:attrNameLst>
                                      </p:cBhvr>
                                      <p:tavLst>
                                        <p:tav tm="0">
                                          <p:val>
                                            <p:fltVal val="0"/>
                                          </p:val>
                                        </p:tav>
                                        <p:tav tm="100000">
                                          <p:val>
                                            <p:strVal val="#ppt_w"/>
                                          </p:val>
                                        </p:tav>
                                      </p:tavLst>
                                    </p:anim>
                                    <p:anim calcmode="lin" valueType="num">
                                      <p:cBhvr>
                                        <p:cTn id="51" dur="500" fill="hold"/>
                                        <p:tgtEl>
                                          <p:spTgt spid="39"/>
                                        </p:tgtEl>
                                        <p:attrNameLst>
                                          <p:attrName>ppt_h</p:attrName>
                                        </p:attrNameLst>
                                      </p:cBhvr>
                                      <p:tavLst>
                                        <p:tav tm="0">
                                          <p:val>
                                            <p:fltVal val="0"/>
                                          </p:val>
                                        </p:tav>
                                        <p:tav tm="100000">
                                          <p:val>
                                            <p:strVal val="#ppt_h"/>
                                          </p:val>
                                        </p:tav>
                                      </p:tavLst>
                                    </p:anim>
                                    <p:animEffect transition="in" filter="fade">
                                      <p:cBhvr>
                                        <p:cTn id="52" dur="500"/>
                                        <p:tgtEl>
                                          <p:spTgt spid="39"/>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randombar(horizontal)">
                                      <p:cBhvr>
                                        <p:cTn id="57" dur="400"/>
                                        <p:tgtEl>
                                          <p:spTgt spid="45"/>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46"/>
                                        </p:tgtEl>
                                        <p:attrNameLst>
                                          <p:attrName>style.visibility</p:attrName>
                                        </p:attrNameLst>
                                      </p:cBhvr>
                                      <p:to>
                                        <p:strVal val="visible"/>
                                      </p:to>
                                    </p:set>
                                    <p:animEffect transition="in" filter="dissolve">
                                      <p:cBhvr>
                                        <p:cTn id="62" dur="500"/>
                                        <p:tgtEl>
                                          <p:spTgt spid="46"/>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47"/>
                                        </p:tgtEl>
                                        <p:attrNameLst>
                                          <p:attrName>style.visibility</p:attrName>
                                        </p:attrNameLst>
                                      </p:cBhvr>
                                      <p:to>
                                        <p:strVal val="visible"/>
                                      </p:to>
                                    </p:set>
                                    <p:animEffect transition="in" filter="randombar(horizontal)">
                                      <p:cBhvr>
                                        <p:cTn id="67" dur="400"/>
                                        <p:tgtEl>
                                          <p:spTgt spid="47"/>
                                        </p:tgtEl>
                                      </p:cBhvr>
                                    </p:animEffect>
                                  </p:childTnLst>
                                </p:cTn>
                              </p:par>
                            </p:childTnLst>
                          </p:cTn>
                        </p:par>
                        <p:par>
                          <p:cTn id="68" fill="hold">
                            <p:stCondLst>
                              <p:cond delay="500"/>
                            </p:stCondLst>
                            <p:childTnLst>
                              <p:par>
                                <p:cTn id="69" presetID="9" presetClass="entr" presetSubtype="0" fill="hold" grpId="0" nodeType="afterEffect">
                                  <p:stCondLst>
                                    <p:cond delay="0"/>
                                  </p:stCondLst>
                                  <p:childTnLst>
                                    <p:set>
                                      <p:cBhvr>
                                        <p:cTn id="70" dur="1" fill="hold">
                                          <p:stCondLst>
                                            <p:cond delay="0"/>
                                          </p:stCondLst>
                                        </p:cTn>
                                        <p:tgtEl>
                                          <p:spTgt spid="48"/>
                                        </p:tgtEl>
                                        <p:attrNameLst>
                                          <p:attrName>style.visibility</p:attrName>
                                        </p:attrNameLst>
                                      </p:cBhvr>
                                      <p:to>
                                        <p:strVal val="visible"/>
                                      </p:to>
                                    </p:set>
                                    <p:animEffect transition="in" filter="dissolve">
                                      <p:cBhvr>
                                        <p:cTn id="7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bldLvl="0" animBg="1"/>
      <p:bldP spid="7" grpId="0" bldLvl="0" animBg="1"/>
      <p:bldP spid="8" grpId="0" bldLvl="0" animBg="1"/>
      <p:bldP spid="9" grpId="0" bldLvl="0" animBg="1"/>
      <p:bldP spid="10" grpId="0" bldLvl="0" animBg="1"/>
      <p:bldP spid="45" grpId="0"/>
      <p:bldP spid="46" grpId="0"/>
      <p:bldP spid="47" grpId="0"/>
      <p:bldP spid="4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 8"/>
          <p:cNvGrpSpPr/>
          <p:nvPr/>
        </p:nvGrpSpPr>
        <p:grpSpPr>
          <a:xfrm>
            <a:off x="2554605" y="464186"/>
            <a:ext cx="7082790" cy="1038225"/>
            <a:chOff x="3109225" y="1328692"/>
            <a:chExt cx="6763613" cy="1038313"/>
          </a:xfrm>
        </p:grpSpPr>
        <p:sp>
          <p:nvSpPr>
            <p:cNvPr id="7" name="矩形 6"/>
            <p:cNvSpPr/>
            <p:nvPr/>
          </p:nvSpPr>
          <p:spPr>
            <a:xfrm>
              <a:off x="3109225" y="1328692"/>
              <a:ext cx="6739964" cy="103831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 name="文本框 7"/>
            <p:cNvSpPr txBox="1"/>
            <p:nvPr/>
          </p:nvSpPr>
          <p:spPr>
            <a:xfrm>
              <a:off x="3109225" y="1352189"/>
              <a:ext cx="6763613" cy="1014816"/>
            </a:xfrm>
            <a:prstGeom prst="rect">
              <a:avLst/>
            </a:prstGeom>
            <a:noFill/>
            <a:ln>
              <a:noFill/>
            </a:ln>
          </p:spPr>
          <p:txBody>
            <a:bodyPr wrap="square" rtlCol="0">
              <a:spAutoFit/>
            </a:bodyPr>
            <a:lstStyle/>
            <a:p>
              <a:pPr algn="ctr"/>
              <a:r>
                <a:rPr kumimoji="1" lang="zh-CN" altLang="en-US" sz="6000" b="1" dirty="0">
                  <a:solidFill>
                    <a:schemeClr val="bg1"/>
                  </a:solidFill>
                  <a:latin typeface="微软雅黑" charset="-122"/>
                </a:rPr>
                <a:t>认识爬虫</a:t>
              </a:r>
              <a:endParaRPr kumimoji="1" lang="en-US" sz="6000" b="1" dirty="0">
                <a:solidFill>
                  <a:schemeClr val="bg1"/>
                </a:solidFill>
                <a:latin typeface="微软雅黑" charset="-122"/>
              </a:endParaRPr>
            </a:p>
          </p:txBody>
        </p:sp>
      </p:grpSp>
      <p:grpSp>
        <p:nvGrpSpPr>
          <p:cNvPr id="10" name="组 9"/>
          <p:cNvGrpSpPr/>
          <p:nvPr/>
        </p:nvGrpSpPr>
        <p:grpSpPr>
          <a:xfrm rot="19416438">
            <a:off x="1548695" y="665097"/>
            <a:ext cx="1024513" cy="1398348"/>
            <a:chOff x="3087349" y="2414413"/>
            <a:chExt cx="1024513" cy="1398348"/>
          </a:xfrm>
        </p:grpSpPr>
        <p:sp>
          <p:nvSpPr>
            <p:cNvPr id="11" name="椭圆 10"/>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 name="椭圆 11"/>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3" name="椭圆 12"/>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4" name="椭圆 13"/>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grpSp>
        <p:nvGrpSpPr>
          <p:cNvPr id="15" name="组 14"/>
          <p:cNvGrpSpPr/>
          <p:nvPr/>
        </p:nvGrpSpPr>
        <p:grpSpPr>
          <a:xfrm rot="8798391">
            <a:off x="8925954" y="962264"/>
            <a:ext cx="1587497" cy="1146873"/>
            <a:chOff x="7306290" y="4611207"/>
            <a:chExt cx="1587497" cy="1146873"/>
          </a:xfrm>
        </p:grpSpPr>
        <p:sp>
          <p:nvSpPr>
            <p:cNvPr id="16" name="椭圆 15"/>
            <p:cNvSpPr/>
            <p:nvPr/>
          </p:nvSpPr>
          <p:spPr>
            <a:xfrm>
              <a:off x="7306290" y="5384416"/>
              <a:ext cx="373664" cy="3736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7" name="椭圆 16"/>
            <p:cNvSpPr/>
            <p:nvPr/>
          </p:nvSpPr>
          <p:spPr>
            <a:xfrm>
              <a:off x="8478566" y="4826138"/>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8" name="椭圆 17"/>
            <p:cNvSpPr/>
            <p:nvPr/>
          </p:nvSpPr>
          <p:spPr>
            <a:xfrm>
              <a:off x="8742934" y="5142940"/>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9" name="椭圆 18"/>
            <p:cNvSpPr/>
            <p:nvPr/>
          </p:nvSpPr>
          <p:spPr>
            <a:xfrm>
              <a:off x="7878892" y="4611207"/>
              <a:ext cx="351970" cy="3519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sp>
        <p:nvSpPr>
          <p:cNvPr id="20" name="文本框 19"/>
          <p:cNvSpPr txBox="1"/>
          <p:nvPr/>
        </p:nvSpPr>
        <p:spPr>
          <a:xfrm>
            <a:off x="5054369" y="3439504"/>
            <a:ext cx="3152140" cy="583565"/>
          </a:xfrm>
          <a:prstGeom prst="rect">
            <a:avLst/>
          </a:prstGeom>
          <a:noFill/>
          <a:ln>
            <a:noFill/>
          </a:ln>
        </p:spPr>
        <p:txBody>
          <a:bodyPr wrap="square" rtlCol="0">
            <a:spAutoFit/>
          </a:bodyPr>
          <a:lstStyle/>
          <a:p>
            <a:r>
              <a:rPr kumimoji="1" lang="en-US" sz="3200" b="1" dirty="0">
                <a:solidFill>
                  <a:schemeClr val="bg1"/>
                </a:solidFill>
                <a:latin typeface="微软雅黑" charset="-122"/>
                <a:ea typeface="微软雅黑" charset="-122"/>
                <a:cs typeface="微软雅黑" charset="-122"/>
                <a:sym typeface="+mn-ea"/>
              </a:rPr>
              <a:t>HTTP</a:t>
            </a:r>
            <a:r>
              <a:rPr kumimoji="1" lang="zh-CN" altLang="en-US" sz="3200" b="1" dirty="0">
                <a:solidFill>
                  <a:schemeClr val="bg1"/>
                </a:solidFill>
                <a:latin typeface="微软雅黑" charset="-122"/>
                <a:ea typeface="微软雅黑" charset="-122"/>
                <a:cs typeface="微软雅黑" charset="-122"/>
                <a:sym typeface="+mn-ea"/>
              </a:rPr>
              <a:t>与</a:t>
            </a:r>
            <a:r>
              <a:rPr kumimoji="1" lang="en-US" altLang="zh-CN" sz="3200" b="1" dirty="0">
                <a:solidFill>
                  <a:schemeClr val="bg1"/>
                </a:solidFill>
                <a:latin typeface="微软雅黑" charset="-122"/>
                <a:ea typeface="微软雅黑" charset="-122"/>
                <a:cs typeface="微软雅黑" charset="-122"/>
                <a:sym typeface="+mn-ea"/>
              </a:rPr>
              <a:t>HTTPS</a:t>
            </a:r>
            <a:endParaRPr kumimoji="1" lang="zh-CN" sz="3200" b="1" dirty="0">
              <a:solidFill>
                <a:schemeClr val="bg1"/>
              </a:solidFill>
              <a:latin typeface="微软雅黑" charset="-122"/>
              <a:ea typeface="微软雅黑" charset="-122"/>
              <a:cs typeface="微软雅黑" charset="-122"/>
            </a:endParaRPr>
          </a:p>
        </p:txBody>
      </p:sp>
      <p:sp>
        <p:nvSpPr>
          <p:cNvPr id="21" name="文本框 20"/>
          <p:cNvSpPr txBox="1"/>
          <p:nvPr/>
        </p:nvSpPr>
        <p:spPr>
          <a:xfrm>
            <a:off x="5078095" y="2602451"/>
            <a:ext cx="2035810" cy="583565"/>
          </a:xfrm>
          <a:prstGeom prst="rect">
            <a:avLst/>
          </a:prstGeom>
          <a:noFill/>
          <a:ln>
            <a:noFill/>
          </a:ln>
        </p:spPr>
        <p:txBody>
          <a:bodyPr wrap="square" rtlCol="0">
            <a:spAutoFit/>
          </a:bodyPr>
          <a:lstStyle/>
          <a:p>
            <a:r>
              <a:rPr kumimoji="1" lang="zh-CN" sz="3200" b="1" dirty="0">
                <a:solidFill>
                  <a:schemeClr val="bg1"/>
                </a:solidFill>
                <a:latin typeface="微软雅黑" charset="-122"/>
                <a:ea typeface="微软雅黑" charset="-122"/>
                <a:cs typeface="微软雅黑" charset="-122"/>
                <a:sym typeface="+mn-ea"/>
              </a:rPr>
              <a:t>爬虫概念</a:t>
            </a:r>
            <a:endParaRPr kumimoji="1" lang="en-US" altLang="zh-CN" sz="3200" b="1" dirty="0">
              <a:solidFill>
                <a:schemeClr val="bg1"/>
              </a:solidFill>
              <a:latin typeface="微软雅黑" charset="-122"/>
              <a:ea typeface="微软雅黑" charset="-122"/>
              <a:cs typeface="微软雅黑" charset="-122"/>
            </a:endParaRPr>
          </a:p>
        </p:txBody>
      </p:sp>
      <p:sp>
        <p:nvSpPr>
          <p:cNvPr id="24" name="椭圆 23"/>
          <p:cNvSpPr/>
          <p:nvPr/>
        </p:nvSpPr>
        <p:spPr>
          <a:xfrm>
            <a:off x="4294397" y="2611767"/>
            <a:ext cx="579692" cy="5796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a:solidFill>
                  <a:schemeClr val="bg1"/>
                </a:solidFill>
                <a:latin typeface="微软雅黑" charset="-122"/>
              </a:rPr>
              <a:t>1</a:t>
            </a:r>
            <a:endParaRPr kumimoji="1" lang="zh-CN" altLang="en-US" sz="2800" b="1" dirty="0">
              <a:solidFill>
                <a:schemeClr val="bg1"/>
              </a:solidFill>
              <a:latin typeface="微软雅黑" charset="-122"/>
            </a:endParaRPr>
          </a:p>
        </p:txBody>
      </p:sp>
      <p:sp>
        <p:nvSpPr>
          <p:cNvPr id="25" name="椭圆 24"/>
          <p:cNvSpPr/>
          <p:nvPr/>
        </p:nvSpPr>
        <p:spPr>
          <a:xfrm>
            <a:off x="4285387" y="3443377"/>
            <a:ext cx="579692" cy="5796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solidFill>
                  <a:schemeClr val="bg1"/>
                </a:solidFill>
                <a:latin typeface="微软雅黑" charset="-122"/>
              </a:rPr>
              <a:t>2</a:t>
            </a:r>
            <a:endParaRPr kumimoji="1" lang="zh-CN" altLang="en-US" sz="2800" b="1" dirty="0">
              <a:solidFill>
                <a:schemeClr val="bg1"/>
              </a:solidFill>
              <a:latin typeface="微软雅黑" charset="-122"/>
            </a:endParaRPr>
          </a:p>
        </p:txBody>
      </p:sp>
      <p:sp>
        <p:nvSpPr>
          <p:cNvPr id="2" name="文本框 1"/>
          <p:cNvSpPr txBox="1"/>
          <p:nvPr/>
        </p:nvSpPr>
        <p:spPr>
          <a:xfrm>
            <a:off x="9655810" y="6435725"/>
            <a:ext cx="2484120" cy="368300"/>
          </a:xfrm>
          <a:prstGeom prst="rect">
            <a:avLst/>
          </a:prstGeom>
          <a:noFill/>
          <a:ln>
            <a:solidFill>
              <a:schemeClr val="bg2"/>
            </a:solidFill>
          </a:ln>
        </p:spPr>
        <p:txBody>
          <a:bodyPr wrap="square" rtlCol="0">
            <a:spAutoFit/>
          </a:bodyPr>
          <a:lstStyle/>
          <a:p>
            <a:pPr algn="ctr"/>
            <a:r>
              <a:rPr kumimoji="1" lang="zh-CN" altLang="en-US" dirty="0">
                <a:solidFill>
                  <a:schemeClr val="bg1"/>
                </a:solidFill>
                <a:latin typeface="微软雅黑" charset="-122"/>
              </a:rPr>
              <a:t>潭州教育</a:t>
            </a:r>
            <a:r>
              <a:rPr kumimoji="1" lang="en-US" altLang="zh-CN" dirty="0">
                <a:solidFill>
                  <a:schemeClr val="bg1"/>
                </a:solidFill>
                <a:latin typeface="微软雅黑" charset="-122"/>
              </a:rPr>
              <a:t>python</a:t>
            </a:r>
            <a:r>
              <a:rPr kumimoji="1" lang="zh-CN" altLang="en-US" dirty="0">
                <a:solidFill>
                  <a:schemeClr val="bg1"/>
                </a:solidFill>
                <a:latin typeface="微软雅黑" charset="-122"/>
              </a:rPr>
              <a:t>学院</a:t>
            </a:r>
          </a:p>
        </p:txBody>
      </p:sp>
      <p:sp>
        <p:nvSpPr>
          <p:cNvPr id="3" name="文本框 2"/>
          <p:cNvSpPr txBox="1"/>
          <p:nvPr/>
        </p:nvSpPr>
        <p:spPr>
          <a:xfrm>
            <a:off x="5171440" y="5123109"/>
            <a:ext cx="2036445" cy="583565"/>
          </a:xfrm>
          <a:prstGeom prst="rect">
            <a:avLst/>
          </a:prstGeom>
          <a:noFill/>
          <a:ln>
            <a:noFill/>
          </a:ln>
        </p:spPr>
        <p:txBody>
          <a:bodyPr wrap="square" rtlCol="0">
            <a:spAutoFit/>
          </a:bodyPr>
          <a:lstStyle/>
          <a:p>
            <a:r>
              <a:rPr kumimoji="1" lang="zh-CN" sz="3200" b="1" dirty="0">
                <a:solidFill>
                  <a:schemeClr val="bg1"/>
                </a:solidFill>
                <a:latin typeface="微软雅黑" charset="-122"/>
                <a:ea typeface="微软雅黑" charset="-122"/>
                <a:cs typeface="微软雅黑" charset="-122"/>
              </a:rPr>
              <a:t>会话技术</a:t>
            </a:r>
          </a:p>
        </p:txBody>
      </p:sp>
      <p:sp>
        <p:nvSpPr>
          <p:cNvPr id="4" name="椭圆 3"/>
          <p:cNvSpPr/>
          <p:nvPr/>
        </p:nvSpPr>
        <p:spPr>
          <a:xfrm>
            <a:off x="4285386" y="4301867"/>
            <a:ext cx="579692" cy="57969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solidFill>
                  <a:schemeClr val="bg1"/>
                </a:solidFill>
                <a:latin typeface="微软雅黑" charset="-122"/>
              </a:rPr>
              <a:t>3</a:t>
            </a:r>
          </a:p>
        </p:txBody>
      </p:sp>
      <p:sp>
        <p:nvSpPr>
          <p:cNvPr id="5" name="文本框 4"/>
          <p:cNvSpPr txBox="1"/>
          <p:nvPr/>
        </p:nvSpPr>
        <p:spPr>
          <a:xfrm>
            <a:off x="5171440" y="4276557"/>
            <a:ext cx="5013325" cy="583565"/>
          </a:xfrm>
          <a:prstGeom prst="rect">
            <a:avLst/>
          </a:prstGeom>
          <a:noFill/>
          <a:ln>
            <a:noFill/>
          </a:ln>
        </p:spPr>
        <p:txBody>
          <a:bodyPr wrap="square" rtlCol="0">
            <a:spAutoFit/>
          </a:bodyPr>
          <a:lstStyle/>
          <a:p>
            <a:r>
              <a:rPr kumimoji="1" lang="zh-CN" sz="3200" b="1" dirty="0">
                <a:solidFill>
                  <a:schemeClr val="bg1"/>
                </a:solidFill>
                <a:latin typeface="微软雅黑" charset="-122"/>
                <a:ea typeface="微软雅黑" charset="-122"/>
                <a:cs typeface="微软雅黑" charset="-122"/>
                <a:sym typeface="+mn-ea"/>
              </a:rPr>
              <a:t>通过</a:t>
            </a:r>
            <a:r>
              <a:rPr kumimoji="1" lang="en-US" altLang="zh-CN" sz="3200" b="1" dirty="0">
                <a:solidFill>
                  <a:schemeClr val="bg1"/>
                </a:solidFill>
                <a:latin typeface="微软雅黑" charset="-122"/>
                <a:ea typeface="微软雅黑" charset="-122"/>
                <a:cs typeface="微软雅黑" charset="-122"/>
                <a:sym typeface="+mn-ea"/>
              </a:rPr>
              <a:t>socket</a:t>
            </a:r>
            <a:r>
              <a:rPr kumimoji="1" lang="zh-CN" altLang="en-US" sz="3200" b="1" dirty="0">
                <a:solidFill>
                  <a:schemeClr val="bg1"/>
                </a:solidFill>
                <a:latin typeface="微软雅黑" charset="-122"/>
                <a:ea typeface="微软雅黑" charset="-122"/>
                <a:cs typeface="微软雅黑" charset="-122"/>
                <a:sym typeface="+mn-ea"/>
              </a:rPr>
              <a:t>下载一张图片</a:t>
            </a:r>
          </a:p>
        </p:txBody>
      </p:sp>
      <p:sp>
        <p:nvSpPr>
          <p:cNvPr id="6" name="椭圆 5"/>
          <p:cNvSpPr/>
          <p:nvPr/>
        </p:nvSpPr>
        <p:spPr>
          <a:xfrm>
            <a:off x="4285615" y="5093970"/>
            <a:ext cx="588645" cy="5791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solidFill>
                  <a:schemeClr val="bg1"/>
                </a:solidFill>
                <a:latin typeface="微软雅黑" charset="-122"/>
              </a:rPr>
              <a:t>4</a:t>
            </a:r>
          </a:p>
        </p:txBody>
      </p:sp>
    </p:spTree>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69620" y="260350"/>
            <a:ext cx="3724275" cy="529590"/>
          </a:xfrm>
        </p:spPr>
        <p:txBody>
          <a:bodyPr/>
          <a:lstStyle/>
          <a:p>
            <a:r>
              <a:rPr kumimoji="1" lang="en-US" altLang="zh-CN" dirty="0"/>
              <a:t>PART</a:t>
            </a:r>
            <a:r>
              <a:rPr kumimoji="1" lang="zh-CN" altLang="en-US" dirty="0"/>
              <a:t> </a:t>
            </a:r>
            <a:r>
              <a:rPr kumimoji="1" lang="en-US" altLang="zh-CN" dirty="0"/>
              <a:t>TWO</a:t>
            </a:r>
            <a:r>
              <a:rPr kumimoji="1" lang="zh-CN" altLang="en-US" dirty="0"/>
              <a:t>   </a:t>
            </a:r>
            <a:r>
              <a:rPr kumimoji="1" lang="zh-CN" altLang="en-US" dirty="0">
                <a:latin typeface="微软雅黑" charset="-122"/>
                <a:ea typeface="微软雅黑" charset="-122"/>
                <a:cs typeface="微软雅黑" charset="-122"/>
              </a:rPr>
              <a:t>爬虫的概念</a:t>
            </a: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lstStyle/>
          <a:p>
            <a:pPr algn="ctr"/>
            <a:r>
              <a:rPr kumimoji="1" lang="zh-CN" altLang="en-US" dirty="0">
                <a:solidFill>
                  <a:schemeClr val="bg1"/>
                </a:solidFill>
                <a:latin typeface="微软雅黑" charset="-122"/>
              </a:rPr>
              <a:t>潭州教育</a:t>
            </a:r>
            <a:r>
              <a:rPr kumimoji="1" lang="en-US" altLang="zh-CN" dirty="0">
                <a:solidFill>
                  <a:schemeClr val="bg1"/>
                </a:solidFill>
                <a:latin typeface="微软雅黑" charset="-122"/>
              </a:rPr>
              <a:t>python</a:t>
            </a:r>
            <a:r>
              <a:rPr kumimoji="1" lang="zh-CN" altLang="en-US" dirty="0">
                <a:solidFill>
                  <a:schemeClr val="bg1"/>
                </a:solidFill>
                <a:latin typeface="微软雅黑" charset="-122"/>
              </a:rPr>
              <a:t>学院</a:t>
            </a:r>
          </a:p>
        </p:txBody>
      </p:sp>
      <p:sp>
        <p:nvSpPr>
          <p:cNvPr id="4" name="矩形 3"/>
          <p:cNvSpPr/>
          <p:nvPr/>
        </p:nvSpPr>
        <p:spPr>
          <a:xfrm>
            <a:off x="5466080" y="359410"/>
            <a:ext cx="3032125" cy="430530"/>
          </a:xfrm>
          <a:prstGeom prst="rect">
            <a:avLst/>
          </a:prstGeom>
          <a:noFill/>
          <a:ln>
            <a:noFill/>
          </a:ln>
        </p:spPr>
        <p:txBody>
          <a:bodyPr vert="horz" wrap="square" lIns="0" tIns="0" rIns="0" bIns="0" numCol="1" anchor="t" anchorCtr="0" compatLnSpc="1">
            <a:spAutoFit/>
          </a:bodyPr>
          <a:lstStyle/>
          <a:p>
            <a:pPr defTabSz="685165" fontAlgn="base">
              <a:spcBef>
                <a:spcPct val="0"/>
              </a:spcBef>
              <a:spcAft>
                <a:spcPct val="0"/>
              </a:spcAft>
              <a:defRPr/>
            </a:pPr>
            <a:r>
              <a:rPr lang="zh-CN" altLang="en-US" sz="2800" b="1" dirty="0">
                <a:solidFill>
                  <a:schemeClr val="bg1"/>
                </a:solidFill>
                <a:latin typeface="微软雅黑" charset="-122"/>
                <a:ea typeface="微软雅黑" charset="-122"/>
              </a:rPr>
              <a:t>爬虫开发的重难点</a:t>
            </a:r>
          </a:p>
        </p:txBody>
      </p:sp>
      <p:sp>
        <p:nvSpPr>
          <p:cNvPr id="5" name="任意多边形 3"/>
          <p:cNvSpPr/>
          <p:nvPr/>
        </p:nvSpPr>
        <p:spPr>
          <a:xfrm rot="5400000">
            <a:off x="2938242" y="3084876"/>
            <a:ext cx="1127934" cy="542568"/>
          </a:xfrm>
          <a:custGeom>
            <a:avLst/>
            <a:gdLst>
              <a:gd name="connsiteX0" fmla="*/ 0 w 1503912"/>
              <a:gd name="connsiteY0" fmla="*/ 487471 h 723424"/>
              <a:gd name="connsiteX1" fmla="*/ 546441 w 1503912"/>
              <a:gd name="connsiteY1" fmla="*/ 194123 h 723424"/>
              <a:gd name="connsiteX2" fmla="*/ 622201 w 1503912"/>
              <a:gd name="connsiteY2" fmla="*/ 182561 h 723424"/>
              <a:gd name="connsiteX3" fmla="*/ 759473 w 1503912"/>
              <a:gd name="connsiteY3" fmla="*/ 0 h 723424"/>
              <a:gd name="connsiteX4" fmla="*/ 896982 w 1503912"/>
              <a:gd name="connsiteY4" fmla="*/ 182876 h 723424"/>
              <a:gd name="connsiteX5" fmla="*/ 951826 w 1503912"/>
              <a:gd name="connsiteY5" fmla="*/ 190149 h 723424"/>
              <a:gd name="connsiteX6" fmla="*/ 1503912 w 1503912"/>
              <a:gd name="connsiteY6" fmla="*/ 472727 h 723424"/>
              <a:gd name="connsiteX7" fmla="*/ 1272630 w 1503912"/>
              <a:gd name="connsiteY7" fmla="*/ 713261 h 723424"/>
              <a:gd name="connsiteX8" fmla="*/ 235953 w 1503912"/>
              <a:gd name="connsiteY8" fmla="*/ 723424 h 723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3912" h="723424">
                <a:moveTo>
                  <a:pt x="0" y="487471"/>
                </a:moveTo>
                <a:cubicBezTo>
                  <a:pt x="155116" y="332355"/>
                  <a:pt x="346085" y="234486"/>
                  <a:pt x="546441" y="194123"/>
                </a:cubicBezTo>
                <a:lnTo>
                  <a:pt x="622201" y="182561"/>
                </a:lnTo>
                <a:lnTo>
                  <a:pt x="759473" y="0"/>
                </a:lnTo>
                <a:lnTo>
                  <a:pt x="896982" y="182876"/>
                </a:lnTo>
                <a:lnTo>
                  <a:pt x="951826" y="190149"/>
                </a:lnTo>
                <a:cubicBezTo>
                  <a:pt x="1152934" y="226576"/>
                  <a:pt x="1345785" y="320682"/>
                  <a:pt x="1503912" y="472727"/>
                </a:cubicBezTo>
                <a:lnTo>
                  <a:pt x="1272630" y="713261"/>
                </a:lnTo>
                <a:cubicBezTo>
                  <a:pt x="981963" y="433774"/>
                  <a:pt x="521086" y="438291"/>
                  <a:pt x="235953" y="723424"/>
                </a:cubicBezTo>
                <a:close/>
              </a:path>
            </a:pathLst>
          </a:custGeom>
          <a:solidFill>
            <a:srgbClr val="8D86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50" dirty="0">
              <a:solidFill>
                <a:schemeClr val="bg1"/>
              </a:solidFill>
              <a:latin typeface="微软雅黑" charset="-122"/>
              <a:ea typeface="微软雅黑" charset="-122"/>
            </a:endParaRPr>
          </a:p>
        </p:txBody>
      </p:sp>
      <p:sp>
        <p:nvSpPr>
          <p:cNvPr id="6" name="任意多边形 5"/>
          <p:cNvSpPr/>
          <p:nvPr/>
        </p:nvSpPr>
        <p:spPr>
          <a:xfrm rot="18900000">
            <a:off x="1784151" y="2949673"/>
            <a:ext cx="794657" cy="805388"/>
          </a:xfrm>
          <a:custGeom>
            <a:avLst/>
            <a:gdLst>
              <a:gd name="connsiteX0" fmla="*/ 1053001 w 1059543"/>
              <a:gd name="connsiteY0" fmla="*/ 0 h 1073851"/>
              <a:gd name="connsiteX1" fmla="*/ 1059543 w 1059543"/>
              <a:gd name="connsiteY1" fmla="*/ 333624 h 1073851"/>
              <a:gd name="connsiteX2" fmla="*/ 333688 w 1059543"/>
              <a:gd name="connsiteY2" fmla="*/ 1073851 h 1073851"/>
              <a:gd name="connsiteX3" fmla="*/ 0 w 1059543"/>
              <a:gd name="connsiteY3" fmla="*/ 1073851 h 1073851"/>
              <a:gd name="connsiteX4" fmla="*/ 178963 w 1059543"/>
              <a:gd name="connsiteY4" fmla="*/ 480031 h 1073851"/>
              <a:gd name="connsiteX5" fmla="*/ 224358 w 1059543"/>
              <a:gd name="connsiteY5" fmla="*/ 418287 h 1073851"/>
              <a:gd name="connsiteX6" fmla="*/ 192333 w 1059543"/>
              <a:gd name="connsiteY6" fmla="*/ 192129 h 1073851"/>
              <a:gd name="connsiteX7" fmla="*/ 418880 w 1059543"/>
              <a:gd name="connsiteY7" fmla="*/ 224209 h 1073851"/>
              <a:gd name="connsiteX8" fmla="*/ 462804 w 1059543"/>
              <a:gd name="connsiteY8" fmla="*/ 190570 h 1073851"/>
              <a:gd name="connsiteX9" fmla="*/ 1053001 w 1059543"/>
              <a:gd name="connsiteY9" fmla="*/ 0 h 107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59543" h="1073851">
                <a:moveTo>
                  <a:pt x="1053001" y="0"/>
                </a:moveTo>
                <a:lnTo>
                  <a:pt x="1059543" y="333624"/>
                </a:lnTo>
                <a:cubicBezTo>
                  <a:pt x="656383" y="341529"/>
                  <a:pt x="333688" y="670613"/>
                  <a:pt x="333688" y="1073851"/>
                </a:cubicBezTo>
                <a:lnTo>
                  <a:pt x="0" y="1073851"/>
                </a:lnTo>
                <a:cubicBezTo>
                  <a:pt x="0" y="854484"/>
                  <a:pt x="65832" y="650244"/>
                  <a:pt x="178963" y="480031"/>
                </a:cubicBezTo>
                <a:lnTo>
                  <a:pt x="224358" y="418287"/>
                </a:lnTo>
                <a:lnTo>
                  <a:pt x="192333" y="192129"/>
                </a:lnTo>
                <a:lnTo>
                  <a:pt x="418880" y="224209"/>
                </a:lnTo>
                <a:lnTo>
                  <a:pt x="462804" y="190570"/>
                </a:lnTo>
                <a:cubicBezTo>
                  <a:pt x="630767" y="74123"/>
                  <a:pt x="833676" y="4301"/>
                  <a:pt x="1053001" y="0"/>
                </a:cubicBezTo>
                <a:close/>
              </a:path>
            </a:pathLst>
          </a:custGeom>
          <a:solidFill>
            <a:srgbClr val="8D86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50" dirty="0">
              <a:solidFill>
                <a:schemeClr val="bg1"/>
              </a:solidFill>
              <a:latin typeface="微软雅黑" charset="-122"/>
              <a:ea typeface="微软雅黑" charset="-122"/>
            </a:endParaRPr>
          </a:p>
        </p:txBody>
      </p:sp>
      <p:sp>
        <p:nvSpPr>
          <p:cNvPr id="15" name="任意多边形 6"/>
          <p:cNvSpPr/>
          <p:nvPr/>
        </p:nvSpPr>
        <p:spPr>
          <a:xfrm rot="18900000" flipV="1">
            <a:off x="2404225" y="3569084"/>
            <a:ext cx="794657" cy="805388"/>
          </a:xfrm>
          <a:custGeom>
            <a:avLst/>
            <a:gdLst>
              <a:gd name="connsiteX0" fmla="*/ 333688 w 1059543"/>
              <a:gd name="connsiteY0" fmla="*/ 1073851 h 1073851"/>
              <a:gd name="connsiteX1" fmla="*/ 1059543 w 1059543"/>
              <a:gd name="connsiteY1" fmla="*/ 333624 h 1073851"/>
              <a:gd name="connsiteX2" fmla="*/ 1053001 w 1059543"/>
              <a:gd name="connsiteY2" fmla="*/ 0 h 1073851"/>
              <a:gd name="connsiteX3" fmla="*/ 462804 w 1059543"/>
              <a:gd name="connsiteY3" fmla="*/ 190570 h 1073851"/>
              <a:gd name="connsiteX4" fmla="*/ 418881 w 1059543"/>
              <a:gd name="connsiteY4" fmla="*/ 224208 h 1073851"/>
              <a:gd name="connsiteX5" fmla="*/ 192334 w 1059543"/>
              <a:gd name="connsiteY5" fmla="*/ 192128 h 1073851"/>
              <a:gd name="connsiteX6" fmla="*/ 224359 w 1059543"/>
              <a:gd name="connsiteY6" fmla="*/ 418285 h 1073851"/>
              <a:gd name="connsiteX7" fmla="*/ 178964 w 1059543"/>
              <a:gd name="connsiteY7" fmla="*/ 480031 h 1073851"/>
              <a:gd name="connsiteX8" fmla="*/ 0 w 1059543"/>
              <a:gd name="connsiteY8" fmla="*/ 1073851 h 107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9543" h="1073851">
                <a:moveTo>
                  <a:pt x="333688" y="1073851"/>
                </a:moveTo>
                <a:cubicBezTo>
                  <a:pt x="333688" y="670613"/>
                  <a:pt x="656383" y="341529"/>
                  <a:pt x="1059543" y="333624"/>
                </a:cubicBezTo>
                <a:lnTo>
                  <a:pt x="1053001" y="0"/>
                </a:lnTo>
                <a:cubicBezTo>
                  <a:pt x="833676" y="4300"/>
                  <a:pt x="630767" y="74123"/>
                  <a:pt x="462804" y="190570"/>
                </a:cubicBezTo>
                <a:lnTo>
                  <a:pt x="418881" y="224208"/>
                </a:lnTo>
                <a:lnTo>
                  <a:pt x="192334" y="192128"/>
                </a:lnTo>
                <a:lnTo>
                  <a:pt x="224359" y="418285"/>
                </a:lnTo>
                <a:lnTo>
                  <a:pt x="178964" y="480031"/>
                </a:lnTo>
                <a:cubicBezTo>
                  <a:pt x="65832" y="650245"/>
                  <a:pt x="0" y="854484"/>
                  <a:pt x="0" y="1073851"/>
                </a:cubicBezTo>
                <a:close/>
              </a:path>
            </a:pathLst>
          </a:custGeom>
          <a:solidFill>
            <a:srgbClr val="8BBDE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50" dirty="0">
              <a:solidFill>
                <a:schemeClr val="bg1"/>
              </a:solidFill>
              <a:latin typeface="微软雅黑" charset="-122"/>
              <a:ea typeface="微软雅黑" charset="-122"/>
            </a:endParaRPr>
          </a:p>
        </p:txBody>
      </p:sp>
      <p:sp>
        <p:nvSpPr>
          <p:cNvPr id="16" name="任意多边形 7"/>
          <p:cNvSpPr/>
          <p:nvPr/>
        </p:nvSpPr>
        <p:spPr>
          <a:xfrm rot="2700000">
            <a:off x="2389937" y="2327963"/>
            <a:ext cx="794657" cy="805388"/>
          </a:xfrm>
          <a:custGeom>
            <a:avLst/>
            <a:gdLst>
              <a:gd name="connsiteX0" fmla="*/ 219275 w 1059543"/>
              <a:gd name="connsiteY0" fmla="*/ 192128 h 1073851"/>
              <a:gd name="connsiteX1" fmla="*/ 423085 w 1059543"/>
              <a:gd name="connsiteY1" fmla="*/ 220989 h 1073851"/>
              <a:gd name="connsiteX2" fmla="*/ 462804 w 1059543"/>
              <a:gd name="connsiteY2" fmla="*/ 190570 h 1073851"/>
              <a:gd name="connsiteX3" fmla="*/ 1053001 w 1059543"/>
              <a:gd name="connsiteY3" fmla="*/ 0 h 1073851"/>
              <a:gd name="connsiteX4" fmla="*/ 1059543 w 1059543"/>
              <a:gd name="connsiteY4" fmla="*/ 333624 h 1073851"/>
              <a:gd name="connsiteX5" fmla="*/ 333688 w 1059543"/>
              <a:gd name="connsiteY5" fmla="*/ 1073851 h 1073851"/>
              <a:gd name="connsiteX6" fmla="*/ 0 w 1059543"/>
              <a:gd name="connsiteY6" fmla="*/ 1073851 h 1073851"/>
              <a:gd name="connsiteX7" fmla="*/ 239386 w 1059543"/>
              <a:gd name="connsiteY7" fmla="*/ 397847 h 1073851"/>
              <a:gd name="connsiteX8" fmla="*/ 247170 w 1059543"/>
              <a:gd name="connsiteY8" fmla="*/ 389121 h 107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9543" h="1073851">
                <a:moveTo>
                  <a:pt x="219275" y="192128"/>
                </a:moveTo>
                <a:lnTo>
                  <a:pt x="423085" y="220989"/>
                </a:lnTo>
                <a:lnTo>
                  <a:pt x="462804" y="190570"/>
                </a:lnTo>
                <a:cubicBezTo>
                  <a:pt x="630767" y="74123"/>
                  <a:pt x="833676" y="4301"/>
                  <a:pt x="1053001" y="0"/>
                </a:cubicBezTo>
                <a:lnTo>
                  <a:pt x="1059543" y="333624"/>
                </a:lnTo>
                <a:cubicBezTo>
                  <a:pt x="656383" y="341529"/>
                  <a:pt x="333688" y="670613"/>
                  <a:pt x="333688" y="1073851"/>
                </a:cubicBezTo>
                <a:lnTo>
                  <a:pt x="0" y="1073851"/>
                </a:lnTo>
                <a:cubicBezTo>
                  <a:pt x="0" y="817923"/>
                  <a:pt x="89604" y="582585"/>
                  <a:pt x="239386" y="397847"/>
                </a:cubicBezTo>
                <a:lnTo>
                  <a:pt x="247170" y="389121"/>
                </a:lnTo>
                <a:close/>
              </a:path>
            </a:pathLst>
          </a:custGeom>
          <a:solidFill>
            <a:srgbClr val="8BBDE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50" dirty="0">
              <a:solidFill>
                <a:schemeClr val="bg1"/>
              </a:solidFill>
              <a:latin typeface="微软雅黑" charset="-122"/>
              <a:ea typeface="微软雅黑" charset="-122"/>
            </a:endParaRPr>
          </a:p>
        </p:txBody>
      </p:sp>
      <p:sp>
        <p:nvSpPr>
          <p:cNvPr id="17" name="心形 16"/>
          <p:cNvSpPr/>
          <p:nvPr/>
        </p:nvSpPr>
        <p:spPr>
          <a:xfrm>
            <a:off x="2673571" y="2070144"/>
            <a:ext cx="263769" cy="219808"/>
          </a:xfrm>
          <a:prstGeom prst="heart">
            <a:avLst/>
          </a:prstGeom>
          <a:solidFill>
            <a:srgbClr val="8D86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bg1"/>
              </a:solidFill>
              <a:latin typeface="微软雅黑" charset="-122"/>
              <a:ea typeface="微软雅黑" charset="-122"/>
            </a:endParaRPr>
          </a:p>
        </p:txBody>
      </p:sp>
      <p:grpSp>
        <p:nvGrpSpPr>
          <p:cNvPr id="18" name="组合 17"/>
          <p:cNvGrpSpPr/>
          <p:nvPr/>
        </p:nvGrpSpPr>
        <p:grpSpPr>
          <a:xfrm>
            <a:off x="3896604" y="3170320"/>
            <a:ext cx="168654" cy="423457"/>
            <a:chOff x="3114596" y="2996938"/>
            <a:chExt cx="224872" cy="564609"/>
          </a:xfrm>
          <a:solidFill>
            <a:srgbClr val="8BBDE2"/>
          </a:solidFill>
        </p:grpSpPr>
        <p:sp>
          <p:nvSpPr>
            <p:cNvPr id="20" name="椭圆 19"/>
            <p:cNvSpPr/>
            <p:nvPr/>
          </p:nvSpPr>
          <p:spPr>
            <a:xfrm>
              <a:off x="3184508" y="2996938"/>
              <a:ext cx="90487" cy="9048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bg1"/>
                </a:solidFill>
                <a:latin typeface="微软雅黑" charset="-122"/>
                <a:ea typeface="微软雅黑" charset="-122"/>
              </a:endParaRPr>
            </a:p>
          </p:txBody>
        </p:sp>
        <p:sp>
          <p:nvSpPr>
            <p:cNvPr id="21" name="同侧圆角矩形 11"/>
            <p:cNvSpPr/>
            <p:nvPr/>
          </p:nvSpPr>
          <p:spPr>
            <a:xfrm>
              <a:off x="3114865" y="3096786"/>
              <a:ext cx="224603" cy="63149"/>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bg1"/>
                </a:solidFill>
                <a:latin typeface="微软雅黑" charset="-122"/>
                <a:ea typeface="微软雅黑" charset="-122"/>
              </a:endParaRPr>
            </a:p>
          </p:txBody>
        </p:sp>
        <p:sp>
          <p:nvSpPr>
            <p:cNvPr id="22" name="矩形 21"/>
            <p:cNvSpPr/>
            <p:nvPr/>
          </p:nvSpPr>
          <p:spPr>
            <a:xfrm>
              <a:off x="3170785" y="3159935"/>
              <a:ext cx="112763" cy="1546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bg1"/>
                </a:solidFill>
                <a:latin typeface="微软雅黑" charset="-122"/>
                <a:ea typeface="微软雅黑" charset="-122"/>
              </a:endParaRPr>
            </a:p>
          </p:txBody>
        </p:sp>
        <p:sp>
          <p:nvSpPr>
            <p:cNvPr id="23" name="同侧圆角矩形 13"/>
            <p:cNvSpPr/>
            <p:nvPr/>
          </p:nvSpPr>
          <p:spPr>
            <a:xfrm rot="10800000">
              <a:off x="3170785" y="3304372"/>
              <a:ext cx="45719" cy="2571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bg1"/>
                </a:solidFill>
                <a:latin typeface="微软雅黑" charset="-122"/>
                <a:ea typeface="微软雅黑" charset="-122"/>
              </a:endParaRPr>
            </a:p>
          </p:txBody>
        </p:sp>
        <p:sp>
          <p:nvSpPr>
            <p:cNvPr id="25" name="同侧圆角矩形 14"/>
            <p:cNvSpPr/>
            <p:nvPr/>
          </p:nvSpPr>
          <p:spPr>
            <a:xfrm rot="10800000">
              <a:off x="3237416" y="3304372"/>
              <a:ext cx="45719" cy="2571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bg1"/>
                </a:solidFill>
                <a:latin typeface="微软雅黑" charset="-122"/>
                <a:ea typeface="微软雅黑" charset="-122"/>
              </a:endParaRPr>
            </a:p>
          </p:txBody>
        </p:sp>
        <p:sp>
          <p:nvSpPr>
            <p:cNvPr id="26" name="同侧圆角矩形 15"/>
            <p:cNvSpPr/>
            <p:nvPr/>
          </p:nvSpPr>
          <p:spPr>
            <a:xfrm rot="10800000">
              <a:off x="3114596" y="3144503"/>
              <a:ext cx="31089" cy="180000"/>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bg1"/>
                </a:solidFill>
                <a:latin typeface="微软雅黑" charset="-122"/>
                <a:ea typeface="微软雅黑" charset="-122"/>
              </a:endParaRPr>
            </a:p>
          </p:txBody>
        </p:sp>
        <p:sp>
          <p:nvSpPr>
            <p:cNvPr id="49" name="同侧圆角矩形 16"/>
            <p:cNvSpPr/>
            <p:nvPr/>
          </p:nvSpPr>
          <p:spPr>
            <a:xfrm rot="10800000">
              <a:off x="3307081" y="3144503"/>
              <a:ext cx="31089" cy="180000"/>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bg1"/>
                </a:solidFill>
                <a:latin typeface="微软雅黑" charset="-122"/>
                <a:ea typeface="微软雅黑" charset="-122"/>
              </a:endParaRPr>
            </a:p>
          </p:txBody>
        </p:sp>
      </p:grpSp>
      <p:grpSp>
        <p:nvGrpSpPr>
          <p:cNvPr id="50" name="组合 49"/>
          <p:cNvGrpSpPr/>
          <p:nvPr/>
        </p:nvGrpSpPr>
        <p:grpSpPr>
          <a:xfrm>
            <a:off x="1415252" y="3236022"/>
            <a:ext cx="329893" cy="233826"/>
            <a:chOff x="4979939" y="3638125"/>
            <a:chExt cx="439857" cy="311768"/>
          </a:xfrm>
          <a:solidFill>
            <a:srgbClr val="8BBDE2"/>
          </a:solidFill>
        </p:grpSpPr>
        <p:grpSp>
          <p:nvGrpSpPr>
            <p:cNvPr id="51" name="组合 50"/>
            <p:cNvGrpSpPr/>
            <p:nvPr/>
          </p:nvGrpSpPr>
          <p:grpSpPr>
            <a:xfrm>
              <a:off x="4979939" y="3681386"/>
              <a:ext cx="439857" cy="268507"/>
              <a:chOff x="4975778" y="3669385"/>
              <a:chExt cx="439857" cy="268507"/>
            </a:xfrm>
            <a:grpFill/>
          </p:grpSpPr>
          <p:grpSp>
            <p:nvGrpSpPr>
              <p:cNvPr id="52" name="组合 51"/>
              <p:cNvGrpSpPr/>
              <p:nvPr/>
            </p:nvGrpSpPr>
            <p:grpSpPr>
              <a:xfrm>
                <a:off x="4975778" y="3689944"/>
                <a:ext cx="439857" cy="24689"/>
                <a:chOff x="4902784" y="3688900"/>
                <a:chExt cx="439857" cy="24689"/>
              </a:xfrm>
              <a:grpFill/>
            </p:grpSpPr>
            <p:sp>
              <p:nvSpPr>
                <p:cNvPr id="53" name="矩形 52"/>
                <p:cNvSpPr/>
                <p:nvPr/>
              </p:nvSpPr>
              <p:spPr>
                <a:xfrm rot="19380000">
                  <a:off x="4902784" y="3688900"/>
                  <a:ext cx="252000" cy="24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bg1"/>
                    </a:solidFill>
                    <a:latin typeface="微软雅黑" charset="-122"/>
                    <a:ea typeface="微软雅黑" charset="-122"/>
                  </a:endParaRPr>
                </a:p>
              </p:txBody>
            </p:sp>
            <p:sp>
              <p:nvSpPr>
                <p:cNvPr id="54" name="矩形 53"/>
                <p:cNvSpPr/>
                <p:nvPr/>
              </p:nvSpPr>
              <p:spPr>
                <a:xfrm rot="2220000" flipH="1">
                  <a:off x="5090641" y="3688901"/>
                  <a:ext cx="252000" cy="24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bg1"/>
                    </a:solidFill>
                    <a:latin typeface="微软雅黑" charset="-122"/>
                    <a:ea typeface="微软雅黑" charset="-122"/>
                  </a:endParaRPr>
                </a:p>
              </p:txBody>
            </p:sp>
          </p:grpSp>
          <p:sp>
            <p:nvSpPr>
              <p:cNvPr id="55" name="等腰三角形 54"/>
              <p:cNvSpPr/>
              <p:nvPr/>
            </p:nvSpPr>
            <p:spPr>
              <a:xfrm>
                <a:off x="5044333" y="3669385"/>
                <a:ext cx="302746" cy="12780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bg1"/>
                  </a:solidFill>
                  <a:latin typeface="微软雅黑" charset="-122"/>
                  <a:ea typeface="微软雅黑" charset="-122"/>
                </a:endParaRPr>
              </a:p>
            </p:txBody>
          </p:sp>
          <p:sp>
            <p:nvSpPr>
              <p:cNvPr id="56" name="矩形 55"/>
              <p:cNvSpPr/>
              <p:nvPr/>
            </p:nvSpPr>
            <p:spPr>
              <a:xfrm>
                <a:off x="5043860" y="3797191"/>
                <a:ext cx="106784" cy="1407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bg1"/>
                  </a:solidFill>
                  <a:latin typeface="微软雅黑" charset="-122"/>
                  <a:ea typeface="微软雅黑" charset="-122"/>
                </a:endParaRPr>
              </a:p>
            </p:txBody>
          </p:sp>
          <p:sp>
            <p:nvSpPr>
              <p:cNvPr id="57" name="矩形 56"/>
              <p:cNvSpPr/>
              <p:nvPr/>
            </p:nvSpPr>
            <p:spPr>
              <a:xfrm>
                <a:off x="5238624" y="3797191"/>
                <a:ext cx="106784" cy="1407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bg1"/>
                  </a:solidFill>
                  <a:latin typeface="微软雅黑" charset="-122"/>
                  <a:ea typeface="微软雅黑" charset="-122"/>
                </a:endParaRPr>
              </a:p>
            </p:txBody>
          </p:sp>
        </p:grpSp>
        <p:sp>
          <p:nvSpPr>
            <p:cNvPr id="58" name="剪去单角的矩形 19"/>
            <p:cNvSpPr/>
            <p:nvPr/>
          </p:nvSpPr>
          <p:spPr>
            <a:xfrm flipH="1" flipV="1">
              <a:off x="5266528" y="3638125"/>
              <a:ext cx="45719" cy="88107"/>
            </a:xfrm>
            <a:prstGeom prst="snip1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bg1"/>
                </a:solidFill>
                <a:latin typeface="微软雅黑" charset="-122"/>
                <a:ea typeface="微软雅黑" charset="-122"/>
              </a:endParaRPr>
            </a:p>
          </p:txBody>
        </p:sp>
      </p:grpSp>
      <p:grpSp>
        <p:nvGrpSpPr>
          <p:cNvPr id="59" name="组合 58"/>
          <p:cNvGrpSpPr/>
          <p:nvPr/>
        </p:nvGrpSpPr>
        <p:grpSpPr>
          <a:xfrm>
            <a:off x="2630004" y="4425117"/>
            <a:ext cx="349019" cy="313842"/>
            <a:chOff x="2928203" y="5369694"/>
            <a:chExt cx="465358" cy="418456"/>
          </a:xfrm>
          <a:solidFill>
            <a:srgbClr val="8D86BA"/>
          </a:solidFill>
        </p:grpSpPr>
        <p:grpSp>
          <p:nvGrpSpPr>
            <p:cNvPr id="60" name="组合 59"/>
            <p:cNvGrpSpPr/>
            <p:nvPr/>
          </p:nvGrpSpPr>
          <p:grpSpPr>
            <a:xfrm>
              <a:off x="2928203" y="5369694"/>
              <a:ext cx="460390" cy="418456"/>
              <a:chOff x="10760386" y="4041158"/>
              <a:chExt cx="460390" cy="418456"/>
            </a:xfrm>
            <a:grpFill/>
          </p:grpSpPr>
          <p:sp>
            <p:nvSpPr>
              <p:cNvPr id="61" name="任意多边形 30"/>
              <p:cNvSpPr/>
              <p:nvPr/>
            </p:nvSpPr>
            <p:spPr>
              <a:xfrm>
                <a:off x="10813541" y="4041158"/>
                <a:ext cx="407235" cy="357637"/>
              </a:xfrm>
              <a:custGeom>
                <a:avLst/>
                <a:gdLst>
                  <a:gd name="connsiteX0" fmla="*/ 6665 w 406232"/>
                  <a:gd name="connsiteY0" fmla="*/ 305095 h 348959"/>
                  <a:gd name="connsiteX1" fmla="*/ 6665 w 406232"/>
                  <a:gd name="connsiteY1" fmla="*/ 226514 h 348959"/>
                  <a:gd name="connsiteX2" fmla="*/ 73340 w 406232"/>
                  <a:gd name="connsiteY2" fmla="*/ 128882 h 348959"/>
                  <a:gd name="connsiteX3" fmla="*/ 244790 w 406232"/>
                  <a:gd name="connsiteY3" fmla="*/ 43157 h 348959"/>
                  <a:gd name="connsiteX4" fmla="*/ 401952 w 406232"/>
                  <a:gd name="connsiteY4" fmla="*/ 295 h 348959"/>
                  <a:gd name="connsiteX5" fmla="*/ 359090 w 406232"/>
                  <a:gd name="connsiteY5" fmla="*/ 26489 h 348959"/>
                  <a:gd name="connsiteX6" fmla="*/ 330515 w 406232"/>
                  <a:gd name="connsiteY6" fmla="*/ 69351 h 348959"/>
                  <a:gd name="connsiteX7" fmla="*/ 304321 w 406232"/>
                  <a:gd name="connsiteY7" fmla="*/ 114595 h 348959"/>
                  <a:gd name="connsiteX8" fmla="*/ 278127 w 406232"/>
                  <a:gd name="connsiteY8" fmla="*/ 209845 h 348959"/>
                  <a:gd name="connsiteX9" fmla="*/ 211452 w 406232"/>
                  <a:gd name="connsiteY9" fmla="*/ 305095 h 348959"/>
                  <a:gd name="connsiteX10" fmla="*/ 128108 w 406232"/>
                  <a:gd name="connsiteY10" fmla="*/ 345576 h 348959"/>
                  <a:gd name="connsiteX11" fmla="*/ 44765 w 406232"/>
                  <a:gd name="connsiteY11" fmla="*/ 345576 h 348959"/>
                  <a:gd name="connsiteX12" fmla="*/ 6665 w 406232"/>
                  <a:gd name="connsiteY12" fmla="*/ 305095 h 348959"/>
                  <a:gd name="connsiteX0-1" fmla="*/ 6665 w 406232"/>
                  <a:gd name="connsiteY0-2" fmla="*/ 305095 h 348959"/>
                  <a:gd name="connsiteX1-3" fmla="*/ 6665 w 406232"/>
                  <a:gd name="connsiteY1-4" fmla="*/ 226514 h 348959"/>
                  <a:gd name="connsiteX2-5" fmla="*/ 73340 w 406232"/>
                  <a:gd name="connsiteY2-6" fmla="*/ 128882 h 348959"/>
                  <a:gd name="connsiteX3-7" fmla="*/ 244790 w 406232"/>
                  <a:gd name="connsiteY3-8" fmla="*/ 43157 h 348959"/>
                  <a:gd name="connsiteX4-9" fmla="*/ 401952 w 406232"/>
                  <a:gd name="connsiteY4-10" fmla="*/ 295 h 348959"/>
                  <a:gd name="connsiteX5-11" fmla="*/ 359090 w 406232"/>
                  <a:gd name="connsiteY5-12" fmla="*/ 26489 h 348959"/>
                  <a:gd name="connsiteX6-13" fmla="*/ 330515 w 406232"/>
                  <a:gd name="connsiteY6-14" fmla="*/ 69351 h 348959"/>
                  <a:gd name="connsiteX7-15" fmla="*/ 278127 w 406232"/>
                  <a:gd name="connsiteY7-16" fmla="*/ 209845 h 348959"/>
                  <a:gd name="connsiteX8-17" fmla="*/ 211452 w 406232"/>
                  <a:gd name="connsiteY8-18" fmla="*/ 305095 h 348959"/>
                  <a:gd name="connsiteX9-19" fmla="*/ 128108 w 406232"/>
                  <a:gd name="connsiteY9-20" fmla="*/ 345576 h 348959"/>
                  <a:gd name="connsiteX10-21" fmla="*/ 44765 w 406232"/>
                  <a:gd name="connsiteY10-22" fmla="*/ 345576 h 348959"/>
                  <a:gd name="connsiteX11-23" fmla="*/ 6665 w 406232"/>
                  <a:gd name="connsiteY11-24" fmla="*/ 305095 h 348959"/>
                  <a:gd name="connsiteX0-25" fmla="*/ 6665 w 406232"/>
                  <a:gd name="connsiteY0-26" fmla="*/ 305095 h 357637"/>
                  <a:gd name="connsiteX1-27" fmla="*/ 6665 w 406232"/>
                  <a:gd name="connsiteY1-28" fmla="*/ 226514 h 357637"/>
                  <a:gd name="connsiteX2-29" fmla="*/ 73340 w 406232"/>
                  <a:gd name="connsiteY2-30" fmla="*/ 128882 h 357637"/>
                  <a:gd name="connsiteX3-31" fmla="*/ 244790 w 406232"/>
                  <a:gd name="connsiteY3-32" fmla="*/ 43157 h 357637"/>
                  <a:gd name="connsiteX4-33" fmla="*/ 401952 w 406232"/>
                  <a:gd name="connsiteY4-34" fmla="*/ 295 h 357637"/>
                  <a:gd name="connsiteX5-35" fmla="*/ 359090 w 406232"/>
                  <a:gd name="connsiteY5-36" fmla="*/ 26489 h 357637"/>
                  <a:gd name="connsiteX6-37" fmla="*/ 330515 w 406232"/>
                  <a:gd name="connsiteY6-38" fmla="*/ 69351 h 357637"/>
                  <a:gd name="connsiteX7-39" fmla="*/ 278127 w 406232"/>
                  <a:gd name="connsiteY7-40" fmla="*/ 209845 h 357637"/>
                  <a:gd name="connsiteX8-41" fmla="*/ 211452 w 406232"/>
                  <a:gd name="connsiteY8-42" fmla="*/ 305095 h 357637"/>
                  <a:gd name="connsiteX9-43" fmla="*/ 120964 w 406232"/>
                  <a:gd name="connsiteY9-44" fmla="*/ 355101 h 357637"/>
                  <a:gd name="connsiteX10-45" fmla="*/ 44765 w 406232"/>
                  <a:gd name="connsiteY10-46" fmla="*/ 345576 h 357637"/>
                  <a:gd name="connsiteX11-47" fmla="*/ 6665 w 406232"/>
                  <a:gd name="connsiteY11-48" fmla="*/ 305095 h 357637"/>
                  <a:gd name="connsiteX0-49" fmla="*/ 6665 w 406232"/>
                  <a:gd name="connsiteY0-50" fmla="*/ 305095 h 357637"/>
                  <a:gd name="connsiteX1-51" fmla="*/ 6665 w 406232"/>
                  <a:gd name="connsiteY1-52" fmla="*/ 226514 h 357637"/>
                  <a:gd name="connsiteX2-53" fmla="*/ 73340 w 406232"/>
                  <a:gd name="connsiteY2-54" fmla="*/ 128882 h 357637"/>
                  <a:gd name="connsiteX3-55" fmla="*/ 244790 w 406232"/>
                  <a:gd name="connsiteY3-56" fmla="*/ 43157 h 357637"/>
                  <a:gd name="connsiteX4-57" fmla="*/ 401952 w 406232"/>
                  <a:gd name="connsiteY4-58" fmla="*/ 295 h 357637"/>
                  <a:gd name="connsiteX5-59" fmla="*/ 359090 w 406232"/>
                  <a:gd name="connsiteY5-60" fmla="*/ 26489 h 357637"/>
                  <a:gd name="connsiteX6-61" fmla="*/ 330515 w 406232"/>
                  <a:gd name="connsiteY6-62" fmla="*/ 69351 h 357637"/>
                  <a:gd name="connsiteX7-63" fmla="*/ 278127 w 406232"/>
                  <a:gd name="connsiteY7-64" fmla="*/ 209845 h 357637"/>
                  <a:gd name="connsiteX8-65" fmla="*/ 211452 w 406232"/>
                  <a:gd name="connsiteY8-66" fmla="*/ 305095 h 357637"/>
                  <a:gd name="connsiteX9-67" fmla="*/ 120964 w 406232"/>
                  <a:gd name="connsiteY9-68" fmla="*/ 355101 h 357637"/>
                  <a:gd name="connsiteX10-69" fmla="*/ 44765 w 406232"/>
                  <a:gd name="connsiteY10-70" fmla="*/ 345576 h 357637"/>
                  <a:gd name="connsiteX11-71" fmla="*/ 6665 w 406232"/>
                  <a:gd name="connsiteY11-72" fmla="*/ 305095 h 357637"/>
                  <a:gd name="connsiteX0-73" fmla="*/ 6665 w 406232"/>
                  <a:gd name="connsiteY0-74" fmla="*/ 305095 h 357637"/>
                  <a:gd name="connsiteX1-75" fmla="*/ 6665 w 406232"/>
                  <a:gd name="connsiteY1-76" fmla="*/ 226514 h 357637"/>
                  <a:gd name="connsiteX2-77" fmla="*/ 73340 w 406232"/>
                  <a:gd name="connsiteY2-78" fmla="*/ 128882 h 357637"/>
                  <a:gd name="connsiteX3-79" fmla="*/ 244790 w 406232"/>
                  <a:gd name="connsiteY3-80" fmla="*/ 43157 h 357637"/>
                  <a:gd name="connsiteX4-81" fmla="*/ 401952 w 406232"/>
                  <a:gd name="connsiteY4-82" fmla="*/ 295 h 357637"/>
                  <a:gd name="connsiteX5-83" fmla="*/ 359090 w 406232"/>
                  <a:gd name="connsiteY5-84" fmla="*/ 26489 h 357637"/>
                  <a:gd name="connsiteX6-85" fmla="*/ 330515 w 406232"/>
                  <a:gd name="connsiteY6-86" fmla="*/ 69351 h 357637"/>
                  <a:gd name="connsiteX7-87" fmla="*/ 278127 w 406232"/>
                  <a:gd name="connsiteY7-88" fmla="*/ 209845 h 357637"/>
                  <a:gd name="connsiteX8-89" fmla="*/ 211452 w 406232"/>
                  <a:gd name="connsiteY8-90" fmla="*/ 305095 h 357637"/>
                  <a:gd name="connsiteX9-91" fmla="*/ 120964 w 406232"/>
                  <a:gd name="connsiteY9-92" fmla="*/ 355101 h 357637"/>
                  <a:gd name="connsiteX10-93" fmla="*/ 44765 w 406232"/>
                  <a:gd name="connsiteY10-94" fmla="*/ 345576 h 357637"/>
                  <a:gd name="connsiteX11-95" fmla="*/ 6665 w 406232"/>
                  <a:gd name="connsiteY11-96" fmla="*/ 305095 h 357637"/>
                  <a:gd name="connsiteX0-97" fmla="*/ 6665 w 406232"/>
                  <a:gd name="connsiteY0-98" fmla="*/ 305095 h 357637"/>
                  <a:gd name="connsiteX1-99" fmla="*/ 6665 w 406232"/>
                  <a:gd name="connsiteY1-100" fmla="*/ 226514 h 357637"/>
                  <a:gd name="connsiteX2-101" fmla="*/ 73340 w 406232"/>
                  <a:gd name="connsiteY2-102" fmla="*/ 128882 h 357637"/>
                  <a:gd name="connsiteX3-103" fmla="*/ 244790 w 406232"/>
                  <a:gd name="connsiteY3-104" fmla="*/ 43157 h 357637"/>
                  <a:gd name="connsiteX4-105" fmla="*/ 401952 w 406232"/>
                  <a:gd name="connsiteY4-106" fmla="*/ 295 h 357637"/>
                  <a:gd name="connsiteX5-107" fmla="*/ 359090 w 406232"/>
                  <a:gd name="connsiteY5-108" fmla="*/ 26489 h 357637"/>
                  <a:gd name="connsiteX6-109" fmla="*/ 330515 w 406232"/>
                  <a:gd name="connsiteY6-110" fmla="*/ 69351 h 357637"/>
                  <a:gd name="connsiteX7-111" fmla="*/ 278127 w 406232"/>
                  <a:gd name="connsiteY7-112" fmla="*/ 209845 h 357637"/>
                  <a:gd name="connsiteX8-113" fmla="*/ 211452 w 406232"/>
                  <a:gd name="connsiteY8-114" fmla="*/ 305095 h 357637"/>
                  <a:gd name="connsiteX9-115" fmla="*/ 120964 w 406232"/>
                  <a:gd name="connsiteY9-116" fmla="*/ 355101 h 357637"/>
                  <a:gd name="connsiteX10-117" fmla="*/ 44765 w 406232"/>
                  <a:gd name="connsiteY10-118" fmla="*/ 345576 h 357637"/>
                  <a:gd name="connsiteX11-119" fmla="*/ 6665 w 406232"/>
                  <a:gd name="connsiteY11-120" fmla="*/ 305095 h 357637"/>
                  <a:gd name="connsiteX0-121" fmla="*/ 7668 w 407235"/>
                  <a:gd name="connsiteY0-122" fmla="*/ 305095 h 357637"/>
                  <a:gd name="connsiteX1-123" fmla="*/ 7668 w 407235"/>
                  <a:gd name="connsiteY1-124" fmla="*/ 226514 h 357637"/>
                  <a:gd name="connsiteX2-125" fmla="*/ 74343 w 407235"/>
                  <a:gd name="connsiteY2-126" fmla="*/ 128882 h 357637"/>
                  <a:gd name="connsiteX3-127" fmla="*/ 245793 w 407235"/>
                  <a:gd name="connsiteY3-128" fmla="*/ 43157 h 357637"/>
                  <a:gd name="connsiteX4-129" fmla="*/ 402955 w 407235"/>
                  <a:gd name="connsiteY4-130" fmla="*/ 295 h 357637"/>
                  <a:gd name="connsiteX5-131" fmla="*/ 360093 w 407235"/>
                  <a:gd name="connsiteY5-132" fmla="*/ 26489 h 357637"/>
                  <a:gd name="connsiteX6-133" fmla="*/ 331518 w 407235"/>
                  <a:gd name="connsiteY6-134" fmla="*/ 69351 h 357637"/>
                  <a:gd name="connsiteX7-135" fmla="*/ 279130 w 407235"/>
                  <a:gd name="connsiteY7-136" fmla="*/ 209845 h 357637"/>
                  <a:gd name="connsiteX8-137" fmla="*/ 212455 w 407235"/>
                  <a:gd name="connsiteY8-138" fmla="*/ 305095 h 357637"/>
                  <a:gd name="connsiteX9-139" fmla="*/ 121967 w 407235"/>
                  <a:gd name="connsiteY9-140" fmla="*/ 355101 h 357637"/>
                  <a:gd name="connsiteX10-141" fmla="*/ 45768 w 407235"/>
                  <a:gd name="connsiteY10-142" fmla="*/ 345576 h 357637"/>
                  <a:gd name="connsiteX11-143" fmla="*/ 7668 w 407235"/>
                  <a:gd name="connsiteY11-144" fmla="*/ 305095 h 35763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407235" h="357637">
                    <a:moveTo>
                      <a:pt x="7668" y="305095"/>
                    </a:moveTo>
                    <a:cubicBezTo>
                      <a:pt x="1318" y="285251"/>
                      <a:pt x="-5826" y="270170"/>
                      <a:pt x="7668" y="226514"/>
                    </a:cubicBezTo>
                    <a:cubicBezTo>
                      <a:pt x="21162" y="182858"/>
                      <a:pt x="48943" y="149916"/>
                      <a:pt x="74343" y="128882"/>
                    </a:cubicBezTo>
                    <a:cubicBezTo>
                      <a:pt x="99743" y="107848"/>
                      <a:pt x="191024" y="64588"/>
                      <a:pt x="245793" y="43157"/>
                    </a:cubicBezTo>
                    <a:cubicBezTo>
                      <a:pt x="300562" y="21726"/>
                      <a:pt x="383905" y="3073"/>
                      <a:pt x="402955" y="295"/>
                    </a:cubicBezTo>
                    <a:cubicBezTo>
                      <a:pt x="422005" y="-2483"/>
                      <a:pt x="371999" y="14980"/>
                      <a:pt x="360093" y="26489"/>
                    </a:cubicBezTo>
                    <a:cubicBezTo>
                      <a:pt x="348187" y="37998"/>
                      <a:pt x="345012" y="38792"/>
                      <a:pt x="331518" y="69351"/>
                    </a:cubicBezTo>
                    <a:cubicBezTo>
                      <a:pt x="318024" y="99910"/>
                      <a:pt x="298974" y="170554"/>
                      <a:pt x="279130" y="209845"/>
                    </a:cubicBezTo>
                    <a:cubicBezTo>
                      <a:pt x="259286" y="249136"/>
                      <a:pt x="238649" y="280886"/>
                      <a:pt x="212455" y="305095"/>
                    </a:cubicBezTo>
                    <a:cubicBezTo>
                      <a:pt x="186261" y="329304"/>
                      <a:pt x="149748" y="348354"/>
                      <a:pt x="121967" y="355101"/>
                    </a:cubicBezTo>
                    <a:cubicBezTo>
                      <a:pt x="94186" y="361848"/>
                      <a:pt x="64818" y="353910"/>
                      <a:pt x="45768" y="345576"/>
                    </a:cubicBezTo>
                    <a:cubicBezTo>
                      <a:pt x="26718" y="337242"/>
                      <a:pt x="14018" y="324939"/>
                      <a:pt x="7668" y="3050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bg1"/>
                  </a:solidFill>
                  <a:latin typeface="微软雅黑" charset="-122"/>
                  <a:ea typeface="微软雅黑" charset="-122"/>
                </a:endParaRPr>
              </a:p>
            </p:txBody>
          </p:sp>
          <p:sp>
            <p:nvSpPr>
              <p:cNvPr id="62" name="任意多边形 31"/>
              <p:cNvSpPr/>
              <p:nvPr/>
            </p:nvSpPr>
            <p:spPr>
              <a:xfrm>
                <a:off x="10760386" y="4337977"/>
                <a:ext cx="95196" cy="121637"/>
              </a:xfrm>
              <a:custGeom>
                <a:avLst/>
                <a:gdLst>
                  <a:gd name="connsiteX0" fmla="*/ 114303 w 114583"/>
                  <a:gd name="connsiteY0" fmla="*/ 621 h 110589"/>
                  <a:gd name="connsiteX1" fmla="*/ 66678 w 114583"/>
                  <a:gd name="connsiteY1" fmla="*/ 60153 h 110589"/>
                  <a:gd name="connsiteX2" fmla="*/ 40484 w 114583"/>
                  <a:gd name="connsiteY2" fmla="*/ 110159 h 110589"/>
                  <a:gd name="connsiteX3" fmla="*/ 3 w 114583"/>
                  <a:gd name="connsiteY3" fmla="*/ 81584 h 110589"/>
                  <a:gd name="connsiteX4" fmla="*/ 42865 w 114583"/>
                  <a:gd name="connsiteY4" fmla="*/ 33959 h 110589"/>
                  <a:gd name="connsiteX5" fmla="*/ 114303 w 114583"/>
                  <a:gd name="connsiteY5" fmla="*/ 621 h 110589"/>
                  <a:gd name="connsiteX0-1" fmla="*/ 114303 w 114766"/>
                  <a:gd name="connsiteY0-2" fmla="*/ 7143 h 117111"/>
                  <a:gd name="connsiteX1-3" fmla="*/ 66678 w 114766"/>
                  <a:gd name="connsiteY1-4" fmla="*/ 66675 h 117111"/>
                  <a:gd name="connsiteX2-5" fmla="*/ 40484 w 114766"/>
                  <a:gd name="connsiteY2-6" fmla="*/ 116681 h 117111"/>
                  <a:gd name="connsiteX3-7" fmla="*/ 3 w 114766"/>
                  <a:gd name="connsiteY3-8" fmla="*/ 88106 h 117111"/>
                  <a:gd name="connsiteX4-9" fmla="*/ 42865 w 114766"/>
                  <a:gd name="connsiteY4-10" fmla="*/ 40481 h 117111"/>
                  <a:gd name="connsiteX5-11" fmla="*/ 88109 w 114766"/>
                  <a:gd name="connsiteY5-12" fmla="*/ 4762 h 117111"/>
                  <a:gd name="connsiteX6" fmla="*/ 114303 w 114766"/>
                  <a:gd name="connsiteY6" fmla="*/ 7143 h 117111"/>
                  <a:gd name="connsiteX0-13" fmla="*/ 114306 w 114769"/>
                  <a:gd name="connsiteY0-14" fmla="*/ 7143 h 109586"/>
                  <a:gd name="connsiteX1-15" fmla="*/ 66681 w 114769"/>
                  <a:gd name="connsiteY1-16" fmla="*/ 66675 h 109586"/>
                  <a:gd name="connsiteX2-17" fmla="*/ 29099 w 114769"/>
                  <a:gd name="connsiteY2-18" fmla="*/ 108934 h 109586"/>
                  <a:gd name="connsiteX3-19" fmla="*/ 6 w 114769"/>
                  <a:gd name="connsiteY3-20" fmla="*/ 88106 h 109586"/>
                  <a:gd name="connsiteX4-21" fmla="*/ 42868 w 114769"/>
                  <a:gd name="connsiteY4-22" fmla="*/ 40481 h 109586"/>
                  <a:gd name="connsiteX5-23" fmla="*/ 88112 w 114769"/>
                  <a:gd name="connsiteY5-24" fmla="*/ 4762 h 109586"/>
                  <a:gd name="connsiteX6-25" fmla="*/ 114306 w 114769"/>
                  <a:gd name="connsiteY6-26" fmla="*/ 7143 h 109586"/>
                  <a:gd name="connsiteX0-27" fmla="*/ 148467 w 148642"/>
                  <a:gd name="connsiteY0-28" fmla="*/ 2864 h 123382"/>
                  <a:gd name="connsiteX1-29" fmla="*/ 66681 w 148642"/>
                  <a:gd name="connsiteY1-30" fmla="*/ 80472 h 123382"/>
                  <a:gd name="connsiteX2-31" fmla="*/ 29099 w 148642"/>
                  <a:gd name="connsiteY2-32" fmla="*/ 122731 h 123382"/>
                  <a:gd name="connsiteX3-33" fmla="*/ 6 w 148642"/>
                  <a:gd name="connsiteY3-34" fmla="*/ 101903 h 123382"/>
                  <a:gd name="connsiteX4-35" fmla="*/ 42868 w 148642"/>
                  <a:gd name="connsiteY4-36" fmla="*/ 54278 h 123382"/>
                  <a:gd name="connsiteX5-37" fmla="*/ 88112 w 148642"/>
                  <a:gd name="connsiteY5-38" fmla="*/ 18559 h 123382"/>
                  <a:gd name="connsiteX6-39" fmla="*/ 148467 w 148642"/>
                  <a:gd name="connsiteY6-40" fmla="*/ 2864 h 123382"/>
                  <a:gd name="connsiteX0-41" fmla="*/ 148467 w 151739"/>
                  <a:gd name="connsiteY0-42" fmla="*/ 11381 h 131899"/>
                  <a:gd name="connsiteX1-43" fmla="*/ 66681 w 151739"/>
                  <a:gd name="connsiteY1-44" fmla="*/ 88989 h 131899"/>
                  <a:gd name="connsiteX2-45" fmla="*/ 29099 w 151739"/>
                  <a:gd name="connsiteY2-46" fmla="*/ 131248 h 131899"/>
                  <a:gd name="connsiteX3-47" fmla="*/ 6 w 151739"/>
                  <a:gd name="connsiteY3-48" fmla="*/ 110420 h 131899"/>
                  <a:gd name="connsiteX4-49" fmla="*/ 42868 w 151739"/>
                  <a:gd name="connsiteY4-50" fmla="*/ 62795 h 131899"/>
                  <a:gd name="connsiteX5-51" fmla="*/ 129865 w 151739"/>
                  <a:gd name="connsiteY5-52" fmla="*/ 3837 h 131899"/>
                  <a:gd name="connsiteX6-53" fmla="*/ 148467 w 151739"/>
                  <a:gd name="connsiteY6-54" fmla="*/ 11381 h 13189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Lst>
                <a:rect l="l" t="t" r="r" b="b"/>
                <a:pathLst>
                  <a:path w="151739" h="131899">
                    <a:moveTo>
                      <a:pt x="148467" y="11381"/>
                    </a:moveTo>
                    <a:cubicBezTo>
                      <a:pt x="137936" y="25573"/>
                      <a:pt x="86576" y="69011"/>
                      <a:pt x="66681" y="88989"/>
                    </a:cubicBezTo>
                    <a:cubicBezTo>
                      <a:pt x="46786" y="108967"/>
                      <a:pt x="40211" y="127676"/>
                      <a:pt x="29099" y="131248"/>
                    </a:cubicBezTo>
                    <a:cubicBezTo>
                      <a:pt x="17987" y="134820"/>
                      <a:pt x="-391" y="123120"/>
                      <a:pt x="6" y="110420"/>
                    </a:cubicBezTo>
                    <a:cubicBezTo>
                      <a:pt x="403" y="97720"/>
                      <a:pt x="21225" y="80559"/>
                      <a:pt x="42868" y="62795"/>
                    </a:cubicBezTo>
                    <a:cubicBezTo>
                      <a:pt x="64511" y="45031"/>
                      <a:pt x="117959" y="9393"/>
                      <a:pt x="129865" y="3837"/>
                    </a:cubicBezTo>
                    <a:cubicBezTo>
                      <a:pt x="141771" y="-1719"/>
                      <a:pt x="158998" y="-2811"/>
                      <a:pt x="148467" y="113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bg1"/>
                  </a:solidFill>
                  <a:latin typeface="微软雅黑" charset="-122"/>
                  <a:ea typeface="微软雅黑" charset="-122"/>
                </a:endParaRPr>
              </a:p>
            </p:txBody>
          </p:sp>
        </p:grpSp>
        <p:sp>
          <p:nvSpPr>
            <p:cNvPr id="63" name="任意多边形 28"/>
            <p:cNvSpPr/>
            <p:nvPr/>
          </p:nvSpPr>
          <p:spPr>
            <a:xfrm>
              <a:off x="3070141" y="5369694"/>
              <a:ext cx="323420" cy="355925"/>
            </a:xfrm>
            <a:custGeom>
              <a:avLst/>
              <a:gdLst>
                <a:gd name="connsiteX0" fmla="*/ 319140 w 323420"/>
                <a:gd name="connsiteY0" fmla="*/ 295 h 355925"/>
                <a:gd name="connsiteX1" fmla="*/ 276278 w 323420"/>
                <a:gd name="connsiteY1" fmla="*/ 26489 h 355925"/>
                <a:gd name="connsiteX2" fmla="*/ 247703 w 323420"/>
                <a:gd name="connsiteY2" fmla="*/ 69351 h 355925"/>
                <a:gd name="connsiteX3" fmla="*/ 195315 w 323420"/>
                <a:gd name="connsiteY3" fmla="*/ 209845 h 355925"/>
                <a:gd name="connsiteX4" fmla="*/ 128640 w 323420"/>
                <a:gd name="connsiteY4" fmla="*/ 305095 h 355925"/>
                <a:gd name="connsiteX5" fmla="*/ 84656 w 323420"/>
                <a:gd name="connsiteY5" fmla="*/ 336177 h 355925"/>
                <a:gd name="connsiteX6" fmla="*/ 36710 w 323420"/>
                <a:gd name="connsiteY6" fmla="*/ 355132 h 355925"/>
                <a:gd name="connsiteX7" fmla="*/ 0 w 323420"/>
                <a:gd name="connsiteY7" fmla="*/ 355925 h 355925"/>
                <a:gd name="connsiteX8" fmla="*/ 82794 w 323420"/>
                <a:gd name="connsiteY8" fmla="*/ 77974 h 355925"/>
                <a:gd name="connsiteX9" fmla="*/ 115655 w 323420"/>
                <a:gd name="connsiteY9" fmla="*/ 62635 h 355925"/>
                <a:gd name="connsiteX10" fmla="*/ 161978 w 323420"/>
                <a:gd name="connsiteY10" fmla="*/ 43157 h 355925"/>
                <a:gd name="connsiteX11" fmla="*/ 319140 w 323420"/>
                <a:gd name="connsiteY11" fmla="*/ 295 h 35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3420" h="355925">
                  <a:moveTo>
                    <a:pt x="319140" y="295"/>
                  </a:moveTo>
                  <a:cubicBezTo>
                    <a:pt x="338190" y="-2483"/>
                    <a:pt x="288184" y="14980"/>
                    <a:pt x="276278" y="26489"/>
                  </a:cubicBezTo>
                  <a:cubicBezTo>
                    <a:pt x="264372" y="37998"/>
                    <a:pt x="261197" y="38792"/>
                    <a:pt x="247703" y="69351"/>
                  </a:cubicBezTo>
                  <a:cubicBezTo>
                    <a:pt x="234209" y="99910"/>
                    <a:pt x="215159" y="170554"/>
                    <a:pt x="195315" y="209845"/>
                  </a:cubicBezTo>
                  <a:cubicBezTo>
                    <a:pt x="175471" y="249136"/>
                    <a:pt x="154834" y="280886"/>
                    <a:pt x="128640" y="305095"/>
                  </a:cubicBezTo>
                  <a:lnTo>
                    <a:pt x="84656" y="336177"/>
                  </a:lnTo>
                  <a:lnTo>
                    <a:pt x="36710" y="355132"/>
                  </a:lnTo>
                  <a:lnTo>
                    <a:pt x="0" y="355925"/>
                  </a:lnTo>
                  <a:lnTo>
                    <a:pt x="82794" y="77974"/>
                  </a:lnTo>
                  <a:lnTo>
                    <a:pt x="115655" y="62635"/>
                  </a:lnTo>
                  <a:cubicBezTo>
                    <a:pt x="132312" y="55237"/>
                    <a:pt x="148286" y="48515"/>
                    <a:pt x="161978" y="43157"/>
                  </a:cubicBezTo>
                  <a:cubicBezTo>
                    <a:pt x="216747" y="21726"/>
                    <a:pt x="300090" y="3073"/>
                    <a:pt x="319140" y="2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bg1"/>
                </a:solidFill>
                <a:latin typeface="微软雅黑" charset="-122"/>
                <a:ea typeface="微软雅黑" charset="-122"/>
              </a:endParaRPr>
            </a:p>
          </p:txBody>
        </p:sp>
        <p:sp>
          <p:nvSpPr>
            <p:cNvPr id="64" name="任意多边形 29"/>
            <p:cNvSpPr/>
            <p:nvPr/>
          </p:nvSpPr>
          <p:spPr>
            <a:xfrm>
              <a:off x="2996123" y="5505148"/>
              <a:ext cx="181927" cy="183765"/>
            </a:xfrm>
            <a:custGeom>
              <a:avLst/>
              <a:gdLst>
                <a:gd name="connsiteX0" fmla="*/ 975 w 178496"/>
                <a:gd name="connsiteY0" fmla="*/ 166776 h 170879"/>
                <a:gd name="connsiteX1" fmla="*/ 91463 w 178496"/>
                <a:gd name="connsiteY1" fmla="*/ 64383 h 170879"/>
                <a:gd name="connsiteX2" fmla="*/ 177188 w 178496"/>
                <a:gd name="connsiteY2" fmla="*/ 89 h 170879"/>
                <a:gd name="connsiteX3" fmla="*/ 136706 w 178496"/>
                <a:gd name="connsiteY3" fmla="*/ 52476 h 170879"/>
                <a:gd name="connsiteX4" fmla="*/ 48600 w 178496"/>
                <a:gd name="connsiteY4" fmla="*/ 138201 h 170879"/>
                <a:gd name="connsiteX5" fmla="*/ 975 w 178496"/>
                <a:gd name="connsiteY5" fmla="*/ 166776 h 170879"/>
                <a:gd name="connsiteX0-1" fmla="*/ 3352 w 180873"/>
                <a:gd name="connsiteY0-2" fmla="*/ 166776 h 173137"/>
                <a:gd name="connsiteX1-3" fmla="*/ 93840 w 180873"/>
                <a:gd name="connsiteY1-4" fmla="*/ 64383 h 173137"/>
                <a:gd name="connsiteX2-5" fmla="*/ 179565 w 180873"/>
                <a:gd name="connsiteY2-6" fmla="*/ 89 h 173137"/>
                <a:gd name="connsiteX3-7" fmla="*/ 139083 w 180873"/>
                <a:gd name="connsiteY3-8" fmla="*/ 52476 h 173137"/>
                <a:gd name="connsiteX4-9" fmla="*/ 50977 w 180873"/>
                <a:gd name="connsiteY4-10" fmla="*/ 138201 h 173137"/>
                <a:gd name="connsiteX5-11" fmla="*/ 22402 w 180873"/>
                <a:gd name="connsiteY5-12" fmla="*/ 159633 h 173137"/>
                <a:gd name="connsiteX6" fmla="*/ 3352 w 180873"/>
                <a:gd name="connsiteY6" fmla="*/ 166776 h 173137"/>
                <a:gd name="connsiteX0-13" fmla="*/ 4789 w 182310"/>
                <a:gd name="connsiteY0-14" fmla="*/ 166776 h 185696"/>
                <a:gd name="connsiteX1-15" fmla="*/ 95277 w 182310"/>
                <a:gd name="connsiteY1-16" fmla="*/ 64383 h 185696"/>
                <a:gd name="connsiteX2-17" fmla="*/ 181002 w 182310"/>
                <a:gd name="connsiteY2-18" fmla="*/ 89 h 185696"/>
                <a:gd name="connsiteX3-19" fmla="*/ 140520 w 182310"/>
                <a:gd name="connsiteY3-20" fmla="*/ 52476 h 185696"/>
                <a:gd name="connsiteX4-21" fmla="*/ 52414 w 182310"/>
                <a:gd name="connsiteY4-22" fmla="*/ 138201 h 185696"/>
                <a:gd name="connsiteX5-23" fmla="*/ 16695 w 182310"/>
                <a:gd name="connsiteY5-24" fmla="*/ 183445 h 185696"/>
                <a:gd name="connsiteX6-25" fmla="*/ 4789 w 182310"/>
                <a:gd name="connsiteY6-26" fmla="*/ 166776 h 185696"/>
                <a:gd name="connsiteX0-27" fmla="*/ 4789 w 181809"/>
                <a:gd name="connsiteY0-28" fmla="*/ 166776 h 185696"/>
                <a:gd name="connsiteX1-29" fmla="*/ 95277 w 181809"/>
                <a:gd name="connsiteY1-30" fmla="*/ 64383 h 185696"/>
                <a:gd name="connsiteX2-31" fmla="*/ 181002 w 181809"/>
                <a:gd name="connsiteY2-32" fmla="*/ 89 h 185696"/>
                <a:gd name="connsiteX3-33" fmla="*/ 133376 w 181809"/>
                <a:gd name="connsiteY3-34" fmla="*/ 52476 h 185696"/>
                <a:gd name="connsiteX4-35" fmla="*/ 52414 w 181809"/>
                <a:gd name="connsiteY4-36" fmla="*/ 138201 h 185696"/>
                <a:gd name="connsiteX5-37" fmla="*/ 16695 w 181809"/>
                <a:gd name="connsiteY5-38" fmla="*/ 183445 h 185696"/>
                <a:gd name="connsiteX6-39" fmla="*/ 4789 w 181809"/>
                <a:gd name="connsiteY6-40" fmla="*/ 166776 h 185696"/>
                <a:gd name="connsiteX0-41" fmla="*/ 4789 w 181809"/>
                <a:gd name="connsiteY0-42" fmla="*/ 166776 h 185696"/>
                <a:gd name="connsiteX1-43" fmla="*/ 95277 w 181809"/>
                <a:gd name="connsiteY1-44" fmla="*/ 64383 h 185696"/>
                <a:gd name="connsiteX2-45" fmla="*/ 181002 w 181809"/>
                <a:gd name="connsiteY2-46" fmla="*/ 89 h 185696"/>
                <a:gd name="connsiteX3-47" fmla="*/ 133376 w 181809"/>
                <a:gd name="connsiteY3-48" fmla="*/ 52476 h 185696"/>
                <a:gd name="connsiteX4-49" fmla="*/ 52414 w 181809"/>
                <a:gd name="connsiteY4-50" fmla="*/ 133439 h 185696"/>
                <a:gd name="connsiteX5-51" fmla="*/ 16695 w 181809"/>
                <a:gd name="connsiteY5-52" fmla="*/ 183445 h 185696"/>
                <a:gd name="connsiteX6-53" fmla="*/ 4789 w 181809"/>
                <a:gd name="connsiteY6-54" fmla="*/ 166776 h 185696"/>
                <a:gd name="connsiteX0-55" fmla="*/ 6892 w 183912"/>
                <a:gd name="connsiteY0-56" fmla="*/ 166776 h 183799"/>
                <a:gd name="connsiteX1-57" fmla="*/ 97380 w 183912"/>
                <a:gd name="connsiteY1-58" fmla="*/ 64383 h 183799"/>
                <a:gd name="connsiteX2-59" fmla="*/ 183105 w 183912"/>
                <a:gd name="connsiteY2-60" fmla="*/ 89 h 183799"/>
                <a:gd name="connsiteX3-61" fmla="*/ 135479 w 183912"/>
                <a:gd name="connsiteY3-62" fmla="*/ 52476 h 183799"/>
                <a:gd name="connsiteX4-63" fmla="*/ 54517 w 183912"/>
                <a:gd name="connsiteY4-64" fmla="*/ 133439 h 183799"/>
                <a:gd name="connsiteX5-65" fmla="*/ 11655 w 183912"/>
                <a:gd name="connsiteY5-66" fmla="*/ 181064 h 183799"/>
                <a:gd name="connsiteX6-67" fmla="*/ 6892 w 183912"/>
                <a:gd name="connsiteY6-68" fmla="*/ 166776 h 183799"/>
                <a:gd name="connsiteX0-69" fmla="*/ 6892 w 183575"/>
                <a:gd name="connsiteY0-70" fmla="*/ 166823 h 183846"/>
                <a:gd name="connsiteX1-71" fmla="*/ 97380 w 183575"/>
                <a:gd name="connsiteY1-72" fmla="*/ 64430 h 183846"/>
                <a:gd name="connsiteX2-73" fmla="*/ 183105 w 183575"/>
                <a:gd name="connsiteY2-74" fmla="*/ 136 h 183846"/>
                <a:gd name="connsiteX3-75" fmla="*/ 128336 w 183575"/>
                <a:gd name="connsiteY3-76" fmla="*/ 50142 h 183846"/>
                <a:gd name="connsiteX4-77" fmla="*/ 54517 w 183575"/>
                <a:gd name="connsiteY4-78" fmla="*/ 133486 h 183846"/>
                <a:gd name="connsiteX5-79" fmla="*/ 11655 w 183575"/>
                <a:gd name="connsiteY5-80" fmla="*/ 181111 h 183846"/>
                <a:gd name="connsiteX6-81" fmla="*/ 6892 w 183575"/>
                <a:gd name="connsiteY6-82" fmla="*/ 166823 h 183846"/>
                <a:gd name="connsiteX0-83" fmla="*/ 6892 w 183417"/>
                <a:gd name="connsiteY0-84" fmla="*/ 166742 h 183765"/>
                <a:gd name="connsiteX1-85" fmla="*/ 97380 w 183417"/>
                <a:gd name="connsiteY1-86" fmla="*/ 64349 h 183765"/>
                <a:gd name="connsiteX2-87" fmla="*/ 183105 w 183417"/>
                <a:gd name="connsiteY2-88" fmla="*/ 55 h 183765"/>
                <a:gd name="connsiteX3-89" fmla="*/ 123574 w 183417"/>
                <a:gd name="connsiteY3-90" fmla="*/ 54824 h 183765"/>
                <a:gd name="connsiteX4-91" fmla="*/ 54517 w 183417"/>
                <a:gd name="connsiteY4-92" fmla="*/ 133405 h 183765"/>
                <a:gd name="connsiteX5-93" fmla="*/ 11655 w 183417"/>
                <a:gd name="connsiteY5-94" fmla="*/ 181030 h 183765"/>
                <a:gd name="connsiteX6-95" fmla="*/ 6892 w 183417"/>
                <a:gd name="connsiteY6-96" fmla="*/ 166742 h 183765"/>
                <a:gd name="connsiteX0-97" fmla="*/ 5402 w 181927"/>
                <a:gd name="connsiteY0-98" fmla="*/ 166742 h 183765"/>
                <a:gd name="connsiteX1-99" fmla="*/ 95890 w 181927"/>
                <a:gd name="connsiteY1-100" fmla="*/ 64349 h 183765"/>
                <a:gd name="connsiteX2-101" fmla="*/ 181615 w 181927"/>
                <a:gd name="connsiteY2-102" fmla="*/ 55 h 183765"/>
                <a:gd name="connsiteX3-103" fmla="*/ 122084 w 181927"/>
                <a:gd name="connsiteY3-104" fmla="*/ 54824 h 183765"/>
                <a:gd name="connsiteX4-105" fmla="*/ 53027 w 181927"/>
                <a:gd name="connsiteY4-106" fmla="*/ 133405 h 183765"/>
                <a:gd name="connsiteX5-107" fmla="*/ 14927 w 181927"/>
                <a:gd name="connsiteY5-108" fmla="*/ 181030 h 183765"/>
                <a:gd name="connsiteX6-109" fmla="*/ 5402 w 181927"/>
                <a:gd name="connsiteY6-110" fmla="*/ 166742 h 18376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Lst>
              <a:rect l="l" t="t" r="r" b="b"/>
              <a:pathLst>
                <a:path w="181927" h="183765">
                  <a:moveTo>
                    <a:pt x="5402" y="166742"/>
                  </a:moveTo>
                  <a:cubicBezTo>
                    <a:pt x="18896" y="147295"/>
                    <a:pt x="66521" y="92130"/>
                    <a:pt x="95890" y="64349"/>
                  </a:cubicBezTo>
                  <a:cubicBezTo>
                    <a:pt x="125259" y="36568"/>
                    <a:pt x="177249" y="1642"/>
                    <a:pt x="181615" y="55"/>
                  </a:cubicBezTo>
                  <a:cubicBezTo>
                    <a:pt x="185981" y="-1532"/>
                    <a:pt x="143515" y="31805"/>
                    <a:pt x="122084" y="54824"/>
                  </a:cubicBezTo>
                  <a:cubicBezTo>
                    <a:pt x="100653" y="77843"/>
                    <a:pt x="70886" y="112371"/>
                    <a:pt x="53027" y="133405"/>
                  </a:cubicBezTo>
                  <a:cubicBezTo>
                    <a:pt x="35168" y="154439"/>
                    <a:pt x="22865" y="176268"/>
                    <a:pt x="14927" y="181030"/>
                  </a:cubicBezTo>
                  <a:cubicBezTo>
                    <a:pt x="6990" y="185793"/>
                    <a:pt x="-8092" y="186189"/>
                    <a:pt x="5402" y="16674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bg1"/>
                </a:solidFill>
                <a:latin typeface="微软雅黑" charset="-122"/>
                <a:ea typeface="微软雅黑" charset="-122"/>
              </a:endParaRPr>
            </a:p>
          </p:txBody>
        </p:sp>
      </p:grpSp>
      <p:sp>
        <p:nvSpPr>
          <p:cNvPr id="68" name="矩形 47"/>
          <p:cNvSpPr>
            <a:spLocks noChangeArrowheads="1"/>
          </p:cNvSpPr>
          <p:nvPr/>
        </p:nvSpPr>
        <p:spPr bwMode="auto">
          <a:xfrm>
            <a:off x="4888230" y="2372995"/>
            <a:ext cx="6569075" cy="326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pitchFamily="34" charset="0"/>
              <a:buChar char="•"/>
              <a:defRPr sz="3200">
                <a:solidFill>
                  <a:schemeClr val="tx1"/>
                </a:solidFill>
                <a:latin typeface="微软雅黑" charset="-122"/>
                <a:ea typeface="微软雅黑" charset="-122"/>
                <a:sym typeface="Calibri" charset="0"/>
              </a:defRPr>
            </a:lvl1pPr>
            <a:lvl2pPr marL="742950" indent="-285750">
              <a:spcBef>
                <a:spcPct val="20000"/>
              </a:spcBef>
              <a:buFont typeface="Arial" pitchFamily="34" charset="0"/>
              <a:buChar char="–"/>
              <a:defRPr sz="2800">
                <a:solidFill>
                  <a:schemeClr val="tx1"/>
                </a:solidFill>
                <a:latin typeface="微软雅黑" charset="-122"/>
                <a:ea typeface="微软雅黑" charset="-122"/>
                <a:sym typeface="Calibri" charset="0"/>
              </a:defRPr>
            </a:lvl2pPr>
            <a:lvl3pPr marL="1143000" indent="-228600">
              <a:spcBef>
                <a:spcPct val="20000"/>
              </a:spcBef>
              <a:buFont typeface="Arial" pitchFamily="34" charset="0"/>
              <a:buChar char="•"/>
              <a:defRPr sz="2400">
                <a:solidFill>
                  <a:schemeClr val="tx1"/>
                </a:solidFill>
                <a:latin typeface="微软雅黑" charset="-122"/>
                <a:ea typeface="微软雅黑" charset="-122"/>
                <a:sym typeface="Calibri" charset="0"/>
              </a:defRPr>
            </a:lvl3pPr>
            <a:lvl4pPr marL="1600200" indent="-228600">
              <a:spcBef>
                <a:spcPct val="20000"/>
              </a:spcBef>
              <a:buFont typeface="Arial" pitchFamily="34" charset="0"/>
              <a:buChar char="–"/>
              <a:defRPr sz="2000">
                <a:solidFill>
                  <a:schemeClr val="tx1"/>
                </a:solidFill>
                <a:latin typeface="微软雅黑" charset="-122"/>
                <a:ea typeface="微软雅黑" charset="-122"/>
                <a:sym typeface="Calibri" charset="0"/>
              </a:defRPr>
            </a:lvl4pPr>
            <a:lvl5pPr marL="2057400" indent="-228600">
              <a:spcBef>
                <a:spcPct val="20000"/>
              </a:spcBef>
              <a:buFont typeface="Arial" pitchFamily="34" charset="0"/>
              <a:buChar char="»"/>
              <a:defRPr sz="2000">
                <a:solidFill>
                  <a:schemeClr val="tx1"/>
                </a:solidFill>
                <a:latin typeface="微软雅黑" charset="-122"/>
                <a:ea typeface="微软雅黑" charset="-122"/>
                <a:sym typeface="Calibri"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微软雅黑" charset="-122"/>
                <a:ea typeface="微软雅黑" charset="-122"/>
                <a:sym typeface="Calibri"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微软雅黑" charset="-122"/>
                <a:ea typeface="微软雅黑" charset="-122"/>
                <a:sym typeface="Calibri"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微软雅黑" charset="-122"/>
                <a:ea typeface="微软雅黑" charset="-122"/>
                <a:sym typeface="Calibri"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微软雅黑" charset="-122"/>
                <a:ea typeface="微软雅黑" charset="-122"/>
                <a:sym typeface="Calibri" charset="0"/>
              </a:defRPr>
            </a:lvl9pPr>
          </a:lstStyle>
          <a:p>
            <a:pPr indent="0">
              <a:lnSpc>
                <a:spcPct val="130000"/>
              </a:lnSpc>
              <a:spcBef>
                <a:spcPct val="0"/>
              </a:spcBef>
              <a:buNone/>
            </a:pPr>
            <a:r>
              <a:rPr lang="zh-CN" altLang="en-US" sz="1600" dirty="0">
                <a:solidFill>
                  <a:schemeClr val="bg1"/>
                </a:solidFill>
                <a:cs typeface="微软雅黑" charset="-122"/>
                <a:sym typeface="微软雅黑" charset="-122"/>
              </a:rPr>
              <a:t>1. 数据的获取</a:t>
            </a:r>
          </a:p>
          <a:p>
            <a:pPr indent="0">
              <a:lnSpc>
                <a:spcPct val="130000"/>
              </a:lnSpc>
              <a:spcBef>
                <a:spcPct val="0"/>
              </a:spcBef>
              <a:buNone/>
            </a:pPr>
            <a:r>
              <a:rPr lang="zh-CN" altLang="en-US" sz="1600" dirty="0">
                <a:solidFill>
                  <a:schemeClr val="bg1"/>
                </a:solidFill>
                <a:cs typeface="微软雅黑" charset="-122"/>
                <a:sym typeface="微软雅黑" charset="-122"/>
              </a:rPr>
              <a:t>        网络公共资源都是为用户准备的，为了避免被爬虫采集，服务端会设置非常多的图灵测试，阻止爬虫的恶意爬取，也即是反爬措施。爬虫开发工程师在开发爬虫时，需要解决这些反爬措施。我们在开发爬虫的过程中，有很大一部分的工作就是处理这些反爬措施。</a:t>
            </a:r>
          </a:p>
          <a:p>
            <a:pPr indent="0">
              <a:lnSpc>
                <a:spcPct val="130000"/>
              </a:lnSpc>
              <a:spcBef>
                <a:spcPct val="0"/>
              </a:spcBef>
              <a:buNone/>
            </a:pPr>
            <a:r>
              <a:rPr lang="zh-CN" altLang="en-US" sz="1600" dirty="0">
                <a:solidFill>
                  <a:schemeClr val="bg1"/>
                </a:solidFill>
                <a:cs typeface="微软雅黑" charset="-122"/>
                <a:sym typeface="微软雅黑" charset="-122"/>
              </a:rPr>
              <a:t> 2. 采集的速度 </a:t>
            </a:r>
          </a:p>
          <a:p>
            <a:pPr indent="0">
              <a:lnSpc>
                <a:spcPct val="130000"/>
              </a:lnSpc>
              <a:spcBef>
                <a:spcPct val="0"/>
              </a:spcBef>
              <a:buNone/>
            </a:pPr>
            <a:r>
              <a:rPr lang="zh-CN" altLang="en-US" sz="1600" dirty="0">
                <a:solidFill>
                  <a:schemeClr val="bg1"/>
                </a:solidFill>
                <a:cs typeface="微软雅黑" charset="-122"/>
                <a:sym typeface="微软雅黑" charset="-122"/>
              </a:rPr>
              <a:t>        大数据时代，需要巨大的数据量，动辄千万条的级别，甚至上亿条。如果采集速度跟不上，耗时过长，那么就达不到商业要求。一般我们会采取并发以及分布式来解决速度上的问题。这也是爬虫开发过程中的另外一个重心。</a:t>
            </a:r>
          </a:p>
        </p:txBody>
      </p:sp>
      <p:sp>
        <p:nvSpPr>
          <p:cNvPr id="69" name="矩形 68"/>
          <p:cNvSpPr/>
          <p:nvPr/>
        </p:nvSpPr>
        <p:spPr>
          <a:xfrm>
            <a:off x="4888186" y="1274331"/>
            <a:ext cx="4145280" cy="570865"/>
          </a:xfrm>
          <a:prstGeom prst="rect">
            <a:avLst/>
          </a:prstGeom>
        </p:spPr>
        <p:txBody>
          <a:bodyPr wrap="none">
            <a:spAutoFit/>
          </a:bodyPr>
          <a:lstStyle/>
          <a:p>
            <a:pPr>
              <a:lnSpc>
                <a:spcPct val="130000"/>
              </a:lnSpc>
              <a:spcBef>
                <a:spcPct val="0"/>
              </a:spcBef>
              <a:buNone/>
            </a:pPr>
            <a:r>
              <a:rPr lang="zh-CN" altLang="en-US" sz="2400" dirty="0">
                <a:solidFill>
                  <a:schemeClr val="bg1"/>
                </a:solidFill>
                <a:latin typeface="微软雅黑" charset="-122"/>
                <a:ea typeface="微软雅黑" charset="-122"/>
                <a:sym typeface="微软雅黑" charset="-122"/>
              </a:rPr>
              <a:t>爬虫的难点主要为两个方向：</a:t>
            </a:r>
          </a:p>
        </p:txBody>
      </p:sp>
    </p:spTree>
  </p:cSld>
  <p:clrMapOvr>
    <a:masterClrMapping/>
  </p:clrMapOvr>
  <mc:AlternateContent xmlns:mc="http://schemas.openxmlformats.org/markup-compatibility/2006" xmlns:p14="http://schemas.microsoft.com/office/powerpoint/2010/main">
    <mc:Choice Requires="p14">
      <p:transition p14:dur="250">
        <p:plus/>
      </p:transition>
    </mc:Choice>
    <mc:Fallback xmlns="">
      <p:transition>
        <p:plu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by="(-#ppt_w*2)" calcmode="lin" valueType="num">
                                      <p:cBhvr rctx="PPT">
                                        <p:cTn id="7" dur="300" autoRev="1" fill="hold">
                                          <p:stCondLst>
                                            <p:cond delay="0"/>
                                          </p:stCondLst>
                                        </p:cTn>
                                        <p:tgtEl>
                                          <p:spTgt spid="4"/>
                                        </p:tgtEl>
                                        <p:attrNameLst>
                                          <p:attrName>ppt_w</p:attrName>
                                        </p:attrNameLst>
                                      </p:cBhvr>
                                    </p:anim>
                                    <p:anim by="(#ppt_w*0.50)" calcmode="lin" valueType="num">
                                      <p:cBhvr>
                                        <p:cTn id="8" dur="300" decel="50000" autoRev="1" fill="hold">
                                          <p:stCondLst>
                                            <p:cond delay="0"/>
                                          </p:stCondLst>
                                        </p:cTn>
                                        <p:tgtEl>
                                          <p:spTgt spid="4"/>
                                        </p:tgtEl>
                                        <p:attrNameLst>
                                          <p:attrName>ppt_x</p:attrName>
                                        </p:attrNameLst>
                                      </p:cBhvr>
                                    </p:anim>
                                    <p:anim from="(-#ppt_h/2)" to="(#ppt_y)" calcmode="lin" valueType="num">
                                      <p:cBhvr>
                                        <p:cTn id="9" dur="600" fill="hold">
                                          <p:stCondLst>
                                            <p:cond delay="0"/>
                                          </p:stCondLst>
                                        </p:cTn>
                                        <p:tgtEl>
                                          <p:spTgt spid="4"/>
                                        </p:tgtEl>
                                        <p:attrNameLst>
                                          <p:attrName>ppt_y</p:attrName>
                                        </p:attrNameLst>
                                      </p:cBhvr>
                                    </p:anim>
                                    <p:animRot by="21600000">
                                      <p:cBhvr>
                                        <p:cTn id="10" dur="600" fill="hold">
                                          <p:stCondLst>
                                            <p:cond delay="0"/>
                                          </p:stCondLst>
                                        </p:cTn>
                                        <p:tgtEl>
                                          <p:spTgt spid="4"/>
                                        </p:tgtEl>
                                        <p:attrNameLst>
                                          <p:attrName>r</p:attrName>
                                        </p:attrNameLst>
                                      </p:cBhvr>
                                    </p:animRot>
                                  </p:childTnLst>
                                </p:cTn>
                              </p:par>
                            </p:childTnLst>
                          </p:cTn>
                        </p:par>
                        <p:par>
                          <p:cTn id="11" fill="hold">
                            <p:stCondLst>
                              <p:cond delay="1019"/>
                            </p:stCondLst>
                            <p:childTnLst>
                              <p:par>
                                <p:cTn id="12" presetID="53" presetClass="entr" presetSubtype="16" fill="hold" grpId="0" nodeType="after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p:cTn id="14" dur="500" fill="hold"/>
                                        <p:tgtEl>
                                          <p:spTgt spid="16"/>
                                        </p:tgtEl>
                                        <p:attrNameLst>
                                          <p:attrName>ppt_w</p:attrName>
                                        </p:attrNameLst>
                                      </p:cBhvr>
                                      <p:tavLst>
                                        <p:tav tm="0">
                                          <p:val>
                                            <p:fltVal val="0"/>
                                          </p:val>
                                        </p:tav>
                                        <p:tav tm="100000">
                                          <p:val>
                                            <p:strVal val="#ppt_w"/>
                                          </p:val>
                                        </p:tav>
                                      </p:tavLst>
                                    </p:anim>
                                    <p:anim calcmode="lin" valueType="num">
                                      <p:cBhvr>
                                        <p:cTn id="15" dur="500" fill="hold"/>
                                        <p:tgtEl>
                                          <p:spTgt spid="16"/>
                                        </p:tgtEl>
                                        <p:attrNameLst>
                                          <p:attrName>ppt_h</p:attrName>
                                        </p:attrNameLst>
                                      </p:cBhvr>
                                      <p:tavLst>
                                        <p:tav tm="0">
                                          <p:val>
                                            <p:fltVal val="0"/>
                                          </p:val>
                                        </p:tav>
                                        <p:tav tm="100000">
                                          <p:val>
                                            <p:strVal val="#ppt_h"/>
                                          </p:val>
                                        </p:tav>
                                      </p:tavLst>
                                    </p:anim>
                                    <p:animEffect transition="in" filter="fade">
                                      <p:cBhvr>
                                        <p:cTn id="16" dur="500"/>
                                        <p:tgtEl>
                                          <p:spTgt spid="16"/>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childTnLst>
                          </p:cTn>
                        </p:par>
                        <p:par>
                          <p:cTn id="32" fill="hold">
                            <p:stCondLst>
                              <p:cond delay="1519"/>
                            </p:stCondLst>
                            <p:childTnLst>
                              <p:par>
                                <p:cTn id="33" presetID="53" presetClass="entr" presetSubtype="16"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Effect transition="in" filter="fade">
                                      <p:cBhvr>
                                        <p:cTn id="37" dur="500"/>
                                        <p:tgtEl>
                                          <p:spTgt spid="17"/>
                                        </p:tgtEl>
                                      </p:cBhvr>
                                    </p:animEffect>
                                  </p:childTnLst>
                                </p:cTn>
                              </p:par>
                              <p:par>
                                <p:cTn id="38" presetID="53" presetClass="entr" presetSubtype="16"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p:cTn id="40" dur="500" fill="hold"/>
                                        <p:tgtEl>
                                          <p:spTgt spid="18"/>
                                        </p:tgtEl>
                                        <p:attrNameLst>
                                          <p:attrName>ppt_w</p:attrName>
                                        </p:attrNameLst>
                                      </p:cBhvr>
                                      <p:tavLst>
                                        <p:tav tm="0">
                                          <p:val>
                                            <p:fltVal val="0"/>
                                          </p:val>
                                        </p:tav>
                                        <p:tav tm="100000">
                                          <p:val>
                                            <p:strVal val="#ppt_w"/>
                                          </p:val>
                                        </p:tav>
                                      </p:tavLst>
                                    </p:anim>
                                    <p:anim calcmode="lin" valueType="num">
                                      <p:cBhvr>
                                        <p:cTn id="41" dur="500" fill="hold"/>
                                        <p:tgtEl>
                                          <p:spTgt spid="18"/>
                                        </p:tgtEl>
                                        <p:attrNameLst>
                                          <p:attrName>ppt_h</p:attrName>
                                        </p:attrNameLst>
                                      </p:cBhvr>
                                      <p:tavLst>
                                        <p:tav tm="0">
                                          <p:val>
                                            <p:fltVal val="0"/>
                                          </p:val>
                                        </p:tav>
                                        <p:tav tm="100000">
                                          <p:val>
                                            <p:strVal val="#ppt_h"/>
                                          </p:val>
                                        </p:tav>
                                      </p:tavLst>
                                    </p:anim>
                                    <p:animEffect transition="in" filter="fade">
                                      <p:cBhvr>
                                        <p:cTn id="42" dur="500"/>
                                        <p:tgtEl>
                                          <p:spTgt spid="18"/>
                                        </p:tgtEl>
                                      </p:cBhvr>
                                    </p:animEffect>
                                  </p:childTnLst>
                                </p:cTn>
                              </p:par>
                              <p:par>
                                <p:cTn id="43" presetID="53" presetClass="entr" presetSubtype="16" fill="hold" nodeType="with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p:cTn id="45" dur="500" fill="hold"/>
                                        <p:tgtEl>
                                          <p:spTgt spid="50"/>
                                        </p:tgtEl>
                                        <p:attrNameLst>
                                          <p:attrName>ppt_w</p:attrName>
                                        </p:attrNameLst>
                                      </p:cBhvr>
                                      <p:tavLst>
                                        <p:tav tm="0">
                                          <p:val>
                                            <p:fltVal val="0"/>
                                          </p:val>
                                        </p:tav>
                                        <p:tav tm="100000">
                                          <p:val>
                                            <p:strVal val="#ppt_w"/>
                                          </p:val>
                                        </p:tav>
                                      </p:tavLst>
                                    </p:anim>
                                    <p:anim calcmode="lin" valueType="num">
                                      <p:cBhvr>
                                        <p:cTn id="46" dur="500" fill="hold"/>
                                        <p:tgtEl>
                                          <p:spTgt spid="50"/>
                                        </p:tgtEl>
                                        <p:attrNameLst>
                                          <p:attrName>ppt_h</p:attrName>
                                        </p:attrNameLst>
                                      </p:cBhvr>
                                      <p:tavLst>
                                        <p:tav tm="0">
                                          <p:val>
                                            <p:fltVal val="0"/>
                                          </p:val>
                                        </p:tav>
                                        <p:tav tm="100000">
                                          <p:val>
                                            <p:strVal val="#ppt_h"/>
                                          </p:val>
                                        </p:tav>
                                      </p:tavLst>
                                    </p:anim>
                                    <p:animEffect transition="in" filter="fade">
                                      <p:cBhvr>
                                        <p:cTn id="47" dur="500"/>
                                        <p:tgtEl>
                                          <p:spTgt spid="50"/>
                                        </p:tgtEl>
                                      </p:cBhvr>
                                    </p:animEffect>
                                  </p:childTnLst>
                                </p:cTn>
                              </p:par>
                              <p:par>
                                <p:cTn id="48" presetID="53" presetClass="entr" presetSubtype="16" fill="hold" nodeType="withEffect">
                                  <p:stCondLst>
                                    <p:cond delay="0"/>
                                  </p:stCondLst>
                                  <p:childTnLst>
                                    <p:set>
                                      <p:cBhvr>
                                        <p:cTn id="49" dur="1" fill="hold">
                                          <p:stCondLst>
                                            <p:cond delay="0"/>
                                          </p:stCondLst>
                                        </p:cTn>
                                        <p:tgtEl>
                                          <p:spTgt spid="59"/>
                                        </p:tgtEl>
                                        <p:attrNameLst>
                                          <p:attrName>style.visibility</p:attrName>
                                        </p:attrNameLst>
                                      </p:cBhvr>
                                      <p:to>
                                        <p:strVal val="visible"/>
                                      </p:to>
                                    </p:set>
                                    <p:anim calcmode="lin" valueType="num">
                                      <p:cBhvr>
                                        <p:cTn id="50" dur="500" fill="hold"/>
                                        <p:tgtEl>
                                          <p:spTgt spid="59"/>
                                        </p:tgtEl>
                                        <p:attrNameLst>
                                          <p:attrName>ppt_w</p:attrName>
                                        </p:attrNameLst>
                                      </p:cBhvr>
                                      <p:tavLst>
                                        <p:tav tm="0">
                                          <p:val>
                                            <p:fltVal val="0"/>
                                          </p:val>
                                        </p:tav>
                                        <p:tav tm="100000">
                                          <p:val>
                                            <p:strVal val="#ppt_w"/>
                                          </p:val>
                                        </p:tav>
                                      </p:tavLst>
                                    </p:anim>
                                    <p:anim calcmode="lin" valueType="num">
                                      <p:cBhvr>
                                        <p:cTn id="51" dur="500" fill="hold"/>
                                        <p:tgtEl>
                                          <p:spTgt spid="59"/>
                                        </p:tgtEl>
                                        <p:attrNameLst>
                                          <p:attrName>ppt_h</p:attrName>
                                        </p:attrNameLst>
                                      </p:cBhvr>
                                      <p:tavLst>
                                        <p:tav tm="0">
                                          <p:val>
                                            <p:fltVal val="0"/>
                                          </p:val>
                                        </p:tav>
                                        <p:tav tm="100000">
                                          <p:val>
                                            <p:strVal val="#ppt_h"/>
                                          </p:val>
                                        </p:tav>
                                      </p:tavLst>
                                    </p:anim>
                                    <p:animEffect transition="in" filter="fade">
                                      <p:cBhvr>
                                        <p:cTn id="52" dur="500"/>
                                        <p:tgtEl>
                                          <p:spTgt spid="59"/>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nodeType="clickEffect">
                                  <p:stCondLst>
                                    <p:cond delay="0"/>
                                  </p:stCondLst>
                                  <p:childTnLst>
                                    <p:set>
                                      <p:cBhvr>
                                        <p:cTn id="56" dur="1" fill="hold">
                                          <p:stCondLst>
                                            <p:cond delay="0"/>
                                          </p:stCondLst>
                                        </p:cTn>
                                        <p:tgtEl>
                                          <p:spTgt spid="69">
                                            <p:txEl>
                                              <p:pRg st="0" end="0"/>
                                            </p:txEl>
                                          </p:spTgt>
                                        </p:tgtEl>
                                        <p:attrNameLst>
                                          <p:attrName>style.visibility</p:attrName>
                                        </p:attrNameLst>
                                      </p:cBhvr>
                                      <p:to>
                                        <p:strVal val="visible"/>
                                      </p:to>
                                    </p:set>
                                    <p:animEffect transition="in" filter="randombar(horizontal)">
                                      <p:cBhvr>
                                        <p:cTn id="57" dur="500"/>
                                        <p:tgtEl>
                                          <p:spTgt spid="69">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nodeType="clickEffect">
                                  <p:stCondLst>
                                    <p:cond delay="0"/>
                                  </p:stCondLst>
                                  <p:childTnLst>
                                    <p:set>
                                      <p:cBhvr>
                                        <p:cTn id="61" dur="1" fill="hold">
                                          <p:stCondLst>
                                            <p:cond delay="0"/>
                                          </p:stCondLst>
                                        </p:cTn>
                                        <p:tgtEl>
                                          <p:spTgt spid="68">
                                            <p:txEl>
                                              <p:pRg st="0" end="0"/>
                                            </p:txEl>
                                          </p:spTgt>
                                        </p:tgtEl>
                                        <p:attrNameLst>
                                          <p:attrName>style.visibility</p:attrName>
                                        </p:attrNameLst>
                                      </p:cBhvr>
                                      <p:to>
                                        <p:strVal val="visible"/>
                                      </p:to>
                                    </p:set>
                                    <p:animEffect transition="in" filter="randombar(horizontal)">
                                      <p:cBhvr>
                                        <p:cTn id="62" dur="500"/>
                                        <p:tgtEl>
                                          <p:spTgt spid="68">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nodeType="clickEffect">
                                  <p:stCondLst>
                                    <p:cond delay="0"/>
                                  </p:stCondLst>
                                  <p:childTnLst>
                                    <p:set>
                                      <p:cBhvr>
                                        <p:cTn id="66" dur="1" fill="hold">
                                          <p:stCondLst>
                                            <p:cond delay="0"/>
                                          </p:stCondLst>
                                        </p:cTn>
                                        <p:tgtEl>
                                          <p:spTgt spid="68">
                                            <p:txEl>
                                              <p:pRg st="1" end="1"/>
                                            </p:txEl>
                                          </p:spTgt>
                                        </p:tgtEl>
                                        <p:attrNameLst>
                                          <p:attrName>style.visibility</p:attrName>
                                        </p:attrNameLst>
                                      </p:cBhvr>
                                      <p:to>
                                        <p:strVal val="visible"/>
                                      </p:to>
                                    </p:set>
                                    <p:animEffect transition="in" filter="randombar(horizontal)">
                                      <p:cBhvr>
                                        <p:cTn id="67" dur="500"/>
                                        <p:tgtEl>
                                          <p:spTgt spid="68">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4" presetClass="entr" presetSubtype="10" fill="hold" nodeType="clickEffect">
                                  <p:stCondLst>
                                    <p:cond delay="0"/>
                                  </p:stCondLst>
                                  <p:childTnLst>
                                    <p:set>
                                      <p:cBhvr>
                                        <p:cTn id="71" dur="1" fill="hold">
                                          <p:stCondLst>
                                            <p:cond delay="0"/>
                                          </p:stCondLst>
                                        </p:cTn>
                                        <p:tgtEl>
                                          <p:spTgt spid="68">
                                            <p:txEl>
                                              <p:pRg st="2" end="2"/>
                                            </p:txEl>
                                          </p:spTgt>
                                        </p:tgtEl>
                                        <p:attrNameLst>
                                          <p:attrName>style.visibility</p:attrName>
                                        </p:attrNameLst>
                                      </p:cBhvr>
                                      <p:to>
                                        <p:strVal val="visible"/>
                                      </p:to>
                                    </p:set>
                                    <p:animEffect transition="in" filter="randombar(horizontal)">
                                      <p:cBhvr>
                                        <p:cTn id="72" dur="500"/>
                                        <p:tgtEl>
                                          <p:spTgt spid="68">
                                            <p:txEl>
                                              <p:pRg st="2" end="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ntr" presetSubtype="10" fill="hold" nodeType="clickEffect">
                                  <p:stCondLst>
                                    <p:cond delay="0"/>
                                  </p:stCondLst>
                                  <p:childTnLst>
                                    <p:set>
                                      <p:cBhvr>
                                        <p:cTn id="76" dur="1" fill="hold">
                                          <p:stCondLst>
                                            <p:cond delay="0"/>
                                          </p:stCondLst>
                                        </p:cTn>
                                        <p:tgtEl>
                                          <p:spTgt spid="68">
                                            <p:txEl>
                                              <p:pRg st="3" end="3"/>
                                            </p:txEl>
                                          </p:spTgt>
                                        </p:tgtEl>
                                        <p:attrNameLst>
                                          <p:attrName>style.visibility</p:attrName>
                                        </p:attrNameLst>
                                      </p:cBhvr>
                                      <p:to>
                                        <p:strVal val="visible"/>
                                      </p:to>
                                    </p:set>
                                    <p:animEffect transition="in" filter="randombar(horizontal)">
                                      <p:cBhvr>
                                        <p:cTn id="77" dur="500"/>
                                        <p:tgtEl>
                                          <p:spTgt spid="6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P spid="6" grpId="0" bldLvl="0" animBg="1"/>
      <p:bldP spid="15" grpId="0" bldLvl="0" animBg="1"/>
      <p:bldP spid="16" grpId="0" bldLvl="0" animBg="1"/>
      <p:bldP spid="17"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69620" y="260350"/>
            <a:ext cx="3776345" cy="529590"/>
          </a:xfrm>
        </p:spPr>
        <p:txBody>
          <a:bodyPr/>
          <a:lstStyle/>
          <a:p>
            <a:r>
              <a:rPr kumimoji="1" lang="en-US" altLang="zh-CN" dirty="0"/>
              <a:t>PART</a:t>
            </a:r>
            <a:r>
              <a:rPr kumimoji="1" lang="zh-CN" altLang="en-US" dirty="0"/>
              <a:t> </a:t>
            </a:r>
            <a:r>
              <a:rPr kumimoji="1" lang="en-US" altLang="zh-CN" dirty="0"/>
              <a:t>TWO</a:t>
            </a:r>
            <a:r>
              <a:rPr kumimoji="1" lang="zh-CN" altLang="en-US" dirty="0"/>
              <a:t>   </a:t>
            </a:r>
            <a:r>
              <a:rPr kumimoji="1" lang="zh-CN" altLang="en-US" dirty="0">
                <a:latin typeface="微软雅黑" charset="-122"/>
                <a:ea typeface="微软雅黑" charset="-122"/>
                <a:cs typeface="微软雅黑" charset="-122"/>
              </a:rPr>
              <a:t>爬虫的概念</a:t>
            </a: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lstStyle/>
          <a:p>
            <a:pPr algn="ctr"/>
            <a:r>
              <a:rPr kumimoji="1" lang="zh-CN" altLang="en-US" dirty="0">
                <a:solidFill>
                  <a:schemeClr val="bg1"/>
                </a:solidFill>
                <a:latin typeface="微软雅黑" charset="-122"/>
              </a:rPr>
              <a:t>潭州教育</a:t>
            </a:r>
            <a:r>
              <a:rPr kumimoji="1" lang="en-US" altLang="zh-CN" dirty="0">
                <a:solidFill>
                  <a:schemeClr val="bg1"/>
                </a:solidFill>
                <a:latin typeface="微软雅黑" charset="-122"/>
              </a:rPr>
              <a:t>python</a:t>
            </a:r>
            <a:r>
              <a:rPr kumimoji="1" lang="zh-CN" altLang="en-US" dirty="0">
                <a:solidFill>
                  <a:schemeClr val="bg1"/>
                </a:solidFill>
                <a:latin typeface="微软雅黑" charset="-122"/>
              </a:rPr>
              <a:t>学院</a:t>
            </a:r>
          </a:p>
        </p:txBody>
      </p:sp>
      <p:sp>
        <p:nvSpPr>
          <p:cNvPr id="4" name="矩形 3"/>
          <p:cNvSpPr/>
          <p:nvPr/>
        </p:nvSpPr>
        <p:spPr>
          <a:xfrm>
            <a:off x="5466080" y="359410"/>
            <a:ext cx="3032125" cy="430530"/>
          </a:xfrm>
          <a:prstGeom prst="rect">
            <a:avLst/>
          </a:prstGeom>
          <a:noFill/>
          <a:ln>
            <a:noFill/>
          </a:ln>
        </p:spPr>
        <p:txBody>
          <a:bodyPr vert="horz" wrap="square" lIns="0" tIns="0" rIns="0" bIns="0" numCol="1" anchor="t" anchorCtr="0" compatLnSpc="1">
            <a:spAutoFit/>
          </a:bodyPr>
          <a:lstStyle/>
          <a:p>
            <a:pPr defTabSz="685165" fontAlgn="base">
              <a:spcBef>
                <a:spcPct val="0"/>
              </a:spcBef>
              <a:spcAft>
                <a:spcPct val="0"/>
              </a:spcAft>
              <a:defRPr/>
            </a:pPr>
            <a:r>
              <a:rPr lang="zh-CN" altLang="en-US" sz="2800" b="1" dirty="0">
                <a:solidFill>
                  <a:schemeClr val="bg1"/>
                </a:solidFill>
                <a:latin typeface="微软雅黑" charset="-122"/>
                <a:ea typeface="微软雅黑" charset="-122"/>
              </a:rPr>
              <a:t>爬虫案例</a:t>
            </a:r>
          </a:p>
        </p:txBody>
      </p:sp>
      <p:sp>
        <p:nvSpPr>
          <p:cNvPr id="7" name="文本框 6"/>
          <p:cNvSpPr txBox="1"/>
          <p:nvPr/>
        </p:nvSpPr>
        <p:spPr>
          <a:xfrm>
            <a:off x="8659495" y="2136775"/>
            <a:ext cx="2540000" cy="2584450"/>
          </a:xfrm>
          <a:prstGeom prst="rect">
            <a:avLst/>
          </a:prstGeom>
          <a:noFill/>
        </p:spPr>
        <p:txBody>
          <a:bodyPr wrap="square" rtlCol="0" anchor="t">
            <a:spAutoFit/>
          </a:bodyPr>
          <a:lstStyle/>
          <a:p>
            <a:r>
              <a:rPr lang="zh-CN" altLang="en-US">
                <a:solidFill>
                  <a:schemeClr val="bg1"/>
                </a:solidFill>
                <a:latin typeface="微软雅黑" charset="-122"/>
                <a:ea typeface="微软雅黑" charset="-122"/>
                <a:cs typeface="微软雅黑" charset="-122"/>
              </a:rPr>
              <a:t>这就是一个爬虫，它可以下载百度首页面的html数据。绝大多数网络爬虫的目标数据都是网页数据。网络爬虫是伴随着互联网的出现而诞生的。我们如果要学习爬虫，我们必须对互联网有较深入的了解。</a:t>
            </a:r>
          </a:p>
        </p:txBody>
      </p:sp>
      <p:pic>
        <p:nvPicPr>
          <p:cNvPr id="5" name="图片 4"/>
          <p:cNvPicPr>
            <a:picLocks noChangeAspect="1"/>
          </p:cNvPicPr>
          <p:nvPr/>
        </p:nvPicPr>
        <p:blipFill>
          <a:blip r:embed="rId3"/>
          <a:stretch>
            <a:fillRect/>
          </a:stretch>
        </p:blipFill>
        <p:spPr>
          <a:xfrm>
            <a:off x="170237" y="1006071"/>
            <a:ext cx="7588307" cy="587160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plus/>
      </p:transition>
    </mc:Choice>
    <mc:Fallback xmlns="">
      <p:transition>
        <p:plu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by="(-#ppt_w*2)" calcmode="lin" valueType="num">
                                      <p:cBhvr rctx="PPT">
                                        <p:cTn id="7" dur="300" autoRev="1" fill="hold">
                                          <p:stCondLst>
                                            <p:cond delay="0"/>
                                          </p:stCondLst>
                                        </p:cTn>
                                        <p:tgtEl>
                                          <p:spTgt spid="4"/>
                                        </p:tgtEl>
                                        <p:attrNameLst>
                                          <p:attrName>ppt_w</p:attrName>
                                        </p:attrNameLst>
                                      </p:cBhvr>
                                    </p:anim>
                                    <p:anim by="(#ppt_w*0.50)" calcmode="lin" valueType="num">
                                      <p:cBhvr>
                                        <p:cTn id="8" dur="300" decel="50000" autoRev="1" fill="hold">
                                          <p:stCondLst>
                                            <p:cond delay="0"/>
                                          </p:stCondLst>
                                        </p:cTn>
                                        <p:tgtEl>
                                          <p:spTgt spid="4"/>
                                        </p:tgtEl>
                                        <p:attrNameLst>
                                          <p:attrName>ppt_x</p:attrName>
                                        </p:attrNameLst>
                                      </p:cBhvr>
                                    </p:anim>
                                    <p:anim from="(-#ppt_h/2)" to="(#ppt_y)" calcmode="lin" valueType="num">
                                      <p:cBhvr>
                                        <p:cTn id="9" dur="600" fill="hold">
                                          <p:stCondLst>
                                            <p:cond delay="0"/>
                                          </p:stCondLst>
                                        </p:cTn>
                                        <p:tgtEl>
                                          <p:spTgt spid="4"/>
                                        </p:tgtEl>
                                        <p:attrNameLst>
                                          <p:attrName>ppt_y</p:attrName>
                                        </p:attrNameLst>
                                      </p:cBhvr>
                                    </p:anim>
                                    <p:animRot by="21600000">
                                      <p:cBhvr>
                                        <p:cTn id="10" dur="600" fill="hold">
                                          <p:stCondLst>
                                            <p:cond delay="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555922" y="2164888"/>
            <a:ext cx="5088255" cy="1038225"/>
            <a:chOff x="3226037" y="1344566"/>
            <a:chExt cx="5088255" cy="1038225"/>
          </a:xfrm>
        </p:grpSpPr>
        <p:sp>
          <p:nvSpPr>
            <p:cNvPr id="3" name="矩形 2"/>
            <p:cNvSpPr/>
            <p:nvPr/>
          </p:nvSpPr>
          <p:spPr>
            <a:xfrm>
              <a:off x="3226037" y="1344566"/>
              <a:ext cx="5088255" cy="103822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4" name="文本框 3"/>
            <p:cNvSpPr txBox="1"/>
            <p:nvPr/>
          </p:nvSpPr>
          <p:spPr>
            <a:xfrm>
              <a:off x="3226037" y="1344566"/>
              <a:ext cx="5079365" cy="1014730"/>
            </a:xfrm>
            <a:prstGeom prst="rect">
              <a:avLst/>
            </a:prstGeom>
            <a:noFill/>
            <a:ln>
              <a:noFill/>
            </a:ln>
          </p:spPr>
          <p:txBody>
            <a:bodyPr wrap="square" rtlCol="0">
              <a:spAutoFit/>
            </a:bodyPr>
            <a:lstStyle/>
            <a:p>
              <a:pPr algn="ctr"/>
              <a:r>
                <a:rPr kumimoji="1" lang="en-US" altLang="zh-CN" sz="6000" b="1" dirty="0">
                  <a:solidFill>
                    <a:schemeClr val="bg1"/>
                  </a:solidFill>
                  <a:latin typeface="微软雅黑" charset="-122"/>
                </a:rPr>
                <a:t>PART</a:t>
              </a:r>
              <a:r>
                <a:rPr kumimoji="1" lang="zh-CN" altLang="en-US" sz="6000" b="1" dirty="0">
                  <a:solidFill>
                    <a:schemeClr val="bg1"/>
                  </a:solidFill>
                  <a:latin typeface="微软雅黑" charset="-122"/>
                </a:rPr>
                <a:t> </a:t>
              </a:r>
              <a:r>
                <a:rPr kumimoji="1" lang="en-US" altLang="zh-CN" sz="6000" b="1" dirty="0">
                  <a:solidFill>
                    <a:schemeClr val="bg1"/>
                  </a:solidFill>
                  <a:latin typeface="微软雅黑" charset="-122"/>
                </a:rPr>
                <a:t>THREE</a:t>
              </a:r>
            </a:p>
          </p:txBody>
        </p:sp>
      </p:grpSp>
      <p:sp>
        <p:nvSpPr>
          <p:cNvPr id="5" name="文本框 4"/>
          <p:cNvSpPr txBox="1"/>
          <p:nvPr/>
        </p:nvSpPr>
        <p:spPr>
          <a:xfrm>
            <a:off x="2726055" y="3308350"/>
            <a:ext cx="6739890" cy="1322070"/>
          </a:xfrm>
          <a:prstGeom prst="rect">
            <a:avLst/>
          </a:prstGeom>
          <a:noFill/>
          <a:ln>
            <a:noFill/>
          </a:ln>
        </p:spPr>
        <p:txBody>
          <a:bodyPr wrap="square" rtlCol="0">
            <a:spAutoFit/>
          </a:bodyPr>
          <a:lstStyle/>
          <a:p>
            <a:pPr algn="ctr"/>
            <a:r>
              <a:rPr kumimoji="1" lang="zh-CN" sz="8000" b="1" dirty="0">
                <a:solidFill>
                  <a:schemeClr val="bg1"/>
                </a:solidFill>
                <a:latin typeface="微软雅黑" charset="-122"/>
                <a:ea typeface="微软雅黑" charset="-122"/>
                <a:cs typeface="微软雅黑" charset="-122"/>
                <a:sym typeface="+mn-ea"/>
              </a:rPr>
              <a:t>会话技术</a:t>
            </a:r>
            <a:endParaRPr kumimoji="1" lang="zh-CN" sz="8000" b="1" dirty="0">
              <a:solidFill>
                <a:schemeClr val="bg1"/>
              </a:solidFill>
              <a:latin typeface="微软雅黑" charset="-122"/>
              <a:ea typeface="微软雅黑" charset="-122"/>
              <a:cs typeface="微软雅黑" charset="-122"/>
            </a:endParaRPr>
          </a:p>
        </p:txBody>
      </p:sp>
      <p:grpSp>
        <p:nvGrpSpPr>
          <p:cNvPr id="7" name="组 6"/>
          <p:cNvGrpSpPr/>
          <p:nvPr/>
        </p:nvGrpSpPr>
        <p:grpSpPr>
          <a:xfrm rot="1718587">
            <a:off x="2632591" y="1169804"/>
            <a:ext cx="1024513" cy="1398348"/>
            <a:chOff x="3087349" y="2414413"/>
            <a:chExt cx="1024513" cy="1398348"/>
          </a:xfrm>
        </p:grpSpPr>
        <p:sp>
          <p:nvSpPr>
            <p:cNvPr id="8" name="椭圆 7"/>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9" name="椭圆 8"/>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0" name="椭圆 9"/>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 name="椭圆 10"/>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lstStyle/>
          <a:p>
            <a:pPr algn="ctr"/>
            <a:r>
              <a:rPr kumimoji="1" lang="zh-CN" altLang="en-US" dirty="0">
                <a:solidFill>
                  <a:schemeClr val="bg1"/>
                </a:solidFill>
                <a:latin typeface="微软雅黑" charset="-122"/>
              </a:rPr>
              <a:t>潭州教育</a:t>
            </a:r>
            <a:r>
              <a:rPr kumimoji="1" lang="en-US" altLang="zh-CN" dirty="0">
                <a:solidFill>
                  <a:schemeClr val="bg1"/>
                </a:solidFill>
                <a:latin typeface="微软雅黑" charset="-122"/>
              </a:rPr>
              <a:t>python</a:t>
            </a:r>
            <a:r>
              <a:rPr kumimoji="1" lang="zh-CN" altLang="en-US" dirty="0">
                <a:solidFill>
                  <a:schemeClr val="bg1"/>
                </a:solidFill>
                <a:latin typeface="微软雅黑" charset="-122"/>
              </a:rPr>
              <a:t>学院</a:t>
            </a:r>
          </a:p>
        </p:txBody>
      </p:sp>
    </p:spTree>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69620" y="260350"/>
            <a:ext cx="3604260" cy="529590"/>
          </a:xfrm>
        </p:spPr>
        <p:txBody>
          <a:bodyPr/>
          <a:lstStyle/>
          <a:p>
            <a:r>
              <a:rPr kumimoji="1" lang="en-US" altLang="zh-CN" dirty="0"/>
              <a:t>PART</a:t>
            </a:r>
            <a:r>
              <a:rPr kumimoji="1" lang="zh-CN" altLang="en-US" dirty="0"/>
              <a:t> </a:t>
            </a:r>
            <a:r>
              <a:rPr kumimoji="1" lang="en-US" altLang="zh-CN" dirty="0"/>
              <a:t>THREE</a:t>
            </a:r>
            <a:r>
              <a:rPr kumimoji="1" lang="zh-CN" altLang="en-US" dirty="0"/>
              <a:t> </a:t>
            </a:r>
            <a:r>
              <a:rPr kumimoji="1" lang="zh-CN" dirty="0">
                <a:ea typeface="微软雅黑" charset="-122"/>
                <a:cs typeface="微软雅黑" charset="-122"/>
                <a:sym typeface="+mn-ea"/>
              </a:rPr>
              <a:t>会话技术</a:t>
            </a:r>
            <a:endParaRPr kumimoji="1" lang="zh-CN" dirty="0">
              <a:latin typeface="微软雅黑" charset="-122"/>
              <a:ea typeface="微软雅黑" charset="-122"/>
              <a:cs typeface="微软雅黑" charset="-122"/>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lstStyle/>
          <a:p>
            <a:pPr algn="ctr"/>
            <a:r>
              <a:rPr kumimoji="1" lang="zh-CN" altLang="en-US" dirty="0">
                <a:solidFill>
                  <a:schemeClr val="bg1"/>
                </a:solidFill>
                <a:latin typeface="微软雅黑" charset="-122"/>
              </a:rPr>
              <a:t>潭州教育</a:t>
            </a:r>
            <a:r>
              <a:rPr kumimoji="1" lang="en-US" altLang="zh-CN" dirty="0">
                <a:solidFill>
                  <a:schemeClr val="bg1"/>
                </a:solidFill>
                <a:latin typeface="微软雅黑" charset="-122"/>
              </a:rPr>
              <a:t>python</a:t>
            </a:r>
            <a:r>
              <a:rPr kumimoji="1" lang="zh-CN" altLang="en-US" dirty="0">
                <a:solidFill>
                  <a:schemeClr val="bg1"/>
                </a:solidFill>
                <a:latin typeface="微软雅黑" charset="-122"/>
              </a:rPr>
              <a:t>学院</a:t>
            </a:r>
          </a:p>
        </p:txBody>
      </p:sp>
      <p:sp>
        <p:nvSpPr>
          <p:cNvPr id="3" name="矩形 2"/>
          <p:cNvSpPr/>
          <p:nvPr/>
        </p:nvSpPr>
        <p:spPr>
          <a:xfrm>
            <a:off x="5743663" y="260226"/>
            <a:ext cx="1493520" cy="549910"/>
          </a:xfrm>
          <a:prstGeom prst="rect">
            <a:avLst/>
          </a:prstGeom>
          <a:noFill/>
        </p:spPr>
        <p:txBody>
          <a:bodyPr wrap="none" lIns="96435" tIns="48218" rIns="96435" bIns="48218">
            <a:spAutoFit/>
          </a:bodyPr>
          <a:lstStyle/>
          <a:p>
            <a:pPr algn="ctr"/>
            <a:r>
              <a:rPr lang="en-US" sz="2955" b="1" dirty="0" err="1">
                <a:solidFill>
                  <a:schemeClr val="bg1"/>
                </a:solidFill>
                <a:effectLst>
                  <a:outerShdw blurRad="38100" dist="19050" dir="2700000" algn="tl" rotWithShape="0">
                    <a:schemeClr val="dk1">
                      <a:lumMod val="50000"/>
                      <a:alpha val="40000"/>
                    </a:schemeClr>
                  </a:outerShdw>
                </a:effectLst>
                <a:latin typeface="微软雅黑" charset="-122"/>
                <a:ea typeface="微软雅黑" charset="-122"/>
              </a:rPr>
              <a:t>Cookie</a:t>
            </a:r>
            <a:endParaRPr lang="en-US" sz="2955" b="1" dirty="0">
              <a:solidFill>
                <a:schemeClr val="bg1"/>
              </a:solidFill>
              <a:effectLst>
                <a:outerShdw blurRad="38100" dist="19050" dir="2700000" algn="tl" rotWithShape="0">
                  <a:schemeClr val="dk1">
                    <a:lumMod val="50000"/>
                    <a:alpha val="40000"/>
                  </a:schemeClr>
                </a:outerShdw>
              </a:effectLst>
              <a:latin typeface="微软雅黑" charset="-122"/>
              <a:ea typeface="微软雅黑" charset="-122"/>
            </a:endParaRPr>
          </a:p>
        </p:txBody>
      </p:sp>
      <p:sp>
        <p:nvSpPr>
          <p:cNvPr id="4" name="文本框 3"/>
          <p:cNvSpPr txBox="1"/>
          <p:nvPr/>
        </p:nvSpPr>
        <p:spPr>
          <a:xfrm>
            <a:off x="1569085" y="1525905"/>
            <a:ext cx="9054465" cy="4092575"/>
          </a:xfrm>
          <a:prstGeom prst="rect">
            <a:avLst/>
          </a:prstGeom>
          <a:noFill/>
        </p:spPr>
        <p:txBody>
          <a:bodyPr wrap="square" rtlCol="0" anchor="t">
            <a:spAutoFit/>
          </a:bodyPr>
          <a:lstStyle/>
          <a:p>
            <a:r>
              <a:rPr lang="zh-CN" altLang="en-US" sz="2000" b="1">
                <a:solidFill>
                  <a:schemeClr val="bg1"/>
                </a:solidFill>
                <a:latin typeface="微软雅黑" charset="-122"/>
                <a:ea typeface="微软雅黑" charset="-122"/>
                <a:cs typeface="微软雅黑" charset="-122"/>
              </a:rPr>
              <a:t>http是无状态的，那服务端怎么区分同一个用户的连续请求呢，这就用到了会话技术：cookie和session。</a:t>
            </a:r>
          </a:p>
          <a:p>
            <a:endParaRPr lang="zh-CN" altLang="en-US" sz="2000" b="1">
              <a:solidFill>
                <a:schemeClr val="bg1"/>
              </a:solidFill>
              <a:latin typeface="微软雅黑" charset="-122"/>
              <a:ea typeface="微软雅黑" charset="-122"/>
              <a:cs typeface="微软雅黑" charset="-122"/>
            </a:endParaRPr>
          </a:p>
          <a:p>
            <a:r>
              <a:rPr lang="zh-CN" altLang="en-US" sz="2000" b="1">
                <a:solidFill>
                  <a:schemeClr val="bg1"/>
                </a:solidFill>
                <a:latin typeface="微软雅黑" charset="-122"/>
                <a:ea typeface="微软雅黑" charset="-122"/>
                <a:cs typeface="微软雅黑" charset="-122"/>
              </a:rPr>
              <a:t>Cookie有时也用其复数形式 Cookies，英文是饼干的意思。指某些网站为了辨别用户身份、进行 session 跟踪而储存在用户本地终端上的数据（通常经过加密）。最新的规范是 RFC6265  。</a:t>
            </a:r>
          </a:p>
          <a:p>
            <a:endParaRPr lang="zh-CN" altLang="en-US" sz="2000" b="1">
              <a:solidFill>
                <a:schemeClr val="bg1"/>
              </a:solidFill>
              <a:latin typeface="微软雅黑" charset="-122"/>
              <a:ea typeface="微软雅黑" charset="-122"/>
              <a:cs typeface="微软雅黑" charset="-122"/>
            </a:endParaRPr>
          </a:p>
          <a:p>
            <a:r>
              <a:rPr lang="zh-CN" altLang="en-US" sz="2000" b="1">
                <a:solidFill>
                  <a:schemeClr val="bg1"/>
                </a:solidFill>
                <a:latin typeface="微软雅黑" charset="-122"/>
                <a:ea typeface="微软雅黑" charset="-122"/>
                <a:cs typeface="微软雅黑" charset="-122"/>
              </a:rPr>
              <a:t>Cookie其实就是由服务器发给客户端的特殊信息，而这些信息以文本文件的方式存放在客户端，然后客户端每次向服务器发送请求的时候都会带上这些特殊的信息。 服务器在接收到Cookie以后，会验证Cookie的信息，以此来辨别用户的身份。</a:t>
            </a:r>
          </a:p>
          <a:p>
            <a:endParaRPr lang="zh-CN" altLang="en-US" sz="2000" b="1">
              <a:solidFill>
                <a:schemeClr val="bg1"/>
              </a:solidFill>
              <a:latin typeface="微软雅黑" charset="-122"/>
              <a:ea typeface="微软雅黑" charset="-122"/>
              <a:cs typeface="微软雅黑" charset="-122"/>
            </a:endParaRPr>
          </a:p>
          <a:p>
            <a:r>
              <a:rPr lang="zh-CN" altLang="en-US" sz="2000" b="1">
                <a:solidFill>
                  <a:schemeClr val="bg1"/>
                </a:solidFill>
                <a:latin typeface="微软雅黑" charset="-122"/>
                <a:ea typeface="微软雅黑" charset="-122"/>
                <a:cs typeface="微软雅黑" charset="-122"/>
              </a:rPr>
              <a:t>Cookie可以理解为一个凭证。</a:t>
            </a:r>
          </a:p>
        </p:txBody>
      </p:sp>
    </p:spTree>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69620" y="260350"/>
            <a:ext cx="3604260" cy="529590"/>
          </a:xfrm>
        </p:spPr>
        <p:txBody>
          <a:bodyPr/>
          <a:lstStyle/>
          <a:p>
            <a:r>
              <a:rPr kumimoji="1" lang="en-US" altLang="zh-CN" dirty="0"/>
              <a:t>PART</a:t>
            </a:r>
            <a:r>
              <a:rPr kumimoji="1" lang="zh-CN" altLang="en-US" dirty="0"/>
              <a:t> </a:t>
            </a:r>
            <a:r>
              <a:rPr kumimoji="1" lang="en-US" altLang="zh-CN" dirty="0"/>
              <a:t>THREE</a:t>
            </a:r>
            <a:r>
              <a:rPr kumimoji="1" lang="zh-CN" altLang="en-US" dirty="0"/>
              <a:t> </a:t>
            </a:r>
            <a:r>
              <a:rPr kumimoji="1" lang="zh-CN" dirty="0">
                <a:ea typeface="微软雅黑" charset="-122"/>
                <a:cs typeface="微软雅黑" charset="-122"/>
                <a:sym typeface="+mn-ea"/>
              </a:rPr>
              <a:t>会话技术</a:t>
            </a:r>
            <a:endParaRPr kumimoji="1" lang="zh-CN" dirty="0">
              <a:latin typeface="微软雅黑" charset="-122"/>
              <a:ea typeface="微软雅黑" charset="-122"/>
              <a:cs typeface="微软雅黑" charset="-122"/>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lstStyle/>
          <a:p>
            <a:pPr algn="ctr"/>
            <a:r>
              <a:rPr kumimoji="1" lang="zh-CN" altLang="en-US" dirty="0">
                <a:solidFill>
                  <a:schemeClr val="bg1"/>
                </a:solidFill>
                <a:latin typeface="微软雅黑" charset="-122"/>
              </a:rPr>
              <a:t>潭州教育</a:t>
            </a:r>
            <a:r>
              <a:rPr kumimoji="1" lang="en-US" altLang="zh-CN" dirty="0">
                <a:solidFill>
                  <a:schemeClr val="bg1"/>
                </a:solidFill>
                <a:latin typeface="微软雅黑" charset="-122"/>
              </a:rPr>
              <a:t>python</a:t>
            </a:r>
            <a:r>
              <a:rPr kumimoji="1" lang="zh-CN" altLang="en-US" dirty="0">
                <a:solidFill>
                  <a:schemeClr val="bg1"/>
                </a:solidFill>
                <a:latin typeface="微软雅黑" charset="-122"/>
              </a:rPr>
              <a:t>学院</a:t>
            </a:r>
          </a:p>
        </p:txBody>
      </p:sp>
      <p:sp>
        <p:nvSpPr>
          <p:cNvPr id="3" name="矩形 2"/>
          <p:cNvSpPr/>
          <p:nvPr/>
        </p:nvSpPr>
        <p:spPr>
          <a:xfrm>
            <a:off x="5685561" y="260226"/>
            <a:ext cx="1609725" cy="549910"/>
          </a:xfrm>
          <a:prstGeom prst="rect">
            <a:avLst/>
          </a:prstGeom>
          <a:noFill/>
        </p:spPr>
        <p:txBody>
          <a:bodyPr wrap="none" lIns="96435" tIns="48218" rIns="96435" bIns="48218">
            <a:spAutoFit/>
          </a:bodyPr>
          <a:lstStyle/>
          <a:p>
            <a:pPr algn="ctr"/>
            <a:r>
              <a:rPr lang="en-US" sz="2955" b="1" dirty="0" err="1">
                <a:solidFill>
                  <a:schemeClr val="bg1"/>
                </a:solidFill>
                <a:effectLst>
                  <a:outerShdw blurRad="38100" dist="19050" dir="2700000" algn="tl" rotWithShape="0">
                    <a:schemeClr val="dk1">
                      <a:lumMod val="50000"/>
                      <a:alpha val="40000"/>
                    </a:schemeClr>
                  </a:outerShdw>
                </a:effectLst>
                <a:latin typeface="微软雅黑" charset="-122"/>
                <a:ea typeface="微软雅黑" charset="-122"/>
              </a:rPr>
              <a:t>Session</a:t>
            </a:r>
            <a:endParaRPr lang="en-US" sz="2955" b="1" dirty="0">
              <a:solidFill>
                <a:schemeClr val="bg1"/>
              </a:solidFill>
              <a:effectLst>
                <a:outerShdw blurRad="38100" dist="19050" dir="2700000" algn="tl" rotWithShape="0">
                  <a:schemeClr val="dk1">
                    <a:lumMod val="50000"/>
                    <a:alpha val="40000"/>
                  </a:schemeClr>
                </a:outerShdw>
              </a:effectLst>
              <a:latin typeface="微软雅黑" charset="-122"/>
              <a:ea typeface="微软雅黑" charset="-122"/>
            </a:endParaRPr>
          </a:p>
        </p:txBody>
      </p:sp>
      <p:sp>
        <p:nvSpPr>
          <p:cNvPr id="4" name="文本框 3"/>
          <p:cNvSpPr txBox="1"/>
          <p:nvPr/>
        </p:nvSpPr>
        <p:spPr>
          <a:xfrm>
            <a:off x="1569085" y="1525905"/>
            <a:ext cx="9054465" cy="4799965"/>
          </a:xfrm>
          <a:prstGeom prst="rect">
            <a:avLst/>
          </a:prstGeom>
          <a:noFill/>
        </p:spPr>
        <p:txBody>
          <a:bodyPr wrap="square" rtlCol="0" anchor="t">
            <a:spAutoFit/>
          </a:bodyPr>
          <a:lstStyle/>
          <a:p>
            <a:r>
              <a:rPr lang="zh-CN" altLang="en-US" b="1" dirty="0">
                <a:solidFill>
                  <a:schemeClr val="bg1"/>
                </a:solidFill>
                <a:latin typeface="微软雅黑" charset="-122"/>
                <a:ea typeface="微软雅黑" charset="-122"/>
                <a:cs typeface="微软雅黑" charset="-122"/>
              </a:rPr>
              <a:t>Session，中文经常翻译为会话，其本来的含义是指有始有终的一系列动作/消息，比如打电话时从拿起电话拨号到挂断电话这中间的一系列过程可以称之为一个session。这个词在各个领域都有在使用。</a:t>
            </a:r>
          </a:p>
          <a:p>
            <a:endParaRPr lang="zh-CN" altLang="en-US" b="1" dirty="0">
              <a:solidFill>
                <a:schemeClr val="bg1"/>
              </a:solidFill>
              <a:latin typeface="微软雅黑" charset="-122"/>
              <a:ea typeface="微软雅黑" charset="-122"/>
              <a:cs typeface="微软雅黑" charset="-122"/>
            </a:endParaRPr>
          </a:p>
          <a:p>
            <a:r>
              <a:rPr lang="zh-CN" altLang="en-US" b="1" dirty="0">
                <a:solidFill>
                  <a:schemeClr val="bg1"/>
                </a:solidFill>
                <a:latin typeface="微软雅黑" charset="-122"/>
                <a:ea typeface="微软雅黑" charset="-122"/>
                <a:cs typeface="微软雅黑" charset="-122"/>
              </a:rPr>
              <a:t>而我们web领域，一般使用的是其本义，一个浏览器窗口从打开到关闭这个期间。</a:t>
            </a:r>
          </a:p>
          <a:p>
            <a:endParaRPr lang="zh-CN" altLang="en-US" b="1" dirty="0">
              <a:solidFill>
                <a:schemeClr val="bg1"/>
              </a:solidFill>
              <a:latin typeface="微软雅黑" charset="-122"/>
              <a:ea typeface="微软雅黑" charset="-122"/>
              <a:cs typeface="微软雅黑" charset="-122"/>
            </a:endParaRPr>
          </a:p>
          <a:p>
            <a:r>
              <a:rPr lang="zh-CN" altLang="en-US" b="1" dirty="0">
                <a:solidFill>
                  <a:schemeClr val="bg1"/>
                </a:solidFill>
                <a:latin typeface="微软雅黑" charset="-122"/>
                <a:ea typeface="微软雅黑" charset="-122"/>
                <a:cs typeface="微软雅黑" charset="-122"/>
              </a:rPr>
              <a:t>Session的目的则是，在一个客户从打开浏览器到关闭浏览器这个期间内，发起的所有请求都可以被识别为同一个用户。而实现的方式则是，在一个客户打开浏览器开始访问网站的时候，会生成一个</a:t>
            </a:r>
            <a:r>
              <a:rPr lang="en-US" altLang="zh-CN" b="1" dirty="0">
                <a:solidFill>
                  <a:schemeClr val="bg1"/>
                </a:solidFill>
                <a:latin typeface="微软雅黑" charset="-122"/>
                <a:ea typeface="微软雅黑" charset="-122"/>
                <a:cs typeface="微软雅黑" charset="-122"/>
              </a:rPr>
              <a:t>cookie</a:t>
            </a:r>
            <a:r>
              <a:rPr lang="zh-CN" altLang="en-US" b="1" dirty="0">
                <a:solidFill>
                  <a:schemeClr val="bg1"/>
                </a:solidFill>
                <a:latin typeface="微软雅黑" charset="-122"/>
                <a:ea typeface="微软雅黑" charset="-122"/>
                <a:cs typeface="微软雅黑" charset="-122"/>
              </a:rPr>
              <a:t>，SessionID，这个ID每次的访问都会带上，而服务器会识别这个SessionID并且将与这个SessionID有关的数据保存在服务器上。由此来实现客户端的状态识别。因此</a:t>
            </a:r>
            <a:r>
              <a:rPr lang="en-US" altLang="zh-CN" b="1" dirty="0">
                <a:solidFill>
                  <a:srgbClr val="FF0000"/>
                </a:solidFill>
                <a:latin typeface="微软雅黑" charset="-122"/>
                <a:ea typeface="微软雅黑" charset="-122"/>
                <a:cs typeface="微软雅黑" charset="-122"/>
              </a:rPr>
              <a:t>session</a:t>
            </a:r>
            <a:r>
              <a:rPr lang="zh-CN" altLang="en-US" b="1" dirty="0">
                <a:solidFill>
                  <a:srgbClr val="FF0000"/>
                </a:solidFill>
                <a:latin typeface="微软雅黑" charset="-122"/>
                <a:ea typeface="微软雅黑" charset="-122"/>
                <a:cs typeface="微软雅黑" charset="-122"/>
              </a:rPr>
              <a:t>是基于</a:t>
            </a:r>
            <a:r>
              <a:rPr lang="en-US" altLang="zh-CN" b="1" dirty="0">
                <a:solidFill>
                  <a:srgbClr val="FF0000"/>
                </a:solidFill>
                <a:latin typeface="微软雅黑" charset="-122"/>
                <a:ea typeface="微软雅黑" charset="-122"/>
                <a:cs typeface="微软雅黑" charset="-122"/>
              </a:rPr>
              <a:t>cookie</a:t>
            </a:r>
            <a:r>
              <a:rPr lang="zh-CN" altLang="en-US" b="1" dirty="0">
                <a:solidFill>
                  <a:srgbClr val="FF0000"/>
                </a:solidFill>
                <a:latin typeface="微软雅黑" charset="-122"/>
                <a:ea typeface="微软雅黑" charset="-122"/>
                <a:cs typeface="微软雅黑" charset="-122"/>
              </a:rPr>
              <a:t>的</a:t>
            </a:r>
          </a:p>
          <a:p>
            <a:endParaRPr lang="zh-CN" altLang="en-US" b="1" dirty="0">
              <a:solidFill>
                <a:schemeClr val="bg1"/>
              </a:solidFill>
              <a:latin typeface="微软雅黑" charset="-122"/>
              <a:ea typeface="微软雅黑" charset="-122"/>
              <a:cs typeface="微软雅黑" charset="-122"/>
            </a:endParaRPr>
          </a:p>
          <a:p>
            <a:r>
              <a:rPr lang="zh-CN" altLang="en-US" b="1" dirty="0">
                <a:solidFill>
                  <a:schemeClr val="bg1"/>
                </a:solidFill>
                <a:latin typeface="微软雅黑" charset="-122"/>
                <a:ea typeface="微软雅黑" charset="-122"/>
                <a:cs typeface="微软雅黑" charset="-122"/>
              </a:rPr>
              <a:t>Session与Cookie相反，</a:t>
            </a:r>
            <a:r>
              <a:rPr lang="zh-CN" altLang="en-US" b="1" dirty="0">
                <a:solidFill>
                  <a:srgbClr val="FF0000"/>
                </a:solidFill>
                <a:latin typeface="微软雅黑" charset="-122"/>
                <a:ea typeface="微软雅黑" charset="-122"/>
                <a:cs typeface="微软雅黑" charset="-122"/>
              </a:rPr>
              <a:t>Session是存储在服务器上的数据</a:t>
            </a:r>
            <a:r>
              <a:rPr lang="zh-CN" altLang="en-US" b="1" dirty="0">
                <a:solidFill>
                  <a:schemeClr val="bg1"/>
                </a:solidFill>
                <a:latin typeface="微软雅黑" charset="-122"/>
                <a:ea typeface="微软雅黑" charset="-122"/>
                <a:cs typeface="微软雅黑" charset="-122"/>
              </a:rPr>
              <a:t>，只由客户端传上来的SessionId来进行判定，所以相对于Cookie，Session的安全性更高。</a:t>
            </a:r>
          </a:p>
          <a:p>
            <a:endParaRPr lang="zh-CN" altLang="en-US" b="1" dirty="0">
              <a:solidFill>
                <a:schemeClr val="bg1"/>
              </a:solidFill>
              <a:latin typeface="微软雅黑" charset="-122"/>
              <a:ea typeface="微软雅黑" charset="-122"/>
              <a:cs typeface="微软雅黑" charset="-122"/>
            </a:endParaRPr>
          </a:p>
          <a:p>
            <a:r>
              <a:rPr lang="zh-CN" altLang="en-US" b="1" dirty="0">
                <a:solidFill>
                  <a:schemeClr val="bg1"/>
                </a:solidFill>
                <a:latin typeface="微软雅黑" charset="-122"/>
                <a:ea typeface="微软雅黑" charset="-122"/>
                <a:cs typeface="微软雅黑" charset="-122"/>
              </a:rPr>
              <a:t>一般SessionID会在浏览器被关闭时丢弃，或者服务器会验证Session的活跃程度，例如30分钟某一个SessionID都没有活跃，那么也会被识别为失效。</a:t>
            </a:r>
            <a:endParaRPr lang="en-US" altLang="zh-CN" b="1" dirty="0">
              <a:solidFill>
                <a:schemeClr val="bg1"/>
              </a:solidFill>
              <a:latin typeface="微软雅黑" charset="-122"/>
              <a:ea typeface="微软雅黑" charset="-122"/>
              <a:cs typeface="微软雅黑" charset="-122"/>
            </a:endParaRPr>
          </a:p>
        </p:txBody>
      </p:sp>
    </p:spTree>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555922" y="2164888"/>
            <a:ext cx="5088255" cy="1038225"/>
            <a:chOff x="3226037" y="1344566"/>
            <a:chExt cx="5088255" cy="1038225"/>
          </a:xfrm>
        </p:grpSpPr>
        <p:sp>
          <p:nvSpPr>
            <p:cNvPr id="3" name="矩形 2"/>
            <p:cNvSpPr/>
            <p:nvPr/>
          </p:nvSpPr>
          <p:spPr>
            <a:xfrm>
              <a:off x="3226037" y="1344566"/>
              <a:ext cx="5088255" cy="103822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4" name="文本框 3"/>
            <p:cNvSpPr txBox="1"/>
            <p:nvPr/>
          </p:nvSpPr>
          <p:spPr>
            <a:xfrm>
              <a:off x="3226037" y="1344566"/>
              <a:ext cx="5079365" cy="1014730"/>
            </a:xfrm>
            <a:prstGeom prst="rect">
              <a:avLst/>
            </a:prstGeom>
            <a:noFill/>
            <a:ln>
              <a:noFill/>
            </a:ln>
          </p:spPr>
          <p:txBody>
            <a:bodyPr wrap="square" rtlCol="0">
              <a:spAutoFit/>
            </a:bodyPr>
            <a:lstStyle/>
            <a:p>
              <a:pPr algn="ctr"/>
              <a:r>
                <a:rPr kumimoji="1" lang="en-US" altLang="zh-CN" sz="6000" b="1" dirty="0">
                  <a:solidFill>
                    <a:schemeClr val="bg1"/>
                  </a:solidFill>
                  <a:latin typeface="微软雅黑" charset="-122"/>
                </a:rPr>
                <a:t>PART</a:t>
              </a:r>
              <a:r>
                <a:rPr kumimoji="1" lang="zh-CN" altLang="en-US" sz="6000" b="1" dirty="0">
                  <a:solidFill>
                    <a:schemeClr val="bg1"/>
                  </a:solidFill>
                  <a:latin typeface="微软雅黑" charset="-122"/>
                </a:rPr>
                <a:t> </a:t>
              </a:r>
              <a:r>
                <a:rPr kumimoji="1" lang="en-US" altLang="zh-CN" sz="6000" b="1" dirty="0">
                  <a:solidFill>
                    <a:schemeClr val="bg1"/>
                  </a:solidFill>
                  <a:latin typeface="微软雅黑" charset="-122"/>
                </a:rPr>
                <a:t>FOUR</a:t>
              </a:r>
            </a:p>
          </p:txBody>
        </p:sp>
      </p:grpSp>
      <p:sp>
        <p:nvSpPr>
          <p:cNvPr id="5" name="文本框 4"/>
          <p:cNvSpPr txBox="1"/>
          <p:nvPr/>
        </p:nvSpPr>
        <p:spPr>
          <a:xfrm>
            <a:off x="2726055" y="3308350"/>
            <a:ext cx="6739890" cy="2553335"/>
          </a:xfrm>
          <a:prstGeom prst="rect">
            <a:avLst/>
          </a:prstGeom>
          <a:noFill/>
          <a:ln>
            <a:noFill/>
          </a:ln>
        </p:spPr>
        <p:txBody>
          <a:bodyPr wrap="square" rtlCol="0">
            <a:spAutoFit/>
          </a:bodyPr>
          <a:lstStyle/>
          <a:p>
            <a:pPr algn="ctr"/>
            <a:r>
              <a:rPr kumimoji="1" lang="zh-CN" sz="8000" b="1" dirty="0">
                <a:solidFill>
                  <a:schemeClr val="bg1"/>
                </a:solidFill>
                <a:latin typeface="微软雅黑" charset="-122"/>
                <a:ea typeface="微软雅黑" charset="-122"/>
                <a:cs typeface="微软雅黑" charset="-122"/>
              </a:rPr>
              <a:t>利用</a:t>
            </a:r>
            <a:r>
              <a:rPr kumimoji="1" lang="en-US" altLang="zh-CN" sz="8000" b="1" dirty="0">
                <a:solidFill>
                  <a:schemeClr val="bg1"/>
                </a:solidFill>
                <a:latin typeface="微软雅黑" charset="-122"/>
                <a:ea typeface="微软雅黑" charset="-122"/>
                <a:cs typeface="微软雅黑" charset="-122"/>
              </a:rPr>
              <a:t>socket</a:t>
            </a:r>
            <a:r>
              <a:rPr kumimoji="1" lang="zh-CN" altLang="en-US" sz="8000" b="1" dirty="0">
                <a:solidFill>
                  <a:schemeClr val="bg1"/>
                </a:solidFill>
                <a:latin typeface="微软雅黑" charset="-122"/>
                <a:ea typeface="微软雅黑" charset="-122"/>
                <a:cs typeface="微软雅黑" charset="-122"/>
              </a:rPr>
              <a:t>下载一张图片</a:t>
            </a:r>
          </a:p>
        </p:txBody>
      </p:sp>
      <p:grpSp>
        <p:nvGrpSpPr>
          <p:cNvPr id="7" name="组 6"/>
          <p:cNvGrpSpPr/>
          <p:nvPr/>
        </p:nvGrpSpPr>
        <p:grpSpPr>
          <a:xfrm rot="1718587">
            <a:off x="2632591" y="1169804"/>
            <a:ext cx="1024513" cy="1398348"/>
            <a:chOff x="3087349" y="2414413"/>
            <a:chExt cx="1024513" cy="1398348"/>
          </a:xfrm>
        </p:grpSpPr>
        <p:sp>
          <p:nvSpPr>
            <p:cNvPr id="8" name="椭圆 7"/>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9" name="椭圆 8"/>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0" name="椭圆 9"/>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 name="椭圆 10"/>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lstStyle/>
          <a:p>
            <a:pPr algn="ctr"/>
            <a:r>
              <a:rPr kumimoji="1" lang="zh-CN" altLang="en-US" dirty="0">
                <a:solidFill>
                  <a:schemeClr val="bg1"/>
                </a:solidFill>
                <a:latin typeface="微软雅黑" charset="-122"/>
              </a:rPr>
              <a:t>潭州教育</a:t>
            </a:r>
            <a:r>
              <a:rPr kumimoji="1" lang="en-US" altLang="zh-CN" dirty="0">
                <a:solidFill>
                  <a:schemeClr val="bg1"/>
                </a:solidFill>
                <a:latin typeface="微软雅黑" charset="-122"/>
              </a:rPr>
              <a:t>python</a:t>
            </a:r>
            <a:r>
              <a:rPr kumimoji="1" lang="zh-CN" altLang="en-US" dirty="0">
                <a:solidFill>
                  <a:schemeClr val="bg1"/>
                </a:solidFill>
                <a:latin typeface="微软雅黑" charset="-122"/>
              </a:rPr>
              <a:t>学院</a:t>
            </a:r>
          </a:p>
        </p:txBody>
      </p:sp>
    </p:spTree>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69620" y="260350"/>
            <a:ext cx="5484495" cy="529590"/>
          </a:xfrm>
        </p:spPr>
        <p:txBody>
          <a:bodyPr/>
          <a:lstStyle/>
          <a:p>
            <a:r>
              <a:rPr kumimoji="1" lang="en-US" altLang="zh-CN" dirty="0"/>
              <a:t>PART</a:t>
            </a:r>
            <a:r>
              <a:rPr kumimoji="1" lang="zh-CN" altLang="en-US" dirty="0"/>
              <a:t> </a:t>
            </a:r>
            <a:r>
              <a:rPr kumimoji="1" lang="en-US" altLang="zh-CN" dirty="0"/>
              <a:t>FOUR</a:t>
            </a:r>
            <a:r>
              <a:rPr kumimoji="1" lang="zh-CN" altLang="en-US" dirty="0"/>
              <a:t> 利用</a:t>
            </a:r>
            <a:r>
              <a:rPr kumimoji="1" lang="en-US" dirty="0">
                <a:latin typeface="微软雅黑" charset="-122"/>
                <a:ea typeface="微软雅黑" charset="-122"/>
                <a:cs typeface="微软雅黑" charset="-122"/>
              </a:rPr>
              <a:t>socket</a:t>
            </a:r>
            <a:r>
              <a:rPr kumimoji="1" lang="zh-CN" altLang="en-US" dirty="0">
                <a:latin typeface="微软雅黑" charset="-122"/>
                <a:ea typeface="微软雅黑" charset="-122"/>
                <a:cs typeface="微软雅黑" charset="-122"/>
              </a:rPr>
              <a:t>下载一张图片</a:t>
            </a: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lstStyle/>
          <a:p>
            <a:pPr algn="ctr"/>
            <a:r>
              <a:rPr kumimoji="1" lang="zh-CN" altLang="en-US" dirty="0">
                <a:solidFill>
                  <a:schemeClr val="bg1"/>
                </a:solidFill>
                <a:latin typeface="微软雅黑" charset="-122"/>
              </a:rPr>
              <a:t>潭州教育</a:t>
            </a:r>
            <a:r>
              <a:rPr kumimoji="1" lang="en-US" altLang="zh-CN" dirty="0">
                <a:solidFill>
                  <a:schemeClr val="bg1"/>
                </a:solidFill>
                <a:latin typeface="微软雅黑" charset="-122"/>
              </a:rPr>
              <a:t>python</a:t>
            </a:r>
            <a:r>
              <a:rPr kumimoji="1" lang="zh-CN" altLang="en-US" dirty="0">
                <a:solidFill>
                  <a:schemeClr val="bg1"/>
                </a:solidFill>
                <a:latin typeface="微软雅黑" charset="-122"/>
              </a:rPr>
              <a:t>学院</a:t>
            </a:r>
          </a:p>
        </p:txBody>
      </p:sp>
      <p:sp>
        <p:nvSpPr>
          <p:cNvPr id="6" name="矩形 5"/>
          <p:cNvSpPr/>
          <p:nvPr/>
        </p:nvSpPr>
        <p:spPr>
          <a:xfrm>
            <a:off x="3512820" y="1212850"/>
            <a:ext cx="5166360" cy="549910"/>
          </a:xfrm>
          <a:prstGeom prst="rect">
            <a:avLst/>
          </a:prstGeom>
          <a:noFill/>
        </p:spPr>
        <p:txBody>
          <a:bodyPr wrap="square" lIns="96435" tIns="48218" rIns="96435" bIns="48218">
            <a:spAutoFit/>
          </a:bodyPr>
          <a:lstStyle/>
          <a:p>
            <a:pPr algn="ctr"/>
            <a:r>
              <a:rPr lang="zh-CN" sz="2955" b="1" dirty="0">
                <a:solidFill>
                  <a:schemeClr val="bg1"/>
                </a:solidFill>
                <a:effectLst>
                  <a:outerShdw blurRad="38100" dist="19050" dir="2700000" algn="tl" rotWithShape="0">
                    <a:schemeClr val="dk1">
                      <a:lumMod val="50000"/>
                      <a:alpha val="40000"/>
                    </a:schemeClr>
                  </a:outerShdw>
                </a:effectLst>
                <a:latin typeface="微软雅黑" charset="-122"/>
                <a:ea typeface="微软雅黑" charset="-122"/>
              </a:rPr>
              <a:t>利用谷歌浏览器分析</a:t>
            </a:r>
            <a:r>
              <a:rPr lang="en-US" altLang="zh-CN" sz="2955" b="1" dirty="0">
                <a:solidFill>
                  <a:schemeClr val="bg1"/>
                </a:solidFill>
                <a:effectLst>
                  <a:outerShdw blurRad="38100" dist="19050" dir="2700000" algn="tl" rotWithShape="0">
                    <a:schemeClr val="dk1">
                      <a:lumMod val="50000"/>
                      <a:alpha val="40000"/>
                    </a:schemeClr>
                  </a:outerShdw>
                </a:effectLst>
                <a:latin typeface="微软雅黑" charset="-122"/>
                <a:ea typeface="微软雅黑" charset="-122"/>
              </a:rPr>
              <a:t>http</a:t>
            </a:r>
            <a:r>
              <a:rPr lang="zh-CN" altLang="en-US" sz="2955" b="1" dirty="0">
                <a:solidFill>
                  <a:schemeClr val="bg1"/>
                </a:solidFill>
                <a:effectLst>
                  <a:outerShdw blurRad="38100" dist="19050" dir="2700000" algn="tl" rotWithShape="0">
                    <a:schemeClr val="dk1">
                      <a:lumMod val="50000"/>
                      <a:alpha val="40000"/>
                    </a:schemeClr>
                  </a:outerShdw>
                </a:effectLst>
                <a:latin typeface="微软雅黑" charset="-122"/>
                <a:ea typeface="微软雅黑" charset="-122"/>
              </a:rPr>
              <a:t>请求</a:t>
            </a:r>
          </a:p>
        </p:txBody>
      </p:sp>
      <p:pic>
        <p:nvPicPr>
          <p:cNvPr id="3" name="图片 2"/>
          <p:cNvPicPr>
            <a:picLocks noChangeAspect="1"/>
          </p:cNvPicPr>
          <p:nvPr/>
        </p:nvPicPr>
        <p:blipFill>
          <a:blip r:embed="rId3"/>
          <a:stretch>
            <a:fillRect/>
          </a:stretch>
        </p:blipFill>
        <p:spPr>
          <a:xfrm>
            <a:off x="2483485" y="2335530"/>
            <a:ext cx="7172325" cy="393573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69620" y="260350"/>
            <a:ext cx="5484495" cy="529590"/>
          </a:xfrm>
        </p:spPr>
        <p:txBody>
          <a:bodyPr/>
          <a:lstStyle/>
          <a:p>
            <a:r>
              <a:rPr kumimoji="1" lang="en-US" altLang="zh-CN" dirty="0"/>
              <a:t>PART</a:t>
            </a:r>
            <a:r>
              <a:rPr kumimoji="1" lang="zh-CN" altLang="en-US" dirty="0"/>
              <a:t> </a:t>
            </a:r>
            <a:r>
              <a:rPr kumimoji="1" lang="en-US" altLang="zh-CN" dirty="0"/>
              <a:t>FOUR</a:t>
            </a:r>
            <a:r>
              <a:rPr kumimoji="1" lang="zh-CN" altLang="en-US" dirty="0"/>
              <a:t> 利用</a:t>
            </a:r>
            <a:r>
              <a:rPr kumimoji="1" lang="en-US" dirty="0">
                <a:latin typeface="微软雅黑" charset="-122"/>
                <a:ea typeface="微软雅黑" charset="-122"/>
                <a:cs typeface="微软雅黑" charset="-122"/>
              </a:rPr>
              <a:t>socket</a:t>
            </a:r>
            <a:r>
              <a:rPr kumimoji="1" lang="zh-CN" altLang="en-US" dirty="0">
                <a:latin typeface="微软雅黑" charset="-122"/>
                <a:ea typeface="微软雅黑" charset="-122"/>
                <a:cs typeface="微软雅黑" charset="-122"/>
              </a:rPr>
              <a:t>下载一张图片</a:t>
            </a: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lstStyle/>
          <a:p>
            <a:pPr algn="ctr"/>
            <a:r>
              <a:rPr kumimoji="1" lang="zh-CN" altLang="en-US" dirty="0">
                <a:solidFill>
                  <a:schemeClr val="bg1"/>
                </a:solidFill>
                <a:latin typeface="微软雅黑" charset="-122"/>
              </a:rPr>
              <a:t>潭州教育</a:t>
            </a:r>
            <a:r>
              <a:rPr kumimoji="1" lang="en-US" altLang="zh-CN" dirty="0">
                <a:solidFill>
                  <a:schemeClr val="bg1"/>
                </a:solidFill>
                <a:latin typeface="微软雅黑" charset="-122"/>
              </a:rPr>
              <a:t>python</a:t>
            </a:r>
            <a:r>
              <a:rPr kumimoji="1" lang="zh-CN" altLang="en-US" dirty="0">
                <a:solidFill>
                  <a:schemeClr val="bg1"/>
                </a:solidFill>
                <a:latin typeface="微软雅黑" charset="-122"/>
              </a:rPr>
              <a:t>学院</a:t>
            </a:r>
          </a:p>
        </p:txBody>
      </p:sp>
      <p:sp>
        <p:nvSpPr>
          <p:cNvPr id="6" name="矩形 5"/>
          <p:cNvSpPr/>
          <p:nvPr/>
        </p:nvSpPr>
        <p:spPr>
          <a:xfrm>
            <a:off x="6581775" y="260350"/>
            <a:ext cx="3074035" cy="549910"/>
          </a:xfrm>
          <a:prstGeom prst="rect">
            <a:avLst/>
          </a:prstGeom>
          <a:noFill/>
        </p:spPr>
        <p:txBody>
          <a:bodyPr wrap="square" lIns="96435" tIns="48218" rIns="96435" bIns="48218">
            <a:spAutoFit/>
          </a:bodyPr>
          <a:lstStyle/>
          <a:p>
            <a:pPr algn="ctr"/>
            <a:r>
              <a:rPr lang="zh-CN" sz="2955" b="1" dirty="0">
                <a:solidFill>
                  <a:schemeClr val="bg1"/>
                </a:solidFill>
                <a:effectLst>
                  <a:outerShdw blurRad="38100" dist="19050" dir="2700000" algn="tl" rotWithShape="0">
                    <a:schemeClr val="dk1">
                      <a:lumMod val="50000"/>
                      <a:alpha val="40000"/>
                    </a:schemeClr>
                  </a:outerShdw>
                </a:effectLst>
                <a:latin typeface="微软雅黑" charset="-122"/>
                <a:ea typeface="微软雅黑" charset="-122"/>
              </a:rPr>
              <a:t>代码案例</a:t>
            </a:r>
          </a:p>
        </p:txBody>
      </p:sp>
      <p:pic>
        <p:nvPicPr>
          <p:cNvPr id="4" name="图片 3"/>
          <p:cNvPicPr>
            <a:picLocks noChangeAspect="1"/>
          </p:cNvPicPr>
          <p:nvPr/>
        </p:nvPicPr>
        <p:blipFill>
          <a:blip r:embed="rId3"/>
          <a:stretch>
            <a:fillRect/>
          </a:stretch>
        </p:blipFill>
        <p:spPr>
          <a:xfrm>
            <a:off x="2878455" y="1252220"/>
            <a:ext cx="6434455" cy="518350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69620" y="260350"/>
            <a:ext cx="1026795" cy="529590"/>
          </a:xfrm>
        </p:spPr>
        <p:txBody>
          <a:bodyPr/>
          <a:lstStyle/>
          <a:p>
            <a:r>
              <a:rPr kumimoji="1" lang="zh-CN" altLang="en-US" dirty="0"/>
              <a:t> </a:t>
            </a:r>
            <a:r>
              <a:rPr kumimoji="1" lang="zh-CN" altLang="en-US" dirty="0">
                <a:latin typeface="微软雅黑" charset="-122"/>
                <a:ea typeface="微软雅黑" charset="-122"/>
                <a:cs typeface="微软雅黑" charset="-122"/>
              </a:rPr>
              <a:t>总结</a:t>
            </a:r>
          </a:p>
        </p:txBody>
      </p:sp>
      <p:pic>
        <p:nvPicPr>
          <p:cNvPr id="20" name="图片 19" descr="logo"/>
          <p:cNvPicPr>
            <a:picLocks noChangeAspect="1"/>
          </p:cNvPicPr>
          <p:nvPr/>
        </p:nvPicPr>
        <p:blipFill>
          <a:blip r:embed="rId3"/>
          <a:stretch>
            <a:fillRect/>
          </a:stretch>
        </p:blipFill>
        <p:spPr>
          <a:xfrm>
            <a:off x="10290810" y="6320155"/>
            <a:ext cx="1914525" cy="523875"/>
          </a:xfrm>
          <a:prstGeom prst="rect">
            <a:avLst/>
          </a:prstGeom>
        </p:spPr>
      </p:pic>
      <p:sp>
        <p:nvSpPr>
          <p:cNvPr id="10" name="Freeform 381"/>
          <p:cNvSpPr>
            <a:spLocks noEditPoints="1"/>
          </p:cNvSpPr>
          <p:nvPr/>
        </p:nvSpPr>
        <p:spPr bwMode="auto">
          <a:xfrm>
            <a:off x="5841679" y="1929070"/>
            <a:ext cx="1144587" cy="1103709"/>
          </a:xfrm>
          <a:custGeom>
            <a:avLst/>
            <a:gdLst>
              <a:gd name="T0" fmla="*/ 138 w 280"/>
              <a:gd name="T1" fmla="*/ 237 h 270"/>
              <a:gd name="T2" fmla="*/ 165 w 280"/>
              <a:gd name="T3" fmla="*/ 210 h 270"/>
              <a:gd name="T4" fmla="*/ 73 w 280"/>
              <a:gd name="T5" fmla="*/ 210 h 270"/>
              <a:gd name="T6" fmla="*/ 61 w 280"/>
              <a:gd name="T7" fmla="*/ 237 h 270"/>
              <a:gd name="T8" fmla="*/ 133 w 280"/>
              <a:gd name="T9" fmla="*/ 243 h 270"/>
              <a:gd name="T10" fmla="*/ 101 w 280"/>
              <a:gd name="T11" fmla="*/ 207 h 270"/>
              <a:gd name="T12" fmla="*/ 181 w 280"/>
              <a:gd name="T13" fmla="*/ 207 h 270"/>
              <a:gd name="T14" fmla="*/ 147 w 280"/>
              <a:gd name="T15" fmla="*/ 242 h 270"/>
              <a:gd name="T16" fmla="*/ 202 w 280"/>
              <a:gd name="T17" fmla="*/ 253 h 270"/>
              <a:gd name="T18" fmla="*/ 202 w 280"/>
              <a:gd name="T19" fmla="*/ 219 h 270"/>
              <a:gd name="T20" fmla="*/ 222 w 280"/>
              <a:gd name="T21" fmla="*/ 200 h 270"/>
              <a:gd name="T22" fmla="*/ 64 w 280"/>
              <a:gd name="T23" fmla="*/ 166 h 270"/>
              <a:gd name="T24" fmla="*/ 79 w 280"/>
              <a:gd name="T25" fmla="*/ 197 h 270"/>
              <a:gd name="T26" fmla="*/ 71 w 280"/>
              <a:gd name="T27" fmla="*/ 156 h 270"/>
              <a:gd name="T28" fmla="*/ 184 w 280"/>
              <a:gd name="T29" fmla="*/ 196 h 270"/>
              <a:gd name="T30" fmla="*/ 221 w 280"/>
              <a:gd name="T31" fmla="*/ 191 h 270"/>
              <a:gd name="T32" fmla="*/ 230 w 280"/>
              <a:gd name="T33" fmla="*/ 100 h 270"/>
              <a:gd name="T34" fmla="*/ 214 w 280"/>
              <a:gd name="T35" fmla="*/ 148 h 270"/>
              <a:gd name="T36" fmla="*/ 248 w 280"/>
              <a:gd name="T37" fmla="*/ 177 h 270"/>
              <a:gd name="T38" fmla="*/ 231 w 280"/>
              <a:gd name="T39" fmla="*/ 101 h 270"/>
              <a:gd name="T40" fmla="*/ 14 w 280"/>
              <a:gd name="T41" fmla="*/ 137 h 270"/>
              <a:gd name="T42" fmla="*/ 38 w 280"/>
              <a:gd name="T43" fmla="*/ 171 h 270"/>
              <a:gd name="T44" fmla="*/ 61 w 280"/>
              <a:gd name="T45" fmla="*/ 156 h 270"/>
              <a:gd name="T46" fmla="*/ 51 w 280"/>
              <a:gd name="T47" fmla="*/ 101 h 270"/>
              <a:gd name="T48" fmla="*/ 179 w 280"/>
              <a:gd name="T49" fmla="*/ 133 h 270"/>
              <a:gd name="T50" fmla="*/ 111 w 280"/>
              <a:gd name="T51" fmla="*/ 160 h 270"/>
              <a:gd name="T52" fmla="*/ 139 w 280"/>
              <a:gd name="T53" fmla="*/ 94 h 270"/>
              <a:gd name="T54" fmla="*/ 208 w 280"/>
              <a:gd name="T55" fmla="*/ 133 h 270"/>
              <a:gd name="T56" fmla="*/ 221 w 280"/>
              <a:gd name="T57" fmla="*/ 97 h 270"/>
              <a:gd name="T58" fmla="*/ 60 w 280"/>
              <a:gd name="T59" fmla="*/ 96 h 270"/>
              <a:gd name="T60" fmla="*/ 69 w 280"/>
              <a:gd name="T61" fmla="*/ 133 h 270"/>
              <a:gd name="T62" fmla="*/ 93 w 280"/>
              <a:gd name="T63" fmla="*/ 87 h 270"/>
              <a:gd name="T64" fmla="*/ 87 w 280"/>
              <a:gd name="T65" fmla="*/ 114 h 270"/>
              <a:gd name="T66" fmla="*/ 105 w 280"/>
              <a:gd name="T67" fmla="*/ 201 h 270"/>
              <a:gd name="T68" fmla="*/ 174 w 280"/>
              <a:gd name="T69" fmla="*/ 201 h 270"/>
              <a:gd name="T70" fmla="*/ 191 w 280"/>
              <a:gd name="T71" fmla="*/ 114 h 270"/>
              <a:gd name="T72" fmla="*/ 139 w 280"/>
              <a:gd name="T73" fmla="*/ 50 h 270"/>
              <a:gd name="T74" fmla="*/ 116 w 280"/>
              <a:gd name="T75" fmla="*/ 78 h 270"/>
              <a:gd name="T76" fmla="*/ 142 w 280"/>
              <a:gd name="T77" fmla="*/ 50 h 270"/>
              <a:gd name="T78" fmla="*/ 147 w 280"/>
              <a:gd name="T79" fmla="*/ 46 h 270"/>
              <a:gd name="T80" fmla="*/ 181 w 280"/>
              <a:gd name="T81" fmla="*/ 81 h 270"/>
              <a:gd name="T82" fmla="*/ 222 w 280"/>
              <a:gd name="T83" fmla="*/ 71 h 270"/>
              <a:gd name="T84" fmla="*/ 200 w 280"/>
              <a:gd name="T85" fmla="*/ 50 h 270"/>
              <a:gd name="T86" fmla="*/ 97 w 280"/>
              <a:gd name="T87" fmla="*/ 30 h 270"/>
              <a:gd name="T88" fmla="*/ 57 w 280"/>
              <a:gd name="T89" fmla="*/ 87 h 270"/>
              <a:gd name="T90" fmla="*/ 103 w 280"/>
              <a:gd name="T91" fmla="*/ 78 h 270"/>
              <a:gd name="T92" fmla="*/ 131 w 280"/>
              <a:gd name="T93" fmla="*/ 42 h 270"/>
              <a:gd name="T94" fmla="*/ 222 w 280"/>
              <a:gd name="T95" fmla="*/ 21 h 270"/>
              <a:gd name="T96" fmla="*/ 230 w 280"/>
              <a:gd name="T97" fmla="*/ 91 h 270"/>
              <a:gd name="T98" fmla="*/ 276 w 280"/>
              <a:gd name="T99" fmla="*/ 159 h 270"/>
              <a:gd name="T100" fmla="*/ 231 w 280"/>
              <a:gd name="T101" fmla="*/ 207 h 270"/>
              <a:gd name="T102" fmla="*/ 245 w 280"/>
              <a:gd name="T103" fmla="*/ 243 h 270"/>
              <a:gd name="T104" fmla="*/ 206 w 280"/>
              <a:gd name="T105" fmla="*/ 266 h 270"/>
              <a:gd name="T106" fmla="*/ 138 w 280"/>
              <a:gd name="T107" fmla="*/ 248 h 270"/>
              <a:gd name="T108" fmla="*/ 51 w 280"/>
              <a:gd name="T109" fmla="*/ 239 h 270"/>
              <a:gd name="T110" fmla="*/ 29 w 280"/>
              <a:gd name="T111" fmla="*/ 187 h 270"/>
              <a:gd name="T112" fmla="*/ 2 w 280"/>
              <a:gd name="T113" fmla="*/ 129 h 270"/>
              <a:gd name="T114" fmla="*/ 48 w 280"/>
              <a:gd name="T115" fmla="*/ 67 h 270"/>
              <a:gd name="T116" fmla="*/ 119 w 280"/>
              <a:gd name="T117" fmla="*/ 26 h 270"/>
              <a:gd name="T118" fmla="*/ 172 w 280"/>
              <a:gd name="T119" fmla="*/ 21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0" h="270">
                <a:moveTo>
                  <a:pt x="116" y="209"/>
                </a:moveTo>
                <a:lnTo>
                  <a:pt x="115" y="209"/>
                </a:lnTo>
                <a:lnTo>
                  <a:pt x="114" y="211"/>
                </a:lnTo>
                <a:lnTo>
                  <a:pt x="114" y="212"/>
                </a:lnTo>
                <a:lnTo>
                  <a:pt x="126" y="226"/>
                </a:lnTo>
                <a:lnTo>
                  <a:pt x="138" y="237"/>
                </a:lnTo>
                <a:lnTo>
                  <a:pt x="139" y="238"/>
                </a:lnTo>
                <a:lnTo>
                  <a:pt x="142" y="237"/>
                </a:lnTo>
                <a:lnTo>
                  <a:pt x="153" y="226"/>
                </a:lnTo>
                <a:lnTo>
                  <a:pt x="165" y="212"/>
                </a:lnTo>
                <a:lnTo>
                  <a:pt x="166" y="211"/>
                </a:lnTo>
                <a:lnTo>
                  <a:pt x="165" y="210"/>
                </a:lnTo>
                <a:lnTo>
                  <a:pt x="163" y="209"/>
                </a:lnTo>
                <a:lnTo>
                  <a:pt x="116" y="209"/>
                </a:lnTo>
                <a:close/>
                <a:moveTo>
                  <a:pt x="79" y="203"/>
                </a:moveTo>
                <a:lnTo>
                  <a:pt x="77" y="203"/>
                </a:lnTo>
                <a:lnTo>
                  <a:pt x="75" y="205"/>
                </a:lnTo>
                <a:lnTo>
                  <a:pt x="73" y="210"/>
                </a:lnTo>
                <a:lnTo>
                  <a:pt x="69" y="212"/>
                </a:lnTo>
                <a:lnTo>
                  <a:pt x="64" y="215"/>
                </a:lnTo>
                <a:lnTo>
                  <a:pt x="59" y="217"/>
                </a:lnTo>
                <a:lnTo>
                  <a:pt x="57" y="219"/>
                </a:lnTo>
                <a:lnTo>
                  <a:pt x="57" y="220"/>
                </a:lnTo>
                <a:lnTo>
                  <a:pt x="61" y="237"/>
                </a:lnTo>
                <a:lnTo>
                  <a:pt x="70" y="248"/>
                </a:lnTo>
                <a:lnTo>
                  <a:pt x="82" y="256"/>
                </a:lnTo>
                <a:lnTo>
                  <a:pt x="97" y="258"/>
                </a:lnTo>
                <a:lnTo>
                  <a:pt x="114" y="254"/>
                </a:lnTo>
                <a:lnTo>
                  <a:pt x="131" y="244"/>
                </a:lnTo>
                <a:lnTo>
                  <a:pt x="133" y="243"/>
                </a:lnTo>
                <a:lnTo>
                  <a:pt x="133" y="242"/>
                </a:lnTo>
                <a:lnTo>
                  <a:pt x="131" y="240"/>
                </a:lnTo>
                <a:lnTo>
                  <a:pt x="119" y="228"/>
                </a:lnTo>
                <a:lnTo>
                  <a:pt x="106" y="211"/>
                </a:lnTo>
                <a:lnTo>
                  <a:pt x="103" y="209"/>
                </a:lnTo>
                <a:lnTo>
                  <a:pt x="101" y="207"/>
                </a:lnTo>
                <a:lnTo>
                  <a:pt x="98" y="207"/>
                </a:lnTo>
                <a:lnTo>
                  <a:pt x="88" y="206"/>
                </a:lnTo>
                <a:lnTo>
                  <a:pt x="79" y="203"/>
                </a:lnTo>
                <a:close/>
                <a:moveTo>
                  <a:pt x="220" y="198"/>
                </a:moveTo>
                <a:lnTo>
                  <a:pt x="202" y="203"/>
                </a:lnTo>
                <a:lnTo>
                  <a:pt x="181" y="207"/>
                </a:lnTo>
                <a:lnTo>
                  <a:pt x="179" y="207"/>
                </a:lnTo>
                <a:lnTo>
                  <a:pt x="176" y="209"/>
                </a:lnTo>
                <a:lnTo>
                  <a:pt x="174" y="211"/>
                </a:lnTo>
                <a:lnTo>
                  <a:pt x="161" y="228"/>
                </a:lnTo>
                <a:lnTo>
                  <a:pt x="148" y="240"/>
                </a:lnTo>
                <a:lnTo>
                  <a:pt x="147" y="242"/>
                </a:lnTo>
                <a:lnTo>
                  <a:pt x="147" y="243"/>
                </a:lnTo>
                <a:lnTo>
                  <a:pt x="148" y="244"/>
                </a:lnTo>
                <a:lnTo>
                  <a:pt x="163" y="253"/>
                </a:lnTo>
                <a:lnTo>
                  <a:pt x="177" y="257"/>
                </a:lnTo>
                <a:lnTo>
                  <a:pt x="191" y="257"/>
                </a:lnTo>
                <a:lnTo>
                  <a:pt x="202" y="253"/>
                </a:lnTo>
                <a:lnTo>
                  <a:pt x="203" y="252"/>
                </a:lnTo>
                <a:lnTo>
                  <a:pt x="204" y="251"/>
                </a:lnTo>
                <a:lnTo>
                  <a:pt x="203" y="249"/>
                </a:lnTo>
                <a:lnTo>
                  <a:pt x="198" y="239"/>
                </a:lnTo>
                <a:lnTo>
                  <a:pt x="198" y="228"/>
                </a:lnTo>
                <a:lnTo>
                  <a:pt x="202" y="219"/>
                </a:lnTo>
                <a:lnTo>
                  <a:pt x="209" y="211"/>
                </a:lnTo>
                <a:lnTo>
                  <a:pt x="221" y="207"/>
                </a:lnTo>
                <a:lnTo>
                  <a:pt x="222" y="206"/>
                </a:lnTo>
                <a:lnTo>
                  <a:pt x="223" y="205"/>
                </a:lnTo>
                <a:lnTo>
                  <a:pt x="222" y="201"/>
                </a:lnTo>
                <a:lnTo>
                  <a:pt x="222" y="200"/>
                </a:lnTo>
                <a:lnTo>
                  <a:pt x="221" y="198"/>
                </a:lnTo>
                <a:lnTo>
                  <a:pt x="220" y="198"/>
                </a:lnTo>
                <a:close/>
                <a:moveTo>
                  <a:pt x="69" y="155"/>
                </a:moveTo>
                <a:lnTo>
                  <a:pt x="68" y="155"/>
                </a:lnTo>
                <a:lnTo>
                  <a:pt x="68" y="156"/>
                </a:lnTo>
                <a:lnTo>
                  <a:pt x="64" y="166"/>
                </a:lnTo>
                <a:lnTo>
                  <a:pt x="64" y="168"/>
                </a:lnTo>
                <a:lnTo>
                  <a:pt x="65" y="170"/>
                </a:lnTo>
                <a:lnTo>
                  <a:pt x="73" y="177"/>
                </a:lnTo>
                <a:lnTo>
                  <a:pt x="78" y="186"/>
                </a:lnTo>
                <a:lnTo>
                  <a:pt x="79" y="196"/>
                </a:lnTo>
                <a:lnTo>
                  <a:pt x="79" y="197"/>
                </a:lnTo>
                <a:lnTo>
                  <a:pt x="80" y="198"/>
                </a:lnTo>
                <a:lnTo>
                  <a:pt x="93" y="201"/>
                </a:lnTo>
                <a:lnTo>
                  <a:pt x="94" y="200"/>
                </a:lnTo>
                <a:lnTo>
                  <a:pt x="96" y="198"/>
                </a:lnTo>
                <a:lnTo>
                  <a:pt x="96" y="196"/>
                </a:lnTo>
                <a:lnTo>
                  <a:pt x="71" y="156"/>
                </a:lnTo>
                <a:lnTo>
                  <a:pt x="70" y="155"/>
                </a:lnTo>
                <a:lnTo>
                  <a:pt x="69" y="155"/>
                </a:lnTo>
                <a:close/>
                <a:moveTo>
                  <a:pt x="209" y="155"/>
                </a:moveTo>
                <a:lnTo>
                  <a:pt x="208" y="155"/>
                </a:lnTo>
                <a:lnTo>
                  <a:pt x="207" y="156"/>
                </a:lnTo>
                <a:lnTo>
                  <a:pt x="184" y="196"/>
                </a:lnTo>
                <a:lnTo>
                  <a:pt x="184" y="198"/>
                </a:lnTo>
                <a:lnTo>
                  <a:pt x="185" y="200"/>
                </a:lnTo>
                <a:lnTo>
                  <a:pt x="186" y="201"/>
                </a:lnTo>
                <a:lnTo>
                  <a:pt x="204" y="197"/>
                </a:lnTo>
                <a:lnTo>
                  <a:pt x="220" y="192"/>
                </a:lnTo>
                <a:lnTo>
                  <a:pt x="221" y="191"/>
                </a:lnTo>
                <a:lnTo>
                  <a:pt x="221" y="189"/>
                </a:lnTo>
                <a:lnTo>
                  <a:pt x="218" y="173"/>
                </a:lnTo>
                <a:lnTo>
                  <a:pt x="212" y="156"/>
                </a:lnTo>
                <a:lnTo>
                  <a:pt x="211" y="155"/>
                </a:lnTo>
                <a:lnTo>
                  <a:pt x="209" y="155"/>
                </a:lnTo>
                <a:close/>
                <a:moveTo>
                  <a:pt x="230" y="100"/>
                </a:moveTo>
                <a:lnTo>
                  <a:pt x="229" y="101"/>
                </a:lnTo>
                <a:lnTo>
                  <a:pt x="227" y="103"/>
                </a:lnTo>
                <a:lnTo>
                  <a:pt x="222" y="120"/>
                </a:lnTo>
                <a:lnTo>
                  <a:pt x="214" y="140"/>
                </a:lnTo>
                <a:lnTo>
                  <a:pt x="214" y="143"/>
                </a:lnTo>
                <a:lnTo>
                  <a:pt x="214" y="148"/>
                </a:lnTo>
                <a:lnTo>
                  <a:pt x="222" y="168"/>
                </a:lnTo>
                <a:lnTo>
                  <a:pt x="227" y="186"/>
                </a:lnTo>
                <a:lnTo>
                  <a:pt x="229" y="187"/>
                </a:lnTo>
                <a:lnTo>
                  <a:pt x="230" y="187"/>
                </a:lnTo>
                <a:lnTo>
                  <a:pt x="231" y="187"/>
                </a:lnTo>
                <a:lnTo>
                  <a:pt x="248" y="177"/>
                </a:lnTo>
                <a:lnTo>
                  <a:pt x="259" y="164"/>
                </a:lnTo>
                <a:lnTo>
                  <a:pt x="266" y="151"/>
                </a:lnTo>
                <a:lnTo>
                  <a:pt x="266" y="137"/>
                </a:lnTo>
                <a:lnTo>
                  <a:pt x="259" y="124"/>
                </a:lnTo>
                <a:lnTo>
                  <a:pt x="249" y="111"/>
                </a:lnTo>
                <a:lnTo>
                  <a:pt x="231" y="101"/>
                </a:lnTo>
                <a:lnTo>
                  <a:pt x="230" y="100"/>
                </a:lnTo>
                <a:close/>
                <a:moveTo>
                  <a:pt x="50" y="100"/>
                </a:moveTo>
                <a:lnTo>
                  <a:pt x="48" y="100"/>
                </a:lnTo>
                <a:lnTo>
                  <a:pt x="31" y="111"/>
                </a:lnTo>
                <a:lnTo>
                  <a:pt x="19" y="124"/>
                </a:lnTo>
                <a:lnTo>
                  <a:pt x="14" y="137"/>
                </a:lnTo>
                <a:lnTo>
                  <a:pt x="14" y="151"/>
                </a:lnTo>
                <a:lnTo>
                  <a:pt x="19" y="164"/>
                </a:lnTo>
                <a:lnTo>
                  <a:pt x="31" y="177"/>
                </a:lnTo>
                <a:lnTo>
                  <a:pt x="33" y="177"/>
                </a:lnTo>
                <a:lnTo>
                  <a:pt x="34" y="175"/>
                </a:lnTo>
                <a:lnTo>
                  <a:pt x="38" y="171"/>
                </a:lnTo>
                <a:lnTo>
                  <a:pt x="43" y="169"/>
                </a:lnTo>
                <a:lnTo>
                  <a:pt x="48" y="168"/>
                </a:lnTo>
                <a:lnTo>
                  <a:pt x="55" y="168"/>
                </a:lnTo>
                <a:lnTo>
                  <a:pt x="56" y="166"/>
                </a:lnTo>
                <a:lnTo>
                  <a:pt x="57" y="165"/>
                </a:lnTo>
                <a:lnTo>
                  <a:pt x="61" y="156"/>
                </a:lnTo>
                <a:lnTo>
                  <a:pt x="64" y="148"/>
                </a:lnTo>
                <a:lnTo>
                  <a:pt x="65" y="143"/>
                </a:lnTo>
                <a:lnTo>
                  <a:pt x="64" y="140"/>
                </a:lnTo>
                <a:lnTo>
                  <a:pt x="57" y="120"/>
                </a:lnTo>
                <a:lnTo>
                  <a:pt x="52" y="103"/>
                </a:lnTo>
                <a:lnTo>
                  <a:pt x="51" y="101"/>
                </a:lnTo>
                <a:lnTo>
                  <a:pt x="50" y="100"/>
                </a:lnTo>
                <a:close/>
                <a:moveTo>
                  <a:pt x="139" y="94"/>
                </a:moveTo>
                <a:lnTo>
                  <a:pt x="154" y="96"/>
                </a:lnTo>
                <a:lnTo>
                  <a:pt x="167" y="105"/>
                </a:lnTo>
                <a:lnTo>
                  <a:pt x="175" y="118"/>
                </a:lnTo>
                <a:lnTo>
                  <a:pt x="179" y="133"/>
                </a:lnTo>
                <a:lnTo>
                  <a:pt x="175" y="148"/>
                </a:lnTo>
                <a:lnTo>
                  <a:pt x="167" y="160"/>
                </a:lnTo>
                <a:lnTo>
                  <a:pt x="154" y="169"/>
                </a:lnTo>
                <a:lnTo>
                  <a:pt x="139" y="171"/>
                </a:lnTo>
                <a:lnTo>
                  <a:pt x="124" y="169"/>
                </a:lnTo>
                <a:lnTo>
                  <a:pt x="111" y="160"/>
                </a:lnTo>
                <a:lnTo>
                  <a:pt x="102" y="148"/>
                </a:lnTo>
                <a:lnTo>
                  <a:pt x="100" y="133"/>
                </a:lnTo>
                <a:lnTo>
                  <a:pt x="102" y="118"/>
                </a:lnTo>
                <a:lnTo>
                  <a:pt x="111" y="105"/>
                </a:lnTo>
                <a:lnTo>
                  <a:pt x="124" y="96"/>
                </a:lnTo>
                <a:lnTo>
                  <a:pt x="139" y="94"/>
                </a:lnTo>
                <a:close/>
                <a:moveTo>
                  <a:pt x="186" y="87"/>
                </a:moveTo>
                <a:lnTo>
                  <a:pt x="185" y="87"/>
                </a:lnTo>
                <a:lnTo>
                  <a:pt x="184" y="88"/>
                </a:lnTo>
                <a:lnTo>
                  <a:pt x="184" y="91"/>
                </a:lnTo>
                <a:lnTo>
                  <a:pt x="207" y="132"/>
                </a:lnTo>
                <a:lnTo>
                  <a:pt x="208" y="133"/>
                </a:lnTo>
                <a:lnTo>
                  <a:pt x="209" y="133"/>
                </a:lnTo>
                <a:lnTo>
                  <a:pt x="211" y="132"/>
                </a:lnTo>
                <a:lnTo>
                  <a:pt x="212" y="131"/>
                </a:lnTo>
                <a:lnTo>
                  <a:pt x="217" y="114"/>
                </a:lnTo>
                <a:lnTo>
                  <a:pt x="221" y="99"/>
                </a:lnTo>
                <a:lnTo>
                  <a:pt x="221" y="97"/>
                </a:lnTo>
                <a:lnTo>
                  <a:pt x="220" y="95"/>
                </a:lnTo>
                <a:lnTo>
                  <a:pt x="204" y="91"/>
                </a:lnTo>
                <a:lnTo>
                  <a:pt x="186" y="87"/>
                </a:lnTo>
                <a:close/>
                <a:moveTo>
                  <a:pt x="93" y="87"/>
                </a:moveTo>
                <a:lnTo>
                  <a:pt x="75" y="91"/>
                </a:lnTo>
                <a:lnTo>
                  <a:pt x="60" y="96"/>
                </a:lnTo>
                <a:lnTo>
                  <a:pt x="59" y="96"/>
                </a:lnTo>
                <a:lnTo>
                  <a:pt x="57" y="99"/>
                </a:lnTo>
                <a:lnTo>
                  <a:pt x="61" y="114"/>
                </a:lnTo>
                <a:lnTo>
                  <a:pt x="68" y="132"/>
                </a:lnTo>
                <a:lnTo>
                  <a:pt x="68" y="132"/>
                </a:lnTo>
                <a:lnTo>
                  <a:pt x="69" y="133"/>
                </a:lnTo>
                <a:lnTo>
                  <a:pt x="70" y="133"/>
                </a:lnTo>
                <a:lnTo>
                  <a:pt x="71" y="132"/>
                </a:lnTo>
                <a:lnTo>
                  <a:pt x="96" y="91"/>
                </a:lnTo>
                <a:lnTo>
                  <a:pt x="96" y="88"/>
                </a:lnTo>
                <a:lnTo>
                  <a:pt x="94" y="87"/>
                </a:lnTo>
                <a:lnTo>
                  <a:pt x="93" y="87"/>
                </a:lnTo>
                <a:close/>
                <a:moveTo>
                  <a:pt x="139" y="83"/>
                </a:moveTo>
                <a:lnTo>
                  <a:pt x="111" y="85"/>
                </a:lnTo>
                <a:lnTo>
                  <a:pt x="108" y="86"/>
                </a:lnTo>
                <a:lnTo>
                  <a:pt x="105" y="87"/>
                </a:lnTo>
                <a:lnTo>
                  <a:pt x="102" y="90"/>
                </a:lnTo>
                <a:lnTo>
                  <a:pt x="87" y="114"/>
                </a:lnTo>
                <a:lnTo>
                  <a:pt x="74" y="138"/>
                </a:lnTo>
                <a:lnTo>
                  <a:pt x="73" y="143"/>
                </a:lnTo>
                <a:lnTo>
                  <a:pt x="74" y="148"/>
                </a:lnTo>
                <a:lnTo>
                  <a:pt x="87" y="174"/>
                </a:lnTo>
                <a:lnTo>
                  <a:pt x="102" y="198"/>
                </a:lnTo>
                <a:lnTo>
                  <a:pt x="105" y="201"/>
                </a:lnTo>
                <a:lnTo>
                  <a:pt x="108" y="202"/>
                </a:lnTo>
                <a:lnTo>
                  <a:pt x="111" y="202"/>
                </a:lnTo>
                <a:lnTo>
                  <a:pt x="139" y="203"/>
                </a:lnTo>
                <a:lnTo>
                  <a:pt x="168" y="202"/>
                </a:lnTo>
                <a:lnTo>
                  <a:pt x="171" y="202"/>
                </a:lnTo>
                <a:lnTo>
                  <a:pt x="174" y="201"/>
                </a:lnTo>
                <a:lnTo>
                  <a:pt x="176" y="198"/>
                </a:lnTo>
                <a:lnTo>
                  <a:pt x="191" y="174"/>
                </a:lnTo>
                <a:lnTo>
                  <a:pt x="204" y="148"/>
                </a:lnTo>
                <a:lnTo>
                  <a:pt x="206" y="143"/>
                </a:lnTo>
                <a:lnTo>
                  <a:pt x="204" y="138"/>
                </a:lnTo>
                <a:lnTo>
                  <a:pt x="191" y="114"/>
                </a:lnTo>
                <a:lnTo>
                  <a:pt x="176" y="90"/>
                </a:lnTo>
                <a:lnTo>
                  <a:pt x="174" y="87"/>
                </a:lnTo>
                <a:lnTo>
                  <a:pt x="171" y="86"/>
                </a:lnTo>
                <a:lnTo>
                  <a:pt x="168" y="85"/>
                </a:lnTo>
                <a:lnTo>
                  <a:pt x="139" y="83"/>
                </a:lnTo>
                <a:close/>
                <a:moveTo>
                  <a:pt x="139" y="50"/>
                </a:moveTo>
                <a:lnTo>
                  <a:pt x="138" y="50"/>
                </a:lnTo>
                <a:lnTo>
                  <a:pt x="126" y="62"/>
                </a:lnTo>
                <a:lnTo>
                  <a:pt x="114" y="74"/>
                </a:lnTo>
                <a:lnTo>
                  <a:pt x="114" y="77"/>
                </a:lnTo>
                <a:lnTo>
                  <a:pt x="115" y="78"/>
                </a:lnTo>
                <a:lnTo>
                  <a:pt x="116" y="78"/>
                </a:lnTo>
                <a:lnTo>
                  <a:pt x="163" y="80"/>
                </a:lnTo>
                <a:lnTo>
                  <a:pt x="165" y="78"/>
                </a:lnTo>
                <a:lnTo>
                  <a:pt x="166" y="77"/>
                </a:lnTo>
                <a:lnTo>
                  <a:pt x="165" y="74"/>
                </a:lnTo>
                <a:lnTo>
                  <a:pt x="153" y="62"/>
                </a:lnTo>
                <a:lnTo>
                  <a:pt x="142" y="50"/>
                </a:lnTo>
                <a:lnTo>
                  <a:pt x="139" y="50"/>
                </a:lnTo>
                <a:close/>
                <a:moveTo>
                  <a:pt x="170" y="32"/>
                </a:moveTo>
                <a:lnTo>
                  <a:pt x="160" y="36"/>
                </a:lnTo>
                <a:lnTo>
                  <a:pt x="148" y="42"/>
                </a:lnTo>
                <a:lnTo>
                  <a:pt x="147" y="44"/>
                </a:lnTo>
                <a:lnTo>
                  <a:pt x="147" y="46"/>
                </a:lnTo>
                <a:lnTo>
                  <a:pt x="148" y="48"/>
                </a:lnTo>
                <a:lnTo>
                  <a:pt x="161" y="60"/>
                </a:lnTo>
                <a:lnTo>
                  <a:pt x="174" y="76"/>
                </a:lnTo>
                <a:lnTo>
                  <a:pt x="176" y="78"/>
                </a:lnTo>
                <a:lnTo>
                  <a:pt x="179" y="80"/>
                </a:lnTo>
                <a:lnTo>
                  <a:pt x="181" y="81"/>
                </a:lnTo>
                <a:lnTo>
                  <a:pt x="202" y="83"/>
                </a:lnTo>
                <a:lnTo>
                  <a:pt x="218" y="88"/>
                </a:lnTo>
                <a:lnTo>
                  <a:pt x="221" y="88"/>
                </a:lnTo>
                <a:lnTo>
                  <a:pt x="222" y="87"/>
                </a:lnTo>
                <a:lnTo>
                  <a:pt x="222" y="86"/>
                </a:lnTo>
                <a:lnTo>
                  <a:pt x="222" y="71"/>
                </a:lnTo>
                <a:lnTo>
                  <a:pt x="220" y="58"/>
                </a:lnTo>
                <a:lnTo>
                  <a:pt x="216" y="46"/>
                </a:lnTo>
                <a:lnTo>
                  <a:pt x="214" y="46"/>
                </a:lnTo>
                <a:lnTo>
                  <a:pt x="213" y="45"/>
                </a:lnTo>
                <a:lnTo>
                  <a:pt x="212" y="46"/>
                </a:lnTo>
                <a:lnTo>
                  <a:pt x="200" y="50"/>
                </a:lnTo>
                <a:lnTo>
                  <a:pt x="189" y="49"/>
                </a:lnTo>
                <a:lnTo>
                  <a:pt x="180" y="44"/>
                </a:lnTo>
                <a:lnTo>
                  <a:pt x="174" y="34"/>
                </a:lnTo>
                <a:lnTo>
                  <a:pt x="172" y="32"/>
                </a:lnTo>
                <a:lnTo>
                  <a:pt x="170" y="32"/>
                </a:lnTo>
                <a:close/>
                <a:moveTo>
                  <a:pt x="97" y="30"/>
                </a:moveTo>
                <a:lnTo>
                  <a:pt x="83" y="31"/>
                </a:lnTo>
                <a:lnTo>
                  <a:pt x="70" y="39"/>
                </a:lnTo>
                <a:lnTo>
                  <a:pt x="62" y="50"/>
                </a:lnTo>
                <a:lnTo>
                  <a:pt x="57" y="65"/>
                </a:lnTo>
                <a:lnTo>
                  <a:pt x="56" y="86"/>
                </a:lnTo>
                <a:lnTo>
                  <a:pt x="57" y="87"/>
                </a:lnTo>
                <a:lnTo>
                  <a:pt x="59" y="88"/>
                </a:lnTo>
                <a:lnTo>
                  <a:pt x="60" y="88"/>
                </a:lnTo>
                <a:lnTo>
                  <a:pt x="78" y="83"/>
                </a:lnTo>
                <a:lnTo>
                  <a:pt x="98" y="81"/>
                </a:lnTo>
                <a:lnTo>
                  <a:pt x="101" y="80"/>
                </a:lnTo>
                <a:lnTo>
                  <a:pt x="103" y="78"/>
                </a:lnTo>
                <a:lnTo>
                  <a:pt x="106" y="76"/>
                </a:lnTo>
                <a:lnTo>
                  <a:pt x="119" y="60"/>
                </a:lnTo>
                <a:lnTo>
                  <a:pt x="131" y="48"/>
                </a:lnTo>
                <a:lnTo>
                  <a:pt x="133" y="46"/>
                </a:lnTo>
                <a:lnTo>
                  <a:pt x="133" y="44"/>
                </a:lnTo>
                <a:lnTo>
                  <a:pt x="131" y="42"/>
                </a:lnTo>
                <a:lnTo>
                  <a:pt x="114" y="34"/>
                </a:lnTo>
                <a:lnTo>
                  <a:pt x="97" y="30"/>
                </a:lnTo>
                <a:close/>
                <a:moveTo>
                  <a:pt x="197" y="0"/>
                </a:moveTo>
                <a:lnTo>
                  <a:pt x="209" y="3"/>
                </a:lnTo>
                <a:lnTo>
                  <a:pt x="217" y="11"/>
                </a:lnTo>
                <a:lnTo>
                  <a:pt x="222" y="21"/>
                </a:lnTo>
                <a:lnTo>
                  <a:pt x="221" y="32"/>
                </a:lnTo>
                <a:lnTo>
                  <a:pt x="222" y="35"/>
                </a:lnTo>
                <a:lnTo>
                  <a:pt x="229" y="49"/>
                </a:lnTo>
                <a:lnTo>
                  <a:pt x="231" y="67"/>
                </a:lnTo>
                <a:lnTo>
                  <a:pt x="230" y="90"/>
                </a:lnTo>
                <a:lnTo>
                  <a:pt x="230" y="91"/>
                </a:lnTo>
                <a:lnTo>
                  <a:pt x="231" y="92"/>
                </a:lnTo>
                <a:lnTo>
                  <a:pt x="253" y="104"/>
                </a:lnTo>
                <a:lnTo>
                  <a:pt x="267" y="115"/>
                </a:lnTo>
                <a:lnTo>
                  <a:pt x="276" y="129"/>
                </a:lnTo>
                <a:lnTo>
                  <a:pt x="280" y="143"/>
                </a:lnTo>
                <a:lnTo>
                  <a:pt x="276" y="159"/>
                </a:lnTo>
                <a:lnTo>
                  <a:pt x="267" y="171"/>
                </a:lnTo>
                <a:lnTo>
                  <a:pt x="252" y="184"/>
                </a:lnTo>
                <a:lnTo>
                  <a:pt x="231" y="194"/>
                </a:lnTo>
                <a:lnTo>
                  <a:pt x="230" y="196"/>
                </a:lnTo>
                <a:lnTo>
                  <a:pt x="230" y="197"/>
                </a:lnTo>
                <a:lnTo>
                  <a:pt x="231" y="207"/>
                </a:lnTo>
                <a:lnTo>
                  <a:pt x="231" y="209"/>
                </a:lnTo>
                <a:lnTo>
                  <a:pt x="232" y="209"/>
                </a:lnTo>
                <a:lnTo>
                  <a:pt x="240" y="215"/>
                </a:lnTo>
                <a:lnTo>
                  <a:pt x="246" y="223"/>
                </a:lnTo>
                <a:lnTo>
                  <a:pt x="248" y="233"/>
                </a:lnTo>
                <a:lnTo>
                  <a:pt x="245" y="243"/>
                </a:lnTo>
                <a:lnTo>
                  <a:pt x="239" y="252"/>
                </a:lnTo>
                <a:lnTo>
                  <a:pt x="230" y="257"/>
                </a:lnTo>
                <a:lnTo>
                  <a:pt x="220" y="257"/>
                </a:lnTo>
                <a:lnTo>
                  <a:pt x="218" y="258"/>
                </a:lnTo>
                <a:lnTo>
                  <a:pt x="217" y="258"/>
                </a:lnTo>
                <a:lnTo>
                  <a:pt x="206" y="266"/>
                </a:lnTo>
                <a:lnTo>
                  <a:pt x="193" y="270"/>
                </a:lnTo>
                <a:lnTo>
                  <a:pt x="177" y="267"/>
                </a:lnTo>
                <a:lnTo>
                  <a:pt x="160" y="261"/>
                </a:lnTo>
                <a:lnTo>
                  <a:pt x="142" y="248"/>
                </a:lnTo>
                <a:lnTo>
                  <a:pt x="139" y="248"/>
                </a:lnTo>
                <a:lnTo>
                  <a:pt x="138" y="248"/>
                </a:lnTo>
                <a:lnTo>
                  <a:pt x="119" y="262"/>
                </a:lnTo>
                <a:lnTo>
                  <a:pt x="100" y="269"/>
                </a:lnTo>
                <a:lnTo>
                  <a:pt x="83" y="269"/>
                </a:lnTo>
                <a:lnTo>
                  <a:pt x="69" y="265"/>
                </a:lnTo>
                <a:lnTo>
                  <a:pt x="59" y="254"/>
                </a:lnTo>
                <a:lnTo>
                  <a:pt x="51" y="239"/>
                </a:lnTo>
                <a:lnTo>
                  <a:pt x="48" y="219"/>
                </a:lnTo>
                <a:lnTo>
                  <a:pt x="47" y="217"/>
                </a:lnTo>
                <a:lnTo>
                  <a:pt x="46" y="216"/>
                </a:lnTo>
                <a:lnTo>
                  <a:pt x="36" y="210"/>
                </a:lnTo>
                <a:lnTo>
                  <a:pt x="29" y="200"/>
                </a:lnTo>
                <a:lnTo>
                  <a:pt x="29" y="187"/>
                </a:lnTo>
                <a:lnTo>
                  <a:pt x="29" y="186"/>
                </a:lnTo>
                <a:lnTo>
                  <a:pt x="28" y="184"/>
                </a:lnTo>
                <a:lnTo>
                  <a:pt x="13" y="173"/>
                </a:lnTo>
                <a:lnTo>
                  <a:pt x="4" y="159"/>
                </a:lnTo>
                <a:lnTo>
                  <a:pt x="0" y="145"/>
                </a:lnTo>
                <a:lnTo>
                  <a:pt x="2" y="129"/>
                </a:lnTo>
                <a:lnTo>
                  <a:pt x="11" y="115"/>
                </a:lnTo>
                <a:lnTo>
                  <a:pt x="27" y="104"/>
                </a:lnTo>
                <a:lnTo>
                  <a:pt x="48" y="92"/>
                </a:lnTo>
                <a:lnTo>
                  <a:pt x="50" y="91"/>
                </a:lnTo>
                <a:lnTo>
                  <a:pt x="50" y="90"/>
                </a:lnTo>
                <a:lnTo>
                  <a:pt x="48" y="67"/>
                </a:lnTo>
                <a:lnTo>
                  <a:pt x="51" y="48"/>
                </a:lnTo>
                <a:lnTo>
                  <a:pt x="59" y="32"/>
                </a:lnTo>
                <a:lnTo>
                  <a:pt x="70" y="23"/>
                </a:lnTo>
                <a:lnTo>
                  <a:pt x="84" y="18"/>
                </a:lnTo>
                <a:lnTo>
                  <a:pt x="100" y="19"/>
                </a:lnTo>
                <a:lnTo>
                  <a:pt x="119" y="26"/>
                </a:lnTo>
                <a:lnTo>
                  <a:pt x="138" y="39"/>
                </a:lnTo>
                <a:lnTo>
                  <a:pt x="139" y="40"/>
                </a:lnTo>
                <a:lnTo>
                  <a:pt x="142" y="39"/>
                </a:lnTo>
                <a:lnTo>
                  <a:pt x="156" y="28"/>
                </a:lnTo>
                <a:lnTo>
                  <a:pt x="171" y="22"/>
                </a:lnTo>
                <a:lnTo>
                  <a:pt x="172" y="21"/>
                </a:lnTo>
                <a:lnTo>
                  <a:pt x="172" y="19"/>
                </a:lnTo>
                <a:lnTo>
                  <a:pt x="177" y="9"/>
                </a:lnTo>
                <a:lnTo>
                  <a:pt x="186" y="3"/>
                </a:lnTo>
                <a:lnTo>
                  <a:pt x="197" y="0"/>
                </a:lnTo>
                <a:close/>
              </a:path>
            </a:pathLst>
          </a:custGeom>
          <a:solidFill>
            <a:schemeClr val="bg1">
              <a:alpha val="80000"/>
            </a:schemeClr>
          </a:solidFill>
          <a:ln w="0">
            <a:noFill/>
            <a:prstDash val="solid"/>
            <a:round/>
          </a:ln>
        </p:spPr>
        <p:txBody>
          <a:bodyPr vert="horz" wrap="square" lIns="91440" tIns="45720" rIns="91440" bIns="45720" numCol="1" anchor="t" anchorCtr="0" compatLnSpc="1"/>
          <a:lstStyle/>
          <a:p>
            <a:endParaRPr lang="zh-CN" altLang="en-US">
              <a:latin typeface="微软雅黑" charset="-122"/>
            </a:endParaRPr>
          </a:p>
        </p:txBody>
      </p:sp>
      <p:grpSp>
        <p:nvGrpSpPr>
          <p:cNvPr id="11" name="组 6"/>
          <p:cNvGrpSpPr/>
          <p:nvPr/>
        </p:nvGrpSpPr>
        <p:grpSpPr>
          <a:xfrm>
            <a:off x="5332906" y="3259286"/>
            <a:ext cx="2162132" cy="967984"/>
            <a:chOff x="1219201" y="3890457"/>
            <a:chExt cx="2162132" cy="967984"/>
          </a:xfrm>
        </p:grpSpPr>
        <p:sp>
          <p:nvSpPr>
            <p:cNvPr id="12" name="文本框 11"/>
            <p:cNvSpPr txBox="1"/>
            <p:nvPr/>
          </p:nvSpPr>
          <p:spPr>
            <a:xfrm>
              <a:off x="1219201" y="4287576"/>
              <a:ext cx="2162132" cy="5708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bg1"/>
                  </a:solidFill>
                  <a:latin typeface="微软雅黑" charset="-122"/>
                  <a:ea typeface="微软雅黑" charset="-122"/>
                  <a:cs typeface="微软雅黑" charset="-122"/>
                </a:rPr>
                <a:t>循序渐进，一步一个脚印。夯实基础。</a:t>
              </a:r>
            </a:p>
          </p:txBody>
        </p:sp>
        <p:sp>
          <p:nvSpPr>
            <p:cNvPr id="13" name="矩形 12"/>
            <p:cNvSpPr/>
            <p:nvPr/>
          </p:nvSpPr>
          <p:spPr>
            <a:xfrm>
              <a:off x="1341145" y="3890457"/>
              <a:ext cx="1808480" cy="410845"/>
            </a:xfrm>
            <a:prstGeom prst="rect">
              <a:avLst/>
            </a:prstGeom>
          </p:spPr>
          <p:txBody>
            <a:bodyPr wrap="none">
              <a:spAutoFit/>
            </a:bodyPr>
            <a:lstStyle/>
            <a:p>
              <a:pPr lvl="0">
                <a:lnSpc>
                  <a:spcPct val="130000"/>
                </a:lnSpc>
              </a:pPr>
              <a:r>
                <a:rPr lang="zh-CN" altLang="en-US" sz="1600" b="1" dirty="0">
                  <a:solidFill>
                    <a:schemeClr val="bg1"/>
                  </a:solidFill>
                  <a:latin typeface="微软雅黑" charset="-122"/>
                  <a:ea typeface="微软雅黑" charset="-122"/>
                  <a:cs typeface="微软雅黑" charset="-122"/>
                </a:rPr>
                <a:t>最牛逼的学习方法</a:t>
              </a:r>
              <a:endParaRPr lang="en-US" altLang="zh-CN" sz="1600" b="1" dirty="0">
                <a:solidFill>
                  <a:schemeClr val="bg1"/>
                </a:solidFill>
                <a:latin typeface="微软雅黑" charset="-122"/>
                <a:ea typeface="微软雅黑" charset="-122"/>
                <a:cs typeface="微软雅黑" charset="-122"/>
              </a:endParaRPr>
            </a:p>
          </p:txBody>
        </p:sp>
      </p:grpSp>
      <p:sp>
        <p:nvSpPr>
          <p:cNvPr id="14" name="Freeform 363"/>
          <p:cNvSpPr>
            <a:spLocks noEditPoints="1"/>
          </p:cNvSpPr>
          <p:nvPr/>
        </p:nvSpPr>
        <p:spPr bwMode="auto">
          <a:xfrm>
            <a:off x="7949513" y="4263225"/>
            <a:ext cx="467789" cy="466082"/>
          </a:xfrm>
          <a:custGeom>
            <a:avLst/>
            <a:gdLst>
              <a:gd name="T0" fmla="*/ 145 w 274"/>
              <a:gd name="T1" fmla="*/ 262 h 273"/>
              <a:gd name="T2" fmla="*/ 189 w 274"/>
              <a:gd name="T3" fmla="*/ 204 h 273"/>
              <a:gd name="T4" fmla="*/ 263 w 274"/>
              <a:gd name="T5" fmla="*/ 204 h 273"/>
              <a:gd name="T6" fmla="*/ 216 w 274"/>
              <a:gd name="T7" fmla="*/ 217 h 273"/>
              <a:gd name="T8" fmla="*/ 104 w 274"/>
              <a:gd name="T9" fmla="*/ 199 h 273"/>
              <a:gd name="T10" fmla="*/ 55 w 274"/>
              <a:gd name="T11" fmla="*/ 186 h 273"/>
              <a:gd name="T12" fmla="*/ 14 w 274"/>
              <a:gd name="T13" fmla="*/ 168 h 273"/>
              <a:gd name="T14" fmla="*/ 44 w 274"/>
              <a:gd name="T15" fmla="*/ 207 h 273"/>
              <a:gd name="T16" fmla="*/ 45 w 274"/>
              <a:gd name="T17" fmla="*/ 217 h 273"/>
              <a:gd name="T18" fmla="*/ 95 w 274"/>
              <a:gd name="T19" fmla="*/ 254 h 273"/>
              <a:gd name="T20" fmla="*/ 86 w 274"/>
              <a:gd name="T21" fmla="*/ 232 h 273"/>
              <a:gd name="T22" fmla="*/ 114 w 274"/>
              <a:gd name="T23" fmla="*/ 255 h 273"/>
              <a:gd name="T24" fmla="*/ 131 w 274"/>
              <a:gd name="T25" fmla="*/ 196 h 273"/>
              <a:gd name="T26" fmla="*/ 110 w 274"/>
              <a:gd name="T27" fmla="*/ 189 h 273"/>
              <a:gd name="T28" fmla="*/ 132 w 274"/>
              <a:gd name="T29" fmla="*/ 145 h 273"/>
              <a:gd name="T30" fmla="*/ 74 w 274"/>
              <a:gd name="T31" fmla="*/ 145 h 273"/>
              <a:gd name="T32" fmla="*/ 67 w 274"/>
              <a:gd name="T33" fmla="*/ 166 h 273"/>
              <a:gd name="T34" fmla="*/ 205 w 274"/>
              <a:gd name="T35" fmla="*/ 111 h 273"/>
              <a:gd name="T36" fmla="*/ 192 w 274"/>
              <a:gd name="T37" fmla="*/ 159 h 273"/>
              <a:gd name="T38" fmla="*/ 150 w 274"/>
              <a:gd name="T39" fmla="*/ 59 h 273"/>
              <a:gd name="T40" fmla="*/ 114 w 274"/>
              <a:gd name="T41" fmla="*/ 94 h 273"/>
              <a:gd name="T42" fmla="*/ 57 w 274"/>
              <a:gd name="T43" fmla="*/ 42 h 273"/>
              <a:gd name="T44" fmla="*/ 9 w 274"/>
              <a:gd name="T45" fmla="*/ 55 h 273"/>
              <a:gd name="T46" fmla="*/ 178 w 274"/>
              <a:gd name="T47" fmla="*/ 23 h 273"/>
              <a:gd name="T48" fmla="*/ 230 w 274"/>
              <a:gd name="T49" fmla="*/ 57 h 273"/>
              <a:gd name="T50" fmla="*/ 137 w 274"/>
              <a:gd name="T51" fmla="*/ 0 h 273"/>
              <a:gd name="T52" fmla="*/ 271 w 274"/>
              <a:gd name="T53" fmla="*/ 108 h 273"/>
              <a:gd name="T54" fmla="*/ 257 w 274"/>
              <a:gd name="T55" fmla="*/ 189 h 273"/>
              <a:gd name="T56" fmla="*/ 260 w 274"/>
              <a:gd name="T57" fmla="*/ 142 h 273"/>
              <a:gd name="T58" fmla="*/ 238 w 274"/>
              <a:gd name="T59" fmla="*/ 133 h 273"/>
              <a:gd name="T60" fmla="*/ 261 w 274"/>
              <a:gd name="T61" fmla="*/ 105 h 273"/>
              <a:gd name="T62" fmla="*/ 206 w 274"/>
              <a:gd name="T63" fmla="*/ 76 h 273"/>
              <a:gd name="T64" fmla="*/ 206 w 274"/>
              <a:gd name="T65" fmla="*/ 103 h 273"/>
              <a:gd name="T66" fmla="*/ 193 w 274"/>
              <a:gd name="T67" fmla="*/ 82 h 273"/>
              <a:gd name="T68" fmla="*/ 169 w 274"/>
              <a:gd name="T69" fmla="*/ 79 h 273"/>
              <a:gd name="T70" fmla="*/ 189 w 274"/>
              <a:gd name="T71" fmla="*/ 66 h 273"/>
              <a:gd name="T72" fmla="*/ 142 w 274"/>
              <a:gd name="T73" fmla="*/ 13 h 273"/>
              <a:gd name="T74" fmla="*/ 136 w 274"/>
              <a:gd name="T75" fmla="*/ 50 h 273"/>
              <a:gd name="T76" fmla="*/ 127 w 274"/>
              <a:gd name="T77" fmla="*/ 11 h 273"/>
              <a:gd name="T78" fmla="*/ 86 w 274"/>
              <a:gd name="T79" fmla="*/ 71 h 273"/>
              <a:gd name="T80" fmla="*/ 104 w 274"/>
              <a:gd name="T81" fmla="*/ 83 h 273"/>
              <a:gd name="T82" fmla="*/ 76 w 274"/>
              <a:gd name="T83" fmla="*/ 105 h 273"/>
              <a:gd name="T84" fmla="*/ 132 w 274"/>
              <a:gd name="T85" fmla="*/ 130 h 273"/>
              <a:gd name="T86" fmla="*/ 140 w 274"/>
              <a:gd name="T87" fmla="*/ 113 h 273"/>
              <a:gd name="T88" fmla="*/ 146 w 274"/>
              <a:gd name="T89" fmla="*/ 131 h 273"/>
              <a:gd name="T90" fmla="*/ 171 w 274"/>
              <a:gd name="T91" fmla="*/ 140 h 273"/>
              <a:gd name="T92" fmla="*/ 142 w 274"/>
              <a:gd name="T93" fmla="*/ 182 h 273"/>
              <a:gd name="T94" fmla="*/ 193 w 274"/>
              <a:gd name="T95" fmla="*/ 191 h 273"/>
              <a:gd name="T96" fmla="*/ 206 w 274"/>
              <a:gd name="T97" fmla="*/ 170 h 273"/>
              <a:gd name="T98" fmla="*/ 206 w 274"/>
              <a:gd name="T99" fmla="*/ 196 h 273"/>
              <a:gd name="T100" fmla="*/ 209 w 274"/>
              <a:gd name="T101" fmla="*/ 207 h 273"/>
              <a:gd name="T102" fmla="*/ 179 w 274"/>
              <a:gd name="T103" fmla="*/ 249 h 273"/>
              <a:gd name="T104" fmla="*/ 212 w 274"/>
              <a:gd name="T105" fmla="*/ 239 h 273"/>
              <a:gd name="T106" fmla="*/ 219 w 274"/>
              <a:gd name="T107" fmla="*/ 246 h 273"/>
              <a:gd name="T108" fmla="*/ 31 w 274"/>
              <a:gd name="T109" fmla="*/ 222 h 273"/>
              <a:gd name="T110" fmla="*/ 14 w 274"/>
              <a:gd name="T111" fmla="*/ 82 h 273"/>
              <a:gd name="T112" fmla="*/ 11 w 274"/>
              <a:gd name="T113" fmla="*/ 130 h 273"/>
              <a:gd name="T114" fmla="*/ 67 w 274"/>
              <a:gd name="T115" fmla="*/ 103 h 273"/>
              <a:gd name="T116" fmla="*/ 63 w 274"/>
              <a:gd name="T117" fmla="*/ 74 h 273"/>
              <a:gd name="T118" fmla="*/ 72 w 274"/>
              <a:gd name="T119" fmla="*/ 67 h 273"/>
              <a:gd name="T120" fmla="*/ 95 w 274"/>
              <a:gd name="T121" fmla="*/ 19 h 273"/>
              <a:gd name="T122" fmla="*/ 58 w 274"/>
              <a:gd name="T123" fmla="*/ 33 h 273"/>
              <a:gd name="T124" fmla="*/ 109 w 274"/>
              <a:gd name="T125" fmla="*/ 4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 h="273">
                <a:moveTo>
                  <a:pt x="146" y="196"/>
                </a:moveTo>
                <a:lnTo>
                  <a:pt x="143" y="196"/>
                </a:lnTo>
                <a:lnTo>
                  <a:pt x="142" y="198"/>
                </a:lnTo>
                <a:lnTo>
                  <a:pt x="142" y="200"/>
                </a:lnTo>
                <a:lnTo>
                  <a:pt x="142" y="258"/>
                </a:lnTo>
                <a:lnTo>
                  <a:pt x="142" y="260"/>
                </a:lnTo>
                <a:lnTo>
                  <a:pt x="145" y="262"/>
                </a:lnTo>
                <a:lnTo>
                  <a:pt x="147" y="262"/>
                </a:lnTo>
                <a:lnTo>
                  <a:pt x="159" y="255"/>
                </a:lnTo>
                <a:lnTo>
                  <a:pt x="169" y="245"/>
                </a:lnTo>
                <a:lnTo>
                  <a:pt x="178" y="234"/>
                </a:lnTo>
                <a:lnTo>
                  <a:pt x="184" y="219"/>
                </a:lnTo>
                <a:lnTo>
                  <a:pt x="189" y="207"/>
                </a:lnTo>
                <a:lnTo>
                  <a:pt x="189" y="204"/>
                </a:lnTo>
                <a:lnTo>
                  <a:pt x="189" y="203"/>
                </a:lnTo>
                <a:lnTo>
                  <a:pt x="187" y="202"/>
                </a:lnTo>
                <a:lnTo>
                  <a:pt x="168" y="198"/>
                </a:lnTo>
                <a:lnTo>
                  <a:pt x="146" y="196"/>
                </a:lnTo>
                <a:close/>
                <a:moveTo>
                  <a:pt x="242" y="191"/>
                </a:moveTo>
                <a:lnTo>
                  <a:pt x="254" y="195"/>
                </a:lnTo>
                <a:lnTo>
                  <a:pt x="263" y="204"/>
                </a:lnTo>
                <a:lnTo>
                  <a:pt x="267" y="217"/>
                </a:lnTo>
                <a:lnTo>
                  <a:pt x="263" y="230"/>
                </a:lnTo>
                <a:lnTo>
                  <a:pt x="254" y="239"/>
                </a:lnTo>
                <a:lnTo>
                  <a:pt x="242" y="242"/>
                </a:lnTo>
                <a:lnTo>
                  <a:pt x="229" y="239"/>
                </a:lnTo>
                <a:lnTo>
                  <a:pt x="219" y="230"/>
                </a:lnTo>
                <a:lnTo>
                  <a:pt x="216" y="217"/>
                </a:lnTo>
                <a:lnTo>
                  <a:pt x="219" y="204"/>
                </a:lnTo>
                <a:lnTo>
                  <a:pt x="229" y="195"/>
                </a:lnTo>
                <a:lnTo>
                  <a:pt x="242" y="191"/>
                </a:lnTo>
                <a:close/>
                <a:moveTo>
                  <a:pt x="78" y="173"/>
                </a:moveTo>
                <a:lnTo>
                  <a:pt x="91" y="177"/>
                </a:lnTo>
                <a:lnTo>
                  <a:pt x="100" y="186"/>
                </a:lnTo>
                <a:lnTo>
                  <a:pt x="104" y="199"/>
                </a:lnTo>
                <a:lnTo>
                  <a:pt x="100" y="212"/>
                </a:lnTo>
                <a:lnTo>
                  <a:pt x="91" y="222"/>
                </a:lnTo>
                <a:lnTo>
                  <a:pt x="78" y="225"/>
                </a:lnTo>
                <a:lnTo>
                  <a:pt x="65" y="222"/>
                </a:lnTo>
                <a:lnTo>
                  <a:pt x="55" y="212"/>
                </a:lnTo>
                <a:lnTo>
                  <a:pt x="53" y="199"/>
                </a:lnTo>
                <a:lnTo>
                  <a:pt x="55" y="186"/>
                </a:lnTo>
                <a:lnTo>
                  <a:pt x="65" y="177"/>
                </a:lnTo>
                <a:lnTo>
                  <a:pt x="78" y="173"/>
                </a:lnTo>
                <a:close/>
                <a:moveTo>
                  <a:pt x="14" y="142"/>
                </a:moveTo>
                <a:lnTo>
                  <a:pt x="12" y="142"/>
                </a:lnTo>
                <a:lnTo>
                  <a:pt x="11" y="144"/>
                </a:lnTo>
                <a:lnTo>
                  <a:pt x="11" y="145"/>
                </a:lnTo>
                <a:lnTo>
                  <a:pt x="14" y="168"/>
                </a:lnTo>
                <a:lnTo>
                  <a:pt x="22" y="189"/>
                </a:lnTo>
                <a:lnTo>
                  <a:pt x="32" y="208"/>
                </a:lnTo>
                <a:lnTo>
                  <a:pt x="34" y="209"/>
                </a:lnTo>
                <a:lnTo>
                  <a:pt x="36" y="211"/>
                </a:lnTo>
                <a:lnTo>
                  <a:pt x="37" y="209"/>
                </a:lnTo>
                <a:lnTo>
                  <a:pt x="42" y="207"/>
                </a:lnTo>
                <a:lnTo>
                  <a:pt x="44" y="207"/>
                </a:lnTo>
                <a:lnTo>
                  <a:pt x="45" y="207"/>
                </a:lnTo>
                <a:lnTo>
                  <a:pt x="46" y="208"/>
                </a:lnTo>
                <a:lnTo>
                  <a:pt x="48" y="211"/>
                </a:lnTo>
                <a:lnTo>
                  <a:pt x="48" y="212"/>
                </a:lnTo>
                <a:lnTo>
                  <a:pt x="48" y="214"/>
                </a:lnTo>
                <a:lnTo>
                  <a:pt x="46" y="216"/>
                </a:lnTo>
                <a:lnTo>
                  <a:pt x="45" y="217"/>
                </a:lnTo>
                <a:lnTo>
                  <a:pt x="42" y="218"/>
                </a:lnTo>
                <a:lnTo>
                  <a:pt x="42" y="221"/>
                </a:lnTo>
                <a:lnTo>
                  <a:pt x="44" y="222"/>
                </a:lnTo>
                <a:lnTo>
                  <a:pt x="65" y="241"/>
                </a:lnTo>
                <a:lnTo>
                  <a:pt x="91" y="255"/>
                </a:lnTo>
                <a:lnTo>
                  <a:pt x="94" y="255"/>
                </a:lnTo>
                <a:lnTo>
                  <a:pt x="95" y="254"/>
                </a:lnTo>
                <a:lnTo>
                  <a:pt x="96" y="253"/>
                </a:lnTo>
                <a:lnTo>
                  <a:pt x="96" y="251"/>
                </a:lnTo>
                <a:lnTo>
                  <a:pt x="95" y="249"/>
                </a:lnTo>
                <a:lnTo>
                  <a:pt x="91" y="242"/>
                </a:lnTo>
                <a:lnTo>
                  <a:pt x="86" y="235"/>
                </a:lnTo>
                <a:lnTo>
                  <a:pt x="86" y="234"/>
                </a:lnTo>
                <a:lnTo>
                  <a:pt x="86" y="232"/>
                </a:lnTo>
                <a:lnTo>
                  <a:pt x="87" y="231"/>
                </a:lnTo>
                <a:lnTo>
                  <a:pt x="90" y="230"/>
                </a:lnTo>
                <a:lnTo>
                  <a:pt x="91" y="228"/>
                </a:lnTo>
                <a:lnTo>
                  <a:pt x="94" y="230"/>
                </a:lnTo>
                <a:lnTo>
                  <a:pt x="95" y="231"/>
                </a:lnTo>
                <a:lnTo>
                  <a:pt x="104" y="244"/>
                </a:lnTo>
                <a:lnTo>
                  <a:pt x="114" y="255"/>
                </a:lnTo>
                <a:lnTo>
                  <a:pt x="127" y="262"/>
                </a:lnTo>
                <a:lnTo>
                  <a:pt x="129" y="262"/>
                </a:lnTo>
                <a:lnTo>
                  <a:pt x="132" y="260"/>
                </a:lnTo>
                <a:lnTo>
                  <a:pt x="132" y="258"/>
                </a:lnTo>
                <a:lnTo>
                  <a:pt x="132" y="200"/>
                </a:lnTo>
                <a:lnTo>
                  <a:pt x="132" y="198"/>
                </a:lnTo>
                <a:lnTo>
                  <a:pt x="131" y="196"/>
                </a:lnTo>
                <a:lnTo>
                  <a:pt x="128" y="196"/>
                </a:lnTo>
                <a:lnTo>
                  <a:pt x="114" y="198"/>
                </a:lnTo>
                <a:lnTo>
                  <a:pt x="111" y="196"/>
                </a:lnTo>
                <a:lnTo>
                  <a:pt x="110" y="195"/>
                </a:lnTo>
                <a:lnTo>
                  <a:pt x="109" y="194"/>
                </a:lnTo>
                <a:lnTo>
                  <a:pt x="109" y="191"/>
                </a:lnTo>
                <a:lnTo>
                  <a:pt x="110" y="189"/>
                </a:lnTo>
                <a:lnTo>
                  <a:pt x="111" y="189"/>
                </a:lnTo>
                <a:lnTo>
                  <a:pt x="113" y="188"/>
                </a:lnTo>
                <a:lnTo>
                  <a:pt x="128" y="186"/>
                </a:lnTo>
                <a:lnTo>
                  <a:pt x="131" y="186"/>
                </a:lnTo>
                <a:lnTo>
                  <a:pt x="132" y="185"/>
                </a:lnTo>
                <a:lnTo>
                  <a:pt x="132" y="182"/>
                </a:lnTo>
                <a:lnTo>
                  <a:pt x="132" y="145"/>
                </a:lnTo>
                <a:lnTo>
                  <a:pt x="132" y="143"/>
                </a:lnTo>
                <a:lnTo>
                  <a:pt x="131" y="142"/>
                </a:lnTo>
                <a:lnTo>
                  <a:pt x="128" y="142"/>
                </a:lnTo>
                <a:lnTo>
                  <a:pt x="78" y="142"/>
                </a:lnTo>
                <a:lnTo>
                  <a:pt x="76" y="142"/>
                </a:lnTo>
                <a:lnTo>
                  <a:pt x="74" y="143"/>
                </a:lnTo>
                <a:lnTo>
                  <a:pt x="74" y="145"/>
                </a:lnTo>
                <a:lnTo>
                  <a:pt x="76" y="163"/>
                </a:lnTo>
                <a:lnTo>
                  <a:pt x="74" y="166"/>
                </a:lnTo>
                <a:lnTo>
                  <a:pt x="73" y="167"/>
                </a:lnTo>
                <a:lnTo>
                  <a:pt x="72" y="168"/>
                </a:lnTo>
                <a:lnTo>
                  <a:pt x="69" y="168"/>
                </a:lnTo>
                <a:lnTo>
                  <a:pt x="68" y="167"/>
                </a:lnTo>
                <a:lnTo>
                  <a:pt x="67" y="166"/>
                </a:lnTo>
                <a:lnTo>
                  <a:pt x="65" y="165"/>
                </a:lnTo>
                <a:lnTo>
                  <a:pt x="64" y="145"/>
                </a:lnTo>
                <a:lnTo>
                  <a:pt x="64" y="143"/>
                </a:lnTo>
                <a:lnTo>
                  <a:pt x="63" y="142"/>
                </a:lnTo>
                <a:lnTo>
                  <a:pt x="60" y="142"/>
                </a:lnTo>
                <a:lnTo>
                  <a:pt x="14" y="142"/>
                </a:lnTo>
                <a:close/>
                <a:moveTo>
                  <a:pt x="205" y="111"/>
                </a:moveTo>
                <a:lnTo>
                  <a:pt x="217" y="115"/>
                </a:lnTo>
                <a:lnTo>
                  <a:pt x="226" y="124"/>
                </a:lnTo>
                <a:lnTo>
                  <a:pt x="230" y="136"/>
                </a:lnTo>
                <a:lnTo>
                  <a:pt x="226" y="149"/>
                </a:lnTo>
                <a:lnTo>
                  <a:pt x="217" y="159"/>
                </a:lnTo>
                <a:lnTo>
                  <a:pt x="205" y="162"/>
                </a:lnTo>
                <a:lnTo>
                  <a:pt x="192" y="159"/>
                </a:lnTo>
                <a:lnTo>
                  <a:pt x="183" y="149"/>
                </a:lnTo>
                <a:lnTo>
                  <a:pt x="179" y="136"/>
                </a:lnTo>
                <a:lnTo>
                  <a:pt x="183" y="124"/>
                </a:lnTo>
                <a:lnTo>
                  <a:pt x="192" y="115"/>
                </a:lnTo>
                <a:lnTo>
                  <a:pt x="205" y="111"/>
                </a:lnTo>
                <a:close/>
                <a:moveTo>
                  <a:pt x="137" y="56"/>
                </a:moveTo>
                <a:lnTo>
                  <a:pt x="150" y="59"/>
                </a:lnTo>
                <a:lnTo>
                  <a:pt x="159" y="69"/>
                </a:lnTo>
                <a:lnTo>
                  <a:pt x="163" y="82"/>
                </a:lnTo>
                <a:lnTo>
                  <a:pt x="159" y="94"/>
                </a:lnTo>
                <a:lnTo>
                  <a:pt x="150" y="103"/>
                </a:lnTo>
                <a:lnTo>
                  <a:pt x="137" y="107"/>
                </a:lnTo>
                <a:lnTo>
                  <a:pt x="124" y="103"/>
                </a:lnTo>
                <a:lnTo>
                  <a:pt x="114" y="94"/>
                </a:lnTo>
                <a:lnTo>
                  <a:pt x="111" y="82"/>
                </a:lnTo>
                <a:lnTo>
                  <a:pt x="114" y="69"/>
                </a:lnTo>
                <a:lnTo>
                  <a:pt x="124" y="59"/>
                </a:lnTo>
                <a:lnTo>
                  <a:pt x="137" y="56"/>
                </a:lnTo>
                <a:close/>
                <a:moveTo>
                  <a:pt x="35" y="29"/>
                </a:moveTo>
                <a:lnTo>
                  <a:pt x="48" y="33"/>
                </a:lnTo>
                <a:lnTo>
                  <a:pt x="57" y="42"/>
                </a:lnTo>
                <a:lnTo>
                  <a:pt x="60" y="55"/>
                </a:lnTo>
                <a:lnTo>
                  <a:pt x="57" y="67"/>
                </a:lnTo>
                <a:lnTo>
                  <a:pt x="48" y="76"/>
                </a:lnTo>
                <a:lnTo>
                  <a:pt x="35" y="80"/>
                </a:lnTo>
                <a:lnTo>
                  <a:pt x="22" y="76"/>
                </a:lnTo>
                <a:lnTo>
                  <a:pt x="13" y="67"/>
                </a:lnTo>
                <a:lnTo>
                  <a:pt x="9" y="55"/>
                </a:lnTo>
                <a:lnTo>
                  <a:pt x="13" y="42"/>
                </a:lnTo>
                <a:lnTo>
                  <a:pt x="22" y="33"/>
                </a:lnTo>
                <a:lnTo>
                  <a:pt x="35" y="29"/>
                </a:lnTo>
                <a:close/>
                <a:moveTo>
                  <a:pt x="182" y="18"/>
                </a:moveTo>
                <a:lnTo>
                  <a:pt x="179" y="19"/>
                </a:lnTo>
                <a:lnTo>
                  <a:pt x="178" y="20"/>
                </a:lnTo>
                <a:lnTo>
                  <a:pt x="178" y="23"/>
                </a:lnTo>
                <a:lnTo>
                  <a:pt x="179" y="24"/>
                </a:lnTo>
                <a:lnTo>
                  <a:pt x="191" y="43"/>
                </a:lnTo>
                <a:lnTo>
                  <a:pt x="200" y="65"/>
                </a:lnTo>
                <a:lnTo>
                  <a:pt x="201" y="66"/>
                </a:lnTo>
                <a:lnTo>
                  <a:pt x="202" y="67"/>
                </a:lnTo>
                <a:lnTo>
                  <a:pt x="205" y="67"/>
                </a:lnTo>
                <a:lnTo>
                  <a:pt x="230" y="57"/>
                </a:lnTo>
                <a:lnTo>
                  <a:pt x="232" y="55"/>
                </a:lnTo>
                <a:lnTo>
                  <a:pt x="232" y="53"/>
                </a:lnTo>
                <a:lnTo>
                  <a:pt x="230" y="51"/>
                </a:lnTo>
                <a:lnTo>
                  <a:pt x="209" y="32"/>
                </a:lnTo>
                <a:lnTo>
                  <a:pt x="183" y="18"/>
                </a:lnTo>
                <a:lnTo>
                  <a:pt x="182" y="18"/>
                </a:lnTo>
                <a:close/>
                <a:moveTo>
                  <a:pt x="137" y="0"/>
                </a:moveTo>
                <a:lnTo>
                  <a:pt x="164" y="2"/>
                </a:lnTo>
                <a:lnTo>
                  <a:pt x="189" y="10"/>
                </a:lnTo>
                <a:lnTo>
                  <a:pt x="212" y="23"/>
                </a:lnTo>
                <a:lnTo>
                  <a:pt x="233" y="39"/>
                </a:lnTo>
                <a:lnTo>
                  <a:pt x="249" y="59"/>
                </a:lnTo>
                <a:lnTo>
                  <a:pt x="262" y="83"/>
                </a:lnTo>
                <a:lnTo>
                  <a:pt x="271" y="108"/>
                </a:lnTo>
                <a:lnTo>
                  <a:pt x="274" y="136"/>
                </a:lnTo>
                <a:lnTo>
                  <a:pt x="271" y="163"/>
                </a:lnTo>
                <a:lnTo>
                  <a:pt x="263" y="188"/>
                </a:lnTo>
                <a:lnTo>
                  <a:pt x="263" y="189"/>
                </a:lnTo>
                <a:lnTo>
                  <a:pt x="262" y="190"/>
                </a:lnTo>
                <a:lnTo>
                  <a:pt x="260" y="190"/>
                </a:lnTo>
                <a:lnTo>
                  <a:pt x="257" y="189"/>
                </a:lnTo>
                <a:lnTo>
                  <a:pt x="254" y="186"/>
                </a:lnTo>
                <a:lnTo>
                  <a:pt x="254" y="184"/>
                </a:lnTo>
                <a:lnTo>
                  <a:pt x="261" y="166"/>
                </a:lnTo>
                <a:lnTo>
                  <a:pt x="263" y="145"/>
                </a:lnTo>
                <a:lnTo>
                  <a:pt x="263" y="144"/>
                </a:lnTo>
                <a:lnTo>
                  <a:pt x="262" y="142"/>
                </a:lnTo>
                <a:lnTo>
                  <a:pt x="260" y="142"/>
                </a:lnTo>
                <a:lnTo>
                  <a:pt x="240" y="142"/>
                </a:lnTo>
                <a:lnTo>
                  <a:pt x="239" y="142"/>
                </a:lnTo>
                <a:lnTo>
                  <a:pt x="238" y="140"/>
                </a:lnTo>
                <a:lnTo>
                  <a:pt x="237" y="139"/>
                </a:lnTo>
                <a:lnTo>
                  <a:pt x="237" y="136"/>
                </a:lnTo>
                <a:lnTo>
                  <a:pt x="237" y="135"/>
                </a:lnTo>
                <a:lnTo>
                  <a:pt x="238" y="133"/>
                </a:lnTo>
                <a:lnTo>
                  <a:pt x="239" y="133"/>
                </a:lnTo>
                <a:lnTo>
                  <a:pt x="240" y="131"/>
                </a:lnTo>
                <a:lnTo>
                  <a:pt x="260" y="131"/>
                </a:lnTo>
                <a:lnTo>
                  <a:pt x="262" y="131"/>
                </a:lnTo>
                <a:lnTo>
                  <a:pt x="263" y="130"/>
                </a:lnTo>
                <a:lnTo>
                  <a:pt x="263" y="127"/>
                </a:lnTo>
                <a:lnTo>
                  <a:pt x="261" y="105"/>
                </a:lnTo>
                <a:lnTo>
                  <a:pt x="253" y="84"/>
                </a:lnTo>
                <a:lnTo>
                  <a:pt x="242" y="65"/>
                </a:lnTo>
                <a:lnTo>
                  <a:pt x="240" y="64"/>
                </a:lnTo>
                <a:lnTo>
                  <a:pt x="239" y="64"/>
                </a:lnTo>
                <a:lnTo>
                  <a:pt x="237" y="64"/>
                </a:lnTo>
                <a:lnTo>
                  <a:pt x="223" y="71"/>
                </a:lnTo>
                <a:lnTo>
                  <a:pt x="206" y="76"/>
                </a:lnTo>
                <a:lnTo>
                  <a:pt x="205" y="78"/>
                </a:lnTo>
                <a:lnTo>
                  <a:pt x="203" y="79"/>
                </a:lnTo>
                <a:lnTo>
                  <a:pt x="203" y="82"/>
                </a:lnTo>
                <a:lnTo>
                  <a:pt x="206" y="90"/>
                </a:lnTo>
                <a:lnTo>
                  <a:pt x="207" y="101"/>
                </a:lnTo>
                <a:lnTo>
                  <a:pt x="207" y="102"/>
                </a:lnTo>
                <a:lnTo>
                  <a:pt x="206" y="103"/>
                </a:lnTo>
                <a:lnTo>
                  <a:pt x="205" y="105"/>
                </a:lnTo>
                <a:lnTo>
                  <a:pt x="203" y="105"/>
                </a:lnTo>
                <a:lnTo>
                  <a:pt x="201" y="105"/>
                </a:lnTo>
                <a:lnTo>
                  <a:pt x="198" y="103"/>
                </a:lnTo>
                <a:lnTo>
                  <a:pt x="198" y="102"/>
                </a:lnTo>
                <a:lnTo>
                  <a:pt x="194" y="84"/>
                </a:lnTo>
                <a:lnTo>
                  <a:pt x="193" y="82"/>
                </a:lnTo>
                <a:lnTo>
                  <a:pt x="192" y="82"/>
                </a:lnTo>
                <a:lnTo>
                  <a:pt x="191" y="82"/>
                </a:lnTo>
                <a:lnTo>
                  <a:pt x="173" y="84"/>
                </a:lnTo>
                <a:lnTo>
                  <a:pt x="171" y="84"/>
                </a:lnTo>
                <a:lnTo>
                  <a:pt x="170" y="83"/>
                </a:lnTo>
                <a:lnTo>
                  <a:pt x="169" y="82"/>
                </a:lnTo>
                <a:lnTo>
                  <a:pt x="169" y="79"/>
                </a:lnTo>
                <a:lnTo>
                  <a:pt x="169" y="78"/>
                </a:lnTo>
                <a:lnTo>
                  <a:pt x="170" y="75"/>
                </a:lnTo>
                <a:lnTo>
                  <a:pt x="171" y="74"/>
                </a:lnTo>
                <a:lnTo>
                  <a:pt x="187" y="71"/>
                </a:lnTo>
                <a:lnTo>
                  <a:pt x="189" y="71"/>
                </a:lnTo>
                <a:lnTo>
                  <a:pt x="189" y="69"/>
                </a:lnTo>
                <a:lnTo>
                  <a:pt x="189" y="66"/>
                </a:lnTo>
                <a:lnTo>
                  <a:pt x="184" y="53"/>
                </a:lnTo>
                <a:lnTo>
                  <a:pt x="178" y="41"/>
                </a:lnTo>
                <a:lnTo>
                  <a:pt x="169" y="28"/>
                </a:lnTo>
                <a:lnTo>
                  <a:pt x="159" y="18"/>
                </a:lnTo>
                <a:lnTo>
                  <a:pt x="147" y="11"/>
                </a:lnTo>
                <a:lnTo>
                  <a:pt x="145" y="11"/>
                </a:lnTo>
                <a:lnTo>
                  <a:pt x="142" y="13"/>
                </a:lnTo>
                <a:lnTo>
                  <a:pt x="142" y="15"/>
                </a:lnTo>
                <a:lnTo>
                  <a:pt x="142" y="46"/>
                </a:lnTo>
                <a:lnTo>
                  <a:pt x="142" y="47"/>
                </a:lnTo>
                <a:lnTo>
                  <a:pt x="141" y="48"/>
                </a:lnTo>
                <a:lnTo>
                  <a:pt x="140" y="50"/>
                </a:lnTo>
                <a:lnTo>
                  <a:pt x="137" y="50"/>
                </a:lnTo>
                <a:lnTo>
                  <a:pt x="136" y="50"/>
                </a:lnTo>
                <a:lnTo>
                  <a:pt x="133" y="48"/>
                </a:lnTo>
                <a:lnTo>
                  <a:pt x="133" y="47"/>
                </a:lnTo>
                <a:lnTo>
                  <a:pt x="132" y="46"/>
                </a:lnTo>
                <a:lnTo>
                  <a:pt x="132" y="15"/>
                </a:lnTo>
                <a:lnTo>
                  <a:pt x="132" y="13"/>
                </a:lnTo>
                <a:lnTo>
                  <a:pt x="129" y="11"/>
                </a:lnTo>
                <a:lnTo>
                  <a:pt x="127" y="11"/>
                </a:lnTo>
                <a:lnTo>
                  <a:pt x="115" y="18"/>
                </a:lnTo>
                <a:lnTo>
                  <a:pt x="105" y="28"/>
                </a:lnTo>
                <a:lnTo>
                  <a:pt x="96" y="41"/>
                </a:lnTo>
                <a:lnTo>
                  <a:pt x="90" y="53"/>
                </a:lnTo>
                <a:lnTo>
                  <a:pt x="85" y="66"/>
                </a:lnTo>
                <a:lnTo>
                  <a:pt x="85" y="69"/>
                </a:lnTo>
                <a:lnTo>
                  <a:pt x="86" y="71"/>
                </a:lnTo>
                <a:lnTo>
                  <a:pt x="87" y="71"/>
                </a:lnTo>
                <a:lnTo>
                  <a:pt x="101" y="74"/>
                </a:lnTo>
                <a:lnTo>
                  <a:pt x="104" y="75"/>
                </a:lnTo>
                <a:lnTo>
                  <a:pt x="104" y="78"/>
                </a:lnTo>
                <a:lnTo>
                  <a:pt x="105" y="79"/>
                </a:lnTo>
                <a:lnTo>
                  <a:pt x="104" y="82"/>
                </a:lnTo>
                <a:lnTo>
                  <a:pt x="104" y="83"/>
                </a:lnTo>
                <a:lnTo>
                  <a:pt x="101" y="84"/>
                </a:lnTo>
                <a:lnTo>
                  <a:pt x="100" y="84"/>
                </a:lnTo>
                <a:lnTo>
                  <a:pt x="85" y="82"/>
                </a:lnTo>
                <a:lnTo>
                  <a:pt x="82" y="82"/>
                </a:lnTo>
                <a:lnTo>
                  <a:pt x="81" y="82"/>
                </a:lnTo>
                <a:lnTo>
                  <a:pt x="80" y="84"/>
                </a:lnTo>
                <a:lnTo>
                  <a:pt x="76" y="105"/>
                </a:lnTo>
                <a:lnTo>
                  <a:pt x="74" y="127"/>
                </a:lnTo>
                <a:lnTo>
                  <a:pt x="74" y="130"/>
                </a:lnTo>
                <a:lnTo>
                  <a:pt x="76" y="131"/>
                </a:lnTo>
                <a:lnTo>
                  <a:pt x="78" y="131"/>
                </a:lnTo>
                <a:lnTo>
                  <a:pt x="128" y="131"/>
                </a:lnTo>
                <a:lnTo>
                  <a:pt x="131" y="131"/>
                </a:lnTo>
                <a:lnTo>
                  <a:pt x="132" y="130"/>
                </a:lnTo>
                <a:lnTo>
                  <a:pt x="132" y="127"/>
                </a:lnTo>
                <a:lnTo>
                  <a:pt x="132" y="117"/>
                </a:lnTo>
                <a:lnTo>
                  <a:pt x="133" y="116"/>
                </a:lnTo>
                <a:lnTo>
                  <a:pt x="133" y="115"/>
                </a:lnTo>
                <a:lnTo>
                  <a:pt x="136" y="113"/>
                </a:lnTo>
                <a:lnTo>
                  <a:pt x="137" y="113"/>
                </a:lnTo>
                <a:lnTo>
                  <a:pt x="140" y="113"/>
                </a:lnTo>
                <a:lnTo>
                  <a:pt x="141" y="115"/>
                </a:lnTo>
                <a:lnTo>
                  <a:pt x="142" y="116"/>
                </a:lnTo>
                <a:lnTo>
                  <a:pt x="142" y="117"/>
                </a:lnTo>
                <a:lnTo>
                  <a:pt x="142" y="127"/>
                </a:lnTo>
                <a:lnTo>
                  <a:pt x="142" y="130"/>
                </a:lnTo>
                <a:lnTo>
                  <a:pt x="143" y="131"/>
                </a:lnTo>
                <a:lnTo>
                  <a:pt x="146" y="131"/>
                </a:lnTo>
                <a:lnTo>
                  <a:pt x="169" y="131"/>
                </a:lnTo>
                <a:lnTo>
                  <a:pt x="170" y="133"/>
                </a:lnTo>
                <a:lnTo>
                  <a:pt x="171" y="133"/>
                </a:lnTo>
                <a:lnTo>
                  <a:pt x="173" y="135"/>
                </a:lnTo>
                <a:lnTo>
                  <a:pt x="173" y="136"/>
                </a:lnTo>
                <a:lnTo>
                  <a:pt x="173" y="139"/>
                </a:lnTo>
                <a:lnTo>
                  <a:pt x="171" y="140"/>
                </a:lnTo>
                <a:lnTo>
                  <a:pt x="170" y="142"/>
                </a:lnTo>
                <a:lnTo>
                  <a:pt x="169" y="142"/>
                </a:lnTo>
                <a:lnTo>
                  <a:pt x="146" y="142"/>
                </a:lnTo>
                <a:lnTo>
                  <a:pt x="143" y="142"/>
                </a:lnTo>
                <a:lnTo>
                  <a:pt x="142" y="143"/>
                </a:lnTo>
                <a:lnTo>
                  <a:pt x="142" y="145"/>
                </a:lnTo>
                <a:lnTo>
                  <a:pt x="142" y="182"/>
                </a:lnTo>
                <a:lnTo>
                  <a:pt x="142" y="185"/>
                </a:lnTo>
                <a:lnTo>
                  <a:pt x="143" y="186"/>
                </a:lnTo>
                <a:lnTo>
                  <a:pt x="146" y="186"/>
                </a:lnTo>
                <a:lnTo>
                  <a:pt x="169" y="189"/>
                </a:lnTo>
                <a:lnTo>
                  <a:pt x="191" y="193"/>
                </a:lnTo>
                <a:lnTo>
                  <a:pt x="192" y="193"/>
                </a:lnTo>
                <a:lnTo>
                  <a:pt x="193" y="191"/>
                </a:lnTo>
                <a:lnTo>
                  <a:pt x="194" y="189"/>
                </a:lnTo>
                <a:lnTo>
                  <a:pt x="198" y="172"/>
                </a:lnTo>
                <a:lnTo>
                  <a:pt x="198" y="170"/>
                </a:lnTo>
                <a:lnTo>
                  <a:pt x="201" y="170"/>
                </a:lnTo>
                <a:lnTo>
                  <a:pt x="202" y="168"/>
                </a:lnTo>
                <a:lnTo>
                  <a:pt x="205" y="170"/>
                </a:lnTo>
                <a:lnTo>
                  <a:pt x="206" y="170"/>
                </a:lnTo>
                <a:lnTo>
                  <a:pt x="207" y="172"/>
                </a:lnTo>
                <a:lnTo>
                  <a:pt x="207" y="173"/>
                </a:lnTo>
                <a:lnTo>
                  <a:pt x="206" y="182"/>
                </a:lnTo>
                <a:lnTo>
                  <a:pt x="203" y="191"/>
                </a:lnTo>
                <a:lnTo>
                  <a:pt x="203" y="194"/>
                </a:lnTo>
                <a:lnTo>
                  <a:pt x="205" y="195"/>
                </a:lnTo>
                <a:lnTo>
                  <a:pt x="206" y="196"/>
                </a:lnTo>
                <a:lnTo>
                  <a:pt x="209" y="198"/>
                </a:lnTo>
                <a:lnTo>
                  <a:pt x="211" y="198"/>
                </a:lnTo>
                <a:lnTo>
                  <a:pt x="212" y="200"/>
                </a:lnTo>
                <a:lnTo>
                  <a:pt x="212" y="202"/>
                </a:lnTo>
                <a:lnTo>
                  <a:pt x="212" y="204"/>
                </a:lnTo>
                <a:lnTo>
                  <a:pt x="211" y="205"/>
                </a:lnTo>
                <a:lnTo>
                  <a:pt x="209" y="207"/>
                </a:lnTo>
                <a:lnTo>
                  <a:pt x="207" y="207"/>
                </a:lnTo>
                <a:lnTo>
                  <a:pt x="205" y="205"/>
                </a:lnTo>
                <a:lnTo>
                  <a:pt x="202" y="205"/>
                </a:lnTo>
                <a:lnTo>
                  <a:pt x="201" y="207"/>
                </a:lnTo>
                <a:lnTo>
                  <a:pt x="200" y="208"/>
                </a:lnTo>
                <a:lnTo>
                  <a:pt x="191" y="230"/>
                </a:lnTo>
                <a:lnTo>
                  <a:pt x="179" y="249"/>
                </a:lnTo>
                <a:lnTo>
                  <a:pt x="178" y="251"/>
                </a:lnTo>
                <a:lnTo>
                  <a:pt x="178" y="253"/>
                </a:lnTo>
                <a:lnTo>
                  <a:pt x="179" y="254"/>
                </a:lnTo>
                <a:lnTo>
                  <a:pt x="182" y="255"/>
                </a:lnTo>
                <a:lnTo>
                  <a:pt x="183" y="255"/>
                </a:lnTo>
                <a:lnTo>
                  <a:pt x="198" y="248"/>
                </a:lnTo>
                <a:lnTo>
                  <a:pt x="212" y="239"/>
                </a:lnTo>
                <a:lnTo>
                  <a:pt x="215" y="237"/>
                </a:lnTo>
                <a:lnTo>
                  <a:pt x="217" y="239"/>
                </a:lnTo>
                <a:lnTo>
                  <a:pt x="219" y="240"/>
                </a:lnTo>
                <a:lnTo>
                  <a:pt x="220" y="241"/>
                </a:lnTo>
                <a:lnTo>
                  <a:pt x="220" y="244"/>
                </a:lnTo>
                <a:lnTo>
                  <a:pt x="220" y="245"/>
                </a:lnTo>
                <a:lnTo>
                  <a:pt x="219" y="246"/>
                </a:lnTo>
                <a:lnTo>
                  <a:pt x="194" y="260"/>
                </a:lnTo>
                <a:lnTo>
                  <a:pt x="166" y="271"/>
                </a:lnTo>
                <a:lnTo>
                  <a:pt x="137" y="273"/>
                </a:lnTo>
                <a:lnTo>
                  <a:pt x="106" y="269"/>
                </a:lnTo>
                <a:lnTo>
                  <a:pt x="77" y="259"/>
                </a:lnTo>
                <a:lnTo>
                  <a:pt x="51" y="244"/>
                </a:lnTo>
                <a:lnTo>
                  <a:pt x="31" y="222"/>
                </a:lnTo>
                <a:lnTo>
                  <a:pt x="14" y="196"/>
                </a:lnTo>
                <a:lnTo>
                  <a:pt x="4" y="168"/>
                </a:lnTo>
                <a:lnTo>
                  <a:pt x="0" y="136"/>
                </a:lnTo>
                <a:lnTo>
                  <a:pt x="3" y="108"/>
                </a:lnTo>
                <a:lnTo>
                  <a:pt x="12" y="83"/>
                </a:lnTo>
                <a:lnTo>
                  <a:pt x="12" y="82"/>
                </a:lnTo>
                <a:lnTo>
                  <a:pt x="14" y="82"/>
                </a:lnTo>
                <a:lnTo>
                  <a:pt x="16" y="82"/>
                </a:lnTo>
                <a:lnTo>
                  <a:pt x="18" y="83"/>
                </a:lnTo>
                <a:lnTo>
                  <a:pt x="21" y="84"/>
                </a:lnTo>
                <a:lnTo>
                  <a:pt x="19" y="88"/>
                </a:lnTo>
                <a:lnTo>
                  <a:pt x="13" y="107"/>
                </a:lnTo>
                <a:lnTo>
                  <a:pt x="11" y="127"/>
                </a:lnTo>
                <a:lnTo>
                  <a:pt x="11" y="130"/>
                </a:lnTo>
                <a:lnTo>
                  <a:pt x="12" y="131"/>
                </a:lnTo>
                <a:lnTo>
                  <a:pt x="14" y="131"/>
                </a:lnTo>
                <a:lnTo>
                  <a:pt x="60" y="131"/>
                </a:lnTo>
                <a:lnTo>
                  <a:pt x="63" y="131"/>
                </a:lnTo>
                <a:lnTo>
                  <a:pt x="64" y="130"/>
                </a:lnTo>
                <a:lnTo>
                  <a:pt x="64" y="127"/>
                </a:lnTo>
                <a:lnTo>
                  <a:pt x="67" y="103"/>
                </a:lnTo>
                <a:lnTo>
                  <a:pt x="71" y="82"/>
                </a:lnTo>
                <a:lnTo>
                  <a:pt x="71" y="79"/>
                </a:lnTo>
                <a:lnTo>
                  <a:pt x="69" y="78"/>
                </a:lnTo>
                <a:lnTo>
                  <a:pt x="68" y="76"/>
                </a:lnTo>
                <a:lnTo>
                  <a:pt x="65" y="76"/>
                </a:lnTo>
                <a:lnTo>
                  <a:pt x="64" y="75"/>
                </a:lnTo>
                <a:lnTo>
                  <a:pt x="63" y="74"/>
                </a:lnTo>
                <a:lnTo>
                  <a:pt x="63" y="71"/>
                </a:lnTo>
                <a:lnTo>
                  <a:pt x="63" y="70"/>
                </a:lnTo>
                <a:lnTo>
                  <a:pt x="64" y="67"/>
                </a:lnTo>
                <a:lnTo>
                  <a:pt x="67" y="66"/>
                </a:lnTo>
                <a:lnTo>
                  <a:pt x="68" y="66"/>
                </a:lnTo>
                <a:lnTo>
                  <a:pt x="71" y="67"/>
                </a:lnTo>
                <a:lnTo>
                  <a:pt x="72" y="67"/>
                </a:lnTo>
                <a:lnTo>
                  <a:pt x="74" y="66"/>
                </a:lnTo>
                <a:lnTo>
                  <a:pt x="76" y="65"/>
                </a:lnTo>
                <a:lnTo>
                  <a:pt x="83" y="43"/>
                </a:lnTo>
                <a:lnTo>
                  <a:pt x="95" y="24"/>
                </a:lnTo>
                <a:lnTo>
                  <a:pt x="96" y="23"/>
                </a:lnTo>
                <a:lnTo>
                  <a:pt x="96" y="20"/>
                </a:lnTo>
                <a:lnTo>
                  <a:pt x="95" y="19"/>
                </a:lnTo>
                <a:lnTo>
                  <a:pt x="94" y="18"/>
                </a:lnTo>
                <a:lnTo>
                  <a:pt x="91" y="18"/>
                </a:lnTo>
                <a:lnTo>
                  <a:pt x="77" y="25"/>
                </a:lnTo>
                <a:lnTo>
                  <a:pt x="63" y="33"/>
                </a:lnTo>
                <a:lnTo>
                  <a:pt x="62" y="34"/>
                </a:lnTo>
                <a:lnTo>
                  <a:pt x="60" y="34"/>
                </a:lnTo>
                <a:lnTo>
                  <a:pt x="58" y="33"/>
                </a:lnTo>
                <a:lnTo>
                  <a:pt x="58" y="32"/>
                </a:lnTo>
                <a:lnTo>
                  <a:pt x="57" y="30"/>
                </a:lnTo>
                <a:lnTo>
                  <a:pt x="57" y="28"/>
                </a:lnTo>
                <a:lnTo>
                  <a:pt x="57" y="27"/>
                </a:lnTo>
                <a:lnTo>
                  <a:pt x="58" y="25"/>
                </a:lnTo>
                <a:lnTo>
                  <a:pt x="82" y="11"/>
                </a:lnTo>
                <a:lnTo>
                  <a:pt x="109" y="4"/>
                </a:lnTo>
                <a:lnTo>
                  <a:pt x="137" y="0"/>
                </a:lnTo>
                <a:close/>
              </a:path>
            </a:pathLst>
          </a:custGeom>
          <a:solidFill>
            <a:schemeClr val="accent4">
              <a:lumMod val="75000"/>
              <a:lumOff val="25000"/>
            </a:schemeClr>
          </a:solidFill>
          <a:ln w="0">
            <a:noFill/>
            <a:prstDash val="solid"/>
            <a:round/>
          </a:ln>
        </p:spPr>
        <p:txBody>
          <a:bodyPr vert="horz" wrap="square" lIns="91440" tIns="45720" rIns="91440" bIns="45720" numCol="1" anchor="t" anchorCtr="0" compatLnSpc="1"/>
          <a:lstStyle/>
          <a:p>
            <a:endParaRPr lang="zh-CN" altLang="en-US">
              <a:latin typeface="微软雅黑" charset="-122"/>
            </a:endParaRPr>
          </a:p>
        </p:txBody>
      </p:sp>
      <p:sp>
        <p:nvSpPr>
          <p:cNvPr id="15" name="Freeform 463"/>
          <p:cNvSpPr>
            <a:spLocks noEditPoints="1"/>
          </p:cNvSpPr>
          <p:nvPr/>
        </p:nvSpPr>
        <p:spPr bwMode="auto">
          <a:xfrm>
            <a:off x="9551621" y="1608836"/>
            <a:ext cx="672494" cy="381631"/>
          </a:xfrm>
          <a:custGeom>
            <a:avLst/>
            <a:gdLst>
              <a:gd name="T0" fmla="*/ 250 w 326"/>
              <a:gd name="T1" fmla="*/ 94 h 185"/>
              <a:gd name="T2" fmla="*/ 253 w 326"/>
              <a:gd name="T3" fmla="*/ 98 h 185"/>
              <a:gd name="T4" fmla="*/ 249 w 326"/>
              <a:gd name="T5" fmla="*/ 148 h 185"/>
              <a:gd name="T6" fmla="*/ 225 w 326"/>
              <a:gd name="T7" fmla="*/ 163 h 185"/>
              <a:gd name="T8" fmla="*/ 185 w 326"/>
              <a:gd name="T9" fmla="*/ 171 h 185"/>
              <a:gd name="T10" fmla="*/ 142 w 326"/>
              <a:gd name="T11" fmla="*/ 171 h 185"/>
              <a:gd name="T12" fmla="*/ 102 w 326"/>
              <a:gd name="T13" fmla="*/ 163 h 185"/>
              <a:gd name="T14" fmla="*/ 78 w 326"/>
              <a:gd name="T15" fmla="*/ 148 h 185"/>
              <a:gd name="T16" fmla="*/ 74 w 326"/>
              <a:gd name="T17" fmla="*/ 99 h 185"/>
              <a:gd name="T18" fmla="*/ 76 w 326"/>
              <a:gd name="T19" fmla="*/ 94 h 185"/>
              <a:gd name="T20" fmla="*/ 82 w 326"/>
              <a:gd name="T21" fmla="*/ 94 h 185"/>
              <a:gd name="T22" fmla="*/ 163 w 326"/>
              <a:gd name="T23" fmla="*/ 126 h 185"/>
              <a:gd name="T24" fmla="*/ 245 w 326"/>
              <a:gd name="T25" fmla="*/ 93 h 185"/>
              <a:gd name="T26" fmla="*/ 163 w 326"/>
              <a:gd name="T27" fmla="*/ 0 h 185"/>
              <a:gd name="T28" fmla="*/ 322 w 326"/>
              <a:gd name="T29" fmla="*/ 46 h 185"/>
              <a:gd name="T30" fmla="*/ 326 w 326"/>
              <a:gd name="T31" fmla="*/ 50 h 185"/>
              <a:gd name="T32" fmla="*/ 324 w 326"/>
              <a:gd name="T33" fmla="*/ 53 h 185"/>
              <a:gd name="T34" fmla="*/ 168 w 326"/>
              <a:gd name="T35" fmla="*/ 120 h 185"/>
              <a:gd name="T36" fmla="*/ 157 w 326"/>
              <a:gd name="T37" fmla="*/ 120 h 185"/>
              <a:gd name="T38" fmla="*/ 42 w 326"/>
              <a:gd name="T39" fmla="*/ 72 h 185"/>
              <a:gd name="T40" fmla="*/ 39 w 326"/>
              <a:gd name="T41" fmla="*/ 75 h 185"/>
              <a:gd name="T42" fmla="*/ 39 w 326"/>
              <a:gd name="T43" fmla="*/ 110 h 185"/>
              <a:gd name="T44" fmla="*/ 42 w 326"/>
              <a:gd name="T45" fmla="*/ 110 h 185"/>
              <a:gd name="T46" fmla="*/ 45 w 326"/>
              <a:gd name="T47" fmla="*/ 110 h 185"/>
              <a:gd name="T48" fmla="*/ 46 w 326"/>
              <a:gd name="T49" fmla="*/ 112 h 185"/>
              <a:gd name="T50" fmla="*/ 46 w 326"/>
              <a:gd name="T51" fmla="*/ 116 h 185"/>
              <a:gd name="T52" fmla="*/ 45 w 326"/>
              <a:gd name="T53" fmla="*/ 122 h 185"/>
              <a:gd name="T54" fmla="*/ 46 w 326"/>
              <a:gd name="T55" fmla="*/ 124 h 185"/>
              <a:gd name="T56" fmla="*/ 46 w 326"/>
              <a:gd name="T57" fmla="*/ 126 h 185"/>
              <a:gd name="T58" fmla="*/ 45 w 326"/>
              <a:gd name="T59" fmla="*/ 127 h 185"/>
              <a:gd name="T60" fmla="*/ 52 w 326"/>
              <a:gd name="T61" fmla="*/ 149 h 185"/>
              <a:gd name="T62" fmla="*/ 50 w 326"/>
              <a:gd name="T63" fmla="*/ 171 h 185"/>
              <a:gd name="T64" fmla="*/ 42 w 326"/>
              <a:gd name="T65" fmla="*/ 181 h 185"/>
              <a:gd name="T66" fmla="*/ 42 w 326"/>
              <a:gd name="T67" fmla="*/ 175 h 185"/>
              <a:gd name="T68" fmla="*/ 42 w 326"/>
              <a:gd name="T69" fmla="*/ 171 h 185"/>
              <a:gd name="T70" fmla="*/ 41 w 326"/>
              <a:gd name="T71" fmla="*/ 172 h 185"/>
              <a:gd name="T72" fmla="*/ 39 w 326"/>
              <a:gd name="T73" fmla="*/ 179 h 185"/>
              <a:gd name="T74" fmla="*/ 36 w 326"/>
              <a:gd name="T75" fmla="*/ 185 h 185"/>
              <a:gd name="T76" fmla="*/ 34 w 326"/>
              <a:gd name="T77" fmla="*/ 185 h 185"/>
              <a:gd name="T78" fmla="*/ 33 w 326"/>
              <a:gd name="T79" fmla="*/ 170 h 185"/>
              <a:gd name="T80" fmla="*/ 32 w 326"/>
              <a:gd name="T81" fmla="*/ 167 h 185"/>
              <a:gd name="T82" fmla="*/ 32 w 326"/>
              <a:gd name="T83" fmla="*/ 171 h 185"/>
              <a:gd name="T84" fmla="*/ 30 w 326"/>
              <a:gd name="T85" fmla="*/ 179 h 185"/>
              <a:gd name="T86" fmla="*/ 30 w 326"/>
              <a:gd name="T87" fmla="*/ 179 h 185"/>
              <a:gd name="T88" fmla="*/ 29 w 326"/>
              <a:gd name="T89" fmla="*/ 172 h 185"/>
              <a:gd name="T90" fmla="*/ 28 w 326"/>
              <a:gd name="T91" fmla="*/ 172 h 185"/>
              <a:gd name="T92" fmla="*/ 28 w 326"/>
              <a:gd name="T93" fmla="*/ 180 h 185"/>
              <a:gd name="T94" fmla="*/ 28 w 326"/>
              <a:gd name="T95" fmla="*/ 181 h 185"/>
              <a:gd name="T96" fmla="*/ 16 w 326"/>
              <a:gd name="T97" fmla="*/ 157 h 185"/>
              <a:gd name="T98" fmla="*/ 25 w 326"/>
              <a:gd name="T99" fmla="*/ 127 h 185"/>
              <a:gd name="T100" fmla="*/ 24 w 326"/>
              <a:gd name="T101" fmla="*/ 126 h 185"/>
              <a:gd name="T102" fmla="*/ 24 w 326"/>
              <a:gd name="T103" fmla="*/ 122 h 185"/>
              <a:gd name="T104" fmla="*/ 27 w 326"/>
              <a:gd name="T105" fmla="*/ 121 h 185"/>
              <a:gd name="T106" fmla="*/ 25 w 326"/>
              <a:gd name="T107" fmla="*/ 116 h 185"/>
              <a:gd name="T108" fmla="*/ 25 w 326"/>
              <a:gd name="T109" fmla="*/ 112 h 185"/>
              <a:gd name="T110" fmla="*/ 28 w 326"/>
              <a:gd name="T111" fmla="*/ 108 h 185"/>
              <a:gd name="T112" fmla="*/ 30 w 326"/>
              <a:gd name="T113" fmla="*/ 110 h 185"/>
              <a:gd name="T114" fmla="*/ 33 w 326"/>
              <a:gd name="T115" fmla="*/ 108 h 185"/>
              <a:gd name="T116" fmla="*/ 32 w 326"/>
              <a:gd name="T117" fmla="*/ 67 h 185"/>
              <a:gd name="T118" fmla="*/ 2 w 326"/>
              <a:gd name="T119" fmla="*/ 55 h 185"/>
              <a:gd name="T120" fmla="*/ 0 w 326"/>
              <a:gd name="T121" fmla="*/ 52 h 185"/>
              <a:gd name="T122" fmla="*/ 1 w 326"/>
              <a:gd name="T123" fmla="*/ 47 h 185"/>
              <a:gd name="T124" fmla="*/ 159 w 326"/>
              <a:gd name="T125"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6" h="185">
                <a:moveTo>
                  <a:pt x="248" y="93"/>
                </a:moveTo>
                <a:lnTo>
                  <a:pt x="250" y="94"/>
                </a:lnTo>
                <a:lnTo>
                  <a:pt x="251" y="95"/>
                </a:lnTo>
                <a:lnTo>
                  <a:pt x="253" y="98"/>
                </a:lnTo>
                <a:lnTo>
                  <a:pt x="253" y="138"/>
                </a:lnTo>
                <a:lnTo>
                  <a:pt x="249" y="148"/>
                </a:lnTo>
                <a:lnTo>
                  <a:pt x="239" y="157"/>
                </a:lnTo>
                <a:lnTo>
                  <a:pt x="225" y="163"/>
                </a:lnTo>
                <a:lnTo>
                  <a:pt x="207" y="168"/>
                </a:lnTo>
                <a:lnTo>
                  <a:pt x="185" y="171"/>
                </a:lnTo>
                <a:lnTo>
                  <a:pt x="163" y="172"/>
                </a:lnTo>
                <a:lnTo>
                  <a:pt x="142" y="171"/>
                </a:lnTo>
                <a:lnTo>
                  <a:pt x="120" y="168"/>
                </a:lnTo>
                <a:lnTo>
                  <a:pt x="102" y="163"/>
                </a:lnTo>
                <a:lnTo>
                  <a:pt x="87" y="157"/>
                </a:lnTo>
                <a:lnTo>
                  <a:pt x="78" y="148"/>
                </a:lnTo>
                <a:lnTo>
                  <a:pt x="74" y="138"/>
                </a:lnTo>
                <a:lnTo>
                  <a:pt x="74" y="99"/>
                </a:lnTo>
                <a:lnTo>
                  <a:pt x="75" y="97"/>
                </a:lnTo>
                <a:lnTo>
                  <a:pt x="76" y="94"/>
                </a:lnTo>
                <a:lnTo>
                  <a:pt x="79" y="93"/>
                </a:lnTo>
                <a:lnTo>
                  <a:pt x="82" y="94"/>
                </a:lnTo>
                <a:lnTo>
                  <a:pt x="158" y="125"/>
                </a:lnTo>
                <a:lnTo>
                  <a:pt x="163" y="126"/>
                </a:lnTo>
                <a:lnTo>
                  <a:pt x="168" y="125"/>
                </a:lnTo>
                <a:lnTo>
                  <a:pt x="245" y="93"/>
                </a:lnTo>
                <a:lnTo>
                  <a:pt x="248" y="93"/>
                </a:lnTo>
                <a:close/>
                <a:moveTo>
                  <a:pt x="163" y="0"/>
                </a:moveTo>
                <a:lnTo>
                  <a:pt x="167" y="0"/>
                </a:lnTo>
                <a:lnTo>
                  <a:pt x="322" y="46"/>
                </a:lnTo>
                <a:lnTo>
                  <a:pt x="324" y="47"/>
                </a:lnTo>
                <a:lnTo>
                  <a:pt x="326" y="50"/>
                </a:lnTo>
                <a:lnTo>
                  <a:pt x="326" y="52"/>
                </a:lnTo>
                <a:lnTo>
                  <a:pt x="324" y="53"/>
                </a:lnTo>
                <a:lnTo>
                  <a:pt x="323" y="55"/>
                </a:lnTo>
                <a:lnTo>
                  <a:pt x="168" y="120"/>
                </a:lnTo>
                <a:lnTo>
                  <a:pt x="163" y="121"/>
                </a:lnTo>
                <a:lnTo>
                  <a:pt x="157" y="120"/>
                </a:lnTo>
                <a:lnTo>
                  <a:pt x="43" y="72"/>
                </a:lnTo>
                <a:lnTo>
                  <a:pt x="42" y="72"/>
                </a:lnTo>
                <a:lnTo>
                  <a:pt x="39" y="74"/>
                </a:lnTo>
                <a:lnTo>
                  <a:pt x="39" y="75"/>
                </a:lnTo>
                <a:lnTo>
                  <a:pt x="39" y="110"/>
                </a:lnTo>
                <a:lnTo>
                  <a:pt x="39" y="110"/>
                </a:lnTo>
                <a:lnTo>
                  <a:pt x="41" y="111"/>
                </a:lnTo>
                <a:lnTo>
                  <a:pt x="42" y="110"/>
                </a:lnTo>
                <a:lnTo>
                  <a:pt x="43" y="110"/>
                </a:lnTo>
                <a:lnTo>
                  <a:pt x="45" y="110"/>
                </a:lnTo>
                <a:lnTo>
                  <a:pt x="45" y="111"/>
                </a:lnTo>
                <a:lnTo>
                  <a:pt x="46" y="112"/>
                </a:lnTo>
                <a:lnTo>
                  <a:pt x="46" y="115"/>
                </a:lnTo>
                <a:lnTo>
                  <a:pt x="46" y="116"/>
                </a:lnTo>
                <a:lnTo>
                  <a:pt x="46" y="120"/>
                </a:lnTo>
                <a:lnTo>
                  <a:pt x="45" y="122"/>
                </a:lnTo>
                <a:lnTo>
                  <a:pt x="45" y="124"/>
                </a:lnTo>
                <a:lnTo>
                  <a:pt x="46" y="124"/>
                </a:lnTo>
                <a:lnTo>
                  <a:pt x="47" y="125"/>
                </a:lnTo>
                <a:lnTo>
                  <a:pt x="46" y="126"/>
                </a:lnTo>
                <a:lnTo>
                  <a:pt x="45" y="127"/>
                </a:lnTo>
                <a:lnTo>
                  <a:pt x="45" y="127"/>
                </a:lnTo>
                <a:lnTo>
                  <a:pt x="50" y="138"/>
                </a:lnTo>
                <a:lnTo>
                  <a:pt x="52" y="149"/>
                </a:lnTo>
                <a:lnTo>
                  <a:pt x="52" y="161"/>
                </a:lnTo>
                <a:lnTo>
                  <a:pt x="50" y="171"/>
                </a:lnTo>
                <a:lnTo>
                  <a:pt x="42" y="180"/>
                </a:lnTo>
                <a:lnTo>
                  <a:pt x="42" y="181"/>
                </a:lnTo>
                <a:lnTo>
                  <a:pt x="42" y="180"/>
                </a:lnTo>
                <a:lnTo>
                  <a:pt x="42" y="175"/>
                </a:lnTo>
                <a:lnTo>
                  <a:pt x="42" y="172"/>
                </a:lnTo>
                <a:lnTo>
                  <a:pt x="42" y="171"/>
                </a:lnTo>
                <a:lnTo>
                  <a:pt x="42" y="171"/>
                </a:lnTo>
                <a:lnTo>
                  <a:pt x="41" y="172"/>
                </a:lnTo>
                <a:lnTo>
                  <a:pt x="41" y="175"/>
                </a:lnTo>
                <a:lnTo>
                  <a:pt x="39" y="179"/>
                </a:lnTo>
                <a:lnTo>
                  <a:pt x="37" y="182"/>
                </a:lnTo>
                <a:lnTo>
                  <a:pt x="36" y="185"/>
                </a:lnTo>
                <a:lnTo>
                  <a:pt x="34" y="185"/>
                </a:lnTo>
                <a:lnTo>
                  <a:pt x="34" y="185"/>
                </a:lnTo>
                <a:lnTo>
                  <a:pt x="33" y="173"/>
                </a:lnTo>
                <a:lnTo>
                  <a:pt x="33" y="170"/>
                </a:lnTo>
                <a:lnTo>
                  <a:pt x="33" y="168"/>
                </a:lnTo>
                <a:lnTo>
                  <a:pt x="32" y="167"/>
                </a:lnTo>
                <a:lnTo>
                  <a:pt x="32" y="168"/>
                </a:lnTo>
                <a:lnTo>
                  <a:pt x="32" y="171"/>
                </a:lnTo>
                <a:lnTo>
                  <a:pt x="32" y="179"/>
                </a:lnTo>
                <a:lnTo>
                  <a:pt x="30" y="179"/>
                </a:lnTo>
                <a:lnTo>
                  <a:pt x="30" y="180"/>
                </a:lnTo>
                <a:lnTo>
                  <a:pt x="30" y="179"/>
                </a:lnTo>
                <a:lnTo>
                  <a:pt x="29" y="175"/>
                </a:lnTo>
                <a:lnTo>
                  <a:pt x="29" y="172"/>
                </a:lnTo>
                <a:lnTo>
                  <a:pt x="28" y="172"/>
                </a:lnTo>
                <a:lnTo>
                  <a:pt x="28" y="172"/>
                </a:lnTo>
                <a:lnTo>
                  <a:pt x="28" y="175"/>
                </a:lnTo>
                <a:lnTo>
                  <a:pt x="28" y="180"/>
                </a:lnTo>
                <a:lnTo>
                  <a:pt x="28" y="181"/>
                </a:lnTo>
                <a:lnTo>
                  <a:pt x="28" y="181"/>
                </a:lnTo>
                <a:lnTo>
                  <a:pt x="19" y="170"/>
                </a:lnTo>
                <a:lnTo>
                  <a:pt x="16" y="157"/>
                </a:lnTo>
                <a:lnTo>
                  <a:pt x="19" y="141"/>
                </a:lnTo>
                <a:lnTo>
                  <a:pt x="25" y="127"/>
                </a:lnTo>
                <a:lnTo>
                  <a:pt x="25" y="126"/>
                </a:lnTo>
                <a:lnTo>
                  <a:pt x="24" y="126"/>
                </a:lnTo>
                <a:lnTo>
                  <a:pt x="24" y="124"/>
                </a:lnTo>
                <a:lnTo>
                  <a:pt x="24" y="122"/>
                </a:lnTo>
                <a:lnTo>
                  <a:pt x="25" y="122"/>
                </a:lnTo>
                <a:lnTo>
                  <a:pt x="27" y="121"/>
                </a:lnTo>
                <a:lnTo>
                  <a:pt x="25" y="118"/>
                </a:lnTo>
                <a:lnTo>
                  <a:pt x="25" y="116"/>
                </a:lnTo>
                <a:lnTo>
                  <a:pt x="25" y="113"/>
                </a:lnTo>
                <a:lnTo>
                  <a:pt x="25" y="112"/>
                </a:lnTo>
                <a:lnTo>
                  <a:pt x="27" y="110"/>
                </a:lnTo>
                <a:lnTo>
                  <a:pt x="28" y="108"/>
                </a:lnTo>
                <a:lnTo>
                  <a:pt x="30" y="108"/>
                </a:lnTo>
                <a:lnTo>
                  <a:pt x="30" y="110"/>
                </a:lnTo>
                <a:lnTo>
                  <a:pt x="32" y="108"/>
                </a:lnTo>
                <a:lnTo>
                  <a:pt x="33" y="108"/>
                </a:lnTo>
                <a:lnTo>
                  <a:pt x="33" y="70"/>
                </a:lnTo>
                <a:lnTo>
                  <a:pt x="32" y="67"/>
                </a:lnTo>
                <a:lnTo>
                  <a:pt x="30" y="66"/>
                </a:lnTo>
                <a:lnTo>
                  <a:pt x="2" y="55"/>
                </a:lnTo>
                <a:lnTo>
                  <a:pt x="1" y="53"/>
                </a:lnTo>
                <a:lnTo>
                  <a:pt x="0" y="52"/>
                </a:lnTo>
                <a:lnTo>
                  <a:pt x="0" y="50"/>
                </a:lnTo>
                <a:lnTo>
                  <a:pt x="1" y="47"/>
                </a:lnTo>
                <a:lnTo>
                  <a:pt x="4" y="46"/>
                </a:lnTo>
                <a:lnTo>
                  <a:pt x="159" y="0"/>
                </a:lnTo>
                <a:lnTo>
                  <a:pt x="163" y="0"/>
                </a:lnTo>
                <a:close/>
              </a:path>
            </a:pathLst>
          </a:custGeom>
          <a:solidFill>
            <a:schemeClr val="accent3"/>
          </a:solidFill>
          <a:ln w="0">
            <a:noFill/>
            <a:prstDash val="solid"/>
            <a:round/>
          </a:ln>
        </p:spPr>
        <p:txBody>
          <a:bodyPr vert="horz" wrap="square" lIns="91440" tIns="45720" rIns="91440" bIns="45720" numCol="1" anchor="t" anchorCtr="0" compatLnSpc="1"/>
          <a:lstStyle/>
          <a:p>
            <a:endParaRPr lang="zh-CN" altLang="en-US">
              <a:latin typeface="微软雅黑" charset="-122"/>
            </a:endParaRPr>
          </a:p>
        </p:txBody>
      </p:sp>
      <p:sp>
        <p:nvSpPr>
          <p:cNvPr id="57" name="Freeform 345"/>
          <p:cNvSpPr>
            <a:spLocks noEditPoints="1"/>
          </p:cNvSpPr>
          <p:nvPr/>
        </p:nvSpPr>
        <p:spPr bwMode="auto">
          <a:xfrm>
            <a:off x="4266789" y="1595925"/>
            <a:ext cx="402257" cy="569350"/>
          </a:xfrm>
          <a:custGeom>
            <a:avLst/>
            <a:gdLst>
              <a:gd name="T0" fmla="*/ 190 w 195"/>
              <a:gd name="T1" fmla="*/ 163 h 276"/>
              <a:gd name="T2" fmla="*/ 195 w 195"/>
              <a:gd name="T3" fmla="*/ 174 h 276"/>
              <a:gd name="T4" fmla="*/ 192 w 195"/>
              <a:gd name="T5" fmla="*/ 180 h 276"/>
              <a:gd name="T6" fmla="*/ 105 w 195"/>
              <a:gd name="T7" fmla="*/ 212 h 276"/>
              <a:gd name="T8" fmla="*/ 98 w 195"/>
              <a:gd name="T9" fmla="*/ 202 h 276"/>
              <a:gd name="T10" fmla="*/ 101 w 195"/>
              <a:gd name="T11" fmla="*/ 195 h 276"/>
              <a:gd name="T12" fmla="*/ 187 w 195"/>
              <a:gd name="T13" fmla="*/ 160 h 276"/>
              <a:gd name="T14" fmla="*/ 20 w 195"/>
              <a:gd name="T15" fmla="*/ 147 h 276"/>
              <a:gd name="T16" fmla="*/ 15 w 195"/>
              <a:gd name="T17" fmla="*/ 157 h 276"/>
              <a:gd name="T18" fmla="*/ 20 w 195"/>
              <a:gd name="T19" fmla="*/ 168 h 276"/>
              <a:gd name="T20" fmla="*/ 32 w 195"/>
              <a:gd name="T21" fmla="*/ 169 h 276"/>
              <a:gd name="T22" fmla="*/ 40 w 195"/>
              <a:gd name="T23" fmla="*/ 161 h 276"/>
              <a:gd name="T24" fmla="*/ 37 w 195"/>
              <a:gd name="T25" fmla="*/ 150 h 276"/>
              <a:gd name="T26" fmla="*/ 27 w 195"/>
              <a:gd name="T27" fmla="*/ 145 h 276"/>
              <a:gd name="T28" fmla="*/ 102 w 195"/>
              <a:gd name="T29" fmla="*/ 2 h 276"/>
              <a:gd name="T30" fmla="*/ 105 w 195"/>
              <a:gd name="T31" fmla="*/ 12 h 276"/>
              <a:gd name="T32" fmla="*/ 100 w 195"/>
              <a:gd name="T33" fmla="*/ 14 h 276"/>
              <a:gd name="T34" fmla="*/ 151 w 195"/>
              <a:gd name="T35" fmla="*/ 146 h 276"/>
              <a:gd name="T36" fmla="*/ 148 w 195"/>
              <a:gd name="T37" fmla="*/ 149 h 276"/>
              <a:gd name="T38" fmla="*/ 147 w 195"/>
              <a:gd name="T39" fmla="*/ 151 h 276"/>
              <a:gd name="T40" fmla="*/ 148 w 195"/>
              <a:gd name="T41" fmla="*/ 160 h 276"/>
              <a:gd name="T42" fmla="*/ 144 w 195"/>
              <a:gd name="T43" fmla="*/ 166 h 276"/>
              <a:gd name="T44" fmla="*/ 129 w 195"/>
              <a:gd name="T45" fmla="*/ 169 h 276"/>
              <a:gd name="T46" fmla="*/ 124 w 195"/>
              <a:gd name="T47" fmla="*/ 161 h 276"/>
              <a:gd name="T48" fmla="*/ 120 w 195"/>
              <a:gd name="T49" fmla="*/ 160 h 276"/>
              <a:gd name="T50" fmla="*/ 118 w 195"/>
              <a:gd name="T51" fmla="*/ 160 h 276"/>
              <a:gd name="T52" fmla="*/ 91 w 195"/>
              <a:gd name="T53" fmla="*/ 97 h 276"/>
              <a:gd name="T54" fmla="*/ 84 w 195"/>
              <a:gd name="T55" fmla="*/ 97 h 276"/>
              <a:gd name="T56" fmla="*/ 52 w 195"/>
              <a:gd name="T57" fmla="*/ 136 h 276"/>
              <a:gd name="T58" fmla="*/ 55 w 195"/>
              <a:gd name="T59" fmla="*/ 151 h 276"/>
              <a:gd name="T60" fmla="*/ 52 w 195"/>
              <a:gd name="T61" fmla="*/ 170 h 276"/>
              <a:gd name="T62" fmla="*/ 46 w 195"/>
              <a:gd name="T63" fmla="*/ 180 h 276"/>
              <a:gd name="T64" fmla="*/ 59 w 195"/>
              <a:gd name="T65" fmla="*/ 216 h 276"/>
              <a:gd name="T66" fmla="*/ 87 w 195"/>
              <a:gd name="T67" fmla="*/ 243 h 276"/>
              <a:gd name="T68" fmla="*/ 185 w 195"/>
              <a:gd name="T69" fmla="*/ 244 h 276"/>
              <a:gd name="T70" fmla="*/ 193 w 195"/>
              <a:gd name="T71" fmla="*/ 256 h 276"/>
              <a:gd name="T72" fmla="*/ 189 w 195"/>
              <a:gd name="T73" fmla="*/ 274 h 276"/>
              <a:gd name="T74" fmla="*/ 22 w 195"/>
              <a:gd name="T75" fmla="*/ 276 h 276"/>
              <a:gd name="T76" fmla="*/ 12 w 195"/>
              <a:gd name="T77" fmla="*/ 270 h 276"/>
              <a:gd name="T78" fmla="*/ 12 w 195"/>
              <a:gd name="T79" fmla="*/ 251 h 276"/>
              <a:gd name="T80" fmla="*/ 22 w 195"/>
              <a:gd name="T81" fmla="*/ 244 h 276"/>
              <a:gd name="T82" fmla="*/ 29 w 195"/>
              <a:gd name="T83" fmla="*/ 241 h 276"/>
              <a:gd name="T84" fmla="*/ 17 w 195"/>
              <a:gd name="T85" fmla="*/ 210 h 276"/>
              <a:gd name="T86" fmla="*/ 8 w 195"/>
              <a:gd name="T87" fmla="*/ 177 h 276"/>
              <a:gd name="T88" fmla="*/ 0 w 195"/>
              <a:gd name="T89" fmla="*/ 157 h 276"/>
              <a:gd name="T90" fmla="*/ 15 w 195"/>
              <a:gd name="T91" fmla="*/ 131 h 276"/>
              <a:gd name="T92" fmla="*/ 38 w 195"/>
              <a:gd name="T93" fmla="*/ 91 h 276"/>
              <a:gd name="T94" fmla="*/ 75 w 195"/>
              <a:gd name="T95" fmla="*/ 62 h 276"/>
              <a:gd name="T96" fmla="*/ 65 w 195"/>
              <a:gd name="T97" fmla="*/ 31 h 276"/>
              <a:gd name="T98" fmla="*/ 61 w 195"/>
              <a:gd name="T99" fmla="*/ 30 h 276"/>
              <a:gd name="T100" fmla="*/ 56 w 195"/>
              <a:gd name="T101" fmla="*/ 31 h 276"/>
              <a:gd name="T102" fmla="*/ 52 w 195"/>
              <a:gd name="T103" fmla="*/ 20 h 276"/>
              <a:gd name="T104" fmla="*/ 59 w 195"/>
              <a:gd name="T105" fmla="*/ 16 h 276"/>
              <a:gd name="T106" fmla="*/ 101 w 195"/>
              <a:gd name="T107"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5" h="276">
                <a:moveTo>
                  <a:pt x="187" y="160"/>
                </a:moveTo>
                <a:lnTo>
                  <a:pt x="189" y="161"/>
                </a:lnTo>
                <a:lnTo>
                  <a:pt x="190" y="163"/>
                </a:lnTo>
                <a:lnTo>
                  <a:pt x="193" y="165"/>
                </a:lnTo>
                <a:lnTo>
                  <a:pt x="195" y="172"/>
                </a:lnTo>
                <a:lnTo>
                  <a:pt x="195" y="174"/>
                </a:lnTo>
                <a:lnTo>
                  <a:pt x="195" y="177"/>
                </a:lnTo>
                <a:lnTo>
                  <a:pt x="193" y="178"/>
                </a:lnTo>
                <a:lnTo>
                  <a:pt x="192" y="180"/>
                </a:lnTo>
                <a:lnTo>
                  <a:pt x="110" y="212"/>
                </a:lnTo>
                <a:lnTo>
                  <a:pt x="107" y="212"/>
                </a:lnTo>
                <a:lnTo>
                  <a:pt x="105" y="212"/>
                </a:lnTo>
                <a:lnTo>
                  <a:pt x="103" y="211"/>
                </a:lnTo>
                <a:lnTo>
                  <a:pt x="101" y="209"/>
                </a:lnTo>
                <a:lnTo>
                  <a:pt x="98" y="202"/>
                </a:lnTo>
                <a:lnTo>
                  <a:pt x="98" y="200"/>
                </a:lnTo>
                <a:lnTo>
                  <a:pt x="98" y="197"/>
                </a:lnTo>
                <a:lnTo>
                  <a:pt x="101" y="195"/>
                </a:lnTo>
                <a:lnTo>
                  <a:pt x="102" y="193"/>
                </a:lnTo>
                <a:lnTo>
                  <a:pt x="184" y="161"/>
                </a:lnTo>
                <a:lnTo>
                  <a:pt x="187" y="160"/>
                </a:lnTo>
                <a:close/>
                <a:moveTo>
                  <a:pt x="27" y="145"/>
                </a:moveTo>
                <a:lnTo>
                  <a:pt x="23" y="145"/>
                </a:lnTo>
                <a:lnTo>
                  <a:pt x="20" y="147"/>
                </a:lnTo>
                <a:lnTo>
                  <a:pt x="17" y="150"/>
                </a:lnTo>
                <a:lnTo>
                  <a:pt x="15" y="154"/>
                </a:lnTo>
                <a:lnTo>
                  <a:pt x="15" y="157"/>
                </a:lnTo>
                <a:lnTo>
                  <a:pt x="15" y="161"/>
                </a:lnTo>
                <a:lnTo>
                  <a:pt x="17" y="165"/>
                </a:lnTo>
                <a:lnTo>
                  <a:pt x="20" y="168"/>
                </a:lnTo>
                <a:lnTo>
                  <a:pt x="23" y="169"/>
                </a:lnTo>
                <a:lnTo>
                  <a:pt x="27" y="170"/>
                </a:lnTo>
                <a:lnTo>
                  <a:pt x="32" y="169"/>
                </a:lnTo>
                <a:lnTo>
                  <a:pt x="35" y="168"/>
                </a:lnTo>
                <a:lnTo>
                  <a:pt x="37" y="165"/>
                </a:lnTo>
                <a:lnTo>
                  <a:pt x="40" y="161"/>
                </a:lnTo>
                <a:lnTo>
                  <a:pt x="40" y="157"/>
                </a:lnTo>
                <a:lnTo>
                  <a:pt x="40" y="154"/>
                </a:lnTo>
                <a:lnTo>
                  <a:pt x="37" y="150"/>
                </a:lnTo>
                <a:lnTo>
                  <a:pt x="35" y="147"/>
                </a:lnTo>
                <a:lnTo>
                  <a:pt x="32" y="145"/>
                </a:lnTo>
                <a:lnTo>
                  <a:pt x="27" y="145"/>
                </a:lnTo>
                <a:close/>
                <a:moveTo>
                  <a:pt x="101" y="0"/>
                </a:moveTo>
                <a:lnTo>
                  <a:pt x="102" y="0"/>
                </a:lnTo>
                <a:lnTo>
                  <a:pt x="102" y="2"/>
                </a:lnTo>
                <a:lnTo>
                  <a:pt x="106" y="9"/>
                </a:lnTo>
                <a:lnTo>
                  <a:pt x="106" y="11"/>
                </a:lnTo>
                <a:lnTo>
                  <a:pt x="105" y="12"/>
                </a:lnTo>
                <a:lnTo>
                  <a:pt x="103" y="13"/>
                </a:lnTo>
                <a:lnTo>
                  <a:pt x="101" y="14"/>
                </a:lnTo>
                <a:lnTo>
                  <a:pt x="100" y="14"/>
                </a:lnTo>
                <a:lnTo>
                  <a:pt x="100" y="16"/>
                </a:lnTo>
                <a:lnTo>
                  <a:pt x="100" y="18"/>
                </a:lnTo>
                <a:lnTo>
                  <a:pt x="151" y="146"/>
                </a:lnTo>
                <a:lnTo>
                  <a:pt x="151" y="147"/>
                </a:lnTo>
                <a:lnTo>
                  <a:pt x="149" y="149"/>
                </a:lnTo>
                <a:lnTo>
                  <a:pt x="148" y="149"/>
                </a:lnTo>
                <a:lnTo>
                  <a:pt x="148" y="150"/>
                </a:lnTo>
                <a:lnTo>
                  <a:pt x="147" y="150"/>
                </a:lnTo>
                <a:lnTo>
                  <a:pt x="147" y="151"/>
                </a:lnTo>
                <a:lnTo>
                  <a:pt x="147" y="152"/>
                </a:lnTo>
                <a:lnTo>
                  <a:pt x="148" y="157"/>
                </a:lnTo>
                <a:lnTo>
                  <a:pt x="148" y="160"/>
                </a:lnTo>
                <a:lnTo>
                  <a:pt x="148" y="163"/>
                </a:lnTo>
                <a:lnTo>
                  <a:pt x="147" y="164"/>
                </a:lnTo>
                <a:lnTo>
                  <a:pt x="144" y="166"/>
                </a:lnTo>
                <a:lnTo>
                  <a:pt x="134" y="169"/>
                </a:lnTo>
                <a:lnTo>
                  <a:pt x="132" y="170"/>
                </a:lnTo>
                <a:lnTo>
                  <a:pt x="129" y="169"/>
                </a:lnTo>
                <a:lnTo>
                  <a:pt x="128" y="168"/>
                </a:lnTo>
                <a:lnTo>
                  <a:pt x="125" y="165"/>
                </a:lnTo>
                <a:lnTo>
                  <a:pt x="124" y="161"/>
                </a:lnTo>
                <a:lnTo>
                  <a:pt x="124" y="161"/>
                </a:lnTo>
                <a:lnTo>
                  <a:pt x="123" y="160"/>
                </a:lnTo>
                <a:lnTo>
                  <a:pt x="120" y="160"/>
                </a:lnTo>
                <a:lnTo>
                  <a:pt x="120" y="160"/>
                </a:lnTo>
                <a:lnTo>
                  <a:pt x="119" y="161"/>
                </a:lnTo>
                <a:lnTo>
                  <a:pt x="118" y="160"/>
                </a:lnTo>
                <a:lnTo>
                  <a:pt x="116" y="159"/>
                </a:lnTo>
                <a:lnTo>
                  <a:pt x="93" y="100"/>
                </a:lnTo>
                <a:lnTo>
                  <a:pt x="91" y="97"/>
                </a:lnTo>
                <a:lnTo>
                  <a:pt x="89" y="96"/>
                </a:lnTo>
                <a:lnTo>
                  <a:pt x="87" y="96"/>
                </a:lnTo>
                <a:lnTo>
                  <a:pt x="84" y="97"/>
                </a:lnTo>
                <a:lnTo>
                  <a:pt x="70" y="108"/>
                </a:lnTo>
                <a:lnTo>
                  <a:pt x="60" y="120"/>
                </a:lnTo>
                <a:lnTo>
                  <a:pt x="52" y="136"/>
                </a:lnTo>
                <a:lnTo>
                  <a:pt x="51" y="140"/>
                </a:lnTo>
                <a:lnTo>
                  <a:pt x="52" y="145"/>
                </a:lnTo>
                <a:lnTo>
                  <a:pt x="55" y="151"/>
                </a:lnTo>
                <a:lnTo>
                  <a:pt x="55" y="157"/>
                </a:lnTo>
                <a:lnTo>
                  <a:pt x="55" y="164"/>
                </a:lnTo>
                <a:lnTo>
                  <a:pt x="52" y="170"/>
                </a:lnTo>
                <a:lnTo>
                  <a:pt x="49" y="175"/>
                </a:lnTo>
                <a:lnTo>
                  <a:pt x="47" y="178"/>
                </a:lnTo>
                <a:lnTo>
                  <a:pt x="46" y="180"/>
                </a:lnTo>
                <a:lnTo>
                  <a:pt x="46" y="184"/>
                </a:lnTo>
                <a:lnTo>
                  <a:pt x="51" y="201"/>
                </a:lnTo>
                <a:lnTo>
                  <a:pt x="59" y="216"/>
                </a:lnTo>
                <a:lnTo>
                  <a:pt x="69" y="230"/>
                </a:lnTo>
                <a:lnTo>
                  <a:pt x="83" y="242"/>
                </a:lnTo>
                <a:lnTo>
                  <a:pt x="87" y="243"/>
                </a:lnTo>
                <a:lnTo>
                  <a:pt x="89" y="244"/>
                </a:lnTo>
                <a:lnTo>
                  <a:pt x="181" y="244"/>
                </a:lnTo>
                <a:lnTo>
                  <a:pt x="185" y="244"/>
                </a:lnTo>
                <a:lnTo>
                  <a:pt x="189" y="247"/>
                </a:lnTo>
                <a:lnTo>
                  <a:pt x="192" y="251"/>
                </a:lnTo>
                <a:lnTo>
                  <a:pt x="193" y="256"/>
                </a:lnTo>
                <a:lnTo>
                  <a:pt x="193" y="265"/>
                </a:lnTo>
                <a:lnTo>
                  <a:pt x="192" y="270"/>
                </a:lnTo>
                <a:lnTo>
                  <a:pt x="189" y="274"/>
                </a:lnTo>
                <a:lnTo>
                  <a:pt x="185" y="276"/>
                </a:lnTo>
                <a:lnTo>
                  <a:pt x="181" y="276"/>
                </a:lnTo>
                <a:lnTo>
                  <a:pt x="22" y="276"/>
                </a:lnTo>
                <a:lnTo>
                  <a:pt x="18" y="276"/>
                </a:lnTo>
                <a:lnTo>
                  <a:pt x="14" y="274"/>
                </a:lnTo>
                <a:lnTo>
                  <a:pt x="12" y="270"/>
                </a:lnTo>
                <a:lnTo>
                  <a:pt x="10" y="265"/>
                </a:lnTo>
                <a:lnTo>
                  <a:pt x="10" y="256"/>
                </a:lnTo>
                <a:lnTo>
                  <a:pt x="12" y="251"/>
                </a:lnTo>
                <a:lnTo>
                  <a:pt x="14" y="247"/>
                </a:lnTo>
                <a:lnTo>
                  <a:pt x="18" y="244"/>
                </a:lnTo>
                <a:lnTo>
                  <a:pt x="22" y="244"/>
                </a:lnTo>
                <a:lnTo>
                  <a:pt x="24" y="244"/>
                </a:lnTo>
                <a:lnTo>
                  <a:pt x="27" y="243"/>
                </a:lnTo>
                <a:lnTo>
                  <a:pt x="29" y="241"/>
                </a:lnTo>
                <a:lnTo>
                  <a:pt x="29" y="238"/>
                </a:lnTo>
                <a:lnTo>
                  <a:pt x="28" y="235"/>
                </a:lnTo>
                <a:lnTo>
                  <a:pt x="17" y="210"/>
                </a:lnTo>
                <a:lnTo>
                  <a:pt x="10" y="183"/>
                </a:lnTo>
                <a:lnTo>
                  <a:pt x="9" y="179"/>
                </a:lnTo>
                <a:lnTo>
                  <a:pt x="8" y="177"/>
                </a:lnTo>
                <a:lnTo>
                  <a:pt x="4" y="170"/>
                </a:lnTo>
                <a:lnTo>
                  <a:pt x="0" y="164"/>
                </a:lnTo>
                <a:lnTo>
                  <a:pt x="0" y="157"/>
                </a:lnTo>
                <a:lnTo>
                  <a:pt x="3" y="143"/>
                </a:lnTo>
                <a:lnTo>
                  <a:pt x="13" y="133"/>
                </a:lnTo>
                <a:lnTo>
                  <a:pt x="15" y="131"/>
                </a:lnTo>
                <a:lnTo>
                  <a:pt x="17" y="128"/>
                </a:lnTo>
                <a:lnTo>
                  <a:pt x="27" y="109"/>
                </a:lnTo>
                <a:lnTo>
                  <a:pt x="38" y="91"/>
                </a:lnTo>
                <a:lnTo>
                  <a:pt x="54" y="76"/>
                </a:lnTo>
                <a:lnTo>
                  <a:pt x="73" y="63"/>
                </a:lnTo>
                <a:lnTo>
                  <a:pt x="75" y="62"/>
                </a:lnTo>
                <a:lnTo>
                  <a:pt x="75" y="59"/>
                </a:lnTo>
                <a:lnTo>
                  <a:pt x="75" y="57"/>
                </a:lnTo>
                <a:lnTo>
                  <a:pt x="65" y="31"/>
                </a:lnTo>
                <a:lnTo>
                  <a:pt x="65" y="30"/>
                </a:lnTo>
                <a:lnTo>
                  <a:pt x="64" y="30"/>
                </a:lnTo>
                <a:lnTo>
                  <a:pt x="61" y="30"/>
                </a:lnTo>
                <a:lnTo>
                  <a:pt x="59" y="31"/>
                </a:lnTo>
                <a:lnTo>
                  <a:pt x="58" y="31"/>
                </a:lnTo>
                <a:lnTo>
                  <a:pt x="56" y="31"/>
                </a:lnTo>
                <a:lnTo>
                  <a:pt x="55" y="30"/>
                </a:lnTo>
                <a:lnTo>
                  <a:pt x="52" y="22"/>
                </a:lnTo>
                <a:lnTo>
                  <a:pt x="52" y="20"/>
                </a:lnTo>
                <a:lnTo>
                  <a:pt x="52" y="18"/>
                </a:lnTo>
                <a:lnTo>
                  <a:pt x="54" y="18"/>
                </a:lnTo>
                <a:lnTo>
                  <a:pt x="59" y="16"/>
                </a:lnTo>
                <a:lnTo>
                  <a:pt x="93" y="2"/>
                </a:lnTo>
                <a:lnTo>
                  <a:pt x="98" y="0"/>
                </a:lnTo>
                <a:lnTo>
                  <a:pt x="101" y="0"/>
                </a:lnTo>
                <a:close/>
              </a:path>
            </a:pathLst>
          </a:custGeom>
          <a:solidFill>
            <a:schemeClr val="accent1"/>
          </a:solidFill>
          <a:ln w="0">
            <a:noFill/>
            <a:prstDash val="solid"/>
            <a:round/>
          </a:ln>
        </p:spPr>
        <p:txBody>
          <a:bodyPr vert="horz" wrap="square" lIns="91440" tIns="45720" rIns="91440" bIns="45720" numCol="1" anchor="t" anchorCtr="0" compatLnSpc="1"/>
          <a:lstStyle/>
          <a:p>
            <a:endParaRPr lang="zh-CN" altLang="en-US">
              <a:latin typeface="微软雅黑" charset="-122"/>
            </a:endParaRPr>
          </a:p>
        </p:txBody>
      </p:sp>
      <p:sp>
        <p:nvSpPr>
          <p:cNvPr id="62" name="Freeform 387"/>
          <p:cNvSpPr>
            <a:spLocks noEditPoints="1"/>
          </p:cNvSpPr>
          <p:nvPr/>
        </p:nvSpPr>
        <p:spPr bwMode="auto">
          <a:xfrm>
            <a:off x="2470480" y="4291615"/>
            <a:ext cx="451767" cy="598230"/>
          </a:xfrm>
          <a:custGeom>
            <a:avLst/>
            <a:gdLst>
              <a:gd name="T0" fmla="*/ 68 w 219"/>
              <a:gd name="T1" fmla="*/ 188 h 290"/>
              <a:gd name="T2" fmla="*/ 108 w 219"/>
              <a:gd name="T3" fmla="*/ 177 h 290"/>
              <a:gd name="T4" fmla="*/ 114 w 219"/>
              <a:gd name="T5" fmla="*/ 174 h 290"/>
              <a:gd name="T6" fmla="*/ 168 w 219"/>
              <a:gd name="T7" fmla="*/ 174 h 290"/>
              <a:gd name="T8" fmla="*/ 52 w 219"/>
              <a:gd name="T9" fmla="*/ 172 h 290"/>
              <a:gd name="T10" fmla="*/ 100 w 219"/>
              <a:gd name="T11" fmla="*/ 170 h 290"/>
              <a:gd name="T12" fmla="*/ 52 w 219"/>
              <a:gd name="T13" fmla="*/ 117 h 290"/>
              <a:gd name="T14" fmla="*/ 44 w 219"/>
              <a:gd name="T15" fmla="*/ 168 h 290"/>
              <a:gd name="T16" fmla="*/ 53 w 219"/>
              <a:gd name="T17" fmla="*/ 118 h 290"/>
              <a:gd name="T18" fmla="*/ 89 w 219"/>
              <a:gd name="T19" fmla="*/ 138 h 290"/>
              <a:gd name="T20" fmla="*/ 137 w 219"/>
              <a:gd name="T21" fmla="*/ 145 h 290"/>
              <a:gd name="T22" fmla="*/ 150 w 219"/>
              <a:gd name="T23" fmla="*/ 141 h 290"/>
              <a:gd name="T24" fmla="*/ 175 w 219"/>
              <a:gd name="T25" fmla="*/ 169 h 290"/>
              <a:gd name="T26" fmla="*/ 172 w 219"/>
              <a:gd name="T27" fmla="*/ 114 h 290"/>
              <a:gd name="T28" fmla="*/ 31 w 219"/>
              <a:gd name="T29" fmla="*/ 152 h 290"/>
              <a:gd name="T30" fmla="*/ 43 w 219"/>
              <a:gd name="T31" fmla="*/ 112 h 290"/>
              <a:gd name="T32" fmla="*/ 115 w 219"/>
              <a:gd name="T33" fmla="*/ 109 h 290"/>
              <a:gd name="T34" fmla="*/ 164 w 219"/>
              <a:gd name="T35" fmla="*/ 112 h 290"/>
              <a:gd name="T36" fmla="*/ 73 w 219"/>
              <a:gd name="T37" fmla="*/ 83 h 290"/>
              <a:gd name="T38" fmla="*/ 83 w 219"/>
              <a:gd name="T39" fmla="*/ 131 h 290"/>
              <a:gd name="T40" fmla="*/ 77 w 219"/>
              <a:gd name="T41" fmla="*/ 82 h 290"/>
              <a:gd name="T42" fmla="*/ 175 w 219"/>
              <a:gd name="T43" fmla="*/ 108 h 290"/>
              <a:gd name="T44" fmla="*/ 196 w 219"/>
              <a:gd name="T45" fmla="*/ 90 h 290"/>
              <a:gd name="T46" fmla="*/ 82 w 219"/>
              <a:gd name="T47" fmla="*/ 77 h 290"/>
              <a:gd name="T48" fmla="*/ 129 w 219"/>
              <a:gd name="T49" fmla="*/ 85 h 290"/>
              <a:gd name="T50" fmla="*/ 174 w 219"/>
              <a:gd name="T51" fmla="*/ 51 h 290"/>
              <a:gd name="T52" fmla="*/ 156 w 219"/>
              <a:gd name="T53" fmla="*/ 96 h 290"/>
              <a:gd name="T54" fmla="*/ 178 w 219"/>
              <a:gd name="T55" fmla="*/ 77 h 290"/>
              <a:gd name="T56" fmla="*/ 43 w 219"/>
              <a:gd name="T57" fmla="*/ 51 h 290"/>
              <a:gd name="T58" fmla="*/ 49 w 219"/>
              <a:gd name="T59" fmla="*/ 104 h 290"/>
              <a:gd name="T60" fmla="*/ 184 w 219"/>
              <a:gd name="T61" fmla="*/ 41 h 290"/>
              <a:gd name="T62" fmla="*/ 202 w 219"/>
              <a:gd name="T63" fmla="*/ 89 h 290"/>
              <a:gd name="T64" fmla="*/ 112 w 219"/>
              <a:gd name="T65" fmla="*/ 205 h 290"/>
              <a:gd name="T66" fmla="*/ 41 w 219"/>
              <a:gd name="T67" fmla="*/ 183 h 290"/>
              <a:gd name="T68" fmla="*/ 137 w 219"/>
              <a:gd name="T69" fmla="*/ 209 h 290"/>
              <a:gd name="T70" fmla="*/ 201 w 219"/>
              <a:gd name="T71" fmla="*/ 64 h 290"/>
              <a:gd name="T72" fmla="*/ 118 w 219"/>
              <a:gd name="T73" fmla="*/ 49 h 290"/>
              <a:gd name="T74" fmla="*/ 138 w 219"/>
              <a:gd name="T75" fmla="*/ 76 h 290"/>
              <a:gd name="T76" fmla="*/ 92 w 219"/>
              <a:gd name="T77" fmla="*/ 23 h 290"/>
              <a:gd name="T78" fmla="*/ 75 w 219"/>
              <a:gd name="T79" fmla="*/ 71 h 290"/>
              <a:gd name="T80" fmla="*/ 95 w 219"/>
              <a:gd name="T81" fmla="*/ 23 h 290"/>
              <a:gd name="T82" fmla="*/ 110 w 219"/>
              <a:gd name="T83" fmla="*/ 43 h 290"/>
              <a:gd name="T84" fmla="*/ 151 w 219"/>
              <a:gd name="T85" fmla="*/ 32 h 290"/>
              <a:gd name="T86" fmla="*/ 219 w 219"/>
              <a:gd name="T87" fmla="*/ 12 h 290"/>
              <a:gd name="T88" fmla="*/ 195 w 219"/>
              <a:gd name="T89" fmla="*/ 30 h 290"/>
              <a:gd name="T90" fmla="*/ 219 w 219"/>
              <a:gd name="T91" fmla="*/ 101 h 290"/>
              <a:gd name="T92" fmla="*/ 118 w 219"/>
              <a:gd name="T93" fmla="*/ 219 h 290"/>
              <a:gd name="T94" fmla="*/ 126 w 219"/>
              <a:gd name="T95" fmla="*/ 243 h 290"/>
              <a:gd name="T96" fmla="*/ 118 w 219"/>
              <a:gd name="T97" fmla="*/ 266 h 290"/>
              <a:gd name="T98" fmla="*/ 183 w 219"/>
              <a:gd name="T99" fmla="*/ 290 h 290"/>
              <a:gd name="T100" fmla="*/ 77 w 219"/>
              <a:gd name="T101" fmla="*/ 269 h 290"/>
              <a:gd name="T102" fmla="*/ 95 w 219"/>
              <a:gd name="T103" fmla="*/ 251 h 290"/>
              <a:gd name="T104" fmla="*/ 103 w 219"/>
              <a:gd name="T105" fmla="*/ 220 h 290"/>
              <a:gd name="T106" fmla="*/ 30 w 219"/>
              <a:gd name="T107" fmla="*/ 193 h 290"/>
              <a:gd name="T108" fmla="*/ 20 w 219"/>
              <a:gd name="T109" fmla="*/ 219 h 290"/>
              <a:gd name="T110" fmla="*/ 13 w 219"/>
              <a:gd name="T111" fmla="*/ 188 h 290"/>
              <a:gd name="T112" fmla="*/ 37 w 219"/>
              <a:gd name="T113" fmla="*/ 173 h 290"/>
              <a:gd name="T114" fmla="*/ 62 w 219"/>
              <a:gd name="T115" fmla="*/ 27 h 290"/>
              <a:gd name="T116" fmla="*/ 177 w 219"/>
              <a:gd name="T117" fmla="*/ 39 h 290"/>
              <a:gd name="T118" fmla="*/ 192 w 219"/>
              <a:gd name="T119" fmla="*/ 6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9" h="290">
                <a:moveTo>
                  <a:pt x="106" y="175"/>
                </a:moveTo>
                <a:lnTo>
                  <a:pt x="104" y="175"/>
                </a:lnTo>
                <a:lnTo>
                  <a:pt x="87" y="183"/>
                </a:lnTo>
                <a:lnTo>
                  <a:pt x="68" y="187"/>
                </a:lnTo>
                <a:lnTo>
                  <a:pt x="68" y="187"/>
                </a:lnTo>
                <a:lnTo>
                  <a:pt x="67" y="188"/>
                </a:lnTo>
                <a:lnTo>
                  <a:pt x="68" y="188"/>
                </a:lnTo>
                <a:lnTo>
                  <a:pt x="90" y="196"/>
                </a:lnTo>
                <a:lnTo>
                  <a:pt x="113" y="198"/>
                </a:lnTo>
                <a:lnTo>
                  <a:pt x="114" y="198"/>
                </a:lnTo>
                <a:lnTo>
                  <a:pt x="115" y="196"/>
                </a:lnTo>
                <a:lnTo>
                  <a:pt x="115" y="195"/>
                </a:lnTo>
                <a:lnTo>
                  <a:pt x="113" y="186"/>
                </a:lnTo>
                <a:lnTo>
                  <a:pt x="108" y="177"/>
                </a:lnTo>
                <a:lnTo>
                  <a:pt x="108" y="177"/>
                </a:lnTo>
                <a:lnTo>
                  <a:pt x="106" y="175"/>
                </a:lnTo>
                <a:close/>
                <a:moveTo>
                  <a:pt x="142" y="150"/>
                </a:moveTo>
                <a:lnTo>
                  <a:pt x="141" y="150"/>
                </a:lnTo>
                <a:lnTo>
                  <a:pt x="115" y="170"/>
                </a:lnTo>
                <a:lnTo>
                  <a:pt x="114" y="172"/>
                </a:lnTo>
                <a:lnTo>
                  <a:pt x="114" y="174"/>
                </a:lnTo>
                <a:lnTo>
                  <a:pt x="123" y="195"/>
                </a:lnTo>
                <a:lnTo>
                  <a:pt x="124" y="197"/>
                </a:lnTo>
                <a:lnTo>
                  <a:pt x="126" y="197"/>
                </a:lnTo>
                <a:lnTo>
                  <a:pt x="147" y="189"/>
                </a:lnTo>
                <a:lnTo>
                  <a:pt x="168" y="177"/>
                </a:lnTo>
                <a:lnTo>
                  <a:pt x="168" y="175"/>
                </a:lnTo>
                <a:lnTo>
                  <a:pt x="168" y="174"/>
                </a:lnTo>
                <a:lnTo>
                  <a:pt x="168" y="173"/>
                </a:lnTo>
                <a:lnTo>
                  <a:pt x="145" y="150"/>
                </a:lnTo>
                <a:lnTo>
                  <a:pt x="143" y="150"/>
                </a:lnTo>
                <a:lnTo>
                  <a:pt x="142" y="150"/>
                </a:lnTo>
                <a:close/>
                <a:moveTo>
                  <a:pt x="81" y="143"/>
                </a:moveTo>
                <a:lnTo>
                  <a:pt x="80" y="143"/>
                </a:lnTo>
                <a:lnTo>
                  <a:pt x="52" y="172"/>
                </a:lnTo>
                <a:lnTo>
                  <a:pt x="52" y="174"/>
                </a:lnTo>
                <a:lnTo>
                  <a:pt x="52" y="175"/>
                </a:lnTo>
                <a:lnTo>
                  <a:pt x="53" y="177"/>
                </a:lnTo>
                <a:lnTo>
                  <a:pt x="64" y="179"/>
                </a:lnTo>
                <a:lnTo>
                  <a:pt x="77" y="179"/>
                </a:lnTo>
                <a:lnTo>
                  <a:pt x="90" y="175"/>
                </a:lnTo>
                <a:lnTo>
                  <a:pt x="100" y="170"/>
                </a:lnTo>
                <a:lnTo>
                  <a:pt x="101" y="169"/>
                </a:lnTo>
                <a:lnTo>
                  <a:pt x="103" y="168"/>
                </a:lnTo>
                <a:lnTo>
                  <a:pt x="101" y="166"/>
                </a:lnTo>
                <a:lnTo>
                  <a:pt x="85" y="143"/>
                </a:lnTo>
                <a:lnTo>
                  <a:pt x="83" y="143"/>
                </a:lnTo>
                <a:lnTo>
                  <a:pt x="81" y="143"/>
                </a:lnTo>
                <a:close/>
                <a:moveTo>
                  <a:pt x="52" y="117"/>
                </a:moveTo>
                <a:lnTo>
                  <a:pt x="50" y="118"/>
                </a:lnTo>
                <a:lnTo>
                  <a:pt x="49" y="119"/>
                </a:lnTo>
                <a:lnTo>
                  <a:pt x="44" y="129"/>
                </a:lnTo>
                <a:lnTo>
                  <a:pt x="40" y="142"/>
                </a:lnTo>
                <a:lnTo>
                  <a:pt x="40" y="155"/>
                </a:lnTo>
                <a:lnTo>
                  <a:pt x="43" y="166"/>
                </a:lnTo>
                <a:lnTo>
                  <a:pt x="44" y="168"/>
                </a:lnTo>
                <a:lnTo>
                  <a:pt x="45" y="168"/>
                </a:lnTo>
                <a:lnTo>
                  <a:pt x="48" y="168"/>
                </a:lnTo>
                <a:lnTo>
                  <a:pt x="76" y="140"/>
                </a:lnTo>
                <a:lnTo>
                  <a:pt x="76" y="138"/>
                </a:lnTo>
                <a:lnTo>
                  <a:pt x="76" y="136"/>
                </a:lnTo>
                <a:lnTo>
                  <a:pt x="76" y="135"/>
                </a:lnTo>
                <a:lnTo>
                  <a:pt x="53" y="118"/>
                </a:lnTo>
                <a:lnTo>
                  <a:pt x="52" y="117"/>
                </a:lnTo>
                <a:close/>
                <a:moveTo>
                  <a:pt x="110" y="115"/>
                </a:moveTo>
                <a:lnTo>
                  <a:pt x="109" y="115"/>
                </a:lnTo>
                <a:lnTo>
                  <a:pt x="108" y="117"/>
                </a:lnTo>
                <a:lnTo>
                  <a:pt x="89" y="135"/>
                </a:lnTo>
                <a:lnTo>
                  <a:pt x="89" y="136"/>
                </a:lnTo>
                <a:lnTo>
                  <a:pt x="89" y="138"/>
                </a:lnTo>
                <a:lnTo>
                  <a:pt x="89" y="140"/>
                </a:lnTo>
                <a:lnTo>
                  <a:pt x="108" y="164"/>
                </a:lnTo>
                <a:lnTo>
                  <a:pt x="109" y="164"/>
                </a:lnTo>
                <a:lnTo>
                  <a:pt x="110" y="165"/>
                </a:lnTo>
                <a:lnTo>
                  <a:pt x="112" y="164"/>
                </a:lnTo>
                <a:lnTo>
                  <a:pt x="136" y="146"/>
                </a:lnTo>
                <a:lnTo>
                  <a:pt x="137" y="145"/>
                </a:lnTo>
                <a:lnTo>
                  <a:pt x="137" y="142"/>
                </a:lnTo>
                <a:lnTo>
                  <a:pt x="136" y="141"/>
                </a:lnTo>
                <a:lnTo>
                  <a:pt x="112" y="117"/>
                </a:lnTo>
                <a:lnTo>
                  <a:pt x="110" y="115"/>
                </a:lnTo>
                <a:close/>
                <a:moveTo>
                  <a:pt x="172" y="114"/>
                </a:moveTo>
                <a:lnTo>
                  <a:pt x="169" y="115"/>
                </a:lnTo>
                <a:lnTo>
                  <a:pt x="150" y="141"/>
                </a:lnTo>
                <a:lnTo>
                  <a:pt x="149" y="142"/>
                </a:lnTo>
                <a:lnTo>
                  <a:pt x="149" y="145"/>
                </a:lnTo>
                <a:lnTo>
                  <a:pt x="150" y="146"/>
                </a:lnTo>
                <a:lnTo>
                  <a:pt x="172" y="168"/>
                </a:lnTo>
                <a:lnTo>
                  <a:pt x="173" y="169"/>
                </a:lnTo>
                <a:lnTo>
                  <a:pt x="174" y="169"/>
                </a:lnTo>
                <a:lnTo>
                  <a:pt x="175" y="169"/>
                </a:lnTo>
                <a:lnTo>
                  <a:pt x="177" y="168"/>
                </a:lnTo>
                <a:lnTo>
                  <a:pt x="189" y="149"/>
                </a:lnTo>
                <a:lnTo>
                  <a:pt x="196" y="127"/>
                </a:lnTo>
                <a:lnTo>
                  <a:pt x="196" y="124"/>
                </a:lnTo>
                <a:lnTo>
                  <a:pt x="195" y="123"/>
                </a:lnTo>
                <a:lnTo>
                  <a:pt x="173" y="114"/>
                </a:lnTo>
                <a:lnTo>
                  <a:pt x="172" y="114"/>
                </a:lnTo>
                <a:close/>
                <a:moveTo>
                  <a:pt x="25" y="104"/>
                </a:moveTo>
                <a:lnTo>
                  <a:pt x="23" y="104"/>
                </a:lnTo>
                <a:lnTo>
                  <a:pt x="21" y="105"/>
                </a:lnTo>
                <a:lnTo>
                  <a:pt x="21" y="106"/>
                </a:lnTo>
                <a:lnTo>
                  <a:pt x="23" y="129"/>
                </a:lnTo>
                <a:lnTo>
                  <a:pt x="31" y="151"/>
                </a:lnTo>
                <a:lnTo>
                  <a:pt x="31" y="152"/>
                </a:lnTo>
                <a:lnTo>
                  <a:pt x="32" y="151"/>
                </a:lnTo>
                <a:lnTo>
                  <a:pt x="32" y="151"/>
                </a:lnTo>
                <a:lnTo>
                  <a:pt x="36" y="132"/>
                </a:lnTo>
                <a:lnTo>
                  <a:pt x="44" y="115"/>
                </a:lnTo>
                <a:lnTo>
                  <a:pt x="44" y="113"/>
                </a:lnTo>
                <a:lnTo>
                  <a:pt x="43" y="112"/>
                </a:lnTo>
                <a:lnTo>
                  <a:pt x="43" y="112"/>
                </a:lnTo>
                <a:lnTo>
                  <a:pt x="34" y="106"/>
                </a:lnTo>
                <a:lnTo>
                  <a:pt x="25" y="104"/>
                </a:lnTo>
                <a:close/>
                <a:moveTo>
                  <a:pt x="137" y="89"/>
                </a:moveTo>
                <a:lnTo>
                  <a:pt x="136" y="89"/>
                </a:lnTo>
                <a:lnTo>
                  <a:pt x="135" y="90"/>
                </a:lnTo>
                <a:lnTo>
                  <a:pt x="117" y="108"/>
                </a:lnTo>
                <a:lnTo>
                  <a:pt x="115" y="109"/>
                </a:lnTo>
                <a:lnTo>
                  <a:pt x="115" y="110"/>
                </a:lnTo>
                <a:lnTo>
                  <a:pt x="117" y="112"/>
                </a:lnTo>
                <a:lnTo>
                  <a:pt x="141" y="137"/>
                </a:lnTo>
                <a:lnTo>
                  <a:pt x="142" y="137"/>
                </a:lnTo>
                <a:lnTo>
                  <a:pt x="145" y="137"/>
                </a:lnTo>
                <a:lnTo>
                  <a:pt x="164" y="113"/>
                </a:lnTo>
                <a:lnTo>
                  <a:pt x="164" y="112"/>
                </a:lnTo>
                <a:lnTo>
                  <a:pt x="164" y="109"/>
                </a:lnTo>
                <a:lnTo>
                  <a:pt x="163" y="109"/>
                </a:lnTo>
                <a:lnTo>
                  <a:pt x="138" y="90"/>
                </a:lnTo>
                <a:lnTo>
                  <a:pt x="137" y="89"/>
                </a:lnTo>
                <a:close/>
                <a:moveTo>
                  <a:pt x="77" y="82"/>
                </a:moveTo>
                <a:lnTo>
                  <a:pt x="75" y="82"/>
                </a:lnTo>
                <a:lnTo>
                  <a:pt x="73" y="83"/>
                </a:lnTo>
                <a:lnTo>
                  <a:pt x="55" y="108"/>
                </a:lnTo>
                <a:lnTo>
                  <a:pt x="54" y="109"/>
                </a:lnTo>
                <a:lnTo>
                  <a:pt x="55" y="110"/>
                </a:lnTo>
                <a:lnTo>
                  <a:pt x="55" y="112"/>
                </a:lnTo>
                <a:lnTo>
                  <a:pt x="80" y="131"/>
                </a:lnTo>
                <a:lnTo>
                  <a:pt x="81" y="131"/>
                </a:lnTo>
                <a:lnTo>
                  <a:pt x="83" y="131"/>
                </a:lnTo>
                <a:lnTo>
                  <a:pt x="85" y="131"/>
                </a:lnTo>
                <a:lnTo>
                  <a:pt x="103" y="112"/>
                </a:lnTo>
                <a:lnTo>
                  <a:pt x="104" y="110"/>
                </a:lnTo>
                <a:lnTo>
                  <a:pt x="104" y="109"/>
                </a:lnTo>
                <a:lnTo>
                  <a:pt x="103" y="108"/>
                </a:lnTo>
                <a:lnTo>
                  <a:pt x="78" y="83"/>
                </a:lnTo>
                <a:lnTo>
                  <a:pt x="77" y="82"/>
                </a:lnTo>
                <a:close/>
                <a:moveTo>
                  <a:pt x="187" y="68"/>
                </a:moveTo>
                <a:lnTo>
                  <a:pt x="186" y="68"/>
                </a:lnTo>
                <a:lnTo>
                  <a:pt x="186" y="69"/>
                </a:lnTo>
                <a:lnTo>
                  <a:pt x="183" y="87"/>
                </a:lnTo>
                <a:lnTo>
                  <a:pt x="175" y="105"/>
                </a:lnTo>
                <a:lnTo>
                  <a:pt x="175" y="106"/>
                </a:lnTo>
                <a:lnTo>
                  <a:pt x="175" y="108"/>
                </a:lnTo>
                <a:lnTo>
                  <a:pt x="177" y="109"/>
                </a:lnTo>
                <a:lnTo>
                  <a:pt x="186" y="113"/>
                </a:lnTo>
                <a:lnTo>
                  <a:pt x="195" y="117"/>
                </a:lnTo>
                <a:lnTo>
                  <a:pt x="196" y="117"/>
                </a:lnTo>
                <a:lnTo>
                  <a:pt x="197" y="115"/>
                </a:lnTo>
                <a:lnTo>
                  <a:pt x="197" y="114"/>
                </a:lnTo>
                <a:lnTo>
                  <a:pt x="196" y="90"/>
                </a:lnTo>
                <a:lnTo>
                  <a:pt x="187" y="68"/>
                </a:lnTo>
                <a:lnTo>
                  <a:pt x="187" y="68"/>
                </a:lnTo>
                <a:close/>
                <a:moveTo>
                  <a:pt x="108" y="55"/>
                </a:moveTo>
                <a:lnTo>
                  <a:pt x="106" y="55"/>
                </a:lnTo>
                <a:lnTo>
                  <a:pt x="82" y="74"/>
                </a:lnTo>
                <a:lnTo>
                  <a:pt x="82" y="76"/>
                </a:lnTo>
                <a:lnTo>
                  <a:pt x="82" y="77"/>
                </a:lnTo>
                <a:lnTo>
                  <a:pt x="82" y="77"/>
                </a:lnTo>
                <a:lnTo>
                  <a:pt x="82" y="78"/>
                </a:lnTo>
                <a:lnTo>
                  <a:pt x="108" y="103"/>
                </a:lnTo>
                <a:lnTo>
                  <a:pt x="109" y="104"/>
                </a:lnTo>
                <a:lnTo>
                  <a:pt x="110" y="104"/>
                </a:lnTo>
                <a:lnTo>
                  <a:pt x="112" y="103"/>
                </a:lnTo>
                <a:lnTo>
                  <a:pt x="129" y="85"/>
                </a:lnTo>
                <a:lnTo>
                  <a:pt x="131" y="83"/>
                </a:lnTo>
                <a:lnTo>
                  <a:pt x="131" y="82"/>
                </a:lnTo>
                <a:lnTo>
                  <a:pt x="129" y="81"/>
                </a:lnTo>
                <a:lnTo>
                  <a:pt x="110" y="57"/>
                </a:lnTo>
                <a:lnTo>
                  <a:pt x="109" y="55"/>
                </a:lnTo>
                <a:lnTo>
                  <a:pt x="108" y="55"/>
                </a:lnTo>
                <a:close/>
                <a:moveTo>
                  <a:pt x="174" y="51"/>
                </a:moveTo>
                <a:lnTo>
                  <a:pt x="173" y="51"/>
                </a:lnTo>
                <a:lnTo>
                  <a:pt x="172" y="53"/>
                </a:lnTo>
                <a:lnTo>
                  <a:pt x="143" y="81"/>
                </a:lnTo>
                <a:lnTo>
                  <a:pt x="142" y="83"/>
                </a:lnTo>
                <a:lnTo>
                  <a:pt x="145" y="86"/>
                </a:lnTo>
                <a:lnTo>
                  <a:pt x="150" y="91"/>
                </a:lnTo>
                <a:lnTo>
                  <a:pt x="156" y="96"/>
                </a:lnTo>
                <a:lnTo>
                  <a:pt x="161" y="100"/>
                </a:lnTo>
                <a:lnTo>
                  <a:pt x="165" y="103"/>
                </a:lnTo>
                <a:lnTo>
                  <a:pt x="166" y="103"/>
                </a:lnTo>
                <a:lnTo>
                  <a:pt x="169" y="103"/>
                </a:lnTo>
                <a:lnTo>
                  <a:pt x="170" y="101"/>
                </a:lnTo>
                <a:lnTo>
                  <a:pt x="174" y="90"/>
                </a:lnTo>
                <a:lnTo>
                  <a:pt x="178" y="77"/>
                </a:lnTo>
                <a:lnTo>
                  <a:pt x="179" y="64"/>
                </a:lnTo>
                <a:lnTo>
                  <a:pt x="177" y="53"/>
                </a:lnTo>
                <a:lnTo>
                  <a:pt x="175" y="53"/>
                </a:lnTo>
                <a:lnTo>
                  <a:pt x="174" y="51"/>
                </a:lnTo>
                <a:close/>
                <a:moveTo>
                  <a:pt x="45" y="51"/>
                </a:moveTo>
                <a:lnTo>
                  <a:pt x="44" y="51"/>
                </a:lnTo>
                <a:lnTo>
                  <a:pt x="43" y="51"/>
                </a:lnTo>
                <a:lnTo>
                  <a:pt x="30" y="72"/>
                </a:lnTo>
                <a:lnTo>
                  <a:pt x="22" y="94"/>
                </a:lnTo>
                <a:lnTo>
                  <a:pt x="22" y="95"/>
                </a:lnTo>
                <a:lnTo>
                  <a:pt x="25" y="96"/>
                </a:lnTo>
                <a:lnTo>
                  <a:pt x="45" y="105"/>
                </a:lnTo>
                <a:lnTo>
                  <a:pt x="48" y="105"/>
                </a:lnTo>
                <a:lnTo>
                  <a:pt x="49" y="104"/>
                </a:lnTo>
                <a:lnTo>
                  <a:pt x="69" y="78"/>
                </a:lnTo>
                <a:lnTo>
                  <a:pt x="69" y="77"/>
                </a:lnTo>
                <a:lnTo>
                  <a:pt x="69" y="76"/>
                </a:lnTo>
                <a:lnTo>
                  <a:pt x="69" y="74"/>
                </a:lnTo>
                <a:lnTo>
                  <a:pt x="46" y="51"/>
                </a:lnTo>
                <a:lnTo>
                  <a:pt x="45" y="51"/>
                </a:lnTo>
                <a:close/>
                <a:moveTo>
                  <a:pt x="184" y="41"/>
                </a:moveTo>
                <a:lnTo>
                  <a:pt x="183" y="41"/>
                </a:lnTo>
                <a:lnTo>
                  <a:pt x="182" y="43"/>
                </a:lnTo>
                <a:lnTo>
                  <a:pt x="181" y="43"/>
                </a:lnTo>
                <a:lnTo>
                  <a:pt x="181" y="45"/>
                </a:lnTo>
                <a:lnTo>
                  <a:pt x="181" y="48"/>
                </a:lnTo>
                <a:lnTo>
                  <a:pt x="195" y="67"/>
                </a:lnTo>
                <a:lnTo>
                  <a:pt x="202" y="89"/>
                </a:lnTo>
                <a:lnTo>
                  <a:pt x="205" y="112"/>
                </a:lnTo>
                <a:lnTo>
                  <a:pt x="201" y="135"/>
                </a:lnTo>
                <a:lnTo>
                  <a:pt x="192" y="158"/>
                </a:lnTo>
                <a:lnTo>
                  <a:pt x="177" y="177"/>
                </a:lnTo>
                <a:lnTo>
                  <a:pt x="158" y="192"/>
                </a:lnTo>
                <a:lnTo>
                  <a:pt x="136" y="201"/>
                </a:lnTo>
                <a:lnTo>
                  <a:pt x="112" y="205"/>
                </a:lnTo>
                <a:lnTo>
                  <a:pt x="89" y="203"/>
                </a:lnTo>
                <a:lnTo>
                  <a:pt x="67" y="195"/>
                </a:lnTo>
                <a:lnTo>
                  <a:pt x="46" y="182"/>
                </a:lnTo>
                <a:lnTo>
                  <a:pt x="44" y="181"/>
                </a:lnTo>
                <a:lnTo>
                  <a:pt x="43" y="182"/>
                </a:lnTo>
                <a:lnTo>
                  <a:pt x="41" y="183"/>
                </a:lnTo>
                <a:lnTo>
                  <a:pt x="41" y="183"/>
                </a:lnTo>
                <a:lnTo>
                  <a:pt x="40" y="184"/>
                </a:lnTo>
                <a:lnTo>
                  <a:pt x="41" y="186"/>
                </a:lnTo>
                <a:lnTo>
                  <a:pt x="41" y="187"/>
                </a:lnTo>
                <a:lnTo>
                  <a:pt x="63" y="201"/>
                </a:lnTo>
                <a:lnTo>
                  <a:pt x="87" y="210"/>
                </a:lnTo>
                <a:lnTo>
                  <a:pt x="113" y="212"/>
                </a:lnTo>
                <a:lnTo>
                  <a:pt x="137" y="209"/>
                </a:lnTo>
                <a:lnTo>
                  <a:pt x="160" y="198"/>
                </a:lnTo>
                <a:lnTo>
                  <a:pt x="182" y="182"/>
                </a:lnTo>
                <a:lnTo>
                  <a:pt x="198" y="161"/>
                </a:lnTo>
                <a:lnTo>
                  <a:pt x="207" y="138"/>
                </a:lnTo>
                <a:lnTo>
                  <a:pt x="211" y="113"/>
                </a:lnTo>
                <a:lnTo>
                  <a:pt x="209" y="89"/>
                </a:lnTo>
                <a:lnTo>
                  <a:pt x="201" y="64"/>
                </a:lnTo>
                <a:lnTo>
                  <a:pt x="186" y="43"/>
                </a:lnTo>
                <a:lnTo>
                  <a:pt x="186" y="41"/>
                </a:lnTo>
                <a:lnTo>
                  <a:pt x="184" y="41"/>
                </a:lnTo>
                <a:close/>
                <a:moveTo>
                  <a:pt x="155" y="40"/>
                </a:moveTo>
                <a:lnTo>
                  <a:pt x="142" y="41"/>
                </a:lnTo>
                <a:lnTo>
                  <a:pt x="129" y="45"/>
                </a:lnTo>
                <a:lnTo>
                  <a:pt x="118" y="49"/>
                </a:lnTo>
                <a:lnTo>
                  <a:pt x="117" y="50"/>
                </a:lnTo>
                <a:lnTo>
                  <a:pt x="117" y="53"/>
                </a:lnTo>
                <a:lnTo>
                  <a:pt x="117" y="54"/>
                </a:lnTo>
                <a:lnTo>
                  <a:pt x="135" y="76"/>
                </a:lnTo>
                <a:lnTo>
                  <a:pt x="136" y="77"/>
                </a:lnTo>
                <a:lnTo>
                  <a:pt x="137" y="77"/>
                </a:lnTo>
                <a:lnTo>
                  <a:pt x="138" y="76"/>
                </a:lnTo>
                <a:lnTo>
                  <a:pt x="166" y="48"/>
                </a:lnTo>
                <a:lnTo>
                  <a:pt x="168" y="46"/>
                </a:lnTo>
                <a:lnTo>
                  <a:pt x="168" y="45"/>
                </a:lnTo>
                <a:lnTo>
                  <a:pt x="166" y="44"/>
                </a:lnTo>
                <a:lnTo>
                  <a:pt x="166" y="43"/>
                </a:lnTo>
                <a:lnTo>
                  <a:pt x="155" y="40"/>
                </a:lnTo>
                <a:close/>
                <a:moveTo>
                  <a:pt x="92" y="23"/>
                </a:moveTo>
                <a:lnTo>
                  <a:pt x="71" y="30"/>
                </a:lnTo>
                <a:lnTo>
                  <a:pt x="52" y="43"/>
                </a:lnTo>
                <a:lnTo>
                  <a:pt x="50" y="44"/>
                </a:lnTo>
                <a:lnTo>
                  <a:pt x="50" y="46"/>
                </a:lnTo>
                <a:lnTo>
                  <a:pt x="52" y="48"/>
                </a:lnTo>
                <a:lnTo>
                  <a:pt x="73" y="69"/>
                </a:lnTo>
                <a:lnTo>
                  <a:pt x="75" y="71"/>
                </a:lnTo>
                <a:lnTo>
                  <a:pt x="77" y="71"/>
                </a:lnTo>
                <a:lnTo>
                  <a:pt x="78" y="69"/>
                </a:lnTo>
                <a:lnTo>
                  <a:pt x="104" y="50"/>
                </a:lnTo>
                <a:lnTo>
                  <a:pt x="105" y="48"/>
                </a:lnTo>
                <a:lnTo>
                  <a:pt x="105" y="46"/>
                </a:lnTo>
                <a:lnTo>
                  <a:pt x="96" y="25"/>
                </a:lnTo>
                <a:lnTo>
                  <a:pt x="95" y="23"/>
                </a:lnTo>
                <a:lnTo>
                  <a:pt x="92" y="23"/>
                </a:lnTo>
                <a:close/>
                <a:moveTo>
                  <a:pt x="105" y="22"/>
                </a:moveTo>
                <a:lnTo>
                  <a:pt x="104" y="22"/>
                </a:lnTo>
                <a:lnTo>
                  <a:pt x="103" y="23"/>
                </a:lnTo>
                <a:lnTo>
                  <a:pt x="103" y="25"/>
                </a:lnTo>
                <a:lnTo>
                  <a:pt x="106" y="34"/>
                </a:lnTo>
                <a:lnTo>
                  <a:pt x="110" y="43"/>
                </a:lnTo>
                <a:lnTo>
                  <a:pt x="112" y="44"/>
                </a:lnTo>
                <a:lnTo>
                  <a:pt x="113" y="44"/>
                </a:lnTo>
                <a:lnTo>
                  <a:pt x="114" y="44"/>
                </a:lnTo>
                <a:lnTo>
                  <a:pt x="132" y="36"/>
                </a:lnTo>
                <a:lnTo>
                  <a:pt x="150" y="34"/>
                </a:lnTo>
                <a:lnTo>
                  <a:pt x="151" y="34"/>
                </a:lnTo>
                <a:lnTo>
                  <a:pt x="151" y="32"/>
                </a:lnTo>
                <a:lnTo>
                  <a:pt x="151" y="32"/>
                </a:lnTo>
                <a:lnTo>
                  <a:pt x="129" y="23"/>
                </a:lnTo>
                <a:lnTo>
                  <a:pt x="105" y="22"/>
                </a:lnTo>
                <a:close/>
                <a:moveTo>
                  <a:pt x="198" y="0"/>
                </a:moveTo>
                <a:lnTo>
                  <a:pt x="207" y="0"/>
                </a:lnTo>
                <a:lnTo>
                  <a:pt x="214" y="6"/>
                </a:lnTo>
                <a:lnTo>
                  <a:pt x="219" y="12"/>
                </a:lnTo>
                <a:lnTo>
                  <a:pt x="219" y="21"/>
                </a:lnTo>
                <a:lnTo>
                  <a:pt x="214" y="27"/>
                </a:lnTo>
                <a:lnTo>
                  <a:pt x="210" y="31"/>
                </a:lnTo>
                <a:lnTo>
                  <a:pt x="206" y="32"/>
                </a:lnTo>
                <a:lnTo>
                  <a:pt x="201" y="32"/>
                </a:lnTo>
                <a:lnTo>
                  <a:pt x="196" y="31"/>
                </a:lnTo>
                <a:lnTo>
                  <a:pt x="195" y="30"/>
                </a:lnTo>
                <a:lnTo>
                  <a:pt x="193" y="31"/>
                </a:lnTo>
                <a:lnTo>
                  <a:pt x="191" y="34"/>
                </a:lnTo>
                <a:lnTo>
                  <a:pt x="189" y="35"/>
                </a:lnTo>
                <a:lnTo>
                  <a:pt x="191" y="37"/>
                </a:lnTo>
                <a:lnTo>
                  <a:pt x="205" y="57"/>
                </a:lnTo>
                <a:lnTo>
                  <a:pt x="214" y="78"/>
                </a:lnTo>
                <a:lnTo>
                  <a:pt x="219" y="101"/>
                </a:lnTo>
                <a:lnTo>
                  <a:pt x="218" y="124"/>
                </a:lnTo>
                <a:lnTo>
                  <a:pt x="212" y="147"/>
                </a:lnTo>
                <a:lnTo>
                  <a:pt x="202" y="168"/>
                </a:lnTo>
                <a:lnTo>
                  <a:pt x="187" y="187"/>
                </a:lnTo>
                <a:lnTo>
                  <a:pt x="165" y="203"/>
                </a:lnTo>
                <a:lnTo>
                  <a:pt x="142" y="214"/>
                </a:lnTo>
                <a:lnTo>
                  <a:pt x="118" y="219"/>
                </a:lnTo>
                <a:lnTo>
                  <a:pt x="115" y="220"/>
                </a:lnTo>
                <a:lnTo>
                  <a:pt x="115" y="221"/>
                </a:lnTo>
                <a:lnTo>
                  <a:pt x="115" y="225"/>
                </a:lnTo>
                <a:lnTo>
                  <a:pt x="115" y="228"/>
                </a:lnTo>
                <a:lnTo>
                  <a:pt x="117" y="228"/>
                </a:lnTo>
                <a:lnTo>
                  <a:pt x="123" y="234"/>
                </a:lnTo>
                <a:lnTo>
                  <a:pt x="126" y="243"/>
                </a:lnTo>
                <a:lnTo>
                  <a:pt x="123" y="251"/>
                </a:lnTo>
                <a:lnTo>
                  <a:pt x="117" y="257"/>
                </a:lnTo>
                <a:lnTo>
                  <a:pt x="115" y="257"/>
                </a:lnTo>
                <a:lnTo>
                  <a:pt x="115" y="260"/>
                </a:lnTo>
                <a:lnTo>
                  <a:pt x="115" y="264"/>
                </a:lnTo>
                <a:lnTo>
                  <a:pt x="115" y="265"/>
                </a:lnTo>
                <a:lnTo>
                  <a:pt x="118" y="266"/>
                </a:lnTo>
                <a:lnTo>
                  <a:pt x="141" y="269"/>
                </a:lnTo>
                <a:lnTo>
                  <a:pt x="164" y="275"/>
                </a:lnTo>
                <a:lnTo>
                  <a:pt x="184" y="285"/>
                </a:lnTo>
                <a:lnTo>
                  <a:pt x="186" y="287"/>
                </a:lnTo>
                <a:lnTo>
                  <a:pt x="186" y="288"/>
                </a:lnTo>
                <a:lnTo>
                  <a:pt x="184" y="290"/>
                </a:lnTo>
                <a:lnTo>
                  <a:pt x="183" y="290"/>
                </a:lnTo>
                <a:lnTo>
                  <a:pt x="35" y="290"/>
                </a:lnTo>
                <a:lnTo>
                  <a:pt x="34" y="290"/>
                </a:lnTo>
                <a:lnTo>
                  <a:pt x="32" y="288"/>
                </a:lnTo>
                <a:lnTo>
                  <a:pt x="32" y="287"/>
                </a:lnTo>
                <a:lnTo>
                  <a:pt x="34" y="285"/>
                </a:lnTo>
                <a:lnTo>
                  <a:pt x="55" y="275"/>
                </a:lnTo>
                <a:lnTo>
                  <a:pt x="77" y="269"/>
                </a:lnTo>
                <a:lnTo>
                  <a:pt x="100" y="266"/>
                </a:lnTo>
                <a:lnTo>
                  <a:pt x="103" y="265"/>
                </a:lnTo>
                <a:lnTo>
                  <a:pt x="104" y="264"/>
                </a:lnTo>
                <a:lnTo>
                  <a:pt x="104" y="260"/>
                </a:lnTo>
                <a:lnTo>
                  <a:pt x="103" y="257"/>
                </a:lnTo>
                <a:lnTo>
                  <a:pt x="101" y="257"/>
                </a:lnTo>
                <a:lnTo>
                  <a:pt x="95" y="251"/>
                </a:lnTo>
                <a:lnTo>
                  <a:pt x="94" y="243"/>
                </a:lnTo>
                <a:lnTo>
                  <a:pt x="95" y="234"/>
                </a:lnTo>
                <a:lnTo>
                  <a:pt x="101" y="228"/>
                </a:lnTo>
                <a:lnTo>
                  <a:pt x="103" y="228"/>
                </a:lnTo>
                <a:lnTo>
                  <a:pt x="104" y="225"/>
                </a:lnTo>
                <a:lnTo>
                  <a:pt x="104" y="221"/>
                </a:lnTo>
                <a:lnTo>
                  <a:pt x="103" y="220"/>
                </a:lnTo>
                <a:lnTo>
                  <a:pt x="101" y="219"/>
                </a:lnTo>
                <a:lnTo>
                  <a:pt x="78" y="215"/>
                </a:lnTo>
                <a:lnTo>
                  <a:pt x="57" y="206"/>
                </a:lnTo>
                <a:lnTo>
                  <a:pt x="36" y="192"/>
                </a:lnTo>
                <a:lnTo>
                  <a:pt x="35" y="191"/>
                </a:lnTo>
                <a:lnTo>
                  <a:pt x="32" y="192"/>
                </a:lnTo>
                <a:lnTo>
                  <a:pt x="30" y="193"/>
                </a:lnTo>
                <a:lnTo>
                  <a:pt x="30" y="196"/>
                </a:lnTo>
                <a:lnTo>
                  <a:pt x="30" y="197"/>
                </a:lnTo>
                <a:lnTo>
                  <a:pt x="31" y="202"/>
                </a:lnTo>
                <a:lnTo>
                  <a:pt x="31" y="206"/>
                </a:lnTo>
                <a:lnTo>
                  <a:pt x="30" y="211"/>
                </a:lnTo>
                <a:lnTo>
                  <a:pt x="27" y="215"/>
                </a:lnTo>
                <a:lnTo>
                  <a:pt x="20" y="219"/>
                </a:lnTo>
                <a:lnTo>
                  <a:pt x="12" y="219"/>
                </a:lnTo>
                <a:lnTo>
                  <a:pt x="4" y="215"/>
                </a:lnTo>
                <a:lnTo>
                  <a:pt x="0" y="207"/>
                </a:lnTo>
                <a:lnTo>
                  <a:pt x="0" y="200"/>
                </a:lnTo>
                <a:lnTo>
                  <a:pt x="4" y="192"/>
                </a:lnTo>
                <a:lnTo>
                  <a:pt x="8" y="189"/>
                </a:lnTo>
                <a:lnTo>
                  <a:pt x="13" y="188"/>
                </a:lnTo>
                <a:lnTo>
                  <a:pt x="17" y="188"/>
                </a:lnTo>
                <a:lnTo>
                  <a:pt x="22" y="189"/>
                </a:lnTo>
                <a:lnTo>
                  <a:pt x="23" y="189"/>
                </a:lnTo>
                <a:lnTo>
                  <a:pt x="26" y="189"/>
                </a:lnTo>
                <a:lnTo>
                  <a:pt x="37" y="177"/>
                </a:lnTo>
                <a:lnTo>
                  <a:pt x="39" y="175"/>
                </a:lnTo>
                <a:lnTo>
                  <a:pt x="37" y="173"/>
                </a:lnTo>
                <a:lnTo>
                  <a:pt x="25" y="152"/>
                </a:lnTo>
                <a:lnTo>
                  <a:pt x="16" y="131"/>
                </a:lnTo>
                <a:lnTo>
                  <a:pt x="14" y="108"/>
                </a:lnTo>
                <a:lnTo>
                  <a:pt x="18" y="83"/>
                </a:lnTo>
                <a:lnTo>
                  <a:pt x="27" y="62"/>
                </a:lnTo>
                <a:lnTo>
                  <a:pt x="43" y="43"/>
                </a:lnTo>
                <a:lnTo>
                  <a:pt x="62" y="27"/>
                </a:lnTo>
                <a:lnTo>
                  <a:pt x="85" y="18"/>
                </a:lnTo>
                <a:lnTo>
                  <a:pt x="108" y="14"/>
                </a:lnTo>
                <a:lnTo>
                  <a:pt x="131" y="17"/>
                </a:lnTo>
                <a:lnTo>
                  <a:pt x="152" y="25"/>
                </a:lnTo>
                <a:lnTo>
                  <a:pt x="172" y="39"/>
                </a:lnTo>
                <a:lnTo>
                  <a:pt x="174" y="39"/>
                </a:lnTo>
                <a:lnTo>
                  <a:pt x="177" y="39"/>
                </a:lnTo>
                <a:lnTo>
                  <a:pt x="188" y="26"/>
                </a:lnTo>
                <a:lnTo>
                  <a:pt x="189" y="25"/>
                </a:lnTo>
                <a:lnTo>
                  <a:pt x="188" y="23"/>
                </a:lnTo>
                <a:lnTo>
                  <a:pt x="187" y="18"/>
                </a:lnTo>
                <a:lnTo>
                  <a:pt x="187" y="13"/>
                </a:lnTo>
                <a:lnTo>
                  <a:pt x="188" y="9"/>
                </a:lnTo>
                <a:lnTo>
                  <a:pt x="192" y="6"/>
                </a:lnTo>
                <a:lnTo>
                  <a:pt x="198" y="0"/>
                </a:lnTo>
                <a:close/>
              </a:path>
            </a:pathLst>
          </a:custGeom>
          <a:solidFill>
            <a:schemeClr val="accent2"/>
          </a:solidFill>
          <a:ln w="0">
            <a:noFill/>
            <a:prstDash val="solid"/>
            <a:round/>
          </a:ln>
        </p:spPr>
        <p:txBody>
          <a:bodyPr vert="horz" wrap="square" lIns="91440" tIns="45720" rIns="91440" bIns="45720" numCol="1" anchor="t" anchorCtr="0" compatLnSpc="1"/>
          <a:lstStyle/>
          <a:p>
            <a:endParaRPr lang="zh-CN" altLang="en-US">
              <a:latin typeface="微软雅黑" charset="-122"/>
            </a:endParaRPr>
          </a:p>
        </p:txBody>
      </p:sp>
      <p:sp>
        <p:nvSpPr>
          <p:cNvPr id="27" name="圆角右箭头 26"/>
          <p:cNvSpPr/>
          <p:nvPr/>
        </p:nvSpPr>
        <p:spPr>
          <a:xfrm rot="16200000">
            <a:off x="4622683" y="2819240"/>
            <a:ext cx="482600" cy="937847"/>
          </a:xfrm>
          <a:prstGeom prst="bentArrow">
            <a:avLst>
              <a:gd name="adj1" fmla="val 25000"/>
              <a:gd name="adj2" fmla="val 25000"/>
              <a:gd name="adj3" fmla="val 25000"/>
              <a:gd name="adj4" fmla="val 5953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微软雅黑" charset="-122"/>
            </a:endParaRPr>
          </a:p>
        </p:txBody>
      </p:sp>
      <p:grpSp>
        <p:nvGrpSpPr>
          <p:cNvPr id="28" name="组 22"/>
          <p:cNvGrpSpPr/>
          <p:nvPr/>
        </p:nvGrpSpPr>
        <p:grpSpPr>
          <a:xfrm>
            <a:off x="3404249" y="2155195"/>
            <a:ext cx="2087434" cy="811038"/>
            <a:chOff x="1366967" y="2437855"/>
            <a:chExt cx="2087434" cy="811038"/>
          </a:xfrm>
        </p:grpSpPr>
        <p:sp>
          <p:nvSpPr>
            <p:cNvPr id="66" name="文本框 65"/>
            <p:cNvSpPr txBox="1"/>
            <p:nvPr/>
          </p:nvSpPr>
          <p:spPr>
            <a:xfrm>
              <a:off x="1366967" y="2757403"/>
              <a:ext cx="2087434" cy="4914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000" dirty="0">
                  <a:solidFill>
                    <a:schemeClr val="accent1">
                      <a:lumMod val="40000"/>
                      <a:lumOff val="60000"/>
                    </a:schemeClr>
                  </a:solidFill>
                  <a:latin typeface="微软雅黑" charset="-122"/>
                  <a:ea typeface="微软雅黑" charset="-122"/>
                  <a:cs typeface="微软雅黑" charset="-122"/>
                </a:rPr>
                <a:t>理清知识点，复习视频，规整思路，形成知识结构</a:t>
              </a:r>
            </a:p>
          </p:txBody>
        </p:sp>
        <p:sp>
          <p:nvSpPr>
            <p:cNvPr id="67" name="矩形 66"/>
            <p:cNvSpPr/>
            <p:nvPr/>
          </p:nvSpPr>
          <p:spPr>
            <a:xfrm>
              <a:off x="2166844" y="2437855"/>
              <a:ext cx="487680" cy="330835"/>
            </a:xfrm>
            <a:prstGeom prst="rect">
              <a:avLst/>
            </a:prstGeom>
          </p:spPr>
          <p:txBody>
            <a:bodyPr wrap="none">
              <a:spAutoFit/>
            </a:bodyPr>
            <a:lstStyle/>
            <a:p>
              <a:pPr lvl="0" algn="ctr">
                <a:lnSpc>
                  <a:spcPct val="130000"/>
                </a:lnSpc>
              </a:pPr>
              <a:r>
                <a:rPr lang="zh-CN" altLang="en-US" sz="1200" b="1" dirty="0">
                  <a:solidFill>
                    <a:schemeClr val="accent1">
                      <a:lumMod val="40000"/>
                      <a:lumOff val="60000"/>
                    </a:schemeClr>
                  </a:solidFill>
                  <a:latin typeface="微软雅黑" charset="-122"/>
                  <a:ea typeface="微软雅黑" charset="-122"/>
                  <a:cs typeface="微软雅黑" charset="-122"/>
                </a:rPr>
                <a:t>总结</a:t>
              </a:r>
              <a:endParaRPr lang="en-US" altLang="zh-CN" sz="1200" b="1" dirty="0">
                <a:solidFill>
                  <a:schemeClr val="accent1">
                    <a:lumMod val="40000"/>
                    <a:lumOff val="60000"/>
                  </a:schemeClr>
                </a:solidFill>
                <a:latin typeface="微软雅黑" charset="-122"/>
                <a:ea typeface="微软雅黑" charset="-122"/>
                <a:cs typeface="微软雅黑" charset="-122"/>
              </a:endParaRPr>
            </a:p>
          </p:txBody>
        </p:sp>
      </p:grpSp>
      <p:grpSp>
        <p:nvGrpSpPr>
          <p:cNvPr id="68" name="组 67"/>
          <p:cNvGrpSpPr/>
          <p:nvPr/>
        </p:nvGrpSpPr>
        <p:grpSpPr>
          <a:xfrm>
            <a:off x="1652646" y="4910355"/>
            <a:ext cx="2087434" cy="811038"/>
            <a:chOff x="1366967" y="2437855"/>
            <a:chExt cx="2087434" cy="811038"/>
          </a:xfrm>
        </p:grpSpPr>
        <p:sp>
          <p:nvSpPr>
            <p:cNvPr id="69" name="文本框 68"/>
            <p:cNvSpPr txBox="1"/>
            <p:nvPr/>
          </p:nvSpPr>
          <p:spPr>
            <a:xfrm>
              <a:off x="1366967" y="2757403"/>
              <a:ext cx="2087434" cy="4914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000" dirty="0">
                  <a:solidFill>
                    <a:schemeClr val="accent2">
                      <a:lumMod val="40000"/>
                      <a:lumOff val="60000"/>
                    </a:schemeClr>
                  </a:solidFill>
                  <a:latin typeface="微软雅黑" charset="-122"/>
                  <a:ea typeface="微软雅黑" charset="-122"/>
                  <a:cs typeface="微软雅黑" charset="-122"/>
                </a:rPr>
                <a:t>忘记就查笔记，学习是个长期反复的过程</a:t>
              </a:r>
            </a:p>
          </p:txBody>
        </p:sp>
        <p:sp>
          <p:nvSpPr>
            <p:cNvPr id="70" name="矩形 69"/>
            <p:cNvSpPr/>
            <p:nvPr/>
          </p:nvSpPr>
          <p:spPr>
            <a:xfrm>
              <a:off x="2166844" y="2437855"/>
              <a:ext cx="487680" cy="330835"/>
            </a:xfrm>
            <a:prstGeom prst="rect">
              <a:avLst/>
            </a:prstGeom>
          </p:spPr>
          <p:txBody>
            <a:bodyPr wrap="none">
              <a:spAutoFit/>
            </a:bodyPr>
            <a:lstStyle/>
            <a:p>
              <a:pPr lvl="0" algn="ctr">
                <a:lnSpc>
                  <a:spcPct val="130000"/>
                </a:lnSpc>
              </a:pPr>
              <a:r>
                <a:rPr lang="zh-CN" altLang="en-US" sz="1200" b="1" dirty="0">
                  <a:solidFill>
                    <a:schemeClr val="accent2">
                      <a:lumMod val="40000"/>
                      <a:lumOff val="60000"/>
                    </a:schemeClr>
                  </a:solidFill>
                  <a:latin typeface="微软雅黑" charset="-122"/>
                  <a:ea typeface="微软雅黑" charset="-122"/>
                  <a:cs typeface="微软雅黑" charset="-122"/>
                </a:rPr>
                <a:t>复习</a:t>
              </a:r>
              <a:endParaRPr lang="en-US" altLang="zh-CN" sz="1200" b="1" dirty="0">
                <a:solidFill>
                  <a:schemeClr val="accent2">
                    <a:lumMod val="40000"/>
                    <a:lumOff val="60000"/>
                  </a:schemeClr>
                </a:solidFill>
                <a:latin typeface="微软雅黑" charset="-122"/>
                <a:ea typeface="微软雅黑" charset="-122"/>
                <a:cs typeface="微软雅黑" charset="-122"/>
              </a:endParaRPr>
            </a:p>
          </p:txBody>
        </p:sp>
      </p:grpSp>
      <p:sp>
        <p:nvSpPr>
          <p:cNvPr id="71" name="圆角右箭头 70"/>
          <p:cNvSpPr/>
          <p:nvPr/>
        </p:nvSpPr>
        <p:spPr>
          <a:xfrm rot="16200000" flipH="1">
            <a:off x="3713604" y="2596966"/>
            <a:ext cx="521898" cy="2716706"/>
          </a:xfrm>
          <a:prstGeom prst="bentArrow">
            <a:avLst>
              <a:gd name="adj1" fmla="val 25000"/>
              <a:gd name="adj2" fmla="val 25000"/>
              <a:gd name="adj3" fmla="val 25000"/>
              <a:gd name="adj4" fmla="val 5953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微软雅黑" charset="-122"/>
            </a:endParaRPr>
          </a:p>
        </p:txBody>
      </p:sp>
      <p:sp>
        <p:nvSpPr>
          <p:cNvPr id="72" name="圆角右箭头 71"/>
          <p:cNvSpPr/>
          <p:nvPr/>
        </p:nvSpPr>
        <p:spPr>
          <a:xfrm rot="5400000" flipH="1">
            <a:off x="8400873" y="1877369"/>
            <a:ext cx="587484" cy="2716706"/>
          </a:xfrm>
          <a:prstGeom prst="bentArrow">
            <a:avLst>
              <a:gd name="adj1" fmla="val 25000"/>
              <a:gd name="adj2" fmla="val 25000"/>
              <a:gd name="adj3" fmla="val 25000"/>
              <a:gd name="adj4" fmla="val 5953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微软雅黑" charset="-122"/>
            </a:endParaRPr>
          </a:p>
        </p:txBody>
      </p:sp>
      <p:grpSp>
        <p:nvGrpSpPr>
          <p:cNvPr id="73" name="组 72"/>
          <p:cNvGrpSpPr/>
          <p:nvPr/>
        </p:nvGrpSpPr>
        <p:grpSpPr>
          <a:xfrm>
            <a:off x="8844151" y="2068770"/>
            <a:ext cx="2087434" cy="811038"/>
            <a:chOff x="1366967" y="2437855"/>
            <a:chExt cx="2087434" cy="811038"/>
          </a:xfrm>
        </p:grpSpPr>
        <p:sp>
          <p:nvSpPr>
            <p:cNvPr id="74" name="文本框 73"/>
            <p:cNvSpPr txBox="1"/>
            <p:nvPr/>
          </p:nvSpPr>
          <p:spPr>
            <a:xfrm>
              <a:off x="1366967" y="2757403"/>
              <a:ext cx="2087434" cy="4914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000" dirty="0">
                  <a:solidFill>
                    <a:schemeClr val="accent3">
                      <a:lumMod val="40000"/>
                      <a:lumOff val="60000"/>
                    </a:schemeClr>
                  </a:solidFill>
                  <a:latin typeface="微软雅黑" charset="-122"/>
                  <a:ea typeface="微软雅黑" charset="-122"/>
                  <a:cs typeface="微软雅黑" charset="-122"/>
                </a:rPr>
                <a:t>好记性不如烂笔头，和总结同时进行，省去后面复习视频</a:t>
              </a:r>
            </a:p>
          </p:txBody>
        </p:sp>
        <p:sp>
          <p:nvSpPr>
            <p:cNvPr id="75" name="矩形 74"/>
            <p:cNvSpPr/>
            <p:nvPr/>
          </p:nvSpPr>
          <p:spPr>
            <a:xfrm>
              <a:off x="2166844" y="2437855"/>
              <a:ext cx="487680" cy="330835"/>
            </a:xfrm>
            <a:prstGeom prst="rect">
              <a:avLst/>
            </a:prstGeom>
          </p:spPr>
          <p:txBody>
            <a:bodyPr wrap="none">
              <a:spAutoFit/>
            </a:bodyPr>
            <a:lstStyle/>
            <a:p>
              <a:pPr lvl="0" algn="ctr">
                <a:lnSpc>
                  <a:spcPct val="130000"/>
                </a:lnSpc>
              </a:pPr>
              <a:r>
                <a:rPr lang="zh-CN" altLang="en-US" sz="1200" b="1" dirty="0">
                  <a:solidFill>
                    <a:schemeClr val="accent3">
                      <a:lumMod val="40000"/>
                      <a:lumOff val="60000"/>
                    </a:schemeClr>
                  </a:solidFill>
                  <a:latin typeface="微软雅黑" charset="-122"/>
                  <a:ea typeface="微软雅黑" charset="-122"/>
                  <a:cs typeface="微软雅黑" charset="-122"/>
                </a:rPr>
                <a:t>笔记</a:t>
              </a:r>
              <a:endParaRPr lang="en-US" altLang="zh-CN" sz="1200" b="1" dirty="0">
                <a:solidFill>
                  <a:schemeClr val="accent3">
                    <a:lumMod val="40000"/>
                    <a:lumOff val="60000"/>
                  </a:schemeClr>
                </a:solidFill>
                <a:latin typeface="微软雅黑" charset="-122"/>
                <a:ea typeface="微软雅黑" charset="-122"/>
                <a:cs typeface="微软雅黑" charset="-122"/>
              </a:endParaRPr>
            </a:p>
          </p:txBody>
        </p:sp>
      </p:grpSp>
      <p:sp>
        <p:nvSpPr>
          <p:cNvPr id="76" name="圆角右箭头 75"/>
          <p:cNvSpPr/>
          <p:nvPr/>
        </p:nvSpPr>
        <p:spPr>
          <a:xfrm rot="5400000">
            <a:off x="7600716" y="3439919"/>
            <a:ext cx="482600" cy="937847"/>
          </a:xfrm>
          <a:prstGeom prst="bentArrow">
            <a:avLst>
              <a:gd name="adj1" fmla="val 25000"/>
              <a:gd name="adj2" fmla="val 25000"/>
              <a:gd name="adj3" fmla="val 25000"/>
              <a:gd name="adj4" fmla="val 59539"/>
            </a:avLst>
          </a:prstGeom>
          <a:solidFill>
            <a:schemeClr val="accent4">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微软雅黑" charset="-122"/>
            </a:endParaRPr>
          </a:p>
        </p:txBody>
      </p:sp>
      <p:grpSp>
        <p:nvGrpSpPr>
          <p:cNvPr id="77" name="组 76"/>
          <p:cNvGrpSpPr/>
          <p:nvPr/>
        </p:nvGrpSpPr>
        <p:grpSpPr>
          <a:xfrm>
            <a:off x="7139690" y="4836758"/>
            <a:ext cx="2087434" cy="811038"/>
            <a:chOff x="1366967" y="2437855"/>
            <a:chExt cx="2087434" cy="811038"/>
          </a:xfrm>
        </p:grpSpPr>
        <p:sp>
          <p:nvSpPr>
            <p:cNvPr id="78" name="文本框 77"/>
            <p:cNvSpPr txBox="1"/>
            <p:nvPr/>
          </p:nvSpPr>
          <p:spPr>
            <a:xfrm>
              <a:off x="1366967" y="2757403"/>
              <a:ext cx="2087434" cy="4914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000" dirty="0">
                  <a:solidFill>
                    <a:schemeClr val="accent4">
                      <a:lumMod val="25000"/>
                      <a:lumOff val="75000"/>
                    </a:schemeClr>
                  </a:solidFill>
                  <a:latin typeface="微软雅黑" charset="-122"/>
                  <a:ea typeface="微软雅黑" charset="-122"/>
                  <a:cs typeface="微软雅黑" charset="-122"/>
                </a:rPr>
                <a:t>编程是个技术活，只看不做等于空，刻意练习是王道</a:t>
              </a:r>
            </a:p>
          </p:txBody>
        </p:sp>
        <p:sp>
          <p:nvSpPr>
            <p:cNvPr id="79" name="矩形 78"/>
            <p:cNvSpPr/>
            <p:nvPr/>
          </p:nvSpPr>
          <p:spPr>
            <a:xfrm>
              <a:off x="2166844" y="2437855"/>
              <a:ext cx="487680" cy="330835"/>
            </a:xfrm>
            <a:prstGeom prst="rect">
              <a:avLst/>
            </a:prstGeom>
          </p:spPr>
          <p:txBody>
            <a:bodyPr wrap="none">
              <a:spAutoFit/>
            </a:bodyPr>
            <a:lstStyle/>
            <a:p>
              <a:pPr lvl="0" algn="ctr">
                <a:lnSpc>
                  <a:spcPct val="130000"/>
                </a:lnSpc>
              </a:pPr>
              <a:r>
                <a:rPr lang="zh-CN" sz="1200" b="1" dirty="0">
                  <a:solidFill>
                    <a:schemeClr val="accent4">
                      <a:lumMod val="25000"/>
                      <a:lumOff val="75000"/>
                    </a:schemeClr>
                  </a:solidFill>
                  <a:latin typeface="微软雅黑" charset="-122"/>
                  <a:ea typeface="微软雅黑" charset="-122"/>
                  <a:cs typeface="微软雅黑" charset="-122"/>
                </a:rPr>
                <a:t>练习</a:t>
              </a:r>
            </a:p>
          </p:txBody>
        </p:sp>
      </p:grpSp>
    </p:spTree>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lstStyle/>
          <a:p>
            <a:pPr algn="ctr"/>
            <a:r>
              <a:rPr kumimoji="1" lang="zh-CN" altLang="en-US" dirty="0">
                <a:solidFill>
                  <a:schemeClr val="bg1"/>
                </a:solidFill>
                <a:latin typeface="微软雅黑" charset="-122"/>
              </a:rPr>
              <a:t>潭州教育</a:t>
            </a:r>
            <a:r>
              <a:rPr kumimoji="1" lang="en-US" altLang="zh-CN" dirty="0">
                <a:solidFill>
                  <a:schemeClr val="bg1"/>
                </a:solidFill>
                <a:latin typeface="微软雅黑" charset="-122"/>
              </a:rPr>
              <a:t>python</a:t>
            </a:r>
            <a:r>
              <a:rPr kumimoji="1" lang="zh-CN" altLang="en-US" dirty="0">
                <a:solidFill>
                  <a:schemeClr val="bg1"/>
                </a:solidFill>
                <a:latin typeface="微软雅黑" charset="-122"/>
              </a:rPr>
              <a:t>学院</a:t>
            </a:r>
          </a:p>
        </p:txBody>
      </p:sp>
      <p:sp>
        <p:nvSpPr>
          <p:cNvPr id="4" name="文本框 3"/>
          <p:cNvSpPr txBox="1"/>
          <p:nvPr/>
        </p:nvSpPr>
        <p:spPr>
          <a:xfrm>
            <a:off x="6003290" y="391160"/>
            <a:ext cx="1797685" cy="398780"/>
          </a:xfrm>
          <a:prstGeom prst="rect">
            <a:avLst/>
          </a:prstGeom>
          <a:noFill/>
        </p:spPr>
        <p:txBody>
          <a:bodyPr wrap="square" rtlCol="0">
            <a:spAutoFit/>
          </a:bodyPr>
          <a:lstStyle/>
          <a:p>
            <a:pPr indent="0" algn="l">
              <a:buFont typeface="Arial" pitchFamily="34" charset="0"/>
              <a:buNone/>
            </a:pPr>
            <a:r>
              <a:rPr lang="zh-CN" altLang="en-US" sz="2000" b="1">
                <a:solidFill>
                  <a:schemeClr val="bg1"/>
                </a:solidFill>
                <a:latin typeface="微软雅黑" charset="-122"/>
                <a:ea typeface="微软雅黑" charset="-122"/>
                <a:cs typeface="微软雅黑" charset="-122"/>
              </a:rPr>
              <a:t>作业</a:t>
            </a:r>
          </a:p>
        </p:txBody>
      </p:sp>
      <p:grpSp>
        <p:nvGrpSpPr>
          <p:cNvPr id="13" name="Group 154"/>
          <p:cNvGrpSpPr/>
          <p:nvPr/>
        </p:nvGrpSpPr>
        <p:grpSpPr>
          <a:xfrm>
            <a:off x="1293507" y="3771144"/>
            <a:ext cx="1180887" cy="2538123"/>
            <a:chOff x="3802063" y="2776538"/>
            <a:chExt cx="839788" cy="1804987"/>
          </a:xfrm>
          <a:solidFill>
            <a:schemeClr val="accent5">
              <a:lumMod val="40000"/>
              <a:lumOff val="60000"/>
            </a:schemeClr>
          </a:solidFill>
        </p:grpSpPr>
        <p:sp>
          <p:nvSpPr>
            <p:cNvPr id="14" name="Freeform 31"/>
            <p:cNvSpPr>
              <a:spLocks noEditPoints="1"/>
            </p:cNvSpPr>
            <p:nvPr/>
          </p:nvSpPr>
          <p:spPr bwMode="auto">
            <a:xfrm>
              <a:off x="3833813" y="2776538"/>
              <a:ext cx="425450" cy="425450"/>
            </a:xfrm>
            <a:custGeom>
              <a:avLst/>
              <a:gdLst/>
              <a:ahLst/>
              <a:cxnLst>
                <a:cxn ang="0">
                  <a:pos x="96" y="193"/>
                </a:cxn>
                <a:cxn ang="0">
                  <a:pos x="193" y="96"/>
                </a:cxn>
                <a:cxn ang="0">
                  <a:pos x="96" y="0"/>
                </a:cxn>
                <a:cxn ang="0">
                  <a:pos x="0" y="96"/>
                </a:cxn>
                <a:cxn ang="0">
                  <a:pos x="96" y="193"/>
                </a:cxn>
                <a:cxn ang="0">
                  <a:pos x="96" y="193"/>
                </a:cxn>
                <a:cxn ang="0">
                  <a:pos x="96" y="193"/>
                </a:cxn>
              </a:cxnLst>
              <a:rect l="0" t="0" r="r" b="b"/>
              <a:pathLst>
                <a:path w="193" h="193">
                  <a:moveTo>
                    <a:pt x="96" y="193"/>
                  </a:moveTo>
                  <a:cubicBezTo>
                    <a:pt x="150" y="193"/>
                    <a:pt x="193" y="150"/>
                    <a:pt x="193" y="96"/>
                  </a:cubicBezTo>
                  <a:cubicBezTo>
                    <a:pt x="193" y="43"/>
                    <a:pt x="150" y="0"/>
                    <a:pt x="96" y="0"/>
                  </a:cubicBezTo>
                  <a:cubicBezTo>
                    <a:pt x="43" y="0"/>
                    <a:pt x="0" y="43"/>
                    <a:pt x="0" y="96"/>
                  </a:cubicBezTo>
                  <a:cubicBezTo>
                    <a:pt x="0" y="150"/>
                    <a:pt x="43" y="193"/>
                    <a:pt x="96" y="193"/>
                  </a:cubicBezTo>
                  <a:close/>
                  <a:moveTo>
                    <a:pt x="96" y="193"/>
                  </a:moveTo>
                  <a:cubicBezTo>
                    <a:pt x="96" y="193"/>
                    <a:pt x="96" y="193"/>
                    <a:pt x="96" y="193"/>
                  </a:cubicBezTo>
                </a:path>
              </a:pathLst>
            </a:custGeom>
            <a:grpFill/>
            <a:ln w="9525">
              <a:solidFill>
                <a:schemeClr val="accent5">
                  <a:lumMod val="40000"/>
                  <a:lumOff val="60000"/>
                </a:schemeClr>
              </a:solidFill>
              <a:round/>
            </a:ln>
          </p:spPr>
          <p:txBody>
            <a:bodyPr vert="horz" wrap="square" lIns="128580" tIns="64290" rIns="128580" bIns="64290" numCol="1" anchor="t" anchorCtr="0" compatLnSpc="1"/>
            <a:lstStyle/>
            <a:p>
              <a:endParaRPr lang="en-US" sz="2530"/>
            </a:p>
          </p:txBody>
        </p:sp>
        <p:sp>
          <p:nvSpPr>
            <p:cNvPr id="15" name="Freeform 32"/>
            <p:cNvSpPr>
              <a:spLocks noEditPoints="1"/>
            </p:cNvSpPr>
            <p:nvPr/>
          </p:nvSpPr>
          <p:spPr bwMode="auto">
            <a:xfrm>
              <a:off x="3802063" y="3208338"/>
              <a:ext cx="839788" cy="1373187"/>
            </a:xfrm>
            <a:custGeom>
              <a:avLst/>
              <a:gdLst/>
              <a:ahLst/>
              <a:cxnLst>
                <a:cxn ang="0">
                  <a:pos x="298" y="315"/>
                </a:cxn>
                <a:cxn ang="0">
                  <a:pos x="254" y="276"/>
                </a:cxn>
                <a:cxn ang="0">
                  <a:pos x="254" y="276"/>
                </a:cxn>
                <a:cxn ang="0">
                  <a:pos x="177" y="276"/>
                </a:cxn>
                <a:cxn ang="0">
                  <a:pos x="177" y="170"/>
                </a:cxn>
                <a:cxn ang="0">
                  <a:pos x="270" y="207"/>
                </a:cxn>
                <a:cxn ang="0">
                  <a:pos x="351" y="190"/>
                </a:cxn>
                <a:cxn ang="0">
                  <a:pos x="372" y="141"/>
                </a:cxn>
                <a:cxn ang="0">
                  <a:pos x="324" y="120"/>
                </a:cxn>
                <a:cxn ang="0">
                  <a:pos x="167" y="42"/>
                </a:cxn>
                <a:cxn ang="0">
                  <a:pos x="167" y="41"/>
                </a:cxn>
                <a:cxn ang="0">
                  <a:pos x="110" y="3"/>
                </a:cxn>
                <a:cxn ang="0">
                  <a:pos x="89" y="0"/>
                </a:cxn>
                <a:cxn ang="0">
                  <a:pos x="67" y="3"/>
                </a:cxn>
                <a:cxn ang="0">
                  <a:pos x="67" y="3"/>
                </a:cxn>
                <a:cxn ang="0">
                  <a:pos x="0" y="77"/>
                </a:cxn>
                <a:cxn ang="0">
                  <a:pos x="0" y="290"/>
                </a:cxn>
                <a:cxn ang="0">
                  <a:pos x="89" y="365"/>
                </a:cxn>
                <a:cxn ang="0">
                  <a:pos x="96" y="364"/>
                </a:cxn>
                <a:cxn ang="0">
                  <a:pos x="215" y="364"/>
                </a:cxn>
                <a:cxn ang="0">
                  <a:pos x="240" y="583"/>
                </a:cxn>
                <a:cxn ang="0">
                  <a:pos x="284" y="622"/>
                </a:cxn>
                <a:cxn ang="0">
                  <a:pos x="289" y="622"/>
                </a:cxn>
                <a:cxn ang="0">
                  <a:pos x="328" y="573"/>
                </a:cxn>
                <a:cxn ang="0">
                  <a:pos x="298" y="315"/>
                </a:cxn>
                <a:cxn ang="0">
                  <a:pos x="298" y="315"/>
                </a:cxn>
                <a:cxn ang="0">
                  <a:pos x="298" y="315"/>
                </a:cxn>
              </a:cxnLst>
              <a:rect l="0" t="0" r="r" b="b"/>
              <a:pathLst>
                <a:path w="380" h="622">
                  <a:moveTo>
                    <a:pt x="298" y="315"/>
                  </a:moveTo>
                  <a:cubicBezTo>
                    <a:pt x="295" y="292"/>
                    <a:pt x="276" y="276"/>
                    <a:pt x="254" y="276"/>
                  </a:cubicBezTo>
                  <a:cubicBezTo>
                    <a:pt x="254" y="276"/>
                    <a:pt x="254" y="276"/>
                    <a:pt x="254" y="276"/>
                  </a:cubicBezTo>
                  <a:cubicBezTo>
                    <a:pt x="177" y="276"/>
                    <a:pt x="177" y="276"/>
                    <a:pt x="177" y="276"/>
                  </a:cubicBezTo>
                  <a:cubicBezTo>
                    <a:pt x="177" y="170"/>
                    <a:pt x="177" y="170"/>
                    <a:pt x="177" y="170"/>
                  </a:cubicBezTo>
                  <a:cubicBezTo>
                    <a:pt x="203" y="193"/>
                    <a:pt x="232" y="207"/>
                    <a:pt x="270" y="207"/>
                  </a:cubicBezTo>
                  <a:cubicBezTo>
                    <a:pt x="293" y="207"/>
                    <a:pt x="320" y="202"/>
                    <a:pt x="351" y="190"/>
                  </a:cubicBezTo>
                  <a:cubicBezTo>
                    <a:pt x="370" y="182"/>
                    <a:pt x="380" y="161"/>
                    <a:pt x="372" y="141"/>
                  </a:cubicBezTo>
                  <a:cubicBezTo>
                    <a:pt x="365" y="122"/>
                    <a:pt x="343" y="113"/>
                    <a:pt x="324" y="120"/>
                  </a:cubicBezTo>
                  <a:cubicBezTo>
                    <a:pt x="248" y="149"/>
                    <a:pt x="233" y="133"/>
                    <a:pt x="167" y="42"/>
                  </a:cubicBezTo>
                  <a:cubicBezTo>
                    <a:pt x="167" y="42"/>
                    <a:pt x="167" y="42"/>
                    <a:pt x="167" y="41"/>
                  </a:cubicBezTo>
                  <a:cubicBezTo>
                    <a:pt x="154" y="22"/>
                    <a:pt x="132" y="8"/>
                    <a:pt x="110" y="3"/>
                  </a:cubicBezTo>
                  <a:cubicBezTo>
                    <a:pt x="110" y="3"/>
                    <a:pt x="100" y="0"/>
                    <a:pt x="89" y="0"/>
                  </a:cubicBezTo>
                  <a:cubicBezTo>
                    <a:pt x="79" y="0"/>
                    <a:pt x="67" y="3"/>
                    <a:pt x="67" y="3"/>
                  </a:cubicBezTo>
                  <a:cubicBezTo>
                    <a:pt x="67" y="3"/>
                    <a:pt x="67" y="3"/>
                    <a:pt x="67" y="3"/>
                  </a:cubicBezTo>
                  <a:cubicBezTo>
                    <a:pt x="35" y="11"/>
                    <a:pt x="0" y="37"/>
                    <a:pt x="0" y="77"/>
                  </a:cubicBezTo>
                  <a:cubicBezTo>
                    <a:pt x="0" y="290"/>
                    <a:pt x="0" y="290"/>
                    <a:pt x="0" y="290"/>
                  </a:cubicBezTo>
                  <a:cubicBezTo>
                    <a:pt x="0" y="336"/>
                    <a:pt x="46" y="365"/>
                    <a:pt x="89" y="365"/>
                  </a:cubicBezTo>
                  <a:cubicBezTo>
                    <a:pt x="91" y="365"/>
                    <a:pt x="93" y="364"/>
                    <a:pt x="96" y="364"/>
                  </a:cubicBezTo>
                  <a:cubicBezTo>
                    <a:pt x="215" y="364"/>
                    <a:pt x="215" y="364"/>
                    <a:pt x="215" y="364"/>
                  </a:cubicBezTo>
                  <a:cubicBezTo>
                    <a:pt x="240" y="583"/>
                    <a:pt x="240" y="583"/>
                    <a:pt x="240" y="583"/>
                  </a:cubicBezTo>
                  <a:cubicBezTo>
                    <a:pt x="242" y="605"/>
                    <a:pt x="262" y="622"/>
                    <a:pt x="284" y="622"/>
                  </a:cubicBezTo>
                  <a:cubicBezTo>
                    <a:pt x="285" y="622"/>
                    <a:pt x="287" y="622"/>
                    <a:pt x="289" y="622"/>
                  </a:cubicBezTo>
                  <a:cubicBezTo>
                    <a:pt x="313" y="619"/>
                    <a:pt x="331" y="597"/>
                    <a:pt x="328" y="573"/>
                  </a:cubicBezTo>
                  <a:lnTo>
                    <a:pt x="298" y="315"/>
                  </a:lnTo>
                  <a:close/>
                  <a:moveTo>
                    <a:pt x="298" y="315"/>
                  </a:moveTo>
                  <a:cubicBezTo>
                    <a:pt x="298" y="315"/>
                    <a:pt x="298" y="315"/>
                    <a:pt x="298" y="315"/>
                  </a:cubicBezTo>
                </a:path>
              </a:pathLst>
            </a:custGeom>
            <a:grpFill/>
            <a:ln w="9525">
              <a:solidFill>
                <a:schemeClr val="accent5">
                  <a:lumMod val="40000"/>
                  <a:lumOff val="60000"/>
                </a:schemeClr>
              </a:solidFill>
              <a:round/>
            </a:ln>
          </p:spPr>
          <p:txBody>
            <a:bodyPr vert="horz" wrap="square" lIns="128580" tIns="64290" rIns="128580" bIns="64290" numCol="1" anchor="t" anchorCtr="0" compatLnSpc="1"/>
            <a:lstStyle/>
            <a:p>
              <a:endParaRPr lang="en-US" sz="2530"/>
            </a:p>
          </p:txBody>
        </p:sp>
      </p:grpSp>
      <p:sp>
        <p:nvSpPr>
          <p:cNvPr id="16" name="Freeform 33"/>
          <p:cNvSpPr>
            <a:spLocks noEditPoints="1"/>
          </p:cNvSpPr>
          <p:nvPr/>
        </p:nvSpPr>
        <p:spPr bwMode="auto">
          <a:xfrm>
            <a:off x="998843" y="4507802"/>
            <a:ext cx="926405" cy="1812627"/>
          </a:xfrm>
          <a:custGeom>
            <a:avLst/>
            <a:gdLst/>
            <a:ahLst/>
            <a:cxnLst>
              <a:cxn ang="0">
                <a:pos x="298" y="372"/>
              </a:cxn>
              <a:cxn ang="0">
                <a:pos x="260" y="335"/>
              </a:cxn>
              <a:cxn ang="0">
                <a:pos x="75" y="335"/>
              </a:cxn>
              <a:cxn ang="0">
                <a:pos x="75" y="38"/>
              </a:cxn>
              <a:cxn ang="0">
                <a:pos x="38" y="0"/>
              </a:cxn>
              <a:cxn ang="0">
                <a:pos x="0" y="38"/>
              </a:cxn>
              <a:cxn ang="0">
                <a:pos x="0" y="372"/>
              </a:cxn>
              <a:cxn ang="0">
                <a:pos x="19" y="405"/>
              </a:cxn>
              <a:cxn ang="0">
                <a:pos x="8" y="448"/>
              </a:cxn>
              <a:cxn ang="0">
                <a:pos x="8" y="552"/>
              </a:cxn>
              <a:cxn ang="0">
                <a:pos x="39" y="584"/>
              </a:cxn>
              <a:cxn ang="0">
                <a:pos x="70" y="552"/>
              </a:cxn>
              <a:cxn ang="0">
                <a:pos x="70" y="448"/>
              </a:cxn>
              <a:cxn ang="0">
                <a:pos x="96" y="422"/>
              </a:cxn>
              <a:cxn ang="0">
                <a:pos x="201" y="422"/>
              </a:cxn>
              <a:cxn ang="0">
                <a:pos x="226" y="448"/>
              </a:cxn>
              <a:cxn ang="0">
                <a:pos x="226" y="552"/>
              </a:cxn>
              <a:cxn ang="0">
                <a:pos x="258" y="584"/>
              </a:cxn>
              <a:cxn ang="0">
                <a:pos x="289" y="552"/>
              </a:cxn>
              <a:cxn ang="0">
                <a:pos x="289" y="448"/>
              </a:cxn>
              <a:cxn ang="0">
                <a:pos x="278" y="405"/>
              </a:cxn>
              <a:cxn ang="0">
                <a:pos x="298" y="372"/>
              </a:cxn>
              <a:cxn ang="0">
                <a:pos x="298" y="372"/>
              </a:cxn>
              <a:cxn ang="0">
                <a:pos x="298" y="372"/>
              </a:cxn>
            </a:cxnLst>
            <a:rect l="0" t="0" r="r" b="b"/>
            <a:pathLst>
              <a:path w="298" h="584">
                <a:moveTo>
                  <a:pt x="298" y="372"/>
                </a:moveTo>
                <a:cubicBezTo>
                  <a:pt x="298" y="352"/>
                  <a:pt x="281" y="335"/>
                  <a:pt x="260" y="335"/>
                </a:cubicBezTo>
                <a:cubicBezTo>
                  <a:pt x="75" y="335"/>
                  <a:pt x="75" y="335"/>
                  <a:pt x="75" y="335"/>
                </a:cubicBezTo>
                <a:cubicBezTo>
                  <a:pt x="75" y="38"/>
                  <a:pt x="75" y="38"/>
                  <a:pt x="75" y="38"/>
                </a:cubicBezTo>
                <a:cubicBezTo>
                  <a:pt x="75" y="17"/>
                  <a:pt x="59" y="0"/>
                  <a:pt x="38" y="0"/>
                </a:cubicBezTo>
                <a:cubicBezTo>
                  <a:pt x="17" y="0"/>
                  <a:pt x="0" y="17"/>
                  <a:pt x="0" y="38"/>
                </a:cubicBezTo>
                <a:cubicBezTo>
                  <a:pt x="0" y="372"/>
                  <a:pt x="0" y="372"/>
                  <a:pt x="0" y="372"/>
                </a:cubicBezTo>
                <a:cubicBezTo>
                  <a:pt x="0" y="386"/>
                  <a:pt x="8" y="398"/>
                  <a:pt x="19" y="405"/>
                </a:cubicBezTo>
                <a:cubicBezTo>
                  <a:pt x="12" y="417"/>
                  <a:pt x="8" y="432"/>
                  <a:pt x="8" y="448"/>
                </a:cubicBezTo>
                <a:cubicBezTo>
                  <a:pt x="8" y="552"/>
                  <a:pt x="8" y="552"/>
                  <a:pt x="8" y="552"/>
                </a:cubicBezTo>
                <a:cubicBezTo>
                  <a:pt x="8" y="570"/>
                  <a:pt x="22" y="584"/>
                  <a:pt x="39" y="584"/>
                </a:cubicBezTo>
                <a:cubicBezTo>
                  <a:pt x="56" y="584"/>
                  <a:pt x="70" y="570"/>
                  <a:pt x="70" y="552"/>
                </a:cubicBezTo>
                <a:cubicBezTo>
                  <a:pt x="70" y="448"/>
                  <a:pt x="70" y="448"/>
                  <a:pt x="70" y="448"/>
                </a:cubicBezTo>
                <a:cubicBezTo>
                  <a:pt x="70" y="433"/>
                  <a:pt x="82" y="422"/>
                  <a:pt x="96" y="422"/>
                </a:cubicBezTo>
                <a:cubicBezTo>
                  <a:pt x="201" y="422"/>
                  <a:pt x="201" y="422"/>
                  <a:pt x="201" y="422"/>
                </a:cubicBezTo>
                <a:cubicBezTo>
                  <a:pt x="215" y="422"/>
                  <a:pt x="226" y="433"/>
                  <a:pt x="226" y="448"/>
                </a:cubicBezTo>
                <a:cubicBezTo>
                  <a:pt x="226" y="552"/>
                  <a:pt x="226" y="552"/>
                  <a:pt x="226" y="552"/>
                </a:cubicBezTo>
                <a:cubicBezTo>
                  <a:pt x="226" y="570"/>
                  <a:pt x="240" y="584"/>
                  <a:pt x="258" y="584"/>
                </a:cubicBezTo>
                <a:cubicBezTo>
                  <a:pt x="275" y="584"/>
                  <a:pt x="289" y="570"/>
                  <a:pt x="289" y="552"/>
                </a:cubicBezTo>
                <a:cubicBezTo>
                  <a:pt x="289" y="448"/>
                  <a:pt x="289" y="448"/>
                  <a:pt x="289" y="448"/>
                </a:cubicBezTo>
                <a:cubicBezTo>
                  <a:pt x="289" y="432"/>
                  <a:pt x="285" y="418"/>
                  <a:pt x="278" y="405"/>
                </a:cubicBezTo>
                <a:cubicBezTo>
                  <a:pt x="290" y="399"/>
                  <a:pt x="298" y="387"/>
                  <a:pt x="298" y="372"/>
                </a:cubicBezTo>
                <a:close/>
                <a:moveTo>
                  <a:pt x="298" y="372"/>
                </a:moveTo>
                <a:cubicBezTo>
                  <a:pt x="298" y="372"/>
                  <a:pt x="298" y="372"/>
                  <a:pt x="298" y="372"/>
                </a:cubicBezTo>
              </a:path>
            </a:pathLst>
          </a:custGeom>
          <a:solidFill>
            <a:schemeClr val="bg1">
              <a:lumMod val="65000"/>
            </a:schemeClr>
          </a:solidFill>
          <a:ln w="9525">
            <a:noFill/>
            <a:round/>
          </a:ln>
        </p:spPr>
        <p:txBody>
          <a:bodyPr vert="horz" wrap="square" lIns="128580" tIns="64290" rIns="128580" bIns="64290" numCol="1" anchor="t" anchorCtr="0" compatLnSpc="1"/>
          <a:lstStyle/>
          <a:p>
            <a:endParaRPr lang="en-US" sz="2530"/>
          </a:p>
        </p:txBody>
      </p:sp>
      <p:sp>
        <p:nvSpPr>
          <p:cNvPr id="17" name="Freeform 34"/>
          <p:cNvSpPr>
            <a:spLocks noEditPoints="1"/>
          </p:cNvSpPr>
          <p:nvPr/>
        </p:nvSpPr>
        <p:spPr bwMode="auto">
          <a:xfrm>
            <a:off x="2157407" y="5045786"/>
            <a:ext cx="1515732" cy="1209906"/>
          </a:xfrm>
          <a:custGeom>
            <a:avLst/>
            <a:gdLst/>
            <a:ahLst/>
            <a:cxnLst>
              <a:cxn ang="0">
                <a:pos x="452" y="0"/>
              </a:cxn>
              <a:cxn ang="0">
                <a:pos x="36" y="0"/>
              </a:cxn>
              <a:cxn ang="0">
                <a:pos x="0" y="36"/>
              </a:cxn>
              <a:cxn ang="0">
                <a:pos x="36" y="72"/>
              </a:cxn>
              <a:cxn ang="0">
                <a:pos x="85" y="72"/>
              </a:cxn>
              <a:cxn ang="0">
                <a:pos x="85" y="390"/>
              </a:cxn>
              <a:cxn ang="0">
                <a:pos x="403" y="390"/>
              </a:cxn>
              <a:cxn ang="0">
                <a:pos x="403" y="72"/>
              </a:cxn>
              <a:cxn ang="0">
                <a:pos x="452" y="72"/>
              </a:cxn>
              <a:cxn ang="0">
                <a:pos x="488" y="36"/>
              </a:cxn>
              <a:cxn ang="0">
                <a:pos x="452" y="0"/>
              </a:cxn>
              <a:cxn ang="0">
                <a:pos x="452" y="0"/>
              </a:cxn>
              <a:cxn ang="0">
                <a:pos x="452" y="0"/>
              </a:cxn>
            </a:cxnLst>
            <a:rect l="0" t="0" r="r" b="b"/>
            <a:pathLst>
              <a:path w="488" h="390">
                <a:moveTo>
                  <a:pt x="452" y="0"/>
                </a:moveTo>
                <a:cubicBezTo>
                  <a:pt x="36" y="0"/>
                  <a:pt x="36" y="0"/>
                  <a:pt x="36" y="0"/>
                </a:cubicBezTo>
                <a:cubicBezTo>
                  <a:pt x="16" y="0"/>
                  <a:pt x="0" y="16"/>
                  <a:pt x="0" y="36"/>
                </a:cubicBezTo>
                <a:cubicBezTo>
                  <a:pt x="0" y="56"/>
                  <a:pt x="16" y="72"/>
                  <a:pt x="36" y="72"/>
                </a:cubicBezTo>
                <a:cubicBezTo>
                  <a:pt x="85" y="72"/>
                  <a:pt x="85" y="72"/>
                  <a:pt x="85" y="72"/>
                </a:cubicBezTo>
                <a:cubicBezTo>
                  <a:pt x="85" y="390"/>
                  <a:pt x="85" y="390"/>
                  <a:pt x="85" y="390"/>
                </a:cubicBezTo>
                <a:cubicBezTo>
                  <a:pt x="403" y="390"/>
                  <a:pt x="403" y="390"/>
                  <a:pt x="403" y="390"/>
                </a:cubicBezTo>
                <a:cubicBezTo>
                  <a:pt x="403" y="72"/>
                  <a:pt x="403" y="72"/>
                  <a:pt x="403" y="72"/>
                </a:cubicBezTo>
                <a:cubicBezTo>
                  <a:pt x="452" y="72"/>
                  <a:pt x="452" y="72"/>
                  <a:pt x="452" y="72"/>
                </a:cubicBezTo>
                <a:cubicBezTo>
                  <a:pt x="472" y="72"/>
                  <a:pt x="488" y="56"/>
                  <a:pt x="488" y="36"/>
                </a:cubicBezTo>
                <a:cubicBezTo>
                  <a:pt x="488" y="16"/>
                  <a:pt x="472" y="0"/>
                  <a:pt x="452" y="0"/>
                </a:cubicBezTo>
                <a:close/>
                <a:moveTo>
                  <a:pt x="452" y="0"/>
                </a:moveTo>
                <a:cubicBezTo>
                  <a:pt x="452" y="0"/>
                  <a:pt x="452" y="0"/>
                  <a:pt x="452" y="0"/>
                </a:cubicBezTo>
              </a:path>
            </a:pathLst>
          </a:custGeom>
          <a:solidFill>
            <a:schemeClr val="bg1">
              <a:lumMod val="65000"/>
            </a:schemeClr>
          </a:solidFill>
          <a:ln w="9525">
            <a:noFill/>
            <a:round/>
          </a:ln>
        </p:spPr>
        <p:txBody>
          <a:bodyPr vert="horz" wrap="square" lIns="128580" tIns="64290" rIns="128580" bIns="64290" numCol="1" anchor="t" anchorCtr="0" compatLnSpc="1"/>
          <a:lstStyle/>
          <a:p>
            <a:endParaRPr lang="en-US" sz="2530"/>
          </a:p>
        </p:txBody>
      </p:sp>
      <p:sp>
        <p:nvSpPr>
          <p:cNvPr id="18" name="Freeform 35"/>
          <p:cNvSpPr>
            <a:spLocks noEditPoints="1"/>
          </p:cNvSpPr>
          <p:nvPr/>
        </p:nvSpPr>
        <p:spPr bwMode="auto">
          <a:xfrm>
            <a:off x="2545828" y="4179653"/>
            <a:ext cx="1049180" cy="828183"/>
          </a:xfrm>
          <a:custGeom>
            <a:avLst/>
            <a:gdLst/>
            <a:ahLst/>
            <a:cxnLst>
              <a:cxn ang="0">
                <a:pos x="264" y="145"/>
              </a:cxn>
              <a:cxn ang="0">
                <a:pos x="236" y="236"/>
              </a:cxn>
              <a:cxn ang="0">
                <a:pos x="16" y="236"/>
              </a:cxn>
              <a:cxn ang="0">
                <a:pos x="0" y="252"/>
              </a:cxn>
              <a:cxn ang="0">
                <a:pos x="16" y="267"/>
              </a:cxn>
              <a:cxn ang="0">
                <a:pos x="248" y="267"/>
              </a:cxn>
              <a:cxn ang="0">
                <a:pos x="262" y="256"/>
              </a:cxn>
              <a:cxn ang="0">
                <a:pos x="335" y="22"/>
              </a:cxn>
              <a:cxn ang="0">
                <a:pos x="325" y="3"/>
              </a:cxn>
              <a:cxn ang="0">
                <a:pos x="305" y="13"/>
              </a:cxn>
              <a:cxn ang="0">
                <a:pos x="264" y="145"/>
              </a:cxn>
              <a:cxn ang="0">
                <a:pos x="281" y="92"/>
              </a:cxn>
              <a:cxn ang="0">
                <a:pos x="274" y="114"/>
              </a:cxn>
            </a:cxnLst>
            <a:rect l="0" t="0" r="r" b="b"/>
            <a:pathLst>
              <a:path w="338" h="267">
                <a:moveTo>
                  <a:pt x="264" y="145"/>
                </a:moveTo>
                <a:cubicBezTo>
                  <a:pt x="236" y="236"/>
                  <a:pt x="236" y="236"/>
                  <a:pt x="236" y="236"/>
                </a:cubicBezTo>
                <a:cubicBezTo>
                  <a:pt x="16" y="236"/>
                  <a:pt x="16" y="236"/>
                  <a:pt x="16" y="236"/>
                </a:cubicBezTo>
                <a:cubicBezTo>
                  <a:pt x="7" y="236"/>
                  <a:pt x="0" y="243"/>
                  <a:pt x="0" y="252"/>
                </a:cubicBezTo>
                <a:cubicBezTo>
                  <a:pt x="0" y="260"/>
                  <a:pt x="7" y="267"/>
                  <a:pt x="16" y="267"/>
                </a:cubicBezTo>
                <a:cubicBezTo>
                  <a:pt x="248" y="267"/>
                  <a:pt x="248" y="267"/>
                  <a:pt x="248" y="267"/>
                </a:cubicBezTo>
                <a:cubicBezTo>
                  <a:pt x="254" y="267"/>
                  <a:pt x="260" y="263"/>
                  <a:pt x="262" y="256"/>
                </a:cubicBezTo>
                <a:cubicBezTo>
                  <a:pt x="335" y="22"/>
                  <a:pt x="335" y="22"/>
                  <a:pt x="335" y="22"/>
                </a:cubicBezTo>
                <a:cubicBezTo>
                  <a:pt x="338" y="14"/>
                  <a:pt x="333" y="5"/>
                  <a:pt x="325" y="3"/>
                </a:cubicBezTo>
                <a:cubicBezTo>
                  <a:pt x="317" y="0"/>
                  <a:pt x="308" y="5"/>
                  <a:pt x="305" y="13"/>
                </a:cubicBezTo>
                <a:cubicBezTo>
                  <a:pt x="264" y="145"/>
                  <a:pt x="264" y="145"/>
                  <a:pt x="264" y="145"/>
                </a:cubicBezTo>
                <a:moveTo>
                  <a:pt x="281" y="92"/>
                </a:moveTo>
                <a:cubicBezTo>
                  <a:pt x="274" y="114"/>
                  <a:pt x="274" y="114"/>
                  <a:pt x="274" y="114"/>
                </a:cubicBezTo>
              </a:path>
            </a:pathLst>
          </a:custGeom>
          <a:solidFill>
            <a:schemeClr val="accent5">
              <a:lumMod val="40000"/>
              <a:lumOff val="60000"/>
            </a:schemeClr>
          </a:solidFill>
          <a:ln w="9525">
            <a:solidFill>
              <a:schemeClr val="accent5">
                <a:lumMod val="40000"/>
                <a:lumOff val="60000"/>
              </a:schemeClr>
            </a:solidFill>
            <a:round/>
          </a:ln>
        </p:spPr>
        <p:txBody>
          <a:bodyPr vert="horz" wrap="square" lIns="128580" tIns="64290" rIns="128580" bIns="64290" numCol="1" anchor="t" anchorCtr="0" compatLnSpc="1"/>
          <a:lstStyle/>
          <a:p>
            <a:endParaRPr lang="en-US" sz="2530"/>
          </a:p>
        </p:txBody>
      </p:sp>
      <p:sp>
        <p:nvSpPr>
          <p:cNvPr id="5" name="Freeform 39"/>
          <p:cNvSpPr>
            <a:spLocks noEditPoints="1"/>
          </p:cNvSpPr>
          <p:nvPr/>
        </p:nvSpPr>
        <p:spPr bwMode="auto">
          <a:xfrm>
            <a:off x="1439822" y="1620795"/>
            <a:ext cx="1779143" cy="1781375"/>
          </a:xfrm>
          <a:custGeom>
            <a:avLst/>
            <a:gdLst/>
            <a:ahLst/>
            <a:cxnLst>
              <a:cxn ang="0">
                <a:pos x="1638" y="819"/>
              </a:cxn>
              <a:cxn ang="0">
                <a:pos x="819" y="0"/>
              </a:cxn>
              <a:cxn ang="0">
                <a:pos x="0" y="819"/>
              </a:cxn>
              <a:cxn ang="0">
                <a:pos x="819" y="1638"/>
              </a:cxn>
              <a:cxn ang="0">
                <a:pos x="1638" y="819"/>
              </a:cxn>
              <a:cxn ang="0">
                <a:pos x="102" y="819"/>
              </a:cxn>
              <a:cxn ang="0">
                <a:pos x="819" y="102"/>
              </a:cxn>
              <a:cxn ang="0">
                <a:pos x="1536" y="819"/>
              </a:cxn>
              <a:cxn ang="0">
                <a:pos x="819" y="1536"/>
              </a:cxn>
              <a:cxn ang="0">
                <a:pos x="102" y="819"/>
              </a:cxn>
              <a:cxn ang="0">
                <a:pos x="819" y="819"/>
              </a:cxn>
              <a:cxn ang="0">
                <a:pos x="819" y="205"/>
              </a:cxn>
              <a:cxn ang="0">
                <a:pos x="1434" y="819"/>
              </a:cxn>
              <a:cxn ang="0">
                <a:pos x="819" y="819"/>
              </a:cxn>
              <a:cxn ang="0">
                <a:pos x="401" y="519"/>
              </a:cxn>
              <a:cxn ang="0">
                <a:pos x="350" y="607"/>
              </a:cxn>
              <a:cxn ang="0">
                <a:pos x="262" y="556"/>
              </a:cxn>
              <a:cxn ang="0">
                <a:pos x="313" y="468"/>
              </a:cxn>
              <a:cxn ang="0">
                <a:pos x="401" y="519"/>
              </a:cxn>
              <a:cxn ang="0">
                <a:pos x="1237" y="1119"/>
              </a:cxn>
              <a:cxn ang="0">
                <a:pos x="1288" y="1031"/>
              </a:cxn>
              <a:cxn ang="0">
                <a:pos x="1377" y="1082"/>
              </a:cxn>
              <a:cxn ang="0">
                <a:pos x="1326" y="1171"/>
              </a:cxn>
              <a:cxn ang="0">
                <a:pos x="1237" y="1119"/>
              </a:cxn>
              <a:cxn ang="0">
                <a:pos x="608" y="350"/>
              </a:cxn>
              <a:cxn ang="0">
                <a:pos x="519" y="401"/>
              </a:cxn>
              <a:cxn ang="0">
                <a:pos x="468" y="313"/>
              </a:cxn>
              <a:cxn ang="0">
                <a:pos x="556" y="261"/>
              </a:cxn>
              <a:cxn ang="0">
                <a:pos x="608" y="350"/>
              </a:cxn>
              <a:cxn ang="0">
                <a:pos x="1031" y="1288"/>
              </a:cxn>
              <a:cxn ang="0">
                <a:pos x="1120" y="1237"/>
              </a:cxn>
              <a:cxn ang="0">
                <a:pos x="1171" y="1326"/>
              </a:cxn>
              <a:cxn ang="0">
                <a:pos x="1082" y="1377"/>
              </a:cxn>
              <a:cxn ang="0">
                <a:pos x="1031" y="1288"/>
              </a:cxn>
              <a:cxn ang="0">
                <a:pos x="870" y="1331"/>
              </a:cxn>
              <a:cxn ang="0">
                <a:pos x="870" y="1434"/>
              </a:cxn>
              <a:cxn ang="0">
                <a:pos x="768" y="1434"/>
              </a:cxn>
              <a:cxn ang="0">
                <a:pos x="768" y="1331"/>
              </a:cxn>
              <a:cxn ang="0">
                <a:pos x="870" y="1331"/>
              </a:cxn>
              <a:cxn ang="0">
                <a:pos x="608" y="1288"/>
              </a:cxn>
              <a:cxn ang="0">
                <a:pos x="556" y="1377"/>
              </a:cxn>
              <a:cxn ang="0">
                <a:pos x="468" y="1326"/>
              </a:cxn>
              <a:cxn ang="0">
                <a:pos x="519" y="1237"/>
              </a:cxn>
              <a:cxn ang="0">
                <a:pos x="608" y="1288"/>
              </a:cxn>
              <a:cxn ang="0">
                <a:pos x="401" y="1119"/>
              </a:cxn>
              <a:cxn ang="0">
                <a:pos x="313" y="1171"/>
              </a:cxn>
              <a:cxn ang="0">
                <a:pos x="261" y="1082"/>
              </a:cxn>
              <a:cxn ang="0">
                <a:pos x="350" y="1031"/>
              </a:cxn>
              <a:cxn ang="0">
                <a:pos x="401" y="1119"/>
              </a:cxn>
              <a:cxn ang="0">
                <a:pos x="307" y="870"/>
              </a:cxn>
              <a:cxn ang="0">
                <a:pos x="205" y="870"/>
              </a:cxn>
              <a:cxn ang="0">
                <a:pos x="205" y="768"/>
              </a:cxn>
              <a:cxn ang="0">
                <a:pos x="307" y="768"/>
              </a:cxn>
              <a:cxn ang="0">
                <a:pos x="307" y="870"/>
              </a:cxn>
              <a:cxn ang="0">
                <a:pos x="307" y="870"/>
              </a:cxn>
              <a:cxn ang="0">
                <a:pos x="307" y="870"/>
              </a:cxn>
            </a:cxnLst>
            <a:rect l="0" t="0" r="r" b="b"/>
            <a:pathLst>
              <a:path w="1638" h="1638">
                <a:moveTo>
                  <a:pt x="1638" y="819"/>
                </a:moveTo>
                <a:cubicBezTo>
                  <a:pt x="1638" y="367"/>
                  <a:pt x="1272" y="0"/>
                  <a:pt x="819" y="0"/>
                </a:cubicBezTo>
                <a:cubicBezTo>
                  <a:pt x="367" y="0"/>
                  <a:pt x="0" y="367"/>
                  <a:pt x="0" y="819"/>
                </a:cubicBezTo>
                <a:cubicBezTo>
                  <a:pt x="0" y="1272"/>
                  <a:pt x="367" y="1638"/>
                  <a:pt x="819" y="1638"/>
                </a:cubicBezTo>
                <a:cubicBezTo>
                  <a:pt x="1272" y="1638"/>
                  <a:pt x="1638" y="1272"/>
                  <a:pt x="1638" y="819"/>
                </a:cubicBezTo>
                <a:close/>
                <a:moveTo>
                  <a:pt x="102" y="819"/>
                </a:moveTo>
                <a:cubicBezTo>
                  <a:pt x="102" y="424"/>
                  <a:pt x="424" y="102"/>
                  <a:pt x="819" y="102"/>
                </a:cubicBezTo>
                <a:cubicBezTo>
                  <a:pt x="1214" y="102"/>
                  <a:pt x="1536" y="424"/>
                  <a:pt x="1536" y="819"/>
                </a:cubicBezTo>
                <a:cubicBezTo>
                  <a:pt x="1536" y="1214"/>
                  <a:pt x="1214" y="1536"/>
                  <a:pt x="819" y="1536"/>
                </a:cubicBezTo>
                <a:cubicBezTo>
                  <a:pt x="424" y="1536"/>
                  <a:pt x="102" y="1214"/>
                  <a:pt x="102" y="819"/>
                </a:cubicBezTo>
                <a:close/>
                <a:moveTo>
                  <a:pt x="819" y="819"/>
                </a:moveTo>
                <a:cubicBezTo>
                  <a:pt x="819" y="205"/>
                  <a:pt x="819" y="205"/>
                  <a:pt x="819" y="205"/>
                </a:cubicBezTo>
                <a:cubicBezTo>
                  <a:pt x="1159" y="205"/>
                  <a:pt x="1434" y="480"/>
                  <a:pt x="1434" y="819"/>
                </a:cubicBezTo>
                <a:lnTo>
                  <a:pt x="819" y="819"/>
                </a:lnTo>
                <a:close/>
                <a:moveTo>
                  <a:pt x="401" y="519"/>
                </a:moveTo>
                <a:cubicBezTo>
                  <a:pt x="350" y="607"/>
                  <a:pt x="350" y="607"/>
                  <a:pt x="350" y="607"/>
                </a:cubicBezTo>
                <a:cubicBezTo>
                  <a:pt x="262" y="556"/>
                  <a:pt x="262" y="556"/>
                  <a:pt x="262" y="556"/>
                </a:cubicBezTo>
                <a:cubicBezTo>
                  <a:pt x="313" y="468"/>
                  <a:pt x="313" y="468"/>
                  <a:pt x="313" y="468"/>
                </a:cubicBezTo>
                <a:lnTo>
                  <a:pt x="401" y="519"/>
                </a:lnTo>
                <a:close/>
                <a:moveTo>
                  <a:pt x="1237" y="1119"/>
                </a:moveTo>
                <a:cubicBezTo>
                  <a:pt x="1288" y="1031"/>
                  <a:pt x="1288" y="1031"/>
                  <a:pt x="1288" y="1031"/>
                </a:cubicBezTo>
                <a:cubicBezTo>
                  <a:pt x="1377" y="1082"/>
                  <a:pt x="1377" y="1082"/>
                  <a:pt x="1377" y="1082"/>
                </a:cubicBezTo>
                <a:cubicBezTo>
                  <a:pt x="1326" y="1171"/>
                  <a:pt x="1326" y="1171"/>
                  <a:pt x="1326" y="1171"/>
                </a:cubicBezTo>
                <a:lnTo>
                  <a:pt x="1237" y="1119"/>
                </a:lnTo>
                <a:close/>
                <a:moveTo>
                  <a:pt x="608" y="350"/>
                </a:moveTo>
                <a:cubicBezTo>
                  <a:pt x="519" y="401"/>
                  <a:pt x="519" y="401"/>
                  <a:pt x="519" y="401"/>
                </a:cubicBezTo>
                <a:cubicBezTo>
                  <a:pt x="468" y="313"/>
                  <a:pt x="468" y="313"/>
                  <a:pt x="468" y="313"/>
                </a:cubicBezTo>
                <a:cubicBezTo>
                  <a:pt x="556" y="261"/>
                  <a:pt x="556" y="261"/>
                  <a:pt x="556" y="261"/>
                </a:cubicBezTo>
                <a:lnTo>
                  <a:pt x="608" y="350"/>
                </a:lnTo>
                <a:close/>
                <a:moveTo>
                  <a:pt x="1031" y="1288"/>
                </a:moveTo>
                <a:cubicBezTo>
                  <a:pt x="1120" y="1237"/>
                  <a:pt x="1120" y="1237"/>
                  <a:pt x="1120" y="1237"/>
                </a:cubicBezTo>
                <a:cubicBezTo>
                  <a:pt x="1171" y="1326"/>
                  <a:pt x="1171" y="1326"/>
                  <a:pt x="1171" y="1326"/>
                </a:cubicBezTo>
                <a:cubicBezTo>
                  <a:pt x="1082" y="1377"/>
                  <a:pt x="1082" y="1377"/>
                  <a:pt x="1082" y="1377"/>
                </a:cubicBezTo>
                <a:lnTo>
                  <a:pt x="1031" y="1288"/>
                </a:lnTo>
                <a:close/>
                <a:moveTo>
                  <a:pt x="870" y="1331"/>
                </a:moveTo>
                <a:cubicBezTo>
                  <a:pt x="870" y="1434"/>
                  <a:pt x="870" y="1434"/>
                  <a:pt x="870" y="1434"/>
                </a:cubicBezTo>
                <a:cubicBezTo>
                  <a:pt x="768" y="1434"/>
                  <a:pt x="768" y="1434"/>
                  <a:pt x="768" y="1434"/>
                </a:cubicBezTo>
                <a:cubicBezTo>
                  <a:pt x="768" y="1331"/>
                  <a:pt x="768" y="1331"/>
                  <a:pt x="768" y="1331"/>
                </a:cubicBezTo>
                <a:lnTo>
                  <a:pt x="870" y="1331"/>
                </a:lnTo>
                <a:close/>
                <a:moveTo>
                  <a:pt x="608" y="1288"/>
                </a:moveTo>
                <a:cubicBezTo>
                  <a:pt x="556" y="1377"/>
                  <a:pt x="556" y="1377"/>
                  <a:pt x="556" y="1377"/>
                </a:cubicBezTo>
                <a:cubicBezTo>
                  <a:pt x="468" y="1326"/>
                  <a:pt x="468" y="1326"/>
                  <a:pt x="468" y="1326"/>
                </a:cubicBezTo>
                <a:cubicBezTo>
                  <a:pt x="519" y="1237"/>
                  <a:pt x="519" y="1237"/>
                  <a:pt x="519" y="1237"/>
                </a:cubicBezTo>
                <a:lnTo>
                  <a:pt x="608" y="1288"/>
                </a:lnTo>
                <a:close/>
                <a:moveTo>
                  <a:pt x="401" y="1119"/>
                </a:moveTo>
                <a:cubicBezTo>
                  <a:pt x="313" y="1171"/>
                  <a:pt x="313" y="1171"/>
                  <a:pt x="313" y="1171"/>
                </a:cubicBezTo>
                <a:cubicBezTo>
                  <a:pt x="261" y="1082"/>
                  <a:pt x="261" y="1082"/>
                  <a:pt x="261" y="1082"/>
                </a:cubicBezTo>
                <a:cubicBezTo>
                  <a:pt x="350" y="1031"/>
                  <a:pt x="350" y="1031"/>
                  <a:pt x="350" y="1031"/>
                </a:cubicBezTo>
                <a:lnTo>
                  <a:pt x="401" y="1119"/>
                </a:lnTo>
                <a:close/>
                <a:moveTo>
                  <a:pt x="307" y="870"/>
                </a:moveTo>
                <a:cubicBezTo>
                  <a:pt x="205" y="870"/>
                  <a:pt x="205" y="870"/>
                  <a:pt x="205" y="870"/>
                </a:cubicBezTo>
                <a:cubicBezTo>
                  <a:pt x="205" y="768"/>
                  <a:pt x="205" y="768"/>
                  <a:pt x="205" y="768"/>
                </a:cubicBezTo>
                <a:cubicBezTo>
                  <a:pt x="307" y="768"/>
                  <a:pt x="307" y="768"/>
                  <a:pt x="307" y="768"/>
                </a:cubicBezTo>
                <a:lnTo>
                  <a:pt x="307" y="870"/>
                </a:lnTo>
                <a:close/>
                <a:moveTo>
                  <a:pt x="307" y="870"/>
                </a:moveTo>
                <a:cubicBezTo>
                  <a:pt x="307" y="870"/>
                  <a:pt x="307" y="870"/>
                  <a:pt x="307" y="870"/>
                </a:cubicBezTo>
              </a:path>
            </a:pathLst>
          </a:cu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8900000" scaled="1"/>
            <a:tileRect/>
          </a:gradFill>
          <a:ln w="9525">
            <a:noFill/>
            <a:round/>
          </a:ln>
        </p:spPr>
        <p:txBody>
          <a:bodyPr vert="horz" wrap="square" lIns="128580" tIns="64290" rIns="128580" bIns="64290" numCol="1" anchor="t" anchorCtr="0" compatLnSpc="1"/>
          <a:lstStyle/>
          <a:p>
            <a:endParaRPr lang="en-US" sz="2530"/>
          </a:p>
        </p:txBody>
      </p:sp>
      <p:sp>
        <p:nvSpPr>
          <p:cNvPr id="21" name="文本框 20"/>
          <p:cNvSpPr txBox="1"/>
          <p:nvPr/>
        </p:nvSpPr>
        <p:spPr>
          <a:xfrm>
            <a:off x="4341143" y="2751313"/>
            <a:ext cx="6884697" cy="869315"/>
          </a:xfrm>
          <a:prstGeom prst="rect">
            <a:avLst/>
          </a:prstGeom>
          <a:noFill/>
          <a:ln>
            <a:solidFill>
              <a:srgbClr val="65C4CA"/>
            </a:solidFill>
          </a:ln>
        </p:spPr>
        <p:txBody>
          <a:bodyPr wrap="square" rtlCol="0">
            <a:spAutoFit/>
          </a:bodyPr>
          <a:lstStyle/>
          <a:p>
            <a:r>
              <a:rPr lang="en-US" altLang="zh-CN" sz="2530" dirty="0">
                <a:solidFill>
                  <a:schemeClr val="bg1"/>
                </a:solidFill>
                <a:latin typeface="南宋书局体" panose="02000000000000000000" pitchFamily="2" charset="-122"/>
                <a:ea typeface="南宋书局体" panose="02000000000000000000" pitchFamily="2" charset="-122"/>
              </a:rPr>
              <a:t>1.</a:t>
            </a:r>
            <a:r>
              <a:rPr lang="zh-CN" altLang="en-US" sz="2530" dirty="0">
                <a:solidFill>
                  <a:schemeClr val="bg1"/>
                </a:solidFill>
                <a:latin typeface="南宋书局体" panose="02000000000000000000" pitchFamily="2" charset="-122"/>
                <a:ea typeface="南宋书局体" panose="02000000000000000000" pitchFamily="2" charset="-122"/>
              </a:rPr>
              <a:t>使用</a:t>
            </a:r>
            <a:r>
              <a:rPr lang="en-US" altLang="zh-CN" sz="2530" dirty="0">
                <a:solidFill>
                  <a:schemeClr val="bg1"/>
                </a:solidFill>
                <a:latin typeface="南宋书局体" panose="02000000000000000000" pitchFamily="2" charset="-122"/>
                <a:ea typeface="南宋书局体" panose="02000000000000000000" pitchFamily="2" charset="-122"/>
              </a:rPr>
              <a:t>socket</a:t>
            </a:r>
            <a:r>
              <a:rPr lang="zh-CN" altLang="en-US" sz="2530" dirty="0">
                <a:solidFill>
                  <a:schemeClr val="bg1"/>
                </a:solidFill>
                <a:latin typeface="南宋书局体" panose="02000000000000000000" pitchFamily="2" charset="-122"/>
                <a:ea typeface="南宋书局体" panose="02000000000000000000" pitchFamily="2" charset="-122"/>
              </a:rPr>
              <a:t>下载一张图片。</a:t>
            </a:r>
          </a:p>
          <a:p>
            <a:r>
              <a:rPr lang="zh-CN" altLang="en-US" sz="2530" dirty="0">
                <a:solidFill>
                  <a:schemeClr val="bg1"/>
                </a:solidFill>
                <a:latin typeface="南宋书局体" panose="02000000000000000000" pitchFamily="2" charset="-122"/>
                <a:ea typeface="南宋书局体" panose="02000000000000000000" pitchFamily="2" charset="-122"/>
              </a:rPr>
              <a:t>关键代码截图，下载成功为前提。</a:t>
            </a:r>
          </a:p>
        </p:txBody>
      </p:sp>
    </p:spTree>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 presetClass="entr" presetSubtype="4" accel="50000" decel="50000"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par>
                          <p:cTn id="15" fill="hold">
                            <p:stCondLst>
                              <p:cond delay="1000"/>
                            </p:stCondLst>
                            <p:childTnLst>
                              <p:par>
                                <p:cTn id="16" presetID="2" presetClass="entr" presetSubtype="4" accel="50000" decel="5000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500" fill="hold"/>
                                        <p:tgtEl>
                                          <p:spTgt spid="17"/>
                                        </p:tgtEl>
                                        <p:attrNameLst>
                                          <p:attrName>ppt_x</p:attrName>
                                        </p:attrNameLst>
                                      </p:cBhvr>
                                      <p:tavLst>
                                        <p:tav tm="0">
                                          <p:val>
                                            <p:strVal val="#ppt_x"/>
                                          </p:val>
                                        </p:tav>
                                        <p:tav tm="100000">
                                          <p:val>
                                            <p:strVal val="#ppt_x"/>
                                          </p:val>
                                        </p:tav>
                                      </p:tavLst>
                                    </p:anim>
                                    <p:anim calcmode="lin" valueType="num">
                                      <p:cBhvr additive="base">
                                        <p:cTn id="19" dur="500" fill="hold"/>
                                        <p:tgtEl>
                                          <p:spTgt spid="17"/>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1000"/>
                                        <p:tgtEl>
                                          <p:spTgt spid="1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childTnLst>
                                </p:cTn>
                              </p:par>
                            </p:childTnLst>
                          </p:cTn>
                        </p:par>
                        <p:par>
                          <p:cTn id="28" fill="hold">
                            <p:stCondLst>
                              <p:cond delay="3500"/>
                            </p:stCondLst>
                            <p:childTnLst>
                              <p:par>
                                <p:cTn id="29" presetID="2" presetClass="entr" presetSubtype="4"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5" grpId="0" bldLvl="0" animBg="1"/>
      <p:bldP spid="21"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579417" y="2105198"/>
            <a:ext cx="4937760" cy="1070698"/>
            <a:chOff x="3605767" y="1296306"/>
            <a:chExt cx="4937760" cy="1070698"/>
          </a:xfrm>
        </p:grpSpPr>
        <p:sp>
          <p:nvSpPr>
            <p:cNvPr id="3" name="矩形 2"/>
            <p:cNvSpPr/>
            <p:nvPr/>
          </p:nvSpPr>
          <p:spPr>
            <a:xfrm>
              <a:off x="3957557" y="1328692"/>
              <a:ext cx="4329586" cy="103831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4" name="文本框 3"/>
            <p:cNvSpPr txBox="1"/>
            <p:nvPr/>
          </p:nvSpPr>
          <p:spPr>
            <a:xfrm>
              <a:off x="3605767" y="1296306"/>
              <a:ext cx="4937760" cy="1014730"/>
            </a:xfrm>
            <a:prstGeom prst="rect">
              <a:avLst/>
            </a:prstGeom>
            <a:noFill/>
            <a:ln>
              <a:noFill/>
            </a:ln>
          </p:spPr>
          <p:txBody>
            <a:bodyPr wrap="square" rtlCol="0">
              <a:spAutoFit/>
            </a:bodyPr>
            <a:lstStyle/>
            <a:p>
              <a:pPr algn="ctr"/>
              <a:r>
                <a:rPr kumimoji="1" lang="en-US" altLang="zh-CN" sz="6000" b="1" dirty="0">
                  <a:solidFill>
                    <a:schemeClr val="bg1"/>
                  </a:solidFill>
                  <a:latin typeface="微软雅黑" charset="-122"/>
                </a:rPr>
                <a:t>PART</a:t>
              </a:r>
              <a:r>
                <a:rPr kumimoji="1" lang="zh-CN" altLang="en-US" sz="6000" b="1" dirty="0">
                  <a:solidFill>
                    <a:schemeClr val="bg1"/>
                  </a:solidFill>
                  <a:latin typeface="微软雅黑" charset="-122"/>
                </a:rPr>
                <a:t> </a:t>
              </a:r>
              <a:r>
                <a:rPr kumimoji="1" lang="en-US" altLang="zh-CN" sz="6000" b="1" dirty="0">
                  <a:solidFill>
                    <a:schemeClr val="bg1"/>
                  </a:solidFill>
                  <a:latin typeface="微软雅黑" charset="-122"/>
                </a:rPr>
                <a:t>ONE</a:t>
              </a:r>
              <a:endParaRPr kumimoji="1" lang="zh-CN" altLang="en-US" sz="6000" b="1" dirty="0">
                <a:solidFill>
                  <a:schemeClr val="bg1"/>
                </a:solidFill>
                <a:latin typeface="微软雅黑" charset="-122"/>
              </a:endParaRPr>
            </a:p>
          </p:txBody>
        </p:sp>
      </p:grpSp>
      <p:sp>
        <p:nvSpPr>
          <p:cNvPr id="5" name="文本框 4"/>
          <p:cNvSpPr txBox="1"/>
          <p:nvPr/>
        </p:nvSpPr>
        <p:spPr>
          <a:xfrm>
            <a:off x="2853055" y="3322320"/>
            <a:ext cx="7884795" cy="1322070"/>
          </a:xfrm>
          <a:prstGeom prst="rect">
            <a:avLst/>
          </a:prstGeom>
          <a:noFill/>
          <a:ln>
            <a:noFill/>
          </a:ln>
        </p:spPr>
        <p:txBody>
          <a:bodyPr wrap="square" rtlCol="0">
            <a:spAutoFit/>
          </a:bodyPr>
          <a:lstStyle/>
          <a:p>
            <a:pPr algn="ctr"/>
            <a:r>
              <a:rPr kumimoji="1" lang="en-US" altLang="zh-CN" sz="8000" b="1" dirty="0">
                <a:solidFill>
                  <a:schemeClr val="bg1"/>
                </a:solidFill>
                <a:latin typeface="微软雅黑" charset="-122"/>
                <a:ea typeface="微软雅黑" charset="-122"/>
                <a:cs typeface="微软雅黑" charset="-122"/>
              </a:rPr>
              <a:t>HTTP</a:t>
            </a:r>
            <a:r>
              <a:rPr kumimoji="1" lang="zh-CN" altLang="en-US" sz="8000" b="1" dirty="0">
                <a:solidFill>
                  <a:schemeClr val="bg1"/>
                </a:solidFill>
                <a:latin typeface="微软雅黑" charset="-122"/>
                <a:ea typeface="微软雅黑" charset="-122"/>
                <a:cs typeface="微软雅黑" charset="-122"/>
              </a:rPr>
              <a:t>与</a:t>
            </a:r>
            <a:r>
              <a:rPr kumimoji="1" lang="en-US" altLang="zh-CN" sz="8000" b="1" dirty="0">
                <a:solidFill>
                  <a:schemeClr val="bg1"/>
                </a:solidFill>
                <a:latin typeface="微软雅黑" charset="-122"/>
                <a:ea typeface="微软雅黑" charset="-122"/>
                <a:cs typeface="微软雅黑" charset="-122"/>
              </a:rPr>
              <a:t>HTTPS</a:t>
            </a:r>
          </a:p>
        </p:txBody>
      </p:sp>
      <p:grpSp>
        <p:nvGrpSpPr>
          <p:cNvPr id="7" name="组 6"/>
          <p:cNvGrpSpPr/>
          <p:nvPr/>
        </p:nvGrpSpPr>
        <p:grpSpPr>
          <a:xfrm rot="1718587">
            <a:off x="3286641" y="1438409"/>
            <a:ext cx="1024513" cy="1398348"/>
            <a:chOff x="3087349" y="2414413"/>
            <a:chExt cx="1024513" cy="1398348"/>
          </a:xfrm>
        </p:grpSpPr>
        <p:sp>
          <p:nvSpPr>
            <p:cNvPr id="8" name="椭圆 7"/>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9" name="椭圆 8"/>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0" name="椭圆 9"/>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 name="椭圆 10"/>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lstStyle/>
          <a:p>
            <a:pPr algn="ctr"/>
            <a:r>
              <a:rPr kumimoji="1" lang="zh-CN" altLang="en-US" dirty="0">
                <a:solidFill>
                  <a:schemeClr val="bg1"/>
                </a:solidFill>
                <a:latin typeface="微软雅黑" charset="-122"/>
              </a:rPr>
              <a:t>潭州教育</a:t>
            </a:r>
            <a:r>
              <a:rPr kumimoji="1" lang="en-US" altLang="zh-CN" dirty="0">
                <a:solidFill>
                  <a:schemeClr val="bg1"/>
                </a:solidFill>
                <a:latin typeface="微软雅黑" charset="-122"/>
              </a:rPr>
              <a:t>python</a:t>
            </a:r>
            <a:r>
              <a:rPr kumimoji="1" lang="zh-CN" altLang="en-US" dirty="0">
                <a:solidFill>
                  <a:schemeClr val="bg1"/>
                </a:solidFill>
                <a:latin typeface="微软雅黑" charset="-122"/>
              </a:rPr>
              <a:t>学院</a:t>
            </a:r>
          </a:p>
        </p:txBody>
      </p:sp>
    </p:spTree>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矩形 116"/>
          <p:cNvSpPr/>
          <p:nvPr/>
        </p:nvSpPr>
        <p:spPr>
          <a:xfrm>
            <a:off x="3957320" y="1233805"/>
            <a:ext cx="4329430" cy="514286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6" name="文本框 115"/>
          <p:cNvSpPr txBox="1"/>
          <p:nvPr/>
        </p:nvSpPr>
        <p:spPr>
          <a:xfrm>
            <a:off x="4101465" y="1457960"/>
            <a:ext cx="4174490" cy="2491740"/>
          </a:xfrm>
          <a:prstGeom prst="rect">
            <a:avLst/>
          </a:prstGeom>
          <a:noFill/>
          <a:ln>
            <a:noFill/>
          </a:ln>
        </p:spPr>
        <p:txBody>
          <a:bodyPr wrap="square" rtlCol="0">
            <a:spAutoFit/>
          </a:bodyPr>
          <a:lstStyle/>
          <a:p>
            <a:pPr algn="ctr"/>
            <a:r>
              <a:rPr kumimoji="1" lang="zh-CN" sz="5200" b="1" dirty="0">
                <a:solidFill>
                  <a:schemeClr val="bg1"/>
                </a:solidFill>
                <a:latin typeface="微软雅黑" charset="-122"/>
              </a:rPr>
              <a:t>恭喜你又学完一课，又前进了一步，加油！</a:t>
            </a:r>
            <a:endParaRPr kumimoji="1" lang="zh-CN" sz="5400" b="1" dirty="0">
              <a:solidFill>
                <a:schemeClr val="bg1"/>
              </a:solidFill>
              <a:latin typeface="微软雅黑" charset="-122"/>
            </a:endParaRPr>
          </a:p>
        </p:txBody>
      </p:sp>
      <p:grpSp>
        <p:nvGrpSpPr>
          <p:cNvPr id="119" name="组 118"/>
          <p:cNvGrpSpPr/>
          <p:nvPr/>
        </p:nvGrpSpPr>
        <p:grpSpPr>
          <a:xfrm>
            <a:off x="7419372" y="-221648"/>
            <a:ext cx="5828741" cy="5077125"/>
            <a:chOff x="8211887" y="-221648"/>
            <a:chExt cx="5036226" cy="4386805"/>
          </a:xfrm>
        </p:grpSpPr>
        <p:sp>
          <p:nvSpPr>
            <p:cNvPr id="2" name="椭圆 1"/>
            <p:cNvSpPr/>
            <p:nvPr/>
          </p:nvSpPr>
          <p:spPr>
            <a:xfrm>
              <a:off x="10489704" y="-221648"/>
              <a:ext cx="662879" cy="6628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3" name="椭圆 2"/>
            <p:cNvSpPr/>
            <p:nvPr/>
          </p:nvSpPr>
          <p:spPr>
            <a:xfrm>
              <a:off x="9651968" y="2802434"/>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4" name="椭圆 3"/>
            <p:cNvSpPr/>
            <p:nvPr/>
          </p:nvSpPr>
          <p:spPr>
            <a:xfrm>
              <a:off x="10639523" y="2032304"/>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5" name="椭圆 4"/>
            <p:cNvSpPr/>
            <p:nvPr/>
          </p:nvSpPr>
          <p:spPr>
            <a:xfrm>
              <a:off x="9102910" y="1300795"/>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6" name="椭圆 5"/>
            <p:cNvSpPr/>
            <p:nvPr/>
          </p:nvSpPr>
          <p:spPr>
            <a:xfrm>
              <a:off x="11508358" y="295596"/>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7" name="椭圆 6"/>
            <p:cNvSpPr/>
            <p:nvPr/>
          </p:nvSpPr>
          <p:spPr>
            <a:xfrm>
              <a:off x="11994214" y="1135914"/>
              <a:ext cx="778383" cy="77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 name="椭圆 7"/>
            <p:cNvSpPr/>
            <p:nvPr/>
          </p:nvSpPr>
          <p:spPr>
            <a:xfrm>
              <a:off x="10583784" y="1156965"/>
              <a:ext cx="259511" cy="2595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9" name="椭圆 8"/>
            <p:cNvSpPr/>
            <p:nvPr/>
          </p:nvSpPr>
          <p:spPr>
            <a:xfrm>
              <a:off x="11397020" y="2470997"/>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0" name="椭圆 9"/>
            <p:cNvSpPr/>
            <p:nvPr/>
          </p:nvSpPr>
          <p:spPr>
            <a:xfrm>
              <a:off x="9937372" y="1963317"/>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 name="椭圆 10"/>
            <p:cNvSpPr/>
            <p:nvPr/>
          </p:nvSpPr>
          <p:spPr>
            <a:xfrm>
              <a:off x="10885843" y="3143928"/>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 name="椭圆 11"/>
            <p:cNvSpPr/>
            <p:nvPr/>
          </p:nvSpPr>
          <p:spPr>
            <a:xfrm>
              <a:off x="8963628" y="526943"/>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3" name="椭圆 12"/>
            <p:cNvSpPr/>
            <p:nvPr/>
          </p:nvSpPr>
          <p:spPr>
            <a:xfrm>
              <a:off x="8211887" y="-76771"/>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cxnSp>
          <p:nvCxnSpPr>
            <p:cNvPr id="17" name="直线连接符 16"/>
            <p:cNvCxnSpPr>
              <a:stCxn id="2" idx="5"/>
              <a:endCxn id="7" idx="1"/>
            </p:cNvCxnSpPr>
            <p:nvPr/>
          </p:nvCxnSpPr>
          <p:spPr>
            <a:xfrm>
              <a:off x="11055507" y="344156"/>
              <a:ext cx="1052698" cy="9057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直线连接符 17"/>
            <p:cNvCxnSpPr>
              <a:stCxn id="4" idx="7"/>
              <a:endCxn id="7" idx="3"/>
            </p:cNvCxnSpPr>
            <p:nvPr/>
          </p:nvCxnSpPr>
          <p:spPr>
            <a:xfrm flipV="1">
              <a:off x="10949570" y="1800306"/>
              <a:ext cx="1158635" cy="28519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 name="直线连接符 21"/>
            <p:cNvCxnSpPr>
              <a:stCxn id="9" idx="7"/>
              <a:endCxn id="7" idx="4"/>
            </p:cNvCxnSpPr>
            <p:nvPr/>
          </p:nvCxnSpPr>
          <p:spPr>
            <a:xfrm flipV="1">
              <a:off x="11962824" y="1914297"/>
              <a:ext cx="420583" cy="65377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直线连接符 28"/>
            <p:cNvCxnSpPr>
              <a:stCxn id="3" idx="7"/>
              <a:endCxn id="4" idx="3"/>
            </p:cNvCxnSpPr>
            <p:nvPr/>
          </p:nvCxnSpPr>
          <p:spPr>
            <a:xfrm flipV="1">
              <a:off x="10217772" y="2342352"/>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4" name="直线连接符 43"/>
            <p:cNvCxnSpPr>
              <a:stCxn id="5" idx="7"/>
              <a:endCxn id="2" idx="3"/>
            </p:cNvCxnSpPr>
            <p:nvPr/>
          </p:nvCxnSpPr>
          <p:spPr>
            <a:xfrm flipV="1">
              <a:off x="9485831" y="344156"/>
              <a:ext cx="1100949" cy="102233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8" name="直线连接符 47"/>
            <p:cNvCxnSpPr>
              <a:stCxn id="8" idx="0"/>
              <a:endCxn id="2" idx="4"/>
            </p:cNvCxnSpPr>
            <p:nvPr/>
          </p:nvCxnSpPr>
          <p:spPr>
            <a:xfrm flipV="1">
              <a:off x="10713540" y="441231"/>
              <a:ext cx="107605" cy="71573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1" name="直线连接符 50"/>
            <p:cNvCxnSpPr>
              <a:stCxn id="7" idx="2"/>
              <a:endCxn id="8" idx="6"/>
            </p:cNvCxnSpPr>
            <p:nvPr/>
          </p:nvCxnSpPr>
          <p:spPr>
            <a:xfrm flipH="1" flipV="1">
              <a:off x="10843295" y="1286721"/>
              <a:ext cx="1150919" cy="23838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5" name="直线连接符 54"/>
            <p:cNvCxnSpPr>
              <a:stCxn id="8" idx="4"/>
              <a:endCxn id="4" idx="0"/>
            </p:cNvCxnSpPr>
            <p:nvPr/>
          </p:nvCxnSpPr>
          <p:spPr>
            <a:xfrm>
              <a:off x="10713540" y="1416476"/>
              <a:ext cx="107606" cy="6158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直线连接符 57"/>
            <p:cNvCxnSpPr>
              <a:stCxn id="4" idx="5"/>
              <a:endCxn id="9" idx="1"/>
            </p:cNvCxnSpPr>
            <p:nvPr/>
          </p:nvCxnSpPr>
          <p:spPr>
            <a:xfrm>
              <a:off x="10949570" y="2342352"/>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1" name="直线连接符 60"/>
            <p:cNvCxnSpPr>
              <a:stCxn id="5" idx="7"/>
              <a:endCxn id="8" idx="2"/>
            </p:cNvCxnSpPr>
            <p:nvPr/>
          </p:nvCxnSpPr>
          <p:spPr>
            <a:xfrm flipV="1">
              <a:off x="9485831" y="1286721"/>
              <a:ext cx="1097953"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4" name="直线连接符 63"/>
            <p:cNvCxnSpPr>
              <a:stCxn id="5" idx="4"/>
              <a:endCxn id="3" idx="1"/>
            </p:cNvCxnSpPr>
            <p:nvPr/>
          </p:nvCxnSpPr>
          <p:spPr>
            <a:xfrm>
              <a:off x="9327220" y="1749415"/>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a:off x="10064447" y="3739900"/>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cxnSp>
          <p:nvCxnSpPr>
            <p:cNvPr id="71" name="直线连接符 70"/>
            <p:cNvCxnSpPr>
              <a:stCxn id="5" idx="5"/>
              <a:endCxn id="10" idx="1"/>
            </p:cNvCxnSpPr>
            <p:nvPr/>
          </p:nvCxnSpPr>
          <p:spPr>
            <a:xfrm>
              <a:off x="9485831" y="1683716"/>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6" name="直线连接符 75"/>
            <p:cNvCxnSpPr>
              <a:stCxn id="10" idx="7"/>
              <a:endCxn id="8" idx="3"/>
            </p:cNvCxnSpPr>
            <p:nvPr/>
          </p:nvCxnSpPr>
          <p:spPr>
            <a:xfrm flipV="1">
              <a:off x="10144182" y="1378472"/>
              <a:ext cx="477606" cy="6203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直线连接符 78"/>
            <p:cNvCxnSpPr>
              <a:stCxn id="10" idx="6"/>
              <a:endCxn id="4" idx="2"/>
            </p:cNvCxnSpPr>
            <p:nvPr/>
          </p:nvCxnSpPr>
          <p:spPr>
            <a:xfrm>
              <a:off x="10179665" y="2084463"/>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5" name="直线连接符 84"/>
            <p:cNvCxnSpPr>
              <a:stCxn id="3" idx="0"/>
              <a:endCxn id="10" idx="4"/>
            </p:cNvCxnSpPr>
            <p:nvPr/>
          </p:nvCxnSpPr>
          <p:spPr>
            <a:xfrm flipV="1">
              <a:off x="9983409" y="2205609"/>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2" name="直线连接符 91"/>
            <p:cNvCxnSpPr>
              <a:stCxn id="3" idx="6"/>
              <a:endCxn id="9" idx="2"/>
            </p:cNvCxnSpPr>
            <p:nvPr/>
          </p:nvCxnSpPr>
          <p:spPr>
            <a:xfrm flipV="1">
              <a:off x="10314847" y="2802437"/>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6" name="椭圆 95"/>
            <p:cNvSpPr/>
            <p:nvPr/>
          </p:nvSpPr>
          <p:spPr>
            <a:xfrm>
              <a:off x="8858139" y="2342352"/>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97" name="椭圆 96"/>
            <p:cNvSpPr/>
            <p:nvPr/>
          </p:nvSpPr>
          <p:spPr>
            <a:xfrm>
              <a:off x="12963106" y="1871826"/>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sp>
        <p:nvSpPr>
          <p:cNvPr id="131" name="文本框 130"/>
          <p:cNvSpPr txBox="1"/>
          <p:nvPr/>
        </p:nvSpPr>
        <p:spPr>
          <a:xfrm>
            <a:off x="4101566" y="4854929"/>
            <a:ext cx="4041471" cy="1200329"/>
          </a:xfrm>
          <a:prstGeom prst="rect">
            <a:avLst/>
          </a:prstGeom>
          <a:noFill/>
          <a:ln>
            <a:noFill/>
          </a:ln>
        </p:spPr>
        <p:txBody>
          <a:bodyPr wrap="square" rtlCol="0">
            <a:spAutoFit/>
          </a:bodyPr>
          <a:lstStyle/>
          <a:p>
            <a:pPr algn="ctr"/>
            <a:r>
              <a:rPr kumimoji="1" lang="zh-CN" altLang="en-US" sz="7200" b="1" dirty="0">
                <a:solidFill>
                  <a:schemeClr val="bg1"/>
                </a:solidFill>
                <a:latin typeface="微软雅黑" charset="-122"/>
                <a:ea typeface="微软雅黑" charset="-122"/>
                <a:cs typeface="微软雅黑" charset="-122"/>
              </a:rPr>
              <a:t>感谢聆听</a:t>
            </a:r>
          </a:p>
        </p:txBody>
      </p:sp>
      <p:grpSp>
        <p:nvGrpSpPr>
          <p:cNvPr id="14" name="组 13"/>
          <p:cNvGrpSpPr/>
          <p:nvPr/>
        </p:nvGrpSpPr>
        <p:grpSpPr>
          <a:xfrm>
            <a:off x="-1897854" y="3860312"/>
            <a:ext cx="5094099" cy="4344867"/>
            <a:chOff x="-1897854" y="3860312"/>
            <a:chExt cx="5094099" cy="4344867"/>
          </a:xfrm>
        </p:grpSpPr>
        <p:sp>
          <p:nvSpPr>
            <p:cNvPr id="75" name="椭圆 74"/>
            <p:cNvSpPr/>
            <p:nvPr/>
          </p:nvSpPr>
          <p:spPr>
            <a:xfrm>
              <a:off x="437836" y="4127662"/>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77" name="椭圆 76"/>
            <p:cNvSpPr/>
            <p:nvPr/>
          </p:nvSpPr>
          <p:spPr>
            <a:xfrm>
              <a:off x="-399900" y="6842456"/>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78" name="椭圆 77"/>
            <p:cNvSpPr/>
            <p:nvPr/>
          </p:nvSpPr>
          <p:spPr>
            <a:xfrm>
              <a:off x="587655" y="6072326"/>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0" name="椭圆 79"/>
            <p:cNvSpPr/>
            <p:nvPr/>
          </p:nvSpPr>
          <p:spPr>
            <a:xfrm>
              <a:off x="-948958" y="5340817"/>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1" name="椭圆 80"/>
            <p:cNvSpPr/>
            <p:nvPr/>
          </p:nvSpPr>
          <p:spPr>
            <a:xfrm>
              <a:off x="2331537" y="6169300"/>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2" name="椭圆 81"/>
            <p:cNvSpPr/>
            <p:nvPr/>
          </p:nvSpPr>
          <p:spPr>
            <a:xfrm>
              <a:off x="1670042" y="5033615"/>
              <a:ext cx="627576" cy="627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3" name="椭圆 82"/>
            <p:cNvSpPr/>
            <p:nvPr/>
          </p:nvSpPr>
          <p:spPr>
            <a:xfrm>
              <a:off x="317987" y="4983061"/>
              <a:ext cx="687370" cy="6873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4" name="椭圆 83"/>
            <p:cNvSpPr/>
            <p:nvPr/>
          </p:nvSpPr>
          <p:spPr>
            <a:xfrm>
              <a:off x="1345152" y="6511019"/>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6" name="椭圆 85"/>
            <p:cNvSpPr/>
            <p:nvPr/>
          </p:nvSpPr>
          <p:spPr>
            <a:xfrm>
              <a:off x="-114496" y="6003339"/>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7" name="椭圆 86"/>
            <p:cNvSpPr/>
            <p:nvPr/>
          </p:nvSpPr>
          <p:spPr>
            <a:xfrm>
              <a:off x="833975" y="7183950"/>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8" name="椭圆 87"/>
            <p:cNvSpPr/>
            <p:nvPr/>
          </p:nvSpPr>
          <p:spPr>
            <a:xfrm>
              <a:off x="-1088240" y="4566965"/>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9" name="椭圆 88"/>
            <p:cNvSpPr/>
            <p:nvPr/>
          </p:nvSpPr>
          <p:spPr>
            <a:xfrm>
              <a:off x="-1897854" y="4034310"/>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cxnSp>
          <p:nvCxnSpPr>
            <p:cNvPr id="90" name="直线连接符 89"/>
            <p:cNvCxnSpPr>
              <a:stCxn id="75" idx="5"/>
              <a:endCxn id="82" idx="1"/>
            </p:cNvCxnSpPr>
            <p:nvPr/>
          </p:nvCxnSpPr>
          <p:spPr>
            <a:xfrm>
              <a:off x="739645" y="4429471"/>
              <a:ext cx="1022303" cy="69605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1" name="直线连接符 90"/>
            <p:cNvCxnSpPr>
              <a:stCxn id="78" idx="7"/>
              <a:endCxn id="82" idx="3"/>
            </p:cNvCxnSpPr>
            <p:nvPr/>
          </p:nvCxnSpPr>
          <p:spPr>
            <a:xfrm flipV="1">
              <a:off x="897703" y="5569285"/>
              <a:ext cx="864245" cy="5562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3" name="直线连接符 92"/>
            <p:cNvCxnSpPr>
              <a:stCxn id="84" idx="7"/>
              <a:endCxn id="82" idx="4"/>
            </p:cNvCxnSpPr>
            <p:nvPr/>
          </p:nvCxnSpPr>
          <p:spPr>
            <a:xfrm flipV="1">
              <a:off x="1910955" y="5661191"/>
              <a:ext cx="72875" cy="94690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4" name="直线连接符 93"/>
            <p:cNvCxnSpPr>
              <a:stCxn id="77" idx="7"/>
              <a:endCxn id="78" idx="3"/>
            </p:cNvCxnSpPr>
            <p:nvPr/>
          </p:nvCxnSpPr>
          <p:spPr>
            <a:xfrm flipV="1">
              <a:off x="165904" y="6382374"/>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5" name="直线连接符 94"/>
            <p:cNvCxnSpPr>
              <a:stCxn id="80" idx="7"/>
              <a:endCxn id="75" idx="3"/>
            </p:cNvCxnSpPr>
            <p:nvPr/>
          </p:nvCxnSpPr>
          <p:spPr>
            <a:xfrm flipV="1">
              <a:off x="-566038" y="4429471"/>
              <a:ext cx="1055656" cy="97704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9" name="直线连接符 98"/>
            <p:cNvCxnSpPr>
              <a:stCxn id="83" idx="0"/>
              <a:endCxn id="75" idx="4"/>
            </p:cNvCxnSpPr>
            <p:nvPr/>
          </p:nvCxnSpPr>
          <p:spPr>
            <a:xfrm flipH="1" flipV="1">
              <a:off x="614632" y="4481253"/>
              <a:ext cx="47040" cy="50180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0" name="直线连接符 99"/>
            <p:cNvCxnSpPr>
              <a:stCxn id="82" idx="2"/>
              <a:endCxn id="83" idx="6"/>
            </p:cNvCxnSpPr>
            <p:nvPr/>
          </p:nvCxnSpPr>
          <p:spPr>
            <a:xfrm flipH="1" flipV="1">
              <a:off x="1005357" y="5326743"/>
              <a:ext cx="664685" cy="2066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1" name="直线连接符 100"/>
            <p:cNvCxnSpPr>
              <a:stCxn id="83" idx="4"/>
              <a:endCxn id="78" idx="0"/>
            </p:cNvCxnSpPr>
            <p:nvPr/>
          </p:nvCxnSpPr>
          <p:spPr>
            <a:xfrm>
              <a:off x="661672" y="5670425"/>
              <a:ext cx="107605" cy="40190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2" name="直线连接符 101"/>
            <p:cNvCxnSpPr>
              <a:stCxn id="78" idx="5"/>
              <a:endCxn id="84" idx="1"/>
            </p:cNvCxnSpPr>
            <p:nvPr/>
          </p:nvCxnSpPr>
          <p:spPr>
            <a:xfrm>
              <a:off x="897702" y="6382374"/>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3" name="直线连接符 102"/>
            <p:cNvCxnSpPr>
              <a:stCxn id="80" idx="7"/>
              <a:endCxn id="83" idx="2"/>
            </p:cNvCxnSpPr>
            <p:nvPr/>
          </p:nvCxnSpPr>
          <p:spPr>
            <a:xfrm flipV="1">
              <a:off x="-566038" y="5326743"/>
              <a:ext cx="884025"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4" name="直线连接符 103"/>
            <p:cNvCxnSpPr>
              <a:stCxn id="80" idx="4"/>
              <a:endCxn id="77" idx="1"/>
            </p:cNvCxnSpPr>
            <p:nvPr/>
          </p:nvCxnSpPr>
          <p:spPr>
            <a:xfrm>
              <a:off x="-724648" y="5789437"/>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5" name="椭圆 104"/>
            <p:cNvSpPr/>
            <p:nvPr/>
          </p:nvSpPr>
          <p:spPr>
            <a:xfrm>
              <a:off x="12579" y="7779922"/>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cxnSp>
          <p:nvCxnSpPr>
            <p:cNvPr id="106" name="直线连接符 105"/>
            <p:cNvCxnSpPr>
              <a:stCxn id="80" idx="5"/>
              <a:endCxn id="86" idx="1"/>
            </p:cNvCxnSpPr>
            <p:nvPr/>
          </p:nvCxnSpPr>
          <p:spPr>
            <a:xfrm>
              <a:off x="-566037" y="5723738"/>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7" name="直线连接符 106"/>
            <p:cNvCxnSpPr>
              <a:stCxn id="86" idx="7"/>
              <a:endCxn id="83" idx="3"/>
            </p:cNvCxnSpPr>
            <p:nvPr/>
          </p:nvCxnSpPr>
          <p:spPr>
            <a:xfrm flipV="1">
              <a:off x="92313" y="5569763"/>
              <a:ext cx="326337" cy="46905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8" name="直线连接符 107"/>
            <p:cNvCxnSpPr>
              <a:stCxn id="86" idx="6"/>
              <a:endCxn id="78" idx="2"/>
            </p:cNvCxnSpPr>
            <p:nvPr/>
          </p:nvCxnSpPr>
          <p:spPr>
            <a:xfrm>
              <a:off x="127797" y="6124485"/>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9" name="直线连接符 108"/>
            <p:cNvCxnSpPr>
              <a:stCxn id="77" idx="0"/>
              <a:endCxn id="86" idx="4"/>
            </p:cNvCxnSpPr>
            <p:nvPr/>
          </p:nvCxnSpPr>
          <p:spPr>
            <a:xfrm flipV="1">
              <a:off x="-68459" y="6245631"/>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0" name="直线连接符 109"/>
            <p:cNvCxnSpPr>
              <a:stCxn id="77" idx="6"/>
              <a:endCxn id="84" idx="2"/>
            </p:cNvCxnSpPr>
            <p:nvPr/>
          </p:nvCxnSpPr>
          <p:spPr>
            <a:xfrm flipV="1">
              <a:off x="262979" y="6842459"/>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1" name="椭圆 110"/>
            <p:cNvSpPr/>
            <p:nvPr/>
          </p:nvSpPr>
          <p:spPr>
            <a:xfrm>
              <a:off x="-1193729" y="6382374"/>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2" name="椭圆 111"/>
            <p:cNvSpPr/>
            <p:nvPr/>
          </p:nvSpPr>
          <p:spPr>
            <a:xfrm>
              <a:off x="2911238" y="5911848"/>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3" name="椭圆 112"/>
            <p:cNvSpPr/>
            <p:nvPr/>
          </p:nvSpPr>
          <p:spPr>
            <a:xfrm>
              <a:off x="1069206" y="4219514"/>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4" name="椭圆 113"/>
            <p:cNvSpPr/>
            <p:nvPr/>
          </p:nvSpPr>
          <p:spPr>
            <a:xfrm>
              <a:off x="112126" y="3860312"/>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5" name="椭圆 114"/>
            <p:cNvSpPr/>
            <p:nvPr/>
          </p:nvSpPr>
          <p:spPr>
            <a:xfrm>
              <a:off x="1111420" y="5055122"/>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grpSp>
        <p:nvGrpSpPr>
          <p:cNvPr id="15" name="组 14"/>
          <p:cNvGrpSpPr/>
          <p:nvPr/>
        </p:nvGrpSpPr>
        <p:grpSpPr>
          <a:xfrm>
            <a:off x="3087349" y="2414413"/>
            <a:ext cx="1024513" cy="1398348"/>
            <a:chOff x="3087349" y="2414413"/>
            <a:chExt cx="1024513" cy="1398348"/>
          </a:xfrm>
        </p:grpSpPr>
        <p:sp>
          <p:nvSpPr>
            <p:cNvPr id="120" name="椭圆 119"/>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3" name="椭圆 122"/>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4" name="椭圆 123"/>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5" name="椭圆 124"/>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grpSp>
        <p:nvGrpSpPr>
          <p:cNvPr id="16" name="组 15"/>
          <p:cNvGrpSpPr/>
          <p:nvPr/>
        </p:nvGrpSpPr>
        <p:grpSpPr>
          <a:xfrm>
            <a:off x="7306290" y="4556172"/>
            <a:ext cx="1587497" cy="1201908"/>
            <a:chOff x="7306290" y="4556172"/>
            <a:chExt cx="1587497" cy="1201908"/>
          </a:xfrm>
        </p:grpSpPr>
        <p:sp>
          <p:nvSpPr>
            <p:cNvPr id="126" name="椭圆 125"/>
            <p:cNvSpPr/>
            <p:nvPr/>
          </p:nvSpPr>
          <p:spPr>
            <a:xfrm>
              <a:off x="7306290" y="5384416"/>
              <a:ext cx="373664" cy="3736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7" name="椭圆 126"/>
            <p:cNvSpPr/>
            <p:nvPr/>
          </p:nvSpPr>
          <p:spPr>
            <a:xfrm>
              <a:off x="8478566" y="4826138"/>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8" name="椭圆 127"/>
            <p:cNvSpPr/>
            <p:nvPr/>
          </p:nvSpPr>
          <p:spPr>
            <a:xfrm>
              <a:off x="8742934" y="5142940"/>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9" name="椭圆 128"/>
            <p:cNvSpPr/>
            <p:nvPr/>
          </p:nvSpPr>
          <p:spPr>
            <a:xfrm>
              <a:off x="7705441" y="4556172"/>
              <a:ext cx="351970" cy="3519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spTree>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lstStyle/>
          <a:p>
            <a:pPr algn="ctr"/>
            <a:r>
              <a:rPr kumimoji="1" lang="zh-CN" altLang="en-US" dirty="0">
                <a:solidFill>
                  <a:schemeClr val="bg1"/>
                </a:solidFill>
                <a:latin typeface="微软雅黑" charset="-122"/>
              </a:rPr>
              <a:t>潭州教育</a:t>
            </a:r>
            <a:r>
              <a:rPr kumimoji="1" lang="en-US" altLang="zh-CN" dirty="0">
                <a:solidFill>
                  <a:schemeClr val="bg1"/>
                </a:solidFill>
                <a:latin typeface="微软雅黑" charset="-122"/>
              </a:rPr>
              <a:t>python</a:t>
            </a:r>
            <a:r>
              <a:rPr kumimoji="1" lang="zh-CN" altLang="en-US" dirty="0">
                <a:solidFill>
                  <a:schemeClr val="bg1"/>
                </a:solidFill>
                <a:latin typeface="微软雅黑" charset="-122"/>
              </a:rPr>
              <a:t>学院</a:t>
            </a:r>
          </a:p>
        </p:txBody>
      </p:sp>
      <p:pic>
        <p:nvPicPr>
          <p:cNvPr id="2" name="图片 1"/>
          <p:cNvPicPr>
            <a:picLocks noChangeAspect="1"/>
          </p:cNvPicPr>
          <p:nvPr/>
        </p:nvPicPr>
        <p:blipFill>
          <a:blip r:embed="rId3"/>
          <a:stretch>
            <a:fillRect/>
          </a:stretch>
        </p:blipFill>
        <p:spPr>
          <a:xfrm>
            <a:off x="5737225" y="571500"/>
            <a:ext cx="3676650" cy="5715000"/>
          </a:xfrm>
          <a:prstGeom prst="rect">
            <a:avLst/>
          </a:prstGeom>
        </p:spPr>
      </p:pic>
      <p:sp>
        <p:nvSpPr>
          <p:cNvPr id="3" name="文本占位符 2"/>
          <p:cNvSpPr>
            <a:spLocks noGrp="1"/>
          </p:cNvSpPr>
          <p:nvPr>
            <p:ph type="body" sz="quarter" idx="10"/>
          </p:nvPr>
        </p:nvSpPr>
        <p:spPr>
          <a:xfrm>
            <a:off x="769620" y="260350"/>
            <a:ext cx="2467610" cy="529590"/>
          </a:xfrm>
        </p:spPr>
        <p:txBody>
          <a:bodyPr/>
          <a:lstStyle/>
          <a:p>
            <a:r>
              <a:rPr kumimoji="1" lang="zh-CN" altLang="en-US" dirty="0"/>
              <a:t> </a:t>
            </a:r>
            <a:r>
              <a:rPr kumimoji="1" lang="zh-CN" altLang="en-US" dirty="0">
                <a:latin typeface="微软雅黑" charset="-122"/>
                <a:ea typeface="微软雅黑" charset="-122"/>
                <a:cs typeface="微软雅黑" charset="-122"/>
              </a:rPr>
              <a:t>课程建议与意见</a:t>
            </a:r>
          </a:p>
        </p:txBody>
      </p:sp>
      <p:sp>
        <p:nvSpPr>
          <p:cNvPr id="7" name="文本框 6"/>
          <p:cNvSpPr txBox="1"/>
          <p:nvPr/>
        </p:nvSpPr>
        <p:spPr>
          <a:xfrm>
            <a:off x="975360" y="2853690"/>
            <a:ext cx="2697480" cy="922020"/>
          </a:xfrm>
          <a:prstGeom prst="rect">
            <a:avLst/>
          </a:prstGeom>
          <a:noFill/>
        </p:spPr>
        <p:txBody>
          <a:bodyPr wrap="none" rtlCol="0" anchor="t">
            <a:spAutoFit/>
          </a:bodyPr>
          <a:lstStyle/>
          <a:p>
            <a:r>
              <a:rPr kumimoji="1" lang="zh-CN" altLang="en-US" b="1" dirty="0">
                <a:solidFill>
                  <a:schemeClr val="bg1"/>
                </a:solidFill>
                <a:latin typeface="微软雅黑" charset="-122"/>
                <a:ea typeface="微软雅黑" charset="-122"/>
                <a:cs typeface="微软雅黑" charset="-122"/>
                <a:sym typeface="+mn-ea"/>
              </a:rPr>
              <a:t>直言不讳</a:t>
            </a:r>
          </a:p>
          <a:p>
            <a:r>
              <a:rPr kumimoji="1" lang="zh-CN" altLang="en-US" b="1" dirty="0">
                <a:solidFill>
                  <a:schemeClr val="bg1"/>
                </a:solidFill>
                <a:latin typeface="微软雅黑" charset="-122"/>
                <a:ea typeface="微软雅黑" charset="-122"/>
                <a:cs typeface="微软雅黑" charset="-122"/>
                <a:sym typeface="+mn-ea"/>
              </a:rPr>
              <a:t>进步来源于批评</a:t>
            </a:r>
          </a:p>
          <a:p>
            <a:r>
              <a:rPr kumimoji="1" lang="zh-CN" altLang="en-US" b="1" dirty="0">
                <a:solidFill>
                  <a:schemeClr val="bg1"/>
                </a:solidFill>
                <a:latin typeface="微软雅黑" charset="-122"/>
                <a:ea typeface="微软雅黑" charset="-122"/>
                <a:cs typeface="微软雅黑" charset="-122"/>
                <a:sym typeface="+mn-ea"/>
              </a:rPr>
              <a:t>您的建议是我进步的源泉</a:t>
            </a:r>
          </a:p>
        </p:txBody>
      </p:sp>
      <p:sp>
        <p:nvSpPr>
          <p:cNvPr id="8" name="文本框 7"/>
          <p:cNvSpPr txBox="1"/>
          <p:nvPr/>
        </p:nvSpPr>
        <p:spPr>
          <a:xfrm>
            <a:off x="1637030" y="4199255"/>
            <a:ext cx="2540000" cy="1476375"/>
          </a:xfrm>
          <a:prstGeom prst="rect">
            <a:avLst/>
          </a:prstGeom>
          <a:noFill/>
        </p:spPr>
        <p:txBody>
          <a:bodyPr wrap="square" rtlCol="0" anchor="t">
            <a:spAutoFit/>
          </a:bodyPr>
          <a:lstStyle/>
          <a:p>
            <a:r>
              <a:rPr lang="zh-CN" altLang="en-US"/>
              <a:t>「 邀请你来填写金数据表单《毕业生信息登记》https://jinshuju.net/f/EUuIcX 」</a:t>
            </a:r>
          </a:p>
        </p:txBody>
      </p:sp>
    </p:spTree>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4190" y="259715"/>
            <a:ext cx="4746625" cy="529590"/>
          </a:xfrm>
        </p:spPr>
        <p:txBody>
          <a:bodyPr/>
          <a:lstStyle/>
          <a:p>
            <a:pPr algn="ctr"/>
            <a:r>
              <a:rPr kumimoji="1" lang="en-US" altLang="zh-CN" dirty="0">
                <a:ea typeface="微软雅黑" charset="-122"/>
                <a:cs typeface="微软雅黑" charset="-122"/>
                <a:sym typeface="+mn-ea"/>
              </a:rPr>
              <a:t>  </a:t>
            </a:r>
            <a:r>
              <a:rPr kumimoji="1" lang="en-US" altLang="zh-CN" dirty="0">
                <a:sym typeface="+mn-ea"/>
              </a:rPr>
              <a:t>PART</a:t>
            </a:r>
            <a:r>
              <a:rPr kumimoji="1" lang="zh-CN" altLang="en-US" dirty="0">
                <a:sym typeface="+mn-ea"/>
              </a:rPr>
              <a:t> </a:t>
            </a:r>
            <a:r>
              <a:rPr kumimoji="1" lang="en-US" altLang="zh-CN" dirty="0">
                <a:sym typeface="+mn-ea"/>
              </a:rPr>
              <a:t>ONE  </a:t>
            </a:r>
            <a:r>
              <a:rPr kumimoji="1" lang="en-US" dirty="0">
                <a:ea typeface="微软雅黑" charset="-122"/>
                <a:cs typeface="微软雅黑" charset="-122"/>
                <a:sym typeface="+mn-ea"/>
              </a:rPr>
              <a:t>HTTP</a:t>
            </a:r>
            <a:r>
              <a:rPr kumimoji="1" lang="zh-CN" altLang="en-US" dirty="0">
                <a:ea typeface="微软雅黑" charset="-122"/>
                <a:cs typeface="微软雅黑" charset="-122"/>
                <a:sym typeface="+mn-ea"/>
              </a:rPr>
              <a:t>与</a:t>
            </a:r>
            <a:r>
              <a:rPr kumimoji="1" lang="en-US" altLang="zh-CN" dirty="0">
                <a:ea typeface="微软雅黑" charset="-122"/>
                <a:cs typeface="微软雅黑" charset="-122"/>
                <a:sym typeface="+mn-ea"/>
              </a:rPr>
              <a:t>HTTPS</a:t>
            </a:r>
            <a:endParaRPr kumimoji="1" lang="en-US" altLang="zh-CN" dirty="0">
              <a:latin typeface="微软雅黑" charset="-122"/>
              <a:ea typeface="微软雅黑" charset="-122"/>
              <a:cs typeface="微软雅黑" charset="-122"/>
              <a:sym typeface="+mn-ea"/>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lstStyle/>
          <a:p>
            <a:pPr algn="ctr"/>
            <a:r>
              <a:rPr kumimoji="1" lang="zh-CN" altLang="en-US" dirty="0">
                <a:solidFill>
                  <a:schemeClr val="bg1"/>
                </a:solidFill>
                <a:latin typeface="微软雅黑" charset="-122"/>
              </a:rPr>
              <a:t>潭州教育</a:t>
            </a:r>
            <a:r>
              <a:rPr kumimoji="1" lang="en-US" altLang="zh-CN" dirty="0">
                <a:solidFill>
                  <a:schemeClr val="bg1"/>
                </a:solidFill>
                <a:latin typeface="微软雅黑" charset="-122"/>
              </a:rPr>
              <a:t>python</a:t>
            </a:r>
            <a:r>
              <a:rPr kumimoji="1" lang="zh-CN" altLang="en-US" dirty="0">
                <a:solidFill>
                  <a:schemeClr val="bg1"/>
                </a:solidFill>
                <a:latin typeface="微软雅黑" charset="-122"/>
              </a:rPr>
              <a:t>学院</a:t>
            </a:r>
          </a:p>
        </p:txBody>
      </p:sp>
      <p:sp>
        <p:nvSpPr>
          <p:cNvPr id="27" name="矩形 26"/>
          <p:cNvSpPr/>
          <p:nvPr/>
        </p:nvSpPr>
        <p:spPr>
          <a:xfrm>
            <a:off x="6250940" y="259715"/>
            <a:ext cx="1701165" cy="430530"/>
          </a:xfrm>
          <a:prstGeom prst="rect">
            <a:avLst/>
          </a:prstGeom>
          <a:noFill/>
          <a:ln>
            <a:noFill/>
          </a:ln>
        </p:spPr>
        <p:txBody>
          <a:bodyPr vert="horz" wrap="square" lIns="0" tIns="0" rIns="0" bIns="0" numCol="1" anchor="t" anchorCtr="0" compatLnSpc="1">
            <a:spAutoFit/>
          </a:bodyPr>
          <a:lstStyle/>
          <a:p>
            <a:pPr defTabSz="963295">
              <a:defRPr/>
            </a:pPr>
            <a:r>
              <a:rPr lang="zh-CN" altLang="en-US" sz="2800" b="1" dirty="0">
                <a:solidFill>
                  <a:schemeClr val="bg1"/>
                </a:solidFill>
                <a:latin typeface="微软雅黑" charset="-122"/>
                <a:ea typeface="微软雅黑" charset="-122"/>
              </a:rPr>
              <a:t>应用架构</a:t>
            </a:r>
          </a:p>
        </p:txBody>
      </p:sp>
      <p:sp>
        <p:nvSpPr>
          <p:cNvPr id="21" name="文本框 20"/>
          <p:cNvSpPr txBox="1"/>
          <p:nvPr/>
        </p:nvSpPr>
        <p:spPr>
          <a:xfrm>
            <a:off x="2732405" y="1276350"/>
            <a:ext cx="7213600" cy="2306955"/>
          </a:xfrm>
          <a:prstGeom prst="rect">
            <a:avLst/>
          </a:prstGeom>
          <a:noFill/>
        </p:spPr>
        <p:txBody>
          <a:bodyPr wrap="square" rtlCol="0" anchor="t">
            <a:spAutoFit/>
          </a:bodyPr>
          <a:lstStyle/>
          <a:p>
            <a:r>
              <a:rPr lang="zh-CN" altLang="en-US" dirty="0">
                <a:solidFill>
                  <a:schemeClr val="bg1"/>
                </a:solidFill>
                <a:latin typeface="微软雅黑" charset="-122"/>
                <a:ea typeface="微软雅黑" charset="-122"/>
                <a:cs typeface="微软雅黑" charset="-122"/>
              </a:rPr>
              <a:t>互联网的飞速发展是商业经济推动的。目前几乎所有的商业应用都是基于互联网的，它们一般采用c/s架构，b/s架构或者m/s架构。</a:t>
            </a:r>
          </a:p>
          <a:p>
            <a:endParaRPr lang="zh-CN" altLang="en-US" dirty="0">
              <a:solidFill>
                <a:schemeClr val="bg1"/>
              </a:solidFill>
              <a:latin typeface="微软雅黑" charset="-122"/>
              <a:ea typeface="微软雅黑" charset="-122"/>
              <a:cs typeface="微软雅黑" charset="-122"/>
            </a:endParaRPr>
          </a:p>
          <a:p>
            <a:r>
              <a:rPr lang="zh-CN" altLang="en-US" dirty="0">
                <a:solidFill>
                  <a:schemeClr val="bg1"/>
                </a:solidFill>
                <a:latin typeface="微软雅黑" charset="-122"/>
                <a:ea typeface="微软雅黑" charset="-122"/>
                <a:cs typeface="微软雅黑" charset="-122"/>
              </a:rPr>
              <a:t>c/s 即 client server 客户端 服务端</a:t>
            </a:r>
          </a:p>
          <a:p>
            <a:endParaRPr lang="zh-CN" altLang="en-US" dirty="0">
              <a:solidFill>
                <a:schemeClr val="bg1"/>
              </a:solidFill>
              <a:latin typeface="微软雅黑" charset="-122"/>
              <a:ea typeface="微软雅黑" charset="-122"/>
              <a:cs typeface="微软雅黑" charset="-122"/>
            </a:endParaRPr>
          </a:p>
          <a:p>
            <a:r>
              <a:rPr lang="zh-CN" altLang="en-US" dirty="0">
                <a:solidFill>
                  <a:schemeClr val="bg1"/>
                </a:solidFill>
                <a:latin typeface="微软雅黑" charset="-122"/>
                <a:ea typeface="微软雅黑" charset="-122"/>
                <a:cs typeface="微软雅黑" charset="-122"/>
              </a:rPr>
              <a:t>b/s 即 browser server 浏览器 服务端</a:t>
            </a:r>
          </a:p>
          <a:p>
            <a:endParaRPr lang="zh-CN" altLang="en-US" dirty="0">
              <a:solidFill>
                <a:schemeClr val="bg1"/>
              </a:solidFill>
              <a:latin typeface="微软雅黑" charset="-122"/>
              <a:ea typeface="微软雅黑" charset="-122"/>
              <a:cs typeface="微软雅黑" charset="-122"/>
            </a:endParaRPr>
          </a:p>
          <a:p>
            <a:r>
              <a:rPr lang="zh-CN" altLang="en-US" dirty="0">
                <a:solidFill>
                  <a:schemeClr val="bg1"/>
                </a:solidFill>
                <a:latin typeface="微软雅黑" charset="-122"/>
                <a:ea typeface="微软雅黑" charset="-122"/>
                <a:cs typeface="微软雅黑" charset="-122"/>
              </a:rPr>
              <a:t>m/s 即 moblie server 移动端 服务端</a:t>
            </a:r>
          </a:p>
        </p:txBody>
      </p:sp>
      <p:pic>
        <p:nvPicPr>
          <p:cNvPr id="22" name="图片 21"/>
          <p:cNvPicPr>
            <a:picLocks noChangeAspect="1"/>
          </p:cNvPicPr>
          <p:nvPr/>
        </p:nvPicPr>
        <p:blipFill>
          <a:blip r:embed="rId3"/>
          <a:stretch>
            <a:fillRect/>
          </a:stretch>
        </p:blipFill>
        <p:spPr>
          <a:xfrm>
            <a:off x="2838450" y="4203700"/>
            <a:ext cx="5276850" cy="17526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by="(-#ppt_w*2)" calcmode="lin" valueType="num">
                                      <p:cBhvr rctx="PPT">
                                        <p:cTn id="7" dur="300" autoRev="1" fill="hold">
                                          <p:stCondLst>
                                            <p:cond delay="0"/>
                                          </p:stCondLst>
                                        </p:cTn>
                                        <p:tgtEl>
                                          <p:spTgt spid="27"/>
                                        </p:tgtEl>
                                        <p:attrNameLst>
                                          <p:attrName>ppt_w</p:attrName>
                                        </p:attrNameLst>
                                      </p:cBhvr>
                                    </p:anim>
                                    <p:anim by="(#ppt_w*0.50)" calcmode="lin" valueType="num">
                                      <p:cBhvr>
                                        <p:cTn id="8" dur="300" decel="50000" autoRev="1" fill="hold">
                                          <p:stCondLst>
                                            <p:cond delay="0"/>
                                          </p:stCondLst>
                                        </p:cTn>
                                        <p:tgtEl>
                                          <p:spTgt spid="27"/>
                                        </p:tgtEl>
                                        <p:attrNameLst>
                                          <p:attrName>ppt_x</p:attrName>
                                        </p:attrNameLst>
                                      </p:cBhvr>
                                    </p:anim>
                                    <p:anim from="(-#ppt_h/2)" to="(#ppt_y)" calcmode="lin" valueType="num">
                                      <p:cBhvr>
                                        <p:cTn id="9" dur="600" fill="hold">
                                          <p:stCondLst>
                                            <p:cond delay="0"/>
                                          </p:stCondLst>
                                        </p:cTn>
                                        <p:tgtEl>
                                          <p:spTgt spid="27"/>
                                        </p:tgtEl>
                                        <p:attrNameLst>
                                          <p:attrName>ppt_y</p:attrName>
                                        </p:attrNameLst>
                                      </p:cBhvr>
                                    </p:anim>
                                    <p:animRot by="21600000">
                                      <p:cBhvr>
                                        <p:cTn id="10" dur="600" fill="hold">
                                          <p:stCondLst>
                                            <p:cond delay="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4190" y="259715"/>
            <a:ext cx="4746625" cy="529590"/>
          </a:xfrm>
        </p:spPr>
        <p:txBody>
          <a:bodyPr/>
          <a:lstStyle/>
          <a:p>
            <a:pPr algn="ctr"/>
            <a:r>
              <a:rPr kumimoji="1" lang="en-US" altLang="zh-CN" dirty="0">
                <a:ea typeface="微软雅黑" charset="-122"/>
                <a:cs typeface="微软雅黑" charset="-122"/>
                <a:sym typeface="+mn-ea"/>
              </a:rPr>
              <a:t>  </a:t>
            </a:r>
            <a:r>
              <a:rPr kumimoji="1" lang="en-US" altLang="zh-CN" dirty="0">
                <a:sym typeface="+mn-ea"/>
              </a:rPr>
              <a:t>PART</a:t>
            </a:r>
            <a:r>
              <a:rPr kumimoji="1" lang="zh-CN" altLang="en-US" dirty="0">
                <a:sym typeface="+mn-ea"/>
              </a:rPr>
              <a:t> </a:t>
            </a:r>
            <a:r>
              <a:rPr kumimoji="1" lang="en-US" altLang="zh-CN" dirty="0">
                <a:sym typeface="+mn-ea"/>
              </a:rPr>
              <a:t>ONE  </a:t>
            </a:r>
            <a:r>
              <a:rPr kumimoji="1" lang="en-US" dirty="0">
                <a:ea typeface="微软雅黑" charset="-122"/>
                <a:cs typeface="微软雅黑" charset="-122"/>
                <a:sym typeface="+mn-ea"/>
              </a:rPr>
              <a:t>HTTP</a:t>
            </a:r>
            <a:r>
              <a:rPr kumimoji="1" lang="zh-CN" altLang="en-US" dirty="0">
                <a:ea typeface="微软雅黑" charset="-122"/>
                <a:cs typeface="微软雅黑" charset="-122"/>
                <a:sym typeface="+mn-ea"/>
              </a:rPr>
              <a:t>与</a:t>
            </a:r>
            <a:r>
              <a:rPr kumimoji="1" lang="en-US" altLang="zh-CN" dirty="0">
                <a:ea typeface="微软雅黑" charset="-122"/>
                <a:cs typeface="微软雅黑" charset="-122"/>
                <a:sym typeface="+mn-ea"/>
              </a:rPr>
              <a:t>HTTPS</a:t>
            </a:r>
            <a:endParaRPr kumimoji="1" lang="en-US" altLang="zh-CN" dirty="0">
              <a:latin typeface="微软雅黑" charset="-122"/>
              <a:ea typeface="微软雅黑" charset="-122"/>
              <a:cs typeface="微软雅黑" charset="-122"/>
              <a:sym typeface="+mn-ea"/>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lstStyle/>
          <a:p>
            <a:pPr algn="ctr"/>
            <a:r>
              <a:rPr kumimoji="1" lang="zh-CN" altLang="en-US" dirty="0">
                <a:solidFill>
                  <a:schemeClr val="bg1"/>
                </a:solidFill>
                <a:latin typeface="微软雅黑" charset="-122"/>
              </a:rPr>
              <a:t>潭州教育</a:t>
            </a:r>
            <a:r>
              <a:rPr kumimoji="1" lang="en-US" altLang="zh-CN" dirty="0">
                <a:solidFill>
                  <a:schemeClr val="bg1"/>
                </a:solidFill>
                <a:latin typeface="微软雅黑" charset="-122"/>
              </a:rPr>
              <a:t>python</a:t>
            </a:r>
            <a:r>
              <a:rPr kumimoji="1" lang="zh-CN" altLang="en-US" dirty="0">
                <a:solidFill>
                  <a:schemeClr val="bg1"/>
                </a:solidFill>
                <a:latin typeface="微软雅黑" charset="-122"/>
              </a:rPr>
              <a:t>学院</a:t>
            </a:r>
          </a:p>
        </p:txBody>
      </p:sp>
      <p:sp>
        <p:nvSpPr>
          <p:cNvPr id="27" name="矩形 26"/>
          <p:cNvSpPr/>
          <p:nvPr/>
        </p:nvSpPr>
        <p:spPr>
          <a:xfrm>
            <a:off x="6250940" y="259715"/>
            <a:ext cx="2009775" cy="430530"/>
          </a:xfrm>
          <a:prstGeom prst="rect">
            <a:avLst/>
          </a:prstGeom>
          <a:noFill/>
          <a:ln>
            <a:noFill/>
          </a:ln>
        </p:spPr>
        <p:txBody>
          <a:bodyPr vert="horz" wrap="square" lIns="0" tIns="0" rIns="0" bIns="0" numCol="1" anchor="t" anchorCtr="0" compatLnSpc="1">
            <a:spAutoFit/>
          </a:bodyPr>
          <a:lstStyle/>
          <a:p>
            <a:pPr defTabSz="963295">
              <a:defRPr/>
            </a:pPr>
            <a:r>
              <a:rPr lang="en-US" altLang="zh-CN" sz="2800" b="1" dirty="0">
                <a:solidFill>
                  <a:schemeClr val="bg1"/>
                </a:solidFill>
                <a:latin typeface="微软雅黑" charset="-122"/>
                <a:ea typeface="微软雅黑" charset="-122"/>
              </a:rPr>
              <a:t>HTTP</a:t>
            </a:r>
            <a:r>
              <a:rPr lang="zh-CN" altLang="en-US" sz="2800" b="1" dirty="0">
                <a:solidFill>
                  <a:schemeClr val="bg1"/>
                </a:solidFill>
                <a:latin typeface="微软雅黑" charset="-122"/>
                <a:ea typeface="微软雅黑" charset="-122"/>
              </a:rPr>
              <a:t>协议</a:t>
            </a:r>
          </a:p>
        </p:txBody>
      </p:sp>
      <p:sp>
        <p:nvSpPr>
          <p:cNvPr id="5" name="文本框 4"/>
          <p:cNvSpPr txBox="1"/>
          <p:nvPr/>
        </p:nvSpPr>
        <p:spPr>
          <a:xfrm>
            <a:off x="1737360" y="2136775"/>
            <a:ext cx="8716645" cy="1753235"/>
          </a:xfrm>
          <a:prstGeom prst="rect">
            <a:avLst/>
          </a:prstGeom>
          <a:noFill/>
        </p:spPr>
        <p:txBody>
          <a:bodyPr wrap="square" rtlCol="0" anchor="t">
            <a:spAutoFit/>
          </a:bodyPr>
          <a:lstStyle/>
          <a:p>
            <a:r>
              <a:rPr lang="zh-CN" altLang="en-US" dirty="0">
                <a:solidFill>
                  <a:schemeClr val="bg1"/>
                </a:solidFill>
                <a:latin typeface="微软雅黑" charset="-122"/>
                <a:ea typeface="微软雅黑" charset="-122"/>
                <a:cs typeface="微软雅黑" charset="-122"/>
              </a:rPr>
              <a:t>目前互连网上90%的网络传输都是基于http协议。</a:t>
            </a:r>
          </a:p>
          <a:p>
            <a:endParaRPr lang="zh-CN" altLang="en-US" dirty="0">
              <a:solidFill>
                <a:schemeClr val="bg1"/>
              </a:solidFill>
              <a:latin typeface="微软雅黑" charset="-122"/>
              <a:ea typeface="微软雅黑" charset="-122"/>
              <a:cs typeface="微软雅黑" charset="-122"/>
            </a:endParaRPr>
          </a:p>
          <a:p>
            <a:r>
              <a:rPr lang="zh-CN" altLang="en-US" dirty="0">
                <a:solidFill>
                  <a:schemeClr val="bg1"/>
                </a:solidFill>
                <a:latin typeface="微软雅黑" charset="-122"/>
                <a:ea typeface="微软雅黑" charset="-122"/>
                <a:cs typeface="微软雅黑" charset="-122"/>
              </a:rPr>
              <a:t>HTTP是Hyper Text Transfer Protocol（超文本传输协议）的缩写，是用于从万维网（WWW:World Wide Web ）服务器传输超文本到本地浏览器的传送协议。</a:t>
            </a:r>
          </a:p>
          <a:p>
            <a:endParaRPr lang="zh-CN" altLang="en-US" dirty="0">
              <a:solidFill>
                <a:schemeClr val="bg1"/>
              </a:solidFill>
              <a:latin typeface="微软雅黑" charset="-122"/>
              <a:ea typeface="微软雅黑" charset="-122"/>
              <a:cs typeface="微软雅黑" charset="-122"/>
            </a:endParaRPr>
          </a:p>
          <a:p>
            <a:r>
              <a:rPr lang="zh-CN" altLang="en-US" dirty="0">
                <a:solidFill>
                  <a:schemeClr val="bg1"/>
                </a:solidFill>
                <a:latin typeface="微软雅黑" charset="-122"/>
                <a:ea typeface="微软雅黑" charset="-122"/>
                <a:cs typeface="微软雅黑" charset="-122"/>
              </a:rPr>
              <a:t>HTTP是一个基于TCP/IP通信协议来传递数据（HTML 文件, 图片文件, 查询结果等）。</a:t>
            </a:r>
          </a:p>
        </p:txBody>
      </p:sp>
    </p:spTree>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by="(-#ppt_w*2)" calcmode="lin" valueType="num">
                                      <p:cBhvr rctx="PPT">
                                        <p:cTn id="7" dur="300" autoRev="1" fill="hold">
                                          <p:stCondLst>
                                            <p:cond delay="0"/>
                                          </p:stCondLst>
                                        </p:cTn>
                                        <p:tgtEl>
                                          <p:spTgt spid="27"/>
                                        </p:tgtEl>
                                        <p:attrNameLst>
                                          <p:attrName>ppt_w</p:attrName>
                                        </p:attrNameLst>
                                      </p:cBhvr>
                                    </p:anim>
                                    <p:anim by="(#ppt_w*0.50)" calcmode="lin" valueType="num">
                                      <p:cBhvr>
                                        <p:cTn id="8" dur="300" decel="50000" autoRev="1" fill="hold">
                                          <p:stCondLst>
                                            <p:cond delay="0"/>
                                          </p:stCondLst>
                                        </p:cTn>
                                        <p:tgtEl>
                                          <p:spTgt spid="27"/>
                                        </p:tgtEl>
                                        <p:attrNameLst>
                                          <p:attrName>ppt_x</p:attrName>
                                        </p:attrNameLst>
                                      </p:cBhvr>
                                    </p:anim>
                                    <p:anim from="(-#ppt_h/2)" to="(#ppt_y)" calcmode="lin" valueType="num">
                                      <p:cBhvr>
                                        <p:cTn id="9" dur="600" fill="hold">
                                          <p:stCondLst>
                                            <p:cond delay="0"/>
                                          </p:stCondLst>
                                        </p:cTn>
                                        <p:tgtEl>
                                          <p:spTgt spid="27"/>
                                        </p:tgtEl>
                                        <p:attrNameLst>
                                          <p:attrName>ppt_y</p:attrName>
                                        </p:attrNameLst>
                                      </p:cBhvr>
                                    </p:anim>
                                    <p:animRot by="21600000">
                                      <p:cBhvr>
                                        <p:cTn id="10" dur="600" fill="hold">
                                          <p:stCondLst>
                                            <p:cond delay="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4190" y="259715"/>
            <a:ext cx="4746625" cy="529590"/>
          </a:xfrm>
        </p:spPr>
        <p:txBody>
          <a:bodyPr/>
          <a:lstStyle/>
          <a:p>
            <a:pPr algn="ctr"/>
            <a:r>
              <a:rPr kumimoji="1" lang="en-US" altLang="zh-CN" dirty="0">
                <a:ea typeface="微软雅黑" charset="-122"/>
                <a:cs typeface="微软雅黑" charset="-122"/>
                <a:sym typeface="+mn-ea"/>
              </a:rPr>
              <a:t>  </a:t>
            </a:r>
            <a:r>
              <a:rPr kumimoji="1" lang="en-US" altLang="zh-CN" dirty="0">
                <a:sym typeface="+mn-ea"/>
              </a:rPr>
              <a:t>PART</a:t>
            </a:r>
            <a:r>
              <a:rPr kumimoji="1" lang="zh-CN" altLang="en-US" dirty="0">
                <a:sym typeface="+mn-ea"/>
              </a:rPr>
              <a:t> </a:t>
            </a:r>
            <a:r>
              <a:rPr kumimoji="1" lang="en-US" altLang="zh-CN" dirty="0">
                <a:sym typeface="+mn-ea"/>
              </a:rPr>
              <a:t>ONE  </a:t>
            </a:r>
            <a:r>
              <a:rPr kumimoji="1" lang="en-US" dirty="0">
                <a:ea typeface="微软雅黑" charset="-122"/>
                <a:cs typeface="微软雅黑" charset="-122"/>
                <a:sym typeface="+mn-ea"/>
              </a:rPr>
              <a:t>HTTP</a:t>
            </a:r>
            <a:r>
              <a:rPr kumimoji="1" lang="zh-CN" altLang="en-US" dirty="0">
                <a:ea typeface="微软雅黑" charset="-122"/>
                <a:cs typeface="微软雅黑" charset="-122"/>
                <a:sym typeface="+mn-ea"/>
              </a:rPr>
              <a:t>与</a:t>
            </a:r>
            <a:r>
              <a:rPr kumimoji="1" lang="en-US" altLang="zh-CN" dirty="0">
                <a:ea typeface="微软雅黑" charset="-122"/>
                <a:cs typeface="微软雅黑" charset="-122"/>
                <a:sym typeface="+mn-ea"/>
              </a:rPr>
              <a:t>HTTPS</a:t>
            </a:r>
            <a:endParaRPr kumimoji="1" lang="en-US" altLang="zh-CN" dirty="0">
              <a:latin typeface="微软雅黑" charset="-122"/>
              <a:ea typeface="微软雅黑" charset="-122"/>
              <a:cs typeface="微软雅黑" charset="-122"/>
              <a:sym typeface="+mn-ea"/>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lstStyle/>
          <a:p>
            <a:pPr algn="ctr"/>
            <a:r>
              <a:rPr kumimoji="1" lang="zh-CN" altLang="en-US" dirty="0">
                <a:solidFill>
                  <a:schemeClr val="bg1"/>
                </a:solidFill>
                <a:latin typeface="微软雅黑" charset="-122"/>
              </a:rPr>
              <a:t>潭州教育</a:t>
            </a:r>
            <a:r>
              <a:rPr kumimoji="1" lang="en-US" altLang="zh-CN" dirty="0">
                <a:solidFill>
                  <a:schemeClr val="bg1"/>
                </a:solidFill>
                <a:latin typeface="微软雅黑" charset="-122"/>
              </a:rPr>
              <a:t>python</a:t>
            </a:r>
            <a:r>
              <a:rPr kumimoji="1" lang="zh-CN" altLang="en-US" dirty="0">
                <a:solidFill>
                  <a:schemeClr val="bg1"/>
                </a:solidFill>
                <a:latin typeface="微软雅黑" charset="-122"/>
              </a:rPr>
              <a:t>学院</a:t>
            </a:r>
          </a:p>
        </p:txBody>
      </p:sp>
      <p:sp>
        <p:nvSpPr>
          <p:cNvPr id="27" name="矩形 26"/>
          <p:cNvSpPr/>
          <p:nvPr/>
        </p:nvSpPr>
        <p:spPr>
          <a:xfrm>
            <a:off x="6250940" y="259715"/>
            <a:ext cx="2480945" cy="430530"/>
          </a:xfrm>
          <a:prstGeom prst="rect">
            <a:avLst/>
          </a:prstGeom>
          <a:noFill/>
          <a:ln>
            <a:noFill/>
          </a:ln>
        </p:spPr>
        <p:txBody>
          <a:bodyPr vert="horz" wrap="square" lIns="0" tIns="0" rIns="0" bIns="0" numCol="1" anchor="t" anchorCtr="0" compatLnSpc="1">
            <a:spAutoFit/>
          </a:bodyPr>
          <a:lstStyle/>
          <a:p>
            <a:pPr defTabSz="963295">
              <a:defRPr/>
            </a:pPr>
            <a:r>
              <a:rPr lang="en-US" altLang="zh-CN" sz="2800" b="1" dirty="0">
                <a:solidFill>
                  <a:schemeClr val="bg1"/>
                </a:solidFill>
                <a:latin typeface="微软雅黑" charset="-122"/>
                <a:ea typeface="微软雅黑" charset="-122"/>
              </a:rPr>
              <a:t>HTTP</a:t>
            </a:r>
            <a:r>
              <a:rPr lang="zh-CN" altLang="en-US" sz="2800" b="1" dirty="0">
                <a:solidFill>
                  <a:schemeClr val="bg1"/>
                </a:solidFill>
                <a:latin typeface="微软雅黑" charset="-122"/>
                <a:ea typeface="微软雅黑" charset="-122"/>
              </a:rPr>
              <a:t>请求流程</a:t>
            </a:r>
          </a:p>
        </p:txBody>
      </p:sp>
      <p:sp>
        <p:nvSpPr>
          <p:cNvPr id="3" name="文本框 2"/>
          <p:cNvSpPr txBox="1"/>
          <p:nvPr/>
        </p:nvSpPr>
        <p:spPr>
          <a:xfrm>
            <a:off x="1059815" y="1912620"/>
            <a:ext cx="10071735" cy="1630045"/>
          </a:xfrm>
          <a:prstGeom prst="rect">
            <a:avLst/>
          </a:prstGeom>
          <a:noFill/>
        </p:spPr>
        <p:txBody>
          <a:bodyPr wrap="square" rtlCol="0" anchor="t">
            <a:spAutoFit/>
          </a:bodyPr>
          <a:lstStyle/>
          <a:p>
            <a:r>
              <a:rPr lang="zh-CN" altLang="en-US" sz="2000">
                <a:solidFill>
                  <a:schemeClr val="bg1"/>
                </a:solidFill>
                <a:latin typeface="微软雅黑" charset="-122"/>
                <a:ea typeface="微软雅黑" charset="-122"/>
                <a:cs typeface="微软雅黑" charset="-122"/>
              </a:rPr>
              <a:t>一次http请求的基本流程是，有客户端向服务端发起一次请求(request), 而服务器在接收到以后返回给客户端一个响应（response）。所以一次完整的http请求包含请求和响应两部分。</a:t>
            </a:r>
          </a:p>
          <a:p>
            <a:endParaRPr lang="zh-CN" altLang="en-US" sz="2000">
              <a:solidFill>
                <a:schemeClr val="bg1"/>
              </a:solidFill>
              <a:latin typeface="微软雅黑" charset="-122"/>
              <a:ea typeface="微软雅黑" charset="-122"/>
              <a:cs typeface="微软雅黑" charset="-122"/>
            </a:endParaRPr>
          </a:p>
          <a:p>
            <a:r>
              <a:rPr lang="zh-CN" altLang="en-US" sz="2000">
                <a:solidFill>
                  <a:schemeClr val="bg1"/>
                </a:solidFill>
                <a:latin typeface="微软雅黑" charset="-122"/>
                <a:ea typeface="微软雅黑" charset="-122"/>
                <a:cs typeface="微软雅黑" charset="-122"/>
              </a:rPr>
              <a:t>默认的http协议端口为80端口。</a:t>
            </a:r>
          </a:p>
        </p:txBody>
      </p:sp>
      <p:pic>
        <p:nvPicPr>
          <p:cNvPr id="22" name="图片 21"/>
          <p:cNvPicPr>
            <a:picLocks noChangeAspect="1"/>
          </p:cNvPicPr>
          <p:nvPr/>
        </p:nvPicPr>
        <p:blipFill>
          <a:blip r:embed="rId3"/>
          <a:stretch>
            <a:fillRect/>
          </a:stretch>
        </p:blipFill>
        <p:spPr>
          <a:xfrm>
            <a:off x="3457575" y="3923030"/>
            <a:ext cx="5276850" cy="17526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by="(-#ppt_w*2)" calcmode="lin" valueType="num">
                                      <p:cBhvr rctx="PPT">
                                        <p:cTn id="7" dur="300" autoRev="1" fill="hold">
                                          <p:stCondLst>
                                            <p:cond delay="0"/>
                                          </p:stCondLst>
                                        </p:cTn>
                                        <p:tgtEl>
                                          <p:spTgt spid="27"/>
                                        </p:tgtEl>
                                        <p:attrNameLst>
                                          <p:attrName>ppt_w</p:attrName>
                                        </p:attrNameLst>
                                      </p:cBhvr>
                                    </p:anim>
                                    <p:anim by="(#ppt_w*0.50)" calcmode="lin" valueType="num">
                                      <p:cBhvr>
                                        <p:cTn id="8" dur="300" decel="50000" autoRev="1" fill="hold">
                                          <p:stCondLst>
                                            <p:cond delay="0"/>
                                          </p:stCondLst>
                                        </p:cTn>
                                        <p:tgtEl>
                                          <p:spTgt spid="27"/>
                                        </p:tgtEl>
                                        <p:attrNameLst>
                                          <p:attrName>ppt_x</p:attrName>
                                        </p:attrNameLst>
                                      </p:cBhvr>
                                    </p:anim>
                                    <p:anim from="(-#ppt_h/2)" to="(#ppt_y)" calcmode="lin" valueType="num">
                                      <p:cBhvr>
                                        <p:cTn id="9" dur="600" fill="hold">
                                          <p:stCondLst>
                                            <p:cond delay="0"/>
                                          </p:stCondLst>
                                        </p:cTn>
                                        <p:tgtEl>
                                          <p:spTgt spid="27"/>
                                        </p:tgtEl>
                                        <p:attrNameLst>
                                          <p:attrName>ppt_y</p:attrName>
                                        </p:attrNameLst>
                                      </p:cBhvr>
                                    </p:anim>
                                    <p:animRot by="21600000">
                                      <p:cBhvr>
                                        <p:cTn id="10" dur="600" fill="hold">
                                          <p:stCondLst>
                                            <p:cond delay="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4190" y="259715"/>
            <a:ext cx="4746625" cy="529590"/>
          </a:xfrm>
        </p:spPr>
        <p:txBody>
          <a:bodyPr/>
          <a:lstStyle/>
          <a:p>
            <a:pPr algn="ctr"/>
            <a:r>
              <a:rPr kumimoji="1" lang="en-US" altLang="zh-CN" dirty="0">
                <a:ea typeface="微软雅黑" charset="-122"/>
                <a:cs typeface="微软雅黑" charset="-122"/>
                <a:sym typeface="+mn-ea"/>
              </a:rPr>
              <a:t>  </a:t>
            </a:r>
            <a:r>
              <a:rPr kumimoji="1" lang="en-US" altLang="zh-CN" dirty="0">
                <a:sym typeface="+mn-ea"/>
              </a:rPr>
              <a:t>PART</a:t>
            </a:r>
            <a:r>
              <a:rPr kumimoji="1" lang="zh-CN" altLang="en-US" dirty="0">
                <a:sym typeface="+mn-ea"/>
              </a:rPr>
              <a:t> </a:t>
            </a:r>
            <a:r>
              <a:rPr kumimoji="1" lang="en-US" altLang="zh-CN" dirty="0">
                <a:sym typeface="+mn-ea"/>
              </a:rPr>
              <a:t>ONE  </a:t>
            </a:r>
            <a:r>
              <a:rPr kumimoji="1" lang="en-US" dirty="0">
                <a:ea typeface="微软雅黑" charset="-122"/>
                <a:cs typeface="微软雅黑" charset="-122"/>
                <a:sym typeface="+mn-ea"/>
              </a:rPr>
              <a:t>HTTP</a:t>
            </a:r>
            <a:r>
              <a:rPr kumimoji="1" lang="zh-CN" altLang="en-US" dirty="0">
                <a:ea typeface="微软雅黑" charset="-122"/>
                <a:cs typeface="微软雅黑" charset="-122"/>
                <a:sym typeface="+mn-ea"/>
              </a:rPr>
              <a:t>与</a:t>
            </a:r>
            <a:r>
              <a:rPr kumimoji="1" lang="en-US" altLang="zh-CN" dirty="0">
                <a:ea typeface="微软雅黑" charset="-122"/>
                <a:cs typeface="微软雅黑" charset="-122"/>
                <a:sym typeface="+mn-ea"/>
              </a:rPr>
              <a:t>HTTPS</a:t>
            </a:r>
            <a:endParaRPr kumimoji="1" lang="en-US" altLang="zh-CN" dirty="0">
              <a:latin typeface="微软雅黑" charset="-122"/>
              <a:ea typeface="微软雅黑" charset="-122"/>
              <a:cs typeface="微软雅黑" charset="-122"/>
              <a:sym typeface="+mn-ea"/>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lstStyle/>
          <a:p>
            <a:pPr algn="ctr"/>
            <a:r>
              <a:rPr kumimoji="1" lang="zh-CN" altLang="en-US" dirty="0">
                <a:solidFill>
                  <a:schemeClr val="bg1"/>
                </a:solidFill>
                <a:latin typeface="微软雅黑" charset="-122"/>
              </a:rPr>
              <a:t>潭州教育</a:t>
            </a:r>
            <a:r>
              <a:rPr kumimoji="1" lang="en-US" altLang="zh-CN" dirty="0">
                <a:solidFill>
                  <a:schemeClr val="bg1"/>
                </a:solidFill>
                <a:latin typeface="微软雅黑" charset="-122"/>
              </a:rPr>
              <a:t>python</a:t>
            </a:r>
            <a:r>
              <a:rPr kumimoji="1" lang="zh-CN" altLang="en-US" dirty="0">
                <a:solidFill>
                  <a:schemeClr val="bg1"/>
                </a:solidFill>
                <a:latin typeface="微软雅黑" charset="-122"/>
              </a:rPr>
              <a:t>学院</a:t>
            </a:r>
          </a:p>
        </p:txBody>
      </p:sp>
      <p:sp>
        <p:nvSpPr>
          <p:cNvPr id="27" name="矩形 26"/>
          <p:cNvSpPr/>
          <p:nvPr/>
        </p:nvSpPr>
        <p:spPr>
          <a:xfrm>
            <a:off x="6250940" y="259715"/>
            <a:ext cx="2480945" cy="430530"/>
          </a:xfrm>
          <a:prstGeom prst="rect">
            <a:avLst/>
          </a:prstGeom>
          <a:noFill/>
          <a:ln>
            <a:noFill/>
          </a:ln>
        </p:spPr>
        <p:txBody>
          <a:bodyPr vert="horz" wrap="square" lIns="0" tIns="0" rIns="0" bIns="0" numCol="1" anchor="t" anchorCtr="0" compatLnSpc="1">
            <a:spAutoFit/>
          </a:bodyPr>
          <a:lstStyle/>
          <a:p>
            <a:pPr defTabSz="963295">
              <a:defRPr/>
            </a:pPr>
            <a:r>
              <a:rPr lang="en-US" sz="2800" b="1" dirty="0">
                <a:solidFill>
                  <a:schemeClr val="bg1"/>
                </a:solidFill>
                <a:latin typeface="微软雅黑" charset="-122"/>
                <a:ea typeface="微软雅黑" charset="-122"/>
              </a:rPr>
              <a:t>URL</a:t>
            </a:r>
          </a:p>
        </p:txBody>
      </p:sp>
      <p:sp>
        <p:nvSpPr>
          <p:cNvPr id="3" name="文本框 2"/>
          <p:cNvSpPr txBox="1"/>
          <p:nvPr/>
        </p:nvSpPr>
        <p:spPr>
          <a:xfrm>
            <a:off x="1059815" y="1912620"/>
            <a:ext cx="10071735" cy="1322070"/>
          </a:xfrm>
          <a:prstGeom prst="rect">
            <a:avLst/>
          </a:prstGeom>
          <a:noFill/>
        </p:spPr>
        <p:txBody>
          <a:bodyPr wrap="square" rtlCol="0" anchor="t">
            <a:spAutoFit/>
          </a:bodyPr>
          <a:lstStyle/>
          <a:p>
            <a:r>
              <a:rPr lang="zh-CN" altLang="en-US" sz="2000">
                <a:solidFill>
                  <a:schemeClr val="bg1"/>
                </a:solidFill>
                <a:latin typeface="微软雅黑" charset="-122"/>
                <a:ea typeface="微软雅黑" charset="-122"/>
                <a:cs typeface="微软雅黑" charset="-122"/>
              </a:rPr>
              <a:t>发送http请求时，通过url对网络资源进行定位。</a:t>
            </a:r>
          </a:p>
          <a:p>
            <a:endParaRPr lang="zh-CN" altLang="en-US" sz="2000">
              <a:solidFill>
                <a:schemeClr val="bg1"/>
              </a:solidFill>
              <a:latin typeface="微软雅黑" charset="-122"/>
              <a:ea typeface="微软雅黑" charset="-122"/>
              <a:cs typeface="微软雅黑" charset="-122"/>
            </a:endParaRPr>
          </a:p>
          <a:p>
            <a:r>
              <a:rPr lang="zh-CN" altLang="en-US" sz="2000">
                <a:solidFill>
                  <a:schemeClr val="bg1"/>
                </a:solidFill>
                <a:latin typeface="微软雅黑" charset="-122"/>
                <a:ea typeface="微软雅黑" charset="-122"/>
                <a:cs typeface="微软雅黑" charset="-122"/>
              </a:rPr>
              <a:t>URL（Uniform Resource Locator），中文叫统一资源定位符。是用来标识某一处资源的地址。也即是我们常说的网址。以下面这个URL为例，介绍下普通URL的各部分组成：</a:t>
            </a:r>
          </a:p>
        </p:txBody>
      </p:sp>
      <p:pic>
        <p:nvPicPr>
          <p:cNvPr id="4" name="图片 3"/>
          <p:cNvPicPr>
            <a:picLocks noChangeAspect="1"/>
          </p:cNvPicPr>
          <p:nvPr/>
        </p:nvPicPr>
        <p:blipFill>
          <a:blip r:embed="rId3"/>
          <a:stretch>
            <a:fillRect/>
          </a:stretch>
        </p:blipFill>
        <p:spPr>
          <a:xfrm>
            <a:off x="1845945" y="4260850"/>
            <a:ext cx="9378315" cy="114935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by="(-#ppt_w*2)" calcmode="lin" valueType="num">
                                      <p:cBhvr rctx="PPT">
                                        <p:cTn id="7" dur="300" autoRev="1" fill="hold">
                                          <p:stCondLst>
                                            <p:cond delay="0"/>
                                          </p:stCondLst>
                                        </p:cTn>
                                        <p:tgtEl>
                                          <p:spTgt spid="27"/>
                                        </p:tgtEl>
                                        <p:attrNameLst>
                                          <p:attrName>ppt_w</p:attrName>
                                        </p:attrNameLst>
                                      </p:cBhvr>
                                    </p:anim>
                                    <p:anim by="(#ppt_w*0.50)" calcmode="lin" valueType="num">
                                      <p:cBhvr>
                                        <p:cTn id="8" dur="300" decel="50000" autoRev="1" fill="hold">
                                          <p:stCondLst>
                                            <p:cond delay="0"/>
                                          </p:stCondLst>
                                        </p:cTn>
                                        <p:tgtEl>
                                          <p:spTgt spid="27"/>
                                        </p:tgtEl>
                                        <p:attrNameLst>
                                          <p:attrName>ppt_x</p:attrName>
                                        </p:attrNameLst>
                                      </p:cBhvr>
                                    </p:anim>
                                    <p:anim from="(-#ppt_h/2)" to="(#ppt_y)" calcmode="lin" valueType="num">
                                      <p:cBhvr>
                                        <p:cTn id="9" dur="600" fill="hold">
                                          <p:stCondLst>
                                            <p:cond delay="0"/>
                                          </p:stCondLst>
                                        </p:cTn>
                                        <p:tgtEl>
                                          <p:spTgt spid="27"/>
                                        </p:tgtEl>
                                        <p:attrNameLst>
                                          <p:attrName>ppt_y</p:attrName>
                                        </p:attrNameLst>
                                      </p:cBhvr>
                                    </p:anim>
                                    <p:animRot by="21600000">
                                      <p:cBhvr>
                                        <p:cTn id="10" dur="600" fill="hold">
                                          <p:stCondLst>
                                            <p:cond delay="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4190" y="259715"/>
            <a:ext cx="4746625" cy="529590"/>
          </a:xfrm>
        </p:spPr>
        <p:txBody>
          <a:bodyPr/>
          <a:lstStyle/>
          <a:p>
            <a:pPr algn="ctr"/>
            <a:r>
              <a:rPr kumimoji="1" lang="en-US" altLang="zh-CN" dirty="0">
                <a:ea typeface="微软雅黑" charset="-122"/>
                <a:cs typeface="微软雅黑" charset="-122"/>
                <a:sym typeface="+mn-ea"/>
              </a:rPr>
              <a:t>  </a:t>
            </a:r>
            <a:r>
              <a:rPr kumimoji="1" lang="en-US" altLang="zh-CN" dirty="0">
                <a:sym typeface="+mn-ea"/>
              </a:rPr>
              <a:t>PART</a:t>
            </a:r>
            <a:r>
              <a:rPr kumimoji="1" lang="zh-CN" altLang="en-US" dirty="0">
                <a:sym typeface="+mn-ea"/>
              </a:rPr>
              <a:t> </a:t>
            </a:r>
            <a:r>
              <a:rPr kumimoji="1" lang="en-US" altLang="zh-CN" dirty="0">
                <a:sym typeface="+mn-ea"/>
              </a:rPr>
              <a:t>ONE  </a:t>
            </a:r>
            <a:r>
              <a:rPr kumimoji="1" lang="en-US" dirty="0">
                <a:ea typeface="微软雅黑" charset="-122"/>
                <a:cs typeface="微软雅黑" charset="-122"/>
                <a:sym typeface="+mn-ea"/>
              </a:rPr>
              <a:t>HTTP</a:t>
            </a:r>
            <a:r>
              <a:rPr kumimoji="1" lang="zh-CN" altLang="en-US" dirty="0">
                <a:ea typeface="微软雅黑" charset="-122"/>
                <a:cs typeface="微软雅黑" charset="-122"/>
                <a:sym typeface="+mn-ea"/>
              </a:rPr>
              <a:t>与</a:t>
            </a:r>
            <a:r>
              <a:rPr kumimoji="1" lang="en-US" altLang="zh-CN" dirty="0">
                <a:ea typeface="微软雅黑" charset="-122"/>
                <a:cs typeface="微软雅黑" charset="-122"/>
                <a:sym typeface="+mn-ea"/>
              </a:rPr>
              <a:t>HTTPS</a:t>
            </a:r>
            <a:endParaRPr kumimoji="1" lang="en-US" altLang="zh-CN" dirty="0">
              <a:latin typeface="微软雅黑" charset="-122"/>
              <a:ea typeface="微软雅黑" charset="-122"/>
              <a:cs typeface="微软雅黑" charset="-122"/>
              <a:sym typeface="+mn-ea"/>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lstStyle/>
          <a:p>
            <a:pPr algn="ctr"/>
            <a:r>
              <a:rPr kumimoji="1" lang="zh-CN" altLang="en-US" dirty="0">
                <a:solidFill>
                  <a:schemeClr val="bg1"/>
                </a:solidFill>
                <a:latin typeface="微软雅黑" charset="-122"/>
              </a:rPr>
              <a:t>潭州教育</a:t>
            </a:r>
            <a:r>
              <a:rPr kumimoji="1" lang="en-US" altLang="zh-CN" dirty="0">
                <a:solidFill>
                  <a:schemeClr val="bg1"/>
                </a:solidFill>
                <a:latin typeface="微软雅黑" charset="-122"/>
              </a:rPr>
              <a:t>python</a:t>
            </a:r>
            <a:r>
              <a:rPr kumimoji="1" lang="zh-CN" altLang="en-US" dirty="0">
                <a:solidFill>
                  <a:schemeClr val="bg1"/>
                </a:solidFill>
                <a:latin typeface="微软雅黑" charset="-122"/>
              </a:rPr>
              <a:t>学院</a:t>
            </a:r>
          </a:p>
        </p:txBody>
      </p:sp>
      <p:sp>
        <p:nvSpPr>
          <p:cNvPr id="27" name="矩形 26"/>
          <p:cNvSpPr/>
          <p:nvPr/>
        </p:nvSpPr>
        <p:spPr>
          <a:xfrm>
            <a:off x="6250940" y="259715"/>
            <a:ext cx="2480945" cy="430530"/>
          </a:xfrm>
          <a:prstGeom prst="rect">
            <a:avLst/>
          </a:prstGeom>
          <a:noFill/>
          <a:ln>
            <a:noFill/>
          </a:ln>
        </p:spPr>
        <p:txBody>
          <a:bodyPr vert="horz" wrap="square" lIns="0" tIns="0" rIns="0" bIns="0" numCol="1" anchor="t" anchorCtr="0" compatLnSpc="1">
            <a:spAutoFit/>
          </a:bodyPr>
          <a:lstStyle/>
          <a:p>
            <a:pPr defTabSz="963295">
              <a:defRPr/>
            </a:pPr>
            <a:r>
              <a:rPr lang="en-US" altLang="zh-CN" sz="2800" b="1" dirty="0">
                <a:solidFill>
                  <a:schemeClr val="bg1"/>
                </a:solidFill>
                <a:latin typeface="微软雅黑" charset="-122"/>
                <a:ea typeface="微软雅黑" charset="-122"/>
              </a:rPr>
              <a:t>HTTP</a:t>
            </a:r>
            <a:r>
              <a:rPr lang="zh-CN" altLang="en-US" sz="2800" b="1" dirty="0">
                <a:solidFill>
                  <a:schemeClr val="bg1"/>
                </a:solidFill>
                <a:latin typeface="微软雅黑" charset="-122"/>
                <a:ea typeface="微软雅黑" charset="-122"/>
              </a:rPr>
              <a:t>请求格式</a:t>
            </a:r>
          </a:p>
        </p:txBody>
      </p:sp>
      <p:sp>
        <p:nvSpPr>
          <p:cNvPr id="3" name="文本框 2"/>
          <p:cNvSpPr txBox="1"/>
          <p:nvPr/>
        </p:nvSpPr>
        <p:spPr>
          <a:xfrm>
            <a:off x="1059815" y="1455420"/>
            <a:ext cx="10071735" cy="1630045"/>
          </a:xfrm>
          <a:prstGeom prst="rect">
            <a:avLst/>
          </a:prstGeom>
          <a:noFill/>
        </p:spPr>
        <p:txBody>
          <a:bodyPr wrap="square" rtlCol="0" anchor="t">
            <a:spAutoFit/>
          </a:bodyPr>
          <a:lstStyle/>
          <a:p>
            <a:r>
              <a:rPr lang="zh-CN" altLang="en-US" sz="2000">
                <a:solidFill>
                  <a:schemeClr val="bg1"/>
                </a:solidFill>
                <a:latin typeface="微软雅黑" charset="-122"/>
                <a:ea typeface="微软雅黑" charset="-122"/>
                <a:cs typeface="微软雅黑" charset="-122"/>
              </a:rPr>
              <a:t> http请求</a:t>
            </a:r>
          </a:p>
          <a:p>
            <a:r>
              <a:rPr lang="zh-CN" altLang="en-US" sz="2000">
                <a:solidFill>
                  <a:schemeClr val="bg1"/>
                </a:solidFill>
                <a:latin typeface="微软雅黑" charset="-122"/>
                <a:ea typeface="微软雅黑" charset="-122"/>
                <a:cs typeface="微软雅黑" charset="-122"/>
              </a:rPr>
              <a:t>客户端发送一个HTTP请求到服务器的请求消息包括以下部分：请求行，请求头，空行和请求数据。</a:t>
            </a:r>
          </a:p>
          <a:p>
            <a:endParaRPr lang="zh-CN" altLang="en-US" sz="2000">
              <a:solidFill>
                <a:schemeClr val="bg1"/>
              </a:solidFill>
              <a:latin typeface="微软雅黑" charset="-122"/>
              <a:ea typeface="微软雅黑" charset="-122"/>
              <a:cs typeface="微软雅黑" charset="-122"/>
            </a:endParaRPr>
          </a:p>
          <a:p>
            <a:r>
              <a:rPr lang="zh-CN" altLang="en-US" sz="2000">
                <a:solidFill>
                  <a:schemeClr val="bg1"/>
                </a:solidFill>
                <a:latin typeface="微软雅黑" charset="-122"/>
                <a:ea typeface="微软雅黑" charset="-122"/>
                <a:cs typeface="微软雅黑" charset="-122"/>
              </a:rPr>
              <a:t>下图给出请求报文的一般格式。</a:t>
            </a:r>
          </a:p>
        </p:txBody>
      </p:sp>
      <p:pic>
        <p:nvPicPr>
          <p:cNvPr id="4" name="图片 3"/>
          <p:cNvPicPr>
            <a:picLocks noChangeAspect="1"/>
          </p:cNvPicPr>
          <p:nvPr/>
        </p:nvPicPr>
        <p:blipFill>
          <a:blip r:embed="rId3"/>
          <a:stretch>
            <a:fillRect/>
          </a:stretch>
        </p:blipFill>
        <p:spPr>
          <a:xfrm>
            <a:off x="2682240" y="3291840"/>
            <a:ext cx="6826250" cy="2416810"/>
          </a:xfrm>
          <a:prstGeom prst="rect">
            <a:avLst/>
          </a:prstGeom>
        </p:spPr>
      </p:pic>
      <p:pic>
        <p:nvPicPr>
          <p:cNvPr id="5" name="图片 4"/>
          <p:cNvPicPr>
            <a:picLocks noChangeAspect="1"/>
          </p:cNvPicPr>
          <p:nvPr/>
        </p:nvPicPr>
        <p:blipFill>
          <a:blip r:embed="rId4"/>
          <a:stretch>
            <a:fillRect/>
          </a:stretch>
        </p:blipFill>
        <p:spPr>
          <a:xfrm>
            <a:off x="3923665" y="5997575"/>
            <a:ext cx="4343400" cy="43815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by="(-#ppt_w*2)" calcmode="lin" valueType="num">
                                      <p:cBhvr rctx="PPT">
                                        <p:cTn id="7" dur="300" autoRev="1" fill="hold">
                                          <p:stCondLst>
                                            <p:cond delay="0"/>
                                          </p:stCondLst>
                                        </p:cTn>
                                        <p:tgtEl>
                                          <p:spTgt spid="27"/>
                                        </p:tgtEl>
                                        <p:attrNameLst>
                                          <p:attrName>ppt_w</p:attrName>
                                        </p:attrNameLst>
                                      </p:cBhvr>
                                    </p:anim>
                                    <p:anim by="(#ppt_w*0.50)" calcmode="lin" valueType="num">
                                      <p:cBhvr>
                                        <p:cTn id="8" dur="300" decel="50000" autoRev="1" fill="hold">
                                          <p:stCondLst>
                                            <p:cond delay="0"/>
                                          </p:stCondLst>
                                        </p:cTn>
                                        <p:tgtEl>
                                          <p:spTgt spid="27"/>
                                        </p:tgtEl>
                                        <p:attrNameLst>
                                          <p:attrName>ppt_x</p:attrName>
                                        </p:attrNameLst>
                                      </p:cBhvr>
                                    </p:anim>
                                    <p:anim from="(-#ppt_h/2)" to="(#ppt_y)" calcmode="lin" valueType="num">
                                      <p:cBhvr>
                                        <p:cTn id="9" dur="600" fill="hold">
                                          <p:stCondLst>
                                            <p:cond delay="0"/>
                                          </p:stCondLst>
                                        </p:cTn>
                                        <p:tgtEl>
                                          <p:spTgt spid="27"/>
                                        </p:tgtEl>
                                        <p:attrNameLst>
                                          <p:attrName>ppt_y</p:attrName>
                                        </p:attrNameLst>
                                      </p:cBhvr>
                                    </p:anim>
                                    <p:animRot by="21600000">
                                      <p:cBhvr>
                                        <p:cTn id="10" dur="600" fill="hold">
                                          <p:stCondLst>
                                            <p:cond delay="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4190" y="259715"/>
            <a:ext cx="4746625" cy="529590"/>
          </a:xfrm>
        </p:spPr>
        <p:txBody>
          <a:bodyPr/>
          <a:lstStyle/>
          <a:p>
            <a:pPr algn="ctr"/>
            <a:r>
              <a:rPr kumimoji="1" lang="en-US" altLang="zh-CN" dirty="0">
                <a:ea typeface="微软雅黑" charset="-122"/>
                <a:cs typeface="微软雅黑" charset="-122"/>
                <a:sym typeface="+mn-ea"/>
              </a:rPr>
              <a:t>  </a:t>
            </a:r>
            <a:r>
              <a:rPr kumimoji="1" lang="en-US" altLang="zh-CN" dirty="0">
                <a:sym typeface="+mn-ea"/>
              </a:rPr>
              <a:t>PART</a:t>
            </a:r>
            <a:r>
              <a:rPr kumimoji="1" lang="zh-CN" altLang="en-US" dirty="0">
                <a:sym typeface="+mn-ea"/>
              </a:rPr>
              <a:t> </a:t>
            </a:r>
            <a:r>
              <a:rPr kumimoji="1" lang="en-US" altLang="zh-CN" dirty="0">
                <a:sym typeface="+mn-ea"/>
              </a:rPr>
              <a:t>ONE  </a:t>
            </a:r>
            <a:r>
              <a:rPr kumimoji="1" lang="en-US" dirty="0">
                <a:ea typeface="微软雅黑" charset="-122"/>
                <a:cs typeface="微软雅黑" charset="-122"/>
                <a:sym typeface="+mn-ea"/>
              </a:rPr>
              <a:t>HTTP</a:t>
            </a:r>
            <a:r>
              <a:rPr kumimoji="1" lang="zh-CN" altLang="en-US" dirty="0">
                <a:ea typeface="微软雅黑" charset="-122"/>
                <a:cs typeface="微软雅黑" charset="-122"/>
                <a:sym typeface="+mn-ea"/>
              </a:rPr>
              <a:t>与</a:t>
            </a:r>
            <a:r>
              <a:rPr kumimoji="1" lang="en-US" altLang="zh-CN" dirty="0">
                <a:ea typeface="微软雅黑" charset="-122"/>
                <a:cs typeface="微软雅黑" charset="-122"/>
                <a:sym typeface="+mn-ea"/>
              </a:rPr>
              <a:t>HTTPS</a:t>
            </a:r>
            <a:endParaRPr kumimoji="1" lang="en-US" altLang="zh-CN" dirty="0">
              <a:latin typeface="微软雅黑" charset="-122"/>
              <a:ea typeface="微软雅黑" charset="-122"/>
              <a:cs typeface="微软雅黑" charset="-122"/>
              <a:sym typeface="+mn-ea"/>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lstStyle/>
          <a:p>
            <a:pPr algn="ctr"/>
            <a:r>
              <a:rPr kumimoji="1" lang="zh-CN" altLang="en-US" dirty="0">
                <a:solidFill>
                  <a:schemeClr val="bg1"/>
                </a:solidFill>
                <a:latin typeface="微软雅黑" charset="-122"/>
              </a:rPr>
              <a:t>潭州教育</a:t>
            </a:r>
            <a:r>
              <a:rPr kumimoji="1" lang="en-US" altLang="zh-CN" dirty="0">
                <a:solidFill>
                  <a:schemeClr val="bg1"/>
                </a:solidFill>
                <a:latin typeface="微软雅黑" charset="-122"/>
              </a:rPr>
              <a:t>python</a:t>
            </a:r>
            <a:r>
              <a:rPr kumimoji="1" lang="zh-CN" altLang="en-US" dirty="0">
                <a:solidFill>
                  <a:schemeClr val="bg1"/>
                </a:solidFill>
                <a:latin typeface="微软雅黑" charset="-122"/>
              </a:rPr>
              <a:t>学院</a:t>
            </a:r>
          </a:p>
        </p:txBody>
      </p:sp>
      <p:sp>
        <p:nvSpPr>
          <p:cNvPr id="27" name="矩形 26"/>
          <p:cNvSpPr/>
          <p:nvPr/>
        </p:nvSpPr>
        <p:spPr>
          <a:xfrm>
            <a:off x="6250940" y="259715"/>
            <a:ext cx="2480945" cy="430530"/>
          </a:xfrm>
          <a:prstGeom prst="rect">
            <a:avLst/>
          </a:prstGeom>
          <a:noFill/>
          <a:ln>
            <a:noFill/>
          </a:ln>
        </p:spPr>
        <p:txBody>
          <a:bodyPr vert="horz" wrap="square" lIns="0" tIns="0" rIns="0" bIns="0" numCol="1" anchor="t" anchorCtr="0" compatLnSpc="1">
            <a:spAutoFit/>
          </a:bodyPr>
          <a:lstStyle/>
          <a:p>
            <a:pPr defTabSz="963295">
              <a:defRPr/>
            </a:pPr>
            <a:r>
              <a:rPr lang="en-US" altLang="zh-CN" sz="2800" b="1" dirty="0">
                <a:solidFill>
                  <a:schemeClr val="bg1"/>
                </a:solidFill>
                <a:latin typeface="微软雅黑" charset="-122"/>
                <a:ea typeface="微软雅黑" charset="-122"/>
              </a:rPr>
              <a:t>HTTP</a:t>
            </a:r>
            <a:r>
              <a:rPr lang="zh-CN" altLang="en-US" sz="2800" b="1" dirty="0">
                <a:solidFill>
                  <a:schemeClr val="bg1"/>
                </a:solidFill>
                <a:latin typeface="微软雅黑" charset="-122"/>
                <a:ea typeface="微软雅黑" charset="-122"/>
              </a:rPr>
              <a:t>请求方法</a:t>
            </a:r>
          </a:p>
        </p:txBody>
      </p:sp>
      <p:sp>
        <p:nvSpPr>
          <p:cNvPr id="6" name="文本框 5"/>
          <p:cNvSpPr txBox="1"/>
          <p:nvPr/>
        </p:nvSpPr>
        <p:spPr>
          <a:xfrm>
            <a:off x="867410" y="1238250"/>
            <a:ext cx="7921625" cy="1322070"/>
          </a:xfrm>
          <a:prstGeom prst="rect">
            <a:avLst/>
          </a:prstGeom>
          <a:noFill/>
        </p:spPr>
        <p:txBody>
          <a:bodyPr wrap="square" rtlCol="0" anchor="t">
            <a:spAutoFit/>
          </a:bodyPr>
          <a:lstStyle/>
          <a:p>
            <a:r>
              <a:rPr lang="zh-CN" altLang="en-US" sz="1600">
                <a:solidFill>
                  <a:schemeClr val="bg1"/>
                </a:solidFill>
                <a:latin typeface="微软雅黑" charset="-122"/>
                <a:ea typeface="微软雅黑" charset="-122"/>
                <a:cs typeface="微软雅黑" charset="-122"/>
              </a:rPr>
              <a:t>根据http标准，http请求可以使用多种请求方法。</a:t>
            </a:r>
          </a:p>
          <a:p>
            <a:endParaRPr lang="zh-CN" altLang="en-US" sz="1600">
              <a:solidFill>
                <a:schemeClr val="bg1"/>
              </a:solidFill>
              <a:latin typeface="微软雅黑" charset="-122"/>
              <a:ea typeface="微软雅黑" charset="-122"/>
              <a:cs typeface="微软雅黑" charset="-122"/>
            </a:endParaRPr>
          </a:p>
          <a:p>
            <a:r>
              <a:rPr lang="zh-CN" altLang="en-US" sz="1600">
                <a:solidFill>
                  <a:schemeClr val="bg1"/>
                </a:solidFill>
                <a:latin typeface="微软雅黑" charset="-122"/>
                <a:ea typeface="微软雅黑" charset="-122"/>
                <a:cs typeface="微软雅黑" charset="-122"/>
              </a:rPr>
              <a:t>1.0定义了三种请求方法：GET，POST和HEAD方法</a:t>
            </a:r>
          </a:p>
          <a:p>
            <a:endParaRPr lang="zh-CN" altLang="en-US" sz="1600">
              <a:solidFill>
                <a:schemeClr val="bg1"/>
              </a:solidFill>
              <a:latin typeface="微软雅黑" charset="-122"/>
              <a:ea typeface="微软雅黑" charset="-122"/>
              <a:cs typeface="微软雅黑" charset="-122"/>
            </a:endParaRPr>
          </a:p>
          <a:p>
            <a:r>
              <a:rPr lang="zh-CN" altLang="en-US" sz="1600">
                <a:solidFill>
                  <a:schemeClr val="bg1"/>
                </a:solidFill>
                <a:latin typeface="微软雅黑" charset="-122"/>
                <a:ea typeface="微软雅黑" charset="-122"/>
                <a:cs typeface="微软雅黑" charset="-122"/>
              </a:rPr>
              <a:t>1.1新增了五种请求方法：OPTIONS，PUT，DELETE，TRACE和CONNECT方法。</a:t>
            </a:r>
          </a:p>
        </p:txBody>
      </p:sp>
      <p:pic>
        <p:nvPicPr>
          <p:cNvPr id="7" name="图片 6"/>
          <p:cNvPicPr>
            <a:picLocks noChangeAspect="1"/>
          </p:cNvPicPr>
          <p:nvPr/>
        </p:nvPicPr>
        <p:blipFill>
          <a:blip r:embed="rId3"/>
          <a:stretch>
            <a:fillRect/>
          </a:stretch>
        </p:blipFill>
        <p:spPr>
          <a:xfrm>
            <a:off x="867410" y="3009265"/>
            <a:ext cx="7259320" cy="3426460"/>
          </a:xfrm>
          <a:prstGeom prst="rect">
            <a:avLst/>
          </a:prstGeom>
        </p:spPr>
      </p:pic>
      <p:sp>
        <p:nvSpPr>
          <p:cNvPr id="8" name="文本框 7"/>
          <p:cNvSpPr txBox="1"/>
          <p:nvPr/>
        </p:nvSpPr>
        <p:spPr>
          <a:xfrm>
            <a:off x="8789035" y="1028700"/>
            <a:ext cx="3025775" cy="4769485"/>
          </a:xfrm>
          <a:prstGeom prst="rect">
            <a:avLst/>
          </a:prstGeom>
          <a:noFill/>
        </p:spPr>
        <p:txBody>
          <a:bodyPr wrap="square" rtlCol="0" anchor="t">
            <a:spAutoFit/>
          </a:bodyPr>
          <a:lstStyle/>
          <a:p>
            <a:r>
              <a:rPr lang="zh-CN" altLang="en-US" sz="1600">
                <a:solidFill>
                  <a:schemeClr val="bg1"/>
                </a:solidFill>
                <a:latin typeface="微软雅黑" charset="-122"/>
                <a:ea typeface="微软雅黑" charset="-122"/>
                <a:cs typeface="微软雅黑" charset="-122"/>
              </a:rPr>
              <a:t>常用方法 是 get和post。</a:t>
            </a:r>
          </a:p>
          <a:p>
            <a:endParaRPr lang="zh-CN" altLang="en-US" sz="1600">
              <a:solidFill>
                <a:schemeClr val="bg1"/>
              </a:solidFill>
              <a:latin typeface="微软雅黑" charset="-122"/>
              <a:ea typeface="微软雅黑" charset="-122"/>
              <a:cs typeface="微软雅黑" charset="-122"/>
            </a:endParaRPr>
          </a:p>
          <a:p>
            <a:r>
              <a:rPr lang="zh-CN" altLang="en-US" sz="1600">
                <a:solidFill>
                  <a:schemeClr val="bg1"/>
                </a:solidFill>
                <a:latin typeface="微软雅黑" charset="-122"/>
                <a:ea typeface="微软雅黑" charset="-122"/>
                <a:cs typeface="微软雅黑" charset="-122"/>
              </a:rPr>
              <a:t>- `GET`</a:t>
            </a:r>
          </a:p>
          <a:p>
            <a:endParaRPr lang="zh-CN" altLang="en-US" sz="1600">
              <a:solidFill>
                <a:schemeClr val="bg1"/>
              </a:solidFill>
              <a:latin typeface="微软雅黑" charset="-122"/>
              <a:ea typeface="微软雅黑" charset="-122"/>
              <a:cs typeface="微软雅黑" charset="-122"/>
            </a:endParaRPr>
          </a:p>
          <a:p>
            <a:r>
              <a:rPr lang="zh-CN" altLang="en-US" sz="1600">
                <a:solidFill>
                  <a:schemeClr val="bg1"/>
                </a:solidFill>
                <a:latin typeface="微软雅黑" charset="-122"/>
                <a:ea typeface="微软雅黑" charset="-122"/>
                <a:cs typeface="微软雅黑" charset="-122"/>
              </a:rPr>
              <a:t>  其实简单来说，`GET`方法一般用来负责获取数据，或者将一些简短的数据放到URL参数中传递到服务器。比`POST`更加高效和方便。</a:t>
            </a:r>
          </a:p>
          <a:p>
            <a:endParaRPr lang="zh-CN" altLang="en-US" sz="1600">
              <a:solidFill>
                <a:schemeClr val="bg1"/>
              </a:solidFill>
              <a:latin typeface="微软雅黑" charset="-122"/>
              <a:ea typeface="微软雅黑" charset="-122"/>
              <a:cs typeface="微软雅黑" charset="-122"/>
            </a:endParaRPr>
          </a:p>
          <a:p>
            <a:r>
              <a:rPr lang="zh-CN" altLang="en-US" sz="1600">
                <a:solidFill>
                  <a:schemeClr val="bg1"/>
                </a:solidFill>
                <a:latin typeface="微软雅黑" charset="-122"/>
                <a:ea typeface="微软雅黑" charset="-122"/>
                <a:cs typeface="微软雅黑" charset="-122"/>
              </a:rPr>
              <a:t>- `POST`</a:t>
            </a:r>
          </a:p>
          <a:p>
            <a:endParaRPr lang="zh-CN" altLang="en-US" sz="1600">
              <a:solidFill>
                <a:schemeClr val="bg1"/>
              </a:solidFill>
              <a:latin typeface="微软雅黑" charset="-122"/>
              <a:ea typeface="微软雅黑" charset="-122"/>
              <a:cs typeface="微软雅黑" charset="-122"/>
            </a:endParaRPr>
          </a:p>
          <a:p>
            <a:r>
              <a:rPr lang="zh-CN" altLang="en-US" sz="1600">
                <a:solidFill>
                  <a:schemeClr val="bg1"/>
                </a:solidFill>
                <a:latin typeface="微软雅黑" charset="-122"/>
                <a:ea typeface="微软雅黑" charset="-122"/>
                <a:cs typeface="微软雅黑" charset="-122"/>
              </a:rPr>
              <a:t>  由于`GET`方法最多在url中携带1024字节数据，且将数据放到URL中传递太不安全，数据量大时URL也会变得冗长。所以传递数据量大或者安全性要求高的数据的时候，最好使用`POST`方法来传递数据。</a:t>
            </a:r>
          </a:p>
        </p:txBody>
      </p:sp>
    </p:spTree>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by="(-#ppt_w*2)" calcmode="lin" valueType="num">
                                      <p:cBhvr rctx="PPT">
                                        <p:cTn id="7" dur="300" autoRev="1" fill="hold">
                                          <p:stCondLst>
                                            <p:cond delay="0"/>
                                          </p:stCondLst>
                                        </p:cTn>
                                        <p:tgtEl>
                                          <p:spTgt spid="27"/>
                                        </p:tgtEl>
                                        <p:attrNameLst>
                                          <p:attrName>ppt_w</p:attrName>
                                        </p:attrNameLst>
                                      </p:cBhvr>
                                    </p:anim>
                                    <p:anim by="(#ppt_w*0.50)" calcmode="lin" valueType="num">
                                      <p:cBhvr>
                                        <p:cTn id="8" dur="300" decel="50000" autoRev="1" fill="hold">
                                          <p:stCondLst>
                                            <p:cond delay="0"/>
                                          </p:stCondLst>
                                        </p:cTn>
                                        <p:tgtEl>
                                          <p:spTgt spid="27"/>
                                        </p:tgtEl>
                                        <p:attrNameLst>
                                          <p:attrName>ppt_x</p:attrName>
                                        </p:attrNameLst>
                                      </p:cBhvr>
                                    </p:anim>
                                    <p:anim from="(-#ppt_h/2)" to="(#ppt_y)" calcmode="lin" valueType="num">
                                      <p:cBhvr>
                                        <p:cTn id="9" dur="600" fill="hold">
                                          <p:stCondLst>
                                            <p:cond delay="0"/>
                                          </p:stCondLst>
                                        </p:cTn>
                                        <p:tgtEl>
                                          <p:spTgt spid="27"/>
                                        </p:tgtEl>
                                        <p:attrNameLst>
                                          <p:attrName>ppt_y</p:attrName>
                                        </p:attrNameLst>
                                      </p:cBhvr>
                                    </p:anim>
                                    <p:animRot by="21600000">
                                      <p:cBhvr>
                                        <p:cTn id="10" dur="600" fill="hold">
                                          <p:stCondLst>
                                            <p:cond delay="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theme/theme1.xml><?xml version="1.0" encoding="utf-8"?>
<a:theme xmlns:a="http://schemas.openxmlformats.org/drawingml/2006/main" name="Office 主题">
  <a:themeElements>
    <a:clrScheme name="自定义 33">
      <a:dk1>
        <a:srgbClr val="000000"/>
      </a:dk1>
      <a:lt1>
        <a:srgbClr val="FFFFFF"/>
      </a:lt1>
      <a:dk2>
        <a:srgbClr val="000000"/>
      </a:dk2>
      <a:lt2>
        <a:srgbClr val="FEFEFE"/>
      </a:lt2>
      <a:accent1>
        <a:srgbClr val="F17700"/>
      </a:accent1>
      <a:accent2>
        <a:srgbClr val="DC2144"/>
      </a:accent2>
      <a:accent3>
        <a:srgbClr val="71CAE0"/>
      </a:accent3>
      <a:accent4>
        <a:srgbClr val="112D43"/>
      </a:accent4>
      <a:accent5>
        <a:srgbClr val="050F25"/>
      </a:accent5>
      <a:accent6>
        <a:srgbClr val="162D4E"/>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2207</Words>
  <Application>Microsoft Office PowerPoint</Application>
  <PresentationFormat>宽屏</PresentationFormat>
  <Paragraphs>252</Paragraphs>
  <Slides>31</Slides>
  <Notes>31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31</vt:i4>
      </vt:variant>
    </vt:vector>
  </HeadingPairs>
  <TitlesOfParts>
    <vt:vector size="39" baseType="lpstr">
      <vt:lpstr>南宋书局体</vt:lpstr>
      <vt:lpstr>宋体</vt:lpstr>
      <vt:lpstr>微软雅黑</vt:lpstr>
      <vt:lpstr>Arial</vt:lpstr>
      <vt:lpstr>Calibri</vt:lpstr>
      <vt:lpstr>Century Gothic</vt:lpstr>
      <vt:lpstr>Segoe UI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模板010.pptx</dc:title>
  <dc:creator/>
  <cp:lastModifiedBy/>
  <cp:revision>68</cp:revision>
  <dcterms:created xsi:type="dcterms:W3CDTF">2016-11-25T16:08:00Z</dcterms:created>
  <dcterms:modified xsi:type="dcterms:W3CDTF">2019-11-25T12:17:11Z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2052-10.1.0.5601</vt:lpwstr>
  </property>
</Properties>
</file>