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31"/>
  </p:notesMasterIdLst>
  <p:sldIdLst>
    <p:sldId id="256" r:id="rId15"/>
    <p:sldId id="257" r:id="rId16"/>
    <p:sldId id="298" r:id="rId17"/>
    <p:sldId id="296" r:id="rId18"/>
    <p:sldId id="297" r:id="rId19"/>
    <p:sldId id="299" r:id="rId20"/>
    <p:sldId id="301" r:id="rId21"/>
    <p:sldId id="302" r:id="rId22"/>
    <p:sldId id="304" r:id="rId23"/>
    <p:sldId id="289" r:id="rId24"/>
    <p:sldId id="290" r:id="rId25"/>
    <p:sldId id="291" r:id="rId26"/>
    <p:sldId id="293" r:id="rId27"/>
    <p:sldId id="294" r:id="rId28"/>
    <p:sldId id="295" r:id="rId29"/>
    <p:sldId id="286" r:id="rId30"/>
  </p:sldIdLst>
  <p:sldSz cx="12192000" cy="6858000"/>
  <p:notesSz cx="6858000" cy="9144000"/>
  <p:defaultTextStyle>
    <a:defPPr>
      <a:defRPr lang="en-GB"/>
    </a:defPPr>
    <a:lvl1pPr algn="l" defTabSz="598778"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990204" indent="-380848" algn="l" defTabSz="598778"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1523390" indent="-304678" algn="l" defTabSz="598778"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2132747" indent="-304678" algn="l" defTabSz="598778"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2742103" indent="-304678" algn="l" defTabSz="598778"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3046781" algn="l" defTabSz="1218712"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3656137" algn="l" defTabSz="1218712"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4265493" algn="l" defTabSz="1218712"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4874849" algn="l" defTabSz="1218712"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79"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91" autoAdjust="0"/>
  </p:normalViewPr>
  <p:slideViewPr>
    <p:cSldViewPr>
      <p:cViewPr varScale="1">
        <p:scale>
          <a:sx n="69" d="100"/>
          <a:sy n="69" d="100"/>
        </p:scale>
        <p:origin x="756" y="48"/>
      </p:cViewPr>
      <p:guideLst>
        <p:guide orient="horz" pos="2879"/>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BigPineapple\Desktop\abc.csv"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tes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BigPineapple\Desktop\abc.csv"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BigPineapple\Desktop\abcc.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数据表分布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Sheet5!$A$1:$A$4</c:f>
              <c:strCache>
                <c:ptCount val="4"/>
                <c:pt idx="0">
                  <c:v>接口表</c:v>
                </c:pt>
                <c:pt idx="1">
                  <c:v>接口分区表</c:v>
                </c:pt>
                <c:pt idx="2">
                  <c:v>码表</c:v>
                </c:pt>
                <c:pt idx="3">
                  <c:v>汇总表</c:v>
                </c:pt>
              </c:strCache>
            </c:strRef>
          </c:cat>
          <c:val>
            <c:numRef>
              <c:f>Sheet5!$B$1:$B$4</c:f>
              <c:numCache>
                <c:formatCode>General</c:formatCode>
                <c:ptCount val="4"/>
                <c:pt idx="0">
                  <c:v>120</c:v>
                </c:pt>
                <c:pt idx="1">
                  <c:v>66</c:v>
                </c:pt>
                <c:pt idx="2">
                  <c:v>89</c:v>
                </c:pt>
                <c:pt idx="3">
                  <c:v>574</c:v>
                </c:pt>
              </c:numCache>
            </c:numRef>
          </c:val>
        </c:ser>
        <c:dLbls>
          <c:showLegendKey val="0"/>
          <c:showVal val="0"/>
          <c:showCatName val="0"/>
          <c:showSerName val="0"/>
          <c:showPercent val="0"/>
          <c:showBubbleSize val="0"/>
        </c:dLbls>
        <c:gapWidth val="219"/>
        <c:overlap val="-27"/>
        <c:axId val="298520528"/>
        <c:axId val="298520920"/>
      </c:barChart>
      <c:catAx>
        <c:axId val="29852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520920"/>
        <c:crosses val="autoZero"/>
        <c:auto val="1"/>
        <c:lblAlgn val="ctr"/>
        <c:lblOffset val="100"/>
        <c:noMultiLvlLbl val="0"/>
      </c:catAx>
      <c:valAx>
        <c:axId val="298520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52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接口表日均增量数据</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a!$A$1:$A$66</c:f>
              <c:strCache>
                <c:ptCount val="66"/>
                <c:pt idx="0">
                  <c:v>tb_tms_mail_monitor.sql</c:v>
                </c:pt>
                <c:pt idx="1">
                  <c:v>tb_evt_route_bag_rela.sql</c:v>
                </c:pt>
                <c:pt idx="2">
                  <c:v>tb_evt_bag_mail_rela_sea.sql</c:v>
                </c:pt>
                <c:pt idx="3">
                  <c:v>tb_evt_bag_mail_rela_rec.sql</c:v>
                </c:pt>
                <c:pt idx="4">
                  <c:v>tb_evt_mail_clct.sql</c:v>
                </c:pt>
                <c:pt idx="5">
                  <c:v>tb_evt_mail_fedbak.sql</c:v>
                </c:pt>
                <c:pt idx="6">
                  <c:v>tb_evt_dlv.sql</c:v>
                </c:pt>
                <c:pt idx="7">
                  <c:v>tb_evt_nameadd_input.sql</c:v>
                </c:pt>
                <c:pt idx="8">
                  <c:v>tb_evt_mail_clct_w.sql</c:v>
                </c:pt>
                <c:pt idx="9">
                  <c:v>tb_fld_clct_handover.sql</c:v>
                </c:pt>
                <c:pt idx="10">
                  <c:v>tb_evt_nameadd_match.sql</c:v>
                </c:pt>
                <c:pt idx="11">
                  <c:v>tb_evt_khl_mail_trace.sql</c:v>
                </c:pt>
                <c:pt idx="12">
                  <c:v>tb_evt_dlv_w.sql</c:v>
                </c:pt>
                <c:pt idx="13">
                  <c:v>tb_fld_dlv_handover.sql</c:v>
                </c:pt>
                <c:pt idx="14">
                  <c:v>tb_evt_pseg_mail_rela.sql</c:v>
                </c:pt>
                <c:pt idx="15">
                  <c:v>tb_evt_dlv_out_mail.sql</c:v>
                </c:pt>
                <c:pt idx="16">
                  <c:v>tb_evt_etc_feedbak_mail.sql</c:v>
                </c:pt>
                <c:pt idx="17">
                  <c:v>tb_evt_pda_bar_send_rcv_info.sql</c:v>
                </c:pt>
                <c:pt idx="18">
                  <c:v>tb_evt_bag.sql</c:v>
                </c:pt>
                <c:pt idx="19">
                  <c:v>tb_mail_taobao_tianmao.sql</c:v>
                </c:pt>
                <c:pt idx="20">
                  <c:v>tb_evt_rec_etc_info.sql</c:v>
                </c:pt>
                <c:pt idx="21">
                  <c:v>tb_fin_mail_clct_fee.sql</c:v>
                </c:pt>
                <c:pt idx="22">
                  <c:v>tb_fact_pda_message_r_mid.sql</c:v>
                </c:pt>
                <c:pt idx="23">
                  <c:v>tb_evt_predes_mail.sql</c:v>
                </c:pt>
                <c:pt idx="24">
                  <c:v>tb_fact_pda_11183_task_mid.sql</c:v>
                </c:pt>
                <c:pt idx="25">
                  <c:v>tb_evt_mail_trace.sql</c:v>
                </c:pt>
                <c:pt idx="26">
                  <c:v>tb_eub_orders.sql</c:v>
                </c:pt>
                <c:pt idx="27">
                  <c:v>tb_evt_route.sql</c:v>
                </c:pt>
                <c:pt idx="28">
                  <c:v>tb_fact_pda_11183_order_mid.sql</c:v>
                </c:pt>
                <c:pt idx="29">
                  <c:v>tb_evt_mail_dzz_rela.sql</c:v>
                </c:pt>
                <c:pt idx="30">
                  <c:v>tb_evt_mail_bubble_audit.sql</c:v>
                </c:pt>
                <c:pt idx="31">
                  <c:v>tb_evt_pda_bar_seal_untie_info.sql</c:v>
                </c:pt>
                <c:pt idx="32">
                  <c:v>tb_evt_mail_commod.sql</c:v>
                </c:pt>
                <c:pt idx="33">
                  <c:v>tb_evt_nj_refu_info.sql</c:v>
                </c:pt>
                <c:pt idx="34">
                  <c:v>tb_evt_ypdj.sql</c:v>
                </c:pt>
                <c:pt idx="35">
                  <c:v>tb_evt_resdit_bag.sql</c:v>
                </c:pt>
                <c:pt idx="36">
                  <c:v>tb_evt_resdes_pkg.sql</c:v>
                </c:pt>
                <c:pt idx="37">
                  <c:v>tb_evt_resdes_pkg_trans.sql</c:v>
                </c:pt>
                <c:pt idx="38">
                  <c:v>tb_evt_pkg.sql</c:v>
                </c:pt>
                <c:pt idx="39">
                  <c:v>tb_evt_predes_pkg_trans.sql</c:v>
                </c:pt>
                <c:pt idx="40">
                  <c:v>tb_evt_rtn_dlv_mail_rela.sql</c:v>
                </c:pt>
                <c:pt idx="41">
                  <c:v>tb_evt_rtn_mail_cancel.sql</c:v>
                </c:pt>
                <c:pt idx="42">
                  <c:v>tb_evt_rtn_mail_fedbak.sql</c:v>
                </c:pt>
                <c:pt idx="43">
                  <c:v>tb_evt_rtn_mail_rela.sql</c:v>
                </c:pt>
                <c:pt idx="44">
                  <c:v>tb_evt_resdit_tnspt.sql</c:v>
                </c:pt>
                <c:pt idx="45">
                  <c:v>tb_evt_feedbak_mail.sql</c:v>
                </c:pt>
                <c:pt idx="46">
                  <c:v>tb_evt_rtn_mail.sql</c:v>
                </c:pt>
                <c:pt idx="47">
                  <c:v>tb_evt_aoc_info.sql</c:v>
                </c:pt>
                <c:pt idx="48">
                  <c:v>tb_evt_cardit_bag.sql</c:v>
                </c:pt>
                <c:pt idx="49">
                  <c:v>tb_evt_rtn_dlv.sql</c:v>
                </c:pt>
                <c:pt idx="50">
                  <c:v>tb_evt_cardit_tnspt.sql</c:v>
                </c:pt>
                <c:pt idx="51">
                  <c:v>tb_fin_expr_clct_fee.sql</c:v>
                </c:pt>
                <c:pt idx="52">
                  <c:v>tb_evt_bag_audit.sql</c:v>
                </c:pt>
                <c:pt idx="53">
                  <c:v>tb_evt_predes_contain.sql</c:v>
                </c:pt>
                <c:pt idx="54">
                  <c:v>tb_evt_predes_pkg.sql</c:v>
                </c:pt>
                <c:pt idx="55">
                  <c:v>tb_evt_resdes_contain.sql</c:v>
                </c:pt>
                <c:pt idx="56">
                  <c:v>tb_evt_resdes_contain_evt.sql</c:v>
                </c:pt>
                <c:pt idx="57">
                  <c:v>tb_evt_send_check_info.sql</c:v>
                </c:pt>
                <c:pt idx="58">
                  <c:v>tb_fact_11183_apeal.sql</c:v>
                </c:pt>
                <c:pt idx="59">
                  <c:v>tb_fin_traffic_bag_fee.sql</c:v>
                </c:pt>
                <c:pt idx="60">
                  <c:v>tb_api_orders.sql</c:v>
                </c:pt>
                <c:pt idx="61">
                  <c:v>tb_evt_air_mar_gather.sql</c:v>
                </c:pt>
                <c:pt idx="62">
                  <c:v>tb_evt_airline_info.sql</c:v>
                </c:pt>
                <c:pt idx="63">
                  <c:v>tb_evt_aoc_bussday_info.sql</c:v>
                </c:pt>
                <c:pt idx="64">
                  <c:v>tb_evt_aoc_loading_info.sql</c:v>
                </c:pt>
                <c:pt idx="65">
                  <c:v>tb_evt_attach_list.sql</c:v>
                </c:pt>
              </c:strCache>
            </c:strRef>
          </c:xVal>
          <c:yVal>
            <c:numRef>
              <c:f>a!$B$1:$B$66</c:f>
              <c:numCache>
                <c:formatCode>General</c:formatCode>
                <c:ptCount val="66"/>
                <c:pt idx="0">
                  <c:v>45648250</c:v>
                </c:pt>
                <c:pt idx="1">
                  <c:v>11556639</c:v>
                </c:pt>
                <c:pt idx="2">
                  <c:v>10224597</c:v>
                </c:pt>
                <c:pt idx="3">
                  <c:v>4728145</c:v>
                </c:pt>
                <c:pt idx="4">
                  <c:v>4236709</c:v>
                </c:pt>
                <c:pt idx="5">
                  <c:v>3801985</c:v>
                </c:pt>
                <c:pt idx="6">
                  <c:v>3709234</c:v>
                </c:pt>
                <c:pt idx="7">
                  <c:v>3413223</c:v>
                </c:pt>
                <c:pt idx="8">
                  <c:v>2900360</c:v>
                </c:pt>
                <c:pt idx="9">
                  <c:v>2895888</c:v>
                </c:pt>
                <c:pt idx="10">
                  <c:v>2807866</c:v>
                </c:pt>
                <c:pt idx="11">
                  <c:v>2486819</c:v>
                </c:pt>
                <c:pt idx="12">
                  <c:v>2319408</c:v>
                </c:pt>
                <c:pt idx="13">
                  <c:v>2304278</c:v>
                </c:pt>
                <c:pt idx="14">
                  <c:v>2229259</c:v>
                </c:pt>
                <c:pt idx="15">
                  <c:v>2221370</c:v>
                </c:pt>
                <c:pt idx="16">
                  <c:v>1926011</c:v>
                </c:pt>
                <c:pt idx="17">
                  <c:v>1791502</c:v>
                </c:pt>
                <c:pt idx="18">
                  <c:v>1340676</c:v>
                </c:pt>
                <c:pt idx="19">
                  <c:v>932995</c:v>
                </c:pt>
                <c:pt idx="20">
                  <c:v>849799</c:v>
                </c:pt>
                <c:pt idx="21">
                  <c:v>774713</c:v>
                </c:pt>
                <c:pt idx="22">
                  <c:v>470496</c:v>
                </c:pt>
                <c:pt idx="23">
                  <c:v>348818</c:v>
                </c:pt>
                <c:pt idx="24">
                  <c:v>310985</c:v>
                </c:pt>
                <c:pt idx="25">
                  <c:v>221131</c:v>
                </c:pt>
                <c:pt idx="26">
                  <c:v>170716</c:v>
                </c:pt>
                <c:pt idx="27">
                  <c:v>150730</c:v>
                </c:pt>
                <c:pt idx="28">
                  <c:v>126802</c:v>
                </c:pt>
                <c:pt idx="29">
                  <c:v>105555</c:v>
                </c:pt>
                <c:pt idx="30">
                  <c:v>78153</c:v>
                </c:pt>
                <c:pt idx="31">
                  <c:v>22853</c:v>
                </c:pt>
                <c:pt idx="32">
                  <c:v>18185</c:v>
                </c:pt>
                <c:pt idx="33">
                  <c:v>12060</c:v>
                </c:pt>
                <c:pt idx="34">
                  <c:v>10397</c:v>
                </c:pt>
                <c:pt idx="35">
                  <c:v>6139</c:v>
                </c:pt>
                <c:pt idx="36">
                  <c:v>5494</c:v>
                </c:pt>
                <c:pt idx="37">
                  <c:v>5321</c:v>
                </c:pt>
                <c:pt idx="38">
                  <c:v>3705</c:v>
                </c:pt>
                <c:pt idx="39">
                  <c:v>2164</c:v>
                </c:pt>
                <c:pt idx="40">
                  <c:v>1932</c:v>
                </c:pt>
                <c:pt idx="41">
                  <c:v>1894</c:v>
                </c:pt>
                <c:pt idx="42">
                  <c:v>1894</c:v>
                </c:pt>
                <c:pt idx="43">
                  <c:v>1326</c:v>
                </c:pt>
                <c:pt idx="44">
                  <c:v>1282</c:v>
                </c:pt>
                <c:pt idx="45">
                  <c:v>408</c:v>
                </c:pt>
                <c:pt idx="46">
                  <c:v>336</c:v>
                </c:pt>
                <c:pt idx="47">
                  <c:v>43</c:v>
                </c:pt>
                <c:pt idx="48">
                  <c:v>37</c:v>
                </c:pt>
                <c:pt idx="49">
                  <c:v>11</c:v>
                </c:pt>
                <c:pt idx="50">
                  <c:v>8</c:v>
                </c:pt>
                <c:pt idx="51">
                  <c:v>5</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numCache>
            </c:numRef>
          </c:yVal>
          <c:smooth val="0"/>
        </c:ser>
        <c:dLbls>
          <c:showLegendKey val="0"/>
          <c:showVal val="0"/>
          <c:showCatName val="0"/>
          <c:showSerName val="0"/>
          <c:showPercent val="0"/>
          <c:showBubbleSize val="0"/>
        </c:dLbls>
        <c:axId val="298522880"/>
        <c:axId val="298522096"/>
      </c:scatterChart>
      <c:valAx>
        <c:axId val="29852288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522096"/>
        <c:crosses val="autoZero"/>
        <c:crossBetween val="midCat"/>
      </c:valAx>
      <c:valAx>
        <c:axId val="29852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522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报表执行时间</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Sheet4!$A$1</c:f>
              <c:strCache>
                <c:ptCount val="1"/>
                <c:pt idx="0">
                  <c:v>TB_ALS_SD_TIMELIMIT_EXPT_MID_D.SQL</c:v>
                </c:pt>
              </c:strCache>
            </c:strRef>
          </c:tx>
          <c:spPr>
            <a:solidFill>
              <a:schemeClr val="accent1"/>
            </a:solidFill>
            <a:ln>
              <a:noFill/>
            </a:ln>
            <a:effectLst/>
          </c:spPr>
          <c:invertIfNegative val="0"/>
          <c:val>
            <c:numRef>
              <c:f>Sheet4!$B$1</c:f>
              <c:numCache>
                <c:formatCode>h:mm:ss</c:formatCode>
                <c:ptCount val="1"/>
                <c:pt idx="0">
                  <c:v>0.32435185185185184</c:v>
                </c:pt>
              </c:numCache>
            </c:numRef>
          </c:val>
        </c:ser>
        <c:ser>
          <c:idx val="1"/>
          <c:order val="1"/>
          <c:tx>
            <c:strRef>
              <c:f>Sheet4!$A$2</c:f>
              <c:strCache>
                <c:ptCount val="1"/>
                <c:pt idx="0">
                  <c:v>TB_FACT_GJVIP_1000_F.SQL</c:v>
                </c:pt>
              </c:strCache>
            </c:strRef>
          </c:tx>
          <c:spPr>
            <a:solidFill>
              <a:schemeClr val="accent2"/>
            </a:solidFill>
            <a:ln>
              <a:noFill/>
            </a:ln>
            <a:effectLst/>
          </c:spPr>
          <c:invertIfNegative val="0"/>
          <c:val>
            <c:numRef>
              <c:f>Sheet4!$B$2</c:f>
              <c:numCache>
                <c:formatCode>h:mm:ss</c:formatCode>
                <c:ptCount val="1"/>
                <c:pt idx="0">
                  <c:v>0.28922453703703704</c:v>
                </c:pt>
              </c:numCache>
            </c:numRef>
          </c:val>
        </c:ser>
        <c:ser>
          <c:idx val="2"/>
          <c:order val="2"/>
          <c:tx>
            <c:strRef>
              <c:f>Sheet4!$A$3</c:f>
              <c:strCache>
                <c:ptCount val="1"/>
                <c:pt idx="0">
                  <c:v>TB_FACT_MAIL_KHSX_NDAY_D.SQL</c:v>
                </c:pt>
              </c:strCache>
            </c:strRef>
          </c:tx>
          <c:spPr>
            <a:solidFill>
              <a:schemeClr val="accent3"/>
            </a:solidFill>
            <a:ln>
              <a:noFill/>
            </a:ln>
            <a:effectLst/>
          </c:spPr>
          <c:invertIfNegative val="0"/>
          <c:val>
            <c:numRef>
              <c:f>Sheet4!$B$3</c:f>
              <c:numCache>
                <c:formatCode>h:mm:ss</c:formatCode>
                <c:ptCount val="1"/>
                <c:pt idx="0">
                  <c:v>0.26606481481481481</c:v>
                </c:pt>
              </c:numCache>
            </c:numRef>
          </c:val>
        </c:ser>
        <c:ser>
          <c:idx val="3"/>
          <c:order val="3"/>
          <c:tx>
            <c:strRef>
              <c:f>Sheet4!$A$4</c:f>
              <c:strCache>
                <c:ptCount val="1"/>
                <c:pt idx="0">
                  <c:v>TB_FACT_GJ_EYB_GB_F.SQL</c:v>
                </c:pt>
              </c:strCache>
            </c:strRef>
          </c:tx>
          <c:spPr>
            <a:solidFill>
              <a:schemeClr val="accent4"/>
            </a:solidFill>
            <a:ln>
              <a:noFill/>
            </a:ln>
            <a:effectLst/>
          </c:spPr>
          <c:invertIfNegative val="0"/>
          <c:val>
            <c:numRef>
              <c:f>Sheet4!$B$4</c:f>
              <c:numCache>
                <c:formatCode>h:mm:ss</c:formatCode>
                <c:ptCount val="1"/>
                <c:pt idx="0">
                  <c:v>0.25884259259259262</c:v>
                </c:pt>
              </c:numCache>
            </c:numRef>
          </c:val>
        </c:ser>
        <c:ser>
          <c:idx val="4"/>
          <c:order val="4"/>
          <c:tx>
            <c:strRef>
              <c:f>Sheet4!$A$5</c:f>
              <c:strCache>
                <c:ptCount val="1"/>
                <c:pt idx="0">
                  <c:v>TB_FACT_GJTK_CONTAINER_ALERT_D.SQL</c:v>
                </c:pt>
              </c:strCache>
            </c:strRef>
          </c:tx>
          <c:spPr>
            <a:solidFill>
              <a:schemeClr val="accent5"/>
            </a:solidFill>
            <a:ln>
              <a:noFill/>
            </a:ln>
            <a:effectLst/>
          </c:spPr>
          <c:invertIfNegative val="0"/>
          <c:val>
            <c:numRef>
              <c:f>Sheet4!$B$5</c:f>
              <c:numCache>
                <c:formatCode>h:mm:ss</c:formatCode>
                <c:ptCount val="1"/>
                <c:pt idx="0">
                  <c:v>0.24160879629629628</c:v>
                </c:pt>
              </c:numCache>
            </c:numRef>
          </c:val>
        </c:ser>
        <c:ser>
          <c:idx val="5"/>
          <c:order val="5"/>
          <c:tx>
            <c:strRef>
              <c:f>Sheet4!$A$6</c:f>
              <c:strCache>
                <c:ptCount val="1"/>
                <c:pt idx="0">
                  <c:v>TB_FACT_OUT_NDAY_DELI_D.SQL</c:v>
                </c:pt>
              </c:strCache>
            </c:strRef>
          </c:tx>
          <c:spPr>
            <a:solidFill>
              <a:schemeClr val="accent6"/>
            </a:solidFill>
            <a:ln>
              <a:noFill/>
            </a:ln>
            <a:effectLst/>
          </c:spPr>
          <c:invertIfNegative val="0"/>
          <c:val>
            <c:numRef>
              <c:f>Sheet4!$B$6</c:f>
              <c:numCache>
                <c:formatCode>h:mm:ss</c:formatCode>
                <c:ptCount val="1"/>
                <c:pt idx="0">
                  <c:v>0.23693287037037036</c:v>
                </c:pt>
              </c:numCache>
            </c:numRef>
          </c:val>
        </c:ser>
        <c:ser>
          <c:idx val="6"/>
          <c:order val="6"/>
          <c:tx>
            <c:strRef>
              <c:f>Sheet4!$A$7</c:f>
              <c:strCache>
                <c:ptCount val="1"/>
                <c:pt idx="0">
                  <c:v>TB_FACT_MAIL_OUT_DIR_F.SQL</c:v>
                </c:pt>
              </c:strCache>
            </c:strRef>
          </c:tx>
          <c:spPr>
            <a:solidFill>
              <a:schemeClr val="accent1">
                <a:lumMod val="60000"/>
              </a:schemeClr>
            </a:solidFill>
            <a:ln>
              <a:noFill/>
            </a:ln>
            <a:effectLst/>
          </c:spPr>
          <c:invertIfNegative val="0"/>
          <c:val>
            <c:numRef>
              <c:f>Sheet4!$B$7</c:f>
              <c:numCache>
                <c:formatCode>h:mm:ss</c:formatCode>
                <c:ptCount val="1"/>
                <c:pt idx="0">
                  <c:v>0.23225694444444445</c:v>
                </c:pt>
              </c:numCache>
            </c:numRef>
          </c:val>
        </c:ser>
        <c:ser>
          <c:idx val="7"/>
          <c:order val="7"/>
          <c:tx>
            <c:strRef>
              <c:f>Sheet4!$A$8</c:f>
              <c:strCache>
                <c:ptCount val="1"/>
                <c:pt idx="0">
                  <c:v>TB_FACT_DELI_FB_ONLINE_D.SQL</c:v>
                </c:pt>
              </c:strCache>
            </c:strRef>
          </c:tx>
          <c:spPr>
            <a:solidFill>
              <a:schemeClr val="accent2">
                <a:lumMod val="60000"/>
              </a:schemeClr>
            </a:solidFill>
            <a:ln>
              <a:noFill/>
            </a:ln>
            <a:effectLst/>
          </c:spPr>
          <c:invertIfNegative val="0"/>
          <c:val>
            <c:numRef>
              <c:f>Sheet4!$B$8</c:f>
              <c:numCache>
                <c:formatCode>h:mm:ss</c:formatCode>
                <c:ptCount val="1"/>
                <c:pt idx="0">
                  <c:v>0.23166666666666669</c:v>
                </c:pt>
              </c:numCache>
            </c:numRef>
          </c:val>
        </c:ser>
        <c:ser>
          <c:idx val="8"/>
          <c:order val="8"/>
          <c:tx>
            <c:strRef>
              <c:f>Sheet4!$A$9</c:f>
              <c:strCache>
                <c:ptCount val="1"/>
                <c:pt idx="0">
                  <c:v>TB_FACT_MAIL_GJSD_NDAY_D.SQL</c:v>
                </c:pt>
              </c:strCache>
            </c:strRef>
          </c:tx>
          <c:spPr>
            <a:solidFill>
              <a:schemeClr val="accent3">
                <a:lumMod val="60000"/>
              </a:schemeClr>
            </a:solidFill>
            <a:ln>
              <a:noFill/>
            </a:ln>
            <a:effectLst/>
          </c:spPr>
          <c:invertIfNegative val="0"/>
          <c:val>
            <c:numRef>
              <c:f>Sheet4!$B$9</c:f>
              <c:numCache>
                <c:formatCode>h:mm:ss</c:formatCode>
                <c:ptCount val="1"/>
                <c:pt idx="0">
                  <c:v>0.22680555555555557</c:v>
                </c:pt>
              </c:numCache>
            </c:numRef>
          </c:val>
        </c:ser>
        <c:ser>
          <c:idx val="9"/>
          <c:order val="9"/>
          <c:tx>
            <c:strRef>
              <c:f>Sheet4!$A$10</c:f>
              <c:strCache>
                <c:ptCount val="1"/>
                <c:pt idx="0">
                  <c:v>TB_FACT_CENT_IN_LIMIT_RATE_D.SQL</c:v>
                </c:pt>
              </c:strCache>
            </c:strRef>
          </c:tx>
          <c:spPr>
            <a:solidFill>
              <a:schemeClr val="accent4">
                <a:lumMod val="60000"/>
              </a:schemeClr>
            </a:solidFill>
            <a:ln>
              <a:noFill/>
            </a:ln>
            <a:effectLst/>
          </c:spPr>
          <c:invertIfNegative val="0"/>
          <c:val>
            <c:numRef>
              <c:f>Sheet4!$B$10</c:f>
              <c:numCache>
                <c:formatCode>h:mm:ss</c:formatCode>
                <c:ptCount val="1"/>
                <c:pt idx="0">
                  <c:v>0.22471064814814815</c:v>
                </c:pt>
              </c:numCache>
            </c:numRef>
          </c:val>
        </c:ser>
        <c:ser>
          <c:idx val="10"/>
          <c:order val="10"/>
          <c:tx>
            <c:strRef>
              <c:f>Sheet4!$A$11</c:f>
              <c:strCache>
                <c:ptCount val="1"/>
                <c:pt idx="0">
                  <c:v>TB_FACT_MAIL_NAMEADD_INPUT_K.SQL</c:v>
                </c:pt>
              </c:strCache>
            </c:strRef>
          </c:tx>
          <c:spPr>
            <a:solidFill>
              <a:schemeClr val="accent5">
                <a:lumMod val="60000"/>
              </a:schemeClr>
            </a:solidFill>
            <a:ln>
              <a:noFill/>
            </a:ln>
            <a:effectLst/>
          </c:spPr>
          <c:invertIfNegative val="0"/>
          <c:val>
            <c:numRef>
              <c:f>Sheet4!$B$11</c:f>
              <c:numCache>
                <c:formatCode>h:mm:ss</c:formatCode>
                <c:ptCount val="1"/>
                <c:pt idx="0">
                  <c:v>0.22284722222222222</c:v>
                </c:pt>
              </c:numCache>
            </c:numRef>
          </c:val>
        </c:ser>
        <c:ser>
          <c:idx val="11"/>
          <c:order val="11"/>
          <c:tx>
            <c:strRef>
              <c:f>Sheet4!$A$12</c:f>
              <c:strCache>
                <c:ptCount val="1"/>
                <c:pt idx="0">
                  <c:v>TB_FACT_MAIL_I_NJ_D.SQL</c:v>
                </c:pt>
              </c:strCache>
            </c:strRef>
          </c:tx>
          <c:spPr>
            <a:solidFill>
              <a:schemeClr val="accent6">
                <a:lumMod val="60000"/>
              </a:schemeClr>
            </a:solidFill>
            <a:ln>
              <a:noFill/>
            </a:ln>
            <a:effectLst/>
          </c:spPr>
          <c:invertIfNegative val="0"/>
          <c:val>
            <c:numRef>
              <c:f>Sheet4!$B$12</c:f>
              <c:numCache>
                <c:formatCode>h:mm:ss</c:formatCode>
                <c:ptCount val="1"/>
                <c:pt idx="0">
                  <c:v>0.21711805555555555</c:v>
                </c:pt>
              </c:numCache>
            </c:numRef>
          </c:val>
        </c:ser>
        <c:ser>
          <c:idx val="12"/>
          <c:order val="12"/>
          <c:tx>
            <c:strRef>
              <c:f>Sheet4!$A$13</c:f>
              <c:strCache>
                <c:ptCount val="1"/>
                <c:pt idx="0">
                  <c:v>TB_FACT_MIN_FLIGHT_RATE_D.SQL</c:v>
                </c:pt>
              </c:strCache>
            </c:strRef>
          </c:tx>
          <c:spPr>
            <a:solidFill>
              <a:schemeClr val="accent1">
                <a:lumMod val="80000"/>
                <a:lumOff val="20000"/>
              </a:schemeClr>
            </a:solidFill>
            <a:ln>
              <a:noFill/>
            </a:ln>
            <a:effectLst/>
          </c:spPr>
          <c:invertIfNegative val="0"/>
          <c:val>
            <c:numRef>
              <c:f>Sheet4!$B$13</c:f>
              <c:numCache>
                <c:formatCode>h:mm:ss</c:formatCode>
                <c:ptCount val="1"/>
                <c:pt idx="0">
                  <c:v>0.21229166666666666</c:v>
                </c:pt>
              </c:numCache>
            </c:numRef>
          </c:val>
        </c:ser>
        <c:ser>
          <c:idx val="13"/>
          <c:order val="13"/>
          <c:tx>
            <c:strRef>
              <c:f>Sheet4!$A$14</c:f>
              <c:strCache>
                <c:ptCount val="1"/>
                <c:pt idx="0">
                  <c:v>TB_FACT_NEW_ECONOMY_NDAY_NEW_D.SQL</c:v>
                </c:pt>
              </c:strCache>
            </c:strRef>
          </c:tx>
          <c:spPr>
            <a:solidFill>
              <a:schemeClr val="accent2">
                <a:lumMod val="80000"/>
                <a:lumOff val="20000"/>
              </a:schemeClr>
            </a:solidFill>
            <a:ln>
              <a:noFill/>
            </a:ln>
            <a:effectLst/>
          </c:spPr>
          <c:invertIfNegative val="0"/>
          <c:val>
            <c:numRef>
              <c:f>Sheet4!$B$14</c:f>
              <c:numCache>
                <c:formatCode>h:mm:ss</c:formatCode>
                <c:ptCount val="1"/>
                <c:pt idx="0">
                  <c:v>0.21125000000000002</c:v>
                </c:pt>
              </c:numCache>
            </c:numRef>
          </c:val>
        </c:ser>
        <c:ser>
          <c:idx val="14"/>
          <c:order val="14"/>
          <c:tx>
            <c:strRef>
              <c:f>Sheet4!$A$15</c:f>
              <c:strCache>
                <c:ptCount val="1"/>
                <c:pt idx="0">
                  <c:v>TB_FACT_MAIL_JP_IN_D.SQL</c:v>
                </c:pt>
              </c:strCache>
            </c:strRef>
          </c:tx>
          <c:spPr>
            <a:solidFill>
              <a:schemeClr val="accent3">
                <a:lumMod val="80000"/>
                <a:lumOff val="20000"/>
              </a:schemeClr>
            </a:solidFill>
            <a:ln>
              <a:noFill/>
            </a:ln>
            <a:effectLst/>
          </c:spPr>
          <c:invertIfNegative val="0"/>
          <c:val>
            <c:numRef>
              <c:f>Sheet4!$B$15</c:f>
              <c:numCache>
                <c:formatCode>h:mm:ss</c:formatCode>
                <c:ptCount val="1"/>
                <c:pt idx="0">
                  <c:v>0.21059027777777775</c:v>
                </c:pt>
              </c:numCache>
            </c:numRef>
          </c:val>
        </c:ser>
        <c:ser>
          <c:idx val="15"/>
          <c:order val="15"/>
          <c:tx>
            <c:strRef>
              <c:f>Sheet4!$A$16</c:f>
              <c:strCache>
                <c:ptCount val="1"/>
                <c:pt idx="0">
                  <c:v>TB_FACT_DL_RCV_F.SQL</c:v>
                </c:pt>
              </c:strCache>
            </c:strRef>
          </c:tx>
          <c:spPr>
            <a:solidFill>
              <a:schemeClr val="accent4">
                <a:lumMod val="80000"/>
                <a:lumOff val="20000"/>
              </a:schemeClr>
            </a:solidFill>
            <a:ln>
              <a:noFill/>
            </a:ln>
            <a:effectLst/>
          </c:spPr>
          <c:invertIfNegative val="0"/>
          <c:val>
            <c:numRef>
              <c:f>Sheet4!$B$16</c:f>
              <c:numCache>
                <c:formatCode>h:mm:ss</c:formatCode>
                <c:ptCount val="1"/>
                <c:pt idx="0">
                  <c:v>0.2033912037037037</c:v>
                </c:pt>
              </c:numCache>
            </c:numRef>
          </c:val>
        </c:ser>
        <c:ser>
          <c:idx val="16"/>
          <c:order val="16"/>
          <c:tx>
            <c:strRef>
              <c:f>Sheet4!$A$17</c:f>
              <c:strCache>
                <c:ptCount val="1"/>
                <c:pt idx="0">
                  <c:v>TB_FACT_RECEIPT_ONLINE_D.SQL</c:v>
                </c:pt>
              </c:strCache>
            </c:strRef>
          </c:tx>
          <c:spPr>
            <a:solidFill>
              <a:schemeClr val="accent5">
                <a:lumMod val="80000"/>
                <a:lumOff val="20000"/>
              </a:schemeClr>
            </a:solidFill>
            <a:ln>
              <a:noFill/>
            </a:ln>
            <a:effectLst/>
          </c:spPr>
          <c:invertIfNegative val="0"/>
          <c:val>
            <c:numRef>
              <c:f>Sheet4!$B$17</c:f>
              <c:numCache>
                <c:formatCode>h:mm:ss</c:formatCode>
                <c:ptCount val="1"/>
                <c:pt idx="0">
                  <c:v>0.20196759259259259</c:v>
                </c:pt>
              </c:numCache>
            </c:numRef>
          </c:val>
        </c:ser>
        <c:ser>
          <c:idx val="17"/>
          <c:order val="17"/>
          <c:tx>
            <c:strRef>
              <c:f>Sheet4!$A$18</c:f>
              <c:strCache>
                <c:ptCount val="1"/>
                <c:pt idx="0">
                  <c:v>TB_FACT_YTB_DLV_CNT_D.SQL</c:v>
                </c:pt>
              </c:strCache>
            </c:strRef>
          </c:tx>
          <c:spPr>
            <a:solidFill>
              <a:schemeClr val="accent6">
                <a:lumMod val="80000"/>
                <a:lumOff val="20000"/>
              </a:schemeClr>
            </a:solidFill>
            <a:ln>
              <a:noFill/>
            </a:ln>
            <a:effectLst/>
          </c:spPr>
          <c:invertIfNegative val="0"/>
          <c:val>
            <c:numRef>
              <c:f>Sheet4!$B$18</c:f>
              <c:numCache>
                <c:formatCode>h:mm:ss</c:formatCode>
                <c:ptCount val="1"/>
                <c:pt idx="0">
                  <c:v>0.20185185185185184</c:v>
                </c:pt>
              </c:numCache>
            </c:numRef>
          </c:val>
        </c:ser>
        <c:ser>
          <c:idx val="18"/>
          <c:order val="18"/>
          <c:tx>
            <c:strRef>
              <c:f>Sheet4!$A$19</c:f>
              <c:strCache>
                <c:ptCount val="1"/>
                <c:pt idx="0">
                  <c:v>TB_FACT_MAIL_REC_CNT_D.SQL</c:v>
                </c:pt>
              </c:strCache>
            </c:strRef>
          </c:tx>
          <c:spPr>
            <a:solidFill>
              <a:schemeClr val="accent1">
                <a:lumMod val="80000"/>
              </a:schemeClr>
            </a:solidFill>
            <a:ln>
              <a:noFill/>
            </a:ln>
            <a:effectLst/>
          </c:spPr>
          <c:invertIfNegative val="0"/>
          <c:val>
            <c:numRef>
              <c:f>Sheet4!$B$19</c:f>
              <c:numCache>
                <c:formatCode>h:mm:ss</c:formatCode>
                <c:ptCount val="1"/>
                <c:pt idx="0">
                  <c:v>0.20123842592592592</c:v>
                </c:pt>
              </c:numCache>
            </c:numRef>
          </c:val>
        </c:ser>
        <c:ser>
          <c:idx val="19"/>
          <c:order val="19"/>
          <c:tx>
            <c:strRef>
              <c:f>Sheet4!$A$20</c:f>
              <c:strCache>
                <c:ptCount val="1"/>
                <c:pt idx="0">
                  <c:v>TB_FACT_RETURN_TIME_D.SQL</c:v>
                </c:pt>
              </c:strCache>
            </c:strRef>
          </c:tx>
          <c:spPr>
            <a:solidFill>
              <a:schemeClr val="accent2">
                <a:lumMod val="80000"/>
              </a:schemeClr>
            </a:solidFill>
            <a:ln>
              <a:noFill/>
            </a:ln>
            <a:effectLst/>
          </c:spPr>
          <c:invertIfNegative val="0"/>
          <c:val>
            <c:numRef>
              <c:f>Sheet4!$B$20</c:f>
              <c:numCache>
                <c:formatCode>h:mm:ss</c:formatCode>
                <c:ptCount val="1"/>
                <c:pt idx="0">
                  <c:v>0.19972222222222222</c:v>
                </c:pt>
              </c:numCache>
            </c:numRef>
          </c:val>
        </c:ser>
        <c:ser>
          <c:idx val="20"/>
          <c:order val="20"/>
          <c:tx>
            <c:strRef>
              <c:f>Sheet4!$A$21</c:f>
              <c:strCache>
                <c:ptCount val="1"/>
                <c:pt idx="0">
                  <c:v>TB_FACT_MAIL_HK_ETK_F.SQL</c:v>
                </c:pt>
              </c:strCache>
            </c:strRef>
          </c:tx>
          <c:spPr>
            <a:solidFill>
              <a:schemeClr val="accent3">
                <a:lumMod val="80000"/>
              </a:schemeClr>
            </a:solidFill>
            <a:ln>
              <a:noFill/>
            </a:ln>
            <a:effectLst/>
          </c:spPr>
          <c:invertIfNegative val="0"/>
          <c:val>
            <c:numRef>
              <c:f>Sheet4!$B$21</c:f>
              <c:numCache>
                <c:formatCode>h:mm:ss</c:formatCode>
                <c:ptCount val="1"/>
                <c:pt idx="0">
                  <c:v>0.19854166666666664</c:v>
                </c:pt>
              </c:numCache>
            </c:numRef>
          </c:val>
        </c:ser>
        <c:ser>
          <c:idx val="21"/>
          <c:order val="21"/>
          <c:tx>
            <c:strRef>
              <c:f>Sheet4!$A$22</c:f>
              <c:strCache>
                <c:ptCount val="1"/>
                <c:pt idx="0">
                  <c:v>TB_FACT_WZ_MAIL_DIR_D.SQL</c:v>
                </c:pt>
              </c:strCache>
            </c:strRef>
          </c:tx>
          <c:spPr>
            <a:solidFill>
              <a:schemeClr val="accent4">
                <a:lumMod val="80000"/>
              </a:schemeClr>
            </a:solidFill>
            <a:ln>
              <a:noFill/>
            </a:ln>
            <a:effectLst/>
          </c:spPr>
          <c:invertIfNegative val="0"/>
          <c:val>
            <c:numRef>
              <c:f>Sheet4!$B$22</c:f>
              <c:numCache>
                <c:formatCode>h:mm:ss</c:formatCode>
                <c:ptCount val="1"/>
                <c:pt idx="0">
                  <c:v>0.19525462962962961</c:v>
                </c:pt>
              </c:numCache>
            </c:numRef>
          </c:val>
        </c:ser>
        <c:ser>
          <c:idx val="22"/>
          <c:order val="22"/>
          <c:tx>
            <c:strRef>
              <c:f>Sheet4!$A$23</c:f>
              <c:strCache>
                <c:ptCount val="1"/>
                <c:pt idx="0">
                  <c:v>TB_FACT_PUYOU_NODLV_F.SQL</c:v>
                </c:pt>
              </c:strCache>
            </c:strRef>
          </c:tx>
          <c:spPr>
            <a:solidFill>
              <a:schemeClr val="accent5">
                <a:lumMod val="80000"/>
              </a:schemeClr>
            </a:solidFill>
            <a:ln>
              <a:noFill/>
            </a:ln>
            <a:effectLst/>
          </c:spPr>
          <c:invertIfNegative val="0"/>
          <c:val>
            <c:numRef>
              <c:f>Sheet4!$B$23</c:f>
              <c:numCache>
                <c:formatCode>h:mm:ss</c:formatCode>
                <c:ptCount val="1"/>
                <c:pt idx="0">
                  <c:v>0.19523148148148148</c:v>
                </c:pt>
              </c:numCache>
            </c:numRef>
          </c:val>
        </c:ser>
        <c:ser>
          <c:idx val="23"/>
          <c:order val="23"/>
          <c:tx>
            <c:strRef>
              <c:f>Sheet4!$A$24</c:f>
              <c:strCache>
                <c:ptCount val="1"/>
                <c:pt idx="0">
                  <c:v>TB_FACT_YL_MAIL_TIME_D.SQL</c:v>
                </c:pt>
              </c:strCache>
            </c:strRef>
          </c:tx>
          <c:spPr>
            <a:solidFill>
              <a:schemeClr val="accent6">
                <a:lumMod val="80000"/>
              </a:schemeClr>
            </a:solidFill>
            <a:ln>
              <a:noFill/>
            </a:ln>
            <a:effectLst/>
          </c:spPr>
          <c:invertIfNegative val="0"/>
          <c:val>
            <c:numRef>
              <c:f>Sheet4!$B$24</c:f>
              <c:numCache>
                <c:formatCode>h:mm:ss</c:formatCode>
                <c:ptCount val="1"/>
                <c:pt idx="0">
                  <c:v>0.19494212962962965</c:v>
                </c:pt>
              </c:numCache>
            </c:numRef>
          </c:val>
        </c:ser>
        <c:ser>
          <c:idx val="24"/>
          <c:order val="24"/>
          <c:tx>
            <c:strRef>
              <c:f>Sheet4!$A$25</c:f>
              <c:strCache>
                <c:ptCount val="1"/>
                <c:pt idx="0">
                  <c:v>TB_FACT_PUYOU_NOREC_F.SQL</c:v>
                </c:pt>
              </c:strCache>
            </c:strRef>
          </c:tx>
          <c:spPr>
            <a:solidFill>
              <a:schemeClr val="accent1">
                <a:lumMod val="60000"/>
                <a:lumOff val="40000"/>
              </a:schemeClr>
            </a:solidFill>
            <a:ln>
              <a:noFill/>
            </a:ln>
            <a:effectLst/>
          </c:spPr>
          <c:invertIfNegative val="0"/>
          <c:val>
            <c:numRef>
              <c:f>Sheet4!$B$25</c:f>
              <c:numCache>
                <c:formatCode>h:mm:ss</c:formatCode>
                <c:ptCount val="1"/>
                <c:pt idx="0">
                  <c:v>0.19224537037037037</c:v>
                </c:pt>
              </c:numCache>
            </c:numRef>
          </c:val>
        </c:ser>
        <c:ser>
          <c:idx val="25"/>
          <c:order val="25"/>
          <c:tx>
            <c:strRef>
              <c:f>Sheet4!$A$26</c:f>
              <c:strCache>
                <c:ptCount val="1"/>
                <c:pt idx="0">
                  <c:v>TB_FACT_HKKD_DLV_RESPONSE_F.SQL</c:v>
                </c:pt>
              </c:strCache>
            </c:strRef>
          </c:tx>
          <c:spPr>
            <a:solidFill>
              <a:schemeClr val="accent2">
                <a:lumMod val="60000"/>
                <a:lumOff val="40000"/>
              </a:schemeClr>
            </a:solidFill>
            <a:ln>
              <a:noFill/>
            </a:ln>
            <a:effectLst/>
          </c:spPr>
          <c:invertIfNegative val="0"/>
          <c:val>
            <c:numRef>
              <c:f>Sheet4!$B$26</c:f>
              <c:numCache>
                <c:formatCode>h:mm:ss</c:formatCode>
                <c:ptCount val="1"/>
                <c:pt idx="0">
                  <c:v>0.19057870370370369</c:v>
                </c:pt>
              </c:numCache>
            </c:numRef>
          </c:val>
        </c:ser>
        <c:ser>
          <c:idx val="26"/>
          <c:order val="26"/>
          <c:tx>
            <c:strRef>
              <c:f>Sheet4!$A$27</c:f>
              <c:strCache>
                <c:ptCount val="1"/>
                <c:pt idx="0">
                  <c:v>TB_FACT_73_OUT_MAIL_NDAY_D.SQL</c:v>
                </c:pt>
              </c:strCache>
            </c:strRef>
          </c:tx>
          <c:spPr>
            <a:solidFill>
              <a:schemeClr val="accent3">
                <a:lumMod val="60000"/>
                <a:lumOff val="40000"/>
              </a:schemeClr>
            </a:solidFill>
            <a:ln>
              <a:noFill/>
            </a:ln>
            <a:effectLst/>
          </c:spPr>
          <c:invertIfNegative val="0"/>
          <c:val>
            <c:numRef>
              <c:f>Sheet4!$B$27</c:f>
              <c:numCache>
                <c:formatCode>h:mm:ss</c:formatCode>
                <c:ptCount val="1"/>
                <c:pt idx="0">
                  <c:v>0.19024305555555557</c:v>
                </c:pt>
              </c:numCache>
            </c:numRef>
          </c:val>
        </c:ser>
        <c:ser>
          <c:idx val="27"/>
          <c:order val="27"/>
          <c:tx>
            <c:strRef>
              <c:f>Sheet4!$A$28</c:f>
              <c:strCache>
                <c:ptCount val="1"/>
                <c:pt idx="0">
                  <c:v>TB_FACT_NJ_CENTER_CLCT_D.SQL</c:v>
                </c:pt>
              </c:strCache>
            </c:strRef>
          </c:tx>
          <c:spPr>
            <a:solidFill>
              <a:schemeClr val="accent4">
                <a:lumMod val="60000"/>
                <a:lumOff val="40000"/>
              </a:schemeClr>
            </a:solidFill>
            <a:ln>
              <a:noFill/>
            </a:ln>
            <a:effectLst/>
          </c:spPr>
          <c:invertIfNegative val="0"/>
          <c:val>
            <c:numRef>
              <c:f>Sheet4!$B$28</c:f>
              <c:numCache>
                <c:formatCode>h:mm:ss</c:formatCode>
                <c:ptCount val="1"/>
                <c:pt idx="0">
                  <c:v>0.1895486111111111</c:v>
                </c:pt>
              </c:numCache>
            </c:numRef>
          </c:val>
        </c:ser>
        <c:ser>
          <c:idx val="28"/>
          <c:order val="28"/>
          <c:tx>
            <c:strRef>
              <c:f>Sheet4!$A$29</c:f>
              <c:strCache>
                <c:ptCount val="1"/>
                <c:pt idx="0">
                  <c:v>TB_FACT_DL_DLV_FK_F.SQL</c:v>
                </c:pt>
              </c:strCache>
            </c:strRef>
          </c:tx>
          <c:spPr>
            <a:solidFill>
              <a:schemeClr val="accent5">
                <a:lumMod val="60000"/>
                <a:lumOff val="40000"/>
              </a:schemeClr>
            </a:solidFill>
            <a:ln>
              <a:noFill/>
            </a:ln>
            <a:effectLst/>
          </c:spPr>
          <c:invertIfNegative val="0"/>
          <c:val>
            <c:numRef>
              <c:f>Sheet4!$B$29</c:f>
              <c:numCache>
                <c:formatCode>h:mm:ss</c:formatCode>
                <c:ptCount val="1"/>
                <c:pt idx="0">
                  <c:v>0.18756944444444446</c:v>
                </c:pt>
              </c:numCache>
            </c:numRef>
          </c:val>
        </c:ser>
        <c:ser>
          <c:idx val="29"/>
          <c:order val="29"/>
          <c:tx>
            <c:strRef>
              <c:f>Sheet4!$A$30</c:f>
              <c:strCache>
                <c:ptCount val="1"/>
                <c:pt idx="0">
                  <c:v>TB_FACT_MAIL_REC_SEA_NEW_D.SQL</c:v>
                </c:pt>
              </c:strCache>
            </c:strRef>
          </c:tx>
          <c:spPr>
            <a:solidFill>
              <a:schemeClr val="accent6">
                <a:lumMod val="60000"/>
                <a:lumOff val="40000"/>
              </a:schemeClr>
            </a:solidFill>
            <a:ln>
              <a:noFill/>
            </a:ln>
            <a:effectLst/>
          </c:spPr>
          <c:invertIfNegative val="0"/>
          <c:val>
            <c:numRef>
              <c:f>Sheet4!$B$30</c:f>
              <c:numCache>
                <c:formatCode>h:mm:ss</c:formatCode>
                <c:ptCount val="1"/>
                <c:pt idx="0">
                  <c:v>0.18708333333333335</c:v>
                </c:pt>
              </c:numCache>
            </c:numRef>
          </c:val>
        </c:ser>
        <c:ser>
          <c:idx val="30"/>
          <c:order val="30"/>
          <c:tx>
            <c:strRef>
              <c:f>Sheet4!$A$31</c:f>
              <c:strCache>
                <c:ptCount val="1"/>
                <c:pt idx="0">
                  <c:v>TB_FACT_REC_UNDLVI_YL_F.SQL</c:v>
                </c:pt>
              </c:strCache>
            </c:strRef>
          </c:tx>
          <c:spPr>
            <a:solidFill>
              <a:schemeClr val="accent1">
                <a:lumMod val="50000"/>
              </a:schemeClr>
            </a:solidFill>
            <a:ln>
              <a:noFill/>
            </a:ln>
            <a:effectLst/>
          </c:spPr>
          <c:invertIfNegative val="0"/>
          <c:val>
            <c:numRef>
              <c:f>Sheet4!$B$31</c:f>
              <c:numCache>
                <c:formatCode>h:mm:ss</c:formatCode>
                <c:ptCount val="1"/>
                <c:pt idx="0">
                  <c:v>0.18498842592592593</c:v>
                </c:pt>
              </c:numCache>
            </c:numRef>
          </c:val>
        </c:ser>
        <c:ser>
          <c:idx val="31"/>
          <c:order val="31"/>
          <c:tx>
            <c:strRef>
              <c:f>Sheet4!$A$32</c:f>
              <c:strCache>
                <c:ptCount val="1"/>
                <c:pt idx="0">
                  <c:v>TB_FACT_YTB_IN_NOT_DEAL_D.SQL</c:v>
                </c:pt>
              </c:strCache>
            </c:strRef>
          </c:tx>
          <c:spPr>
            <a:solidFill>
              <a:schemeClr val="accent2">
                <a:lumMod val="50000"/>
              </a:schemeClr>
            </a:solidFill>
            <a:ln>
              <a:noFill/>
            </a:ln>
            <a:effectLst/>
          </c:spPr>
          <c:invertIfNegative val="0"/>
          <c:val>
            <c:numRef>
              <c:f>Sheet4!$B$32</c:f>
              <c:numCache>
                <c:formatCode>h:mm:ss</c:formatCode>
                <c:ptCount val="1"/>
                <c:pt idx="0">
                  <c:v>0.18307870370370372</c:v>
                </c:pt>
              </c:numCache>
            </c:numRef>
          </c:val>
        </c:ser>
        <c:ser>
          <c:idx val="32"/>
          <c:order val="32"/>
          <c:tx>
            <c:strRef>
              <c:f>Sheet4!$A$33</c:f>
              <c:strCache>
                <c:ptCount val="1"/>
                <c:pt idx="0">
                  <c:v>TB_FACT_PDA_CLCT_DLV_D.SQL</c:v>
                </c:pt>
              </c:strCache>
            </c:strRef>
          </c:tx>
          <c:spPr>
            <a:solidFill>
              <a:schemeClr val="accent3">
                <a:lumMod val="50000"/>
              </a:schemeClr>
            </a:solidFill>
            <a:ln>
              <a:noFill/>
            </a:ln>
            <a:effectLst/>
          </c:spPr>
          <c:invertIfNegative val="0"/>
          <c:val>
            <c:numRef>
              <c:f>Sheet4!$B$33</c:f>
              <c:numCache>
                <c:formatCode>h:mm:ss</c:formatCode>
                <c:ptCount val="1"/>
                <c:pt idx="0">
                  <c:v>0.1824537037037037</c:v>
                </c:pt>
              </c:numCache>
            </c:numRef>
          </c:val>
        </c:ser>
        <c:ser>
          <c:idx val="33"/>
          <c:order val="33"/>
          <c:tx>
            <c:strRef>
              <c:f>Sheet4!$A$34</c:f>
              <c:strCache>
                <c:ptCount val="1"/>
                <c:pt idx="0">
                  <c:v>TB_FACT_DL_DLV_JS_F.SQL</c:v>
                </c:pt>
              </c:strCache>
            </c:strRef>
          </c:tx>
          <c:spPr>
            <a:solidFill>
              <a:schemeClr val="accent4">
                <a:lumMod val="50000"/>
              </a:schemeClr>
            </a:solidFill>
            <a:ln>
              <a:noFill/>
            </a:ln>
            <a:effectLst/>
          </c:spPr>
          <c:invertIfNegative val="0"/>
          <c:val>
            <c:numRef>
              <c:f>Sheet4!$B$34</c:f>
              <c:numCache>
                <c:formatCode>h:mm:ss</c:formatCode>
                <c:ptCount val="1"/>
                <c:pt idx="0">
                  <c:v>0.18221064814814814</c:v>
                </c:pt>
              </c:numCache>
            </c:numRef>
          </c:val>
        </c:ser>
        <c:ser>
          <c:idx val="34"/>
          <c:order val="34"/>
          <c:tx>
            <c:strRef>
              <c:f>Sheet4!$A$35</c:f>
              <c:strCache>
                <c:ptCount val="1"/>
                <c:pt idx="0">
                  <c:v>TB_FACT_OPEN_ONLINE_TIME_D.SQL</c:v>
                </c:pt>
              </c:strCache>
            </c:strRef>
          </c:tx>
          <c:spPr>
            <a:solidFill>
              <a:schemeClr val="accent5">
                <a:lumMod val="50000"/>
              </a:schemeClr>
            </a:solidFill>
            <a:ln>
              <a:noFill/>
            </a:ln>
            <a:effectLst/>
          </c:spPr>
          <c:invertIfNegative val="0"/>
          <c:val>
            <c:numRef>
              <c:f>Sheet4!$B$35</c:f>
              <c:numCache>
                <c:formatCode>h:mm:ss</c:formatCode>
                <c:ptCount val="1"/>
                <c:pt idx="0">
                  <c:v>0.1814699074074074</c:v>
                </c:pt>
              </c:numCache>
            </c:numRef>
          </c:val>
        </c:ser>
        <c:ser>
          <c:idx val="35"/>
          <c:order val="35"/>
          <c:tx>
            <c:strRef>
              <c:f>Sheet4!$A$36</c:f>
              <c:strCache>
                <c:ptCount val="1"/>
                <c:pt idx="0">
                  <c:v>TB_FACT_RECEIPT_NORM_D.SQL</c:v>
                </c:pt>
              </c:strCache>
            </c:strRef>
          </c:tx>
          <c:spPr>
            <a:solidFill>
              <a:schemeClr val="accent6">
                <a:lumMod val="50000"/>
              </a:schemeClr>
            </a:solidFill>
            <a:ln>
              <a:noFill/>
            </a:ln>
            <a:effectLst/>
          </c:spPr>
          <c:invertIfNegative val="0"/>
          <c:val>
            <c:numRef>
              <c:f>Sheet4!$B$36</c:f>
              <c:numCache>
                <c:formatCode>h:mm:ss</c:formatCode>
                <c:ptCount val="1"/>
                <c:pt idx="0">
                  <c:v>0.18065972222222224</c:v>
                </c:pt>
              </c:numCache>
            </c:numRef>
          </c:val>
        </c:ser>
        <c:ser>
          <c:idx val="36"/>
          <c:order val="36"/>
          <c:tx>
            <c:strRef>
              <c:f>Sheet4!$A$37</c:f>
              <c:strCache>
                <c:ptCount val="1"/>
                <c:pt idx="0">
                  <c:v>TB_FACT_OTOI_NDAY_DELI_D.SQL</c:v>
                </c:pt>
              </c:strCache>
            </c:strRef>
          </c:tx>
          <c:spPr>
            <a:solidFill>
              <a:schemeClr val="accent1">
                <a:lumMod val="70000"/>
                <a:lumOff val="30000"/>
              </a:schemeClr>
            </a:solidFill>
            <a:ln>
              <a:noFill/>
            </a:ln>
            <a:effectLst/>
          </c:spPr>
          <c:invertIfNegative val="0"/>
          <c:val>
            <c:numRef>
              <c:f>Sheet4!$B$37</c:f>
              <c:numCache>
                <c:formatCode>h:mm:ss</c:formatCode>
                <c:ptCount val="1"/>
                <c:pt idx="0">
                  <c:v>0.17818287037037037</c:v>
                </c:pt>
              </c:numCache>
            </c:numRef>
          </c:val>
        </c:ser>
        <c:ser>
          <c:idx val="37"/>
          <c:order val="37"/>
          <c:tx>
            <c:strRef>
              <c:f>Sheet4!$A$38</c:f>
              <c:strCache>
                <c:ptCount val="1"/>
                <c:pt idx="0">
                  <c:v>TB_FACT_YTB_LS_ONTIME_D.SQL</c:v>
                </c:pt>
              </c:strCache>
            </c:strRef>
          </c:tx>
          <c:spPr>
            <a:solidFill>
              <a:schemeClr val="accent2">
                <a:lumMod val="70000"/>
                <a:lumOff val="30000"/>
              </a:schemeClr>
            </a:solidFill>
            <a:ln>
              <a:noFill/>
            </a:ln>
            <a:effectLst/>
          </c:spPr>
          <c:invertIfNegative val="0"/>
          <c:val>
            <c:numRef>
              <c:f>Sheet4!$B$38</c:f>
              <c:numCache>
                <c:formatCode>h:mm:ss</c:formatCode>
                <c:ptCount val="1"/>
                <c:pt idx="0">
                  <c:v>0.17739583333333334</c:v>
                </c:pt>
              </c:numCache>
            </c:numRef>
          </c:val>
        </c:ser>
        <c:ser>
          <c:idx val="38"/>
          <c:order val="38"/>
          <c:tx>
            <c:strRef>
              <c:f>Sheet4!$A$39</c:f>
              <c:strCache>
                <c:ptCount val="1"/>
                <c:pt idx="0">
                  <c:v>TB_FACT_YTB_MONITOR_IN_D.SQL</c:v>
                </c:pt>
              </c:strCache>
            </c:strRef>
          </c:tx>
          <c:spPr>
            <a:solidFill>
              <a:schemeClr val="accent3">
                <a:lumMod val="70000"/>
                <a:lumOff val="30000"/>
              </a:schemeClr>
            </a:solidFill>
            <a:ln>
              <a:noFill/>
            </a:ln>
            <a:effectLst/>
          </c:spPr>
          <c:invertIfNegative val="0"/>
          <c:val>
            <c:numRef>
              <c:f>Sheet4!$B$39</c:f>
              <c:numCache>
                <c:formatCode>h:mm:ss</c:formatCode>
                <c:ptCount val="1"/>
                <c:pt idx="0">
                  <c:v>0.17649305555555558</c:v>
                </c:pt>
              </c:numCache>
            </c:numRef>
          </c:val>
        </c:ser>
        <c:ser>
          <c:idx val="39"/>
          <c:order val="39"/>
          <c:tx>
            <c:strRef>
              <c:f>Sheet4!$A$40</c:f>
              <c:strCache>
                <c:ptCount val="1"/>
                <c:pt idx="0">
                  <c:v>TB_FACT_NJ_JS_NO_ARRIVE_D.SQL</c:v>
                </c:pt>
              </c:strCache>
            </c:strRef>
          </c:tx>
          <c:spPr>
            <a:solidFill>
              <a:schemeClr val="accent4">
                <a:lumMod val="70000"/>
                <a:lumOff val="30000"/>
              </a:schemeClr>
            </a:solidFill>
            <a:ln>
              <a:noFill/>
            </a:ln>
            <a:effectLst/>
          </c:spPr>
          <c:invertIfNegative val="0"/>
          <c:val>
            <c:numRef>
              <c:f>Sheet4!$B$40</c:f>
              <c:numCache>
                <c:formatCode>h:mm:ss</c:formatCode>
                <c:ptCount val="1"/>
                <c:pt idx="0">
                  <c:v>0.17482638888888891</c:v>
                </c:pt>
              </c:numCache>
            </c:numRef>
          </c:val>
        </c:ser>
        <c:ser>
          <c:idx val="40"/>
          <c:order val="40"/>
          <c:tx>
            <c:strRef>
              <c:f>Sheet4!$A$41</c:f>
              <c:strCache>
                <c:ptCount val="1"/>
                <c:pt idx="0">
                  <c:v>TB_FACT_YTB_CLCT_CNT_K.SQL</c:v>
                </c:pt>
              </c:strCache>
            </c:strRef>
          </c:tx>
          <c:spPr>
            <a:solidFill>
              <a:schemeClr val="accent5">
                <a:lumMod val="70000"/>
                <a:lumOff val="30000"/>
              </a:schemeClr>
            </a:solidFill>
            <a:ln>
              <a:noFill/>
            </a:ln>
            <a:effectLst/>
          </c:spPr>
          <c:invertIfNegative val="0"/>
          <c:val>
            <c:numRef>
              <c:f>Sheet4!$B$41</c:f>
              <c:numCache>
                <c:formatCode>h:mm:ss</c:formatCode>
                <c:ptCount val="1"/>
                <c:pt idx="0">
                  <c:v>0.17063657407407407</c:v>
                </c:pt>
              </c:numCache>
            </c:numRef>
          </c:val>
        </c:ser>
        <c:ser>
          <c:idx val="41"/>
          <c:order val="41"/>
          <c:tx>
            <c:strRef>
              <c:f>Sheet4!$A$42</c:f>
              <c:strCache>
                <c:ptCount val="1"/>
                <c:pt idx="0">
                  <c:v>TB_FACT_TIANMAO_D.SQL</c:v>
                </c:pt>
              </c:strCache>
            </c:strRef>
          </c:tx>
          <c:spPr>
            <a:solidFill>
              <a:schemeClr val="accent6">
                <a:lumMod val="70000"/>
                <a:lumOff val="30000"/>
              </a:schemeClr>
            </a:solidFill>
            <a:ln>
              <a:noFill/>
            </a:ln>
            <a:effectLst/>
          </c:spPr>
          <c:invertIfNegative val="0"/>
          <c:val>
            <c:numRef>
              <c:f>Sheet4!$B$42</c:f>
              <c:numCache>
                <c:formatCode>h:mm:ss</c:formatCode>
                <c:ptCount val="1"/>
                <c:pt idx="0">
                  <c:v>0.1628009259259259</c:v>
                </c:pt>
              </c:numCache>
            </c:numRef>
          </c:val>
        </c:ser>
        <c:ser>
          <c:idx val="42"/>
          <c:order val="42"/>
          <c:tx>
            <c:strRef>
              <c:f>Sheet4!$A$43</c:f>
              <c:strCache>
                <c:ptCount val="1"/>
                <c:pt idx="0">
                  <c:v>TB_FACT_SEAL_ONLINE_TIME_D.SQL</c:v>
                </c:pt>
              </c:strCache>
            </c:strRef>
          </c:tx>
          <c:spPr>
            <a:solidFill>
              <a:schemeClr val="accent1">
                <a:lumMod val="70000"/>
              </a:schemeClr>
            </a:solidFill>
            <a:ln>
              <a:noFill/>
            </a:ln>
            <a:effectLst/>
          </c:spPr>
          <c:invertIfNegative val="0"/>
          <c:val>
            <c:numRef>
              <c:f>Sheet4!$B$43</c:f>
              <c:numCache>
                <c:formatCode>h:mm:ss</c:formatCode>
                <c:ptCount val="1"/>
                <c:pt idx="0">
                  <c:v>0.16270833333333332</c:v>
                </c:pt>
              </c:numCache>
            </c:numRef>
          </c:val>
        </c:ser>
        <c:ser>
          <c:idx val="43"/>
          <c:order val="43"/>
          <c:tx>
            <c:strRef>
              <c:f>Sheet4!$A$44</c:f>
              <c:strCache>
                <c:ptCount val="1"/>
                <c:pt idx="0">
                  <c:v>TB_FACT_ONLINE_ORG_OUT_NEW_K.SQL</c:v>
                </c:pt>
              </c:strCache>
            </c:strRef>
          </c:tx>
          <c:spPr>
            <a:solidFill>
              <a:schemeClr val="accent2">
                <a:lumMod val="70000"/>
              </a:schemeClr>
            </a:solidFill>
            <a:ln>
              <a:noFill/>
            </a:ln>
            <a:effectLst/>
          </c:spPr>
          <c:invertIfNegative val="0"/>
          <c:val>
            <c:numRef>
              <c:f>Sheet4!$B$44</c:f>
              <c:numCache>
                <c:formatCode>h:mm:ss</c:formatCode>
                <c:ptCount val="1"/>
                <c:pt idx="0">
                  <c:v>0.16116898148148148</c:v>
                </c:pt>
              </c:numCache>
            </c:numRef>
          </c:val>
        </c:ser>
        <c:ser>
          <c:idx val="44"/>
          <c:order val="44"/>
          <c:tx>
            <c:strRef>
              <c:f>Sheet4!$A$45</c:f>
              <c:strCache>
                <c:ptCount val="1"/>
                <c:pt idx="0">
                  <c:v>TB_MID_FACT_IN_NDAY_DELI_D.SQL</c:v>
                </c:pt>
              </c:strCache>
            </c:strRef>
          </c:tx>
          <c:spPr>
            <a:solidFill>
              <a:schemeClr val="accent3">
                <a:lumMod val="70000"/>
              </a:schemeClr>
            </a:solidFill>
            <a:ln>
              <a:noFill/>
            </a:ln>
            <a:effectLst/>
          </c:spPr>
          <c:invertIfNegative val="0"/>
          <c:val>
            <c:numRef>
              <c:f>Sheet4!$B$45</c:f>
              <c:numCache>
                <c:formatCode>h:mm:ss</c:formatCode>
                <c:ptCount val="1"/>
                <c:pt idx="0">
                  <c:v>0.15945601851851851</c:v>
                </c:pt>
              </c:numCache>
            </c:numRef>
          </c:val>
        </c:ser>
        <c:ser>
          <c:idx val="45"/>
          <c:order val="45"/>
          <c:tx>
            <c:strRef>
              <c:f>Sheet4!$A$46</c:f>
              <c:strCache>
                <c:ptCount val="1"/>
                <c:pt idx="0">
                  <c:v>TB_FACT_YTB_MONITOR_OUT_D.SQL</c:v>
                </c:pt>
              </c:strCache>
            </c:strRef>
          </c:tx>
          <c:spPr>
            <a:solidFill>
              <a:schemeClr val="accent4">
                <a:lumMod val="70000"/>
              </a:schemeClr>
            </a:solidFill>
            <a:ln>
              <a:noFill/>
            </a:ln>
            <a:effectLst/>
          </c:spPr>
          <c:invertIfNegative val="0"/>
          <c:val>
            <c:numRef>
              <c:f>Sheet4!$B$46</c:f>
              <c:numCache>
                <c:formatCode>h:mm:ss</c:formatCode>
                <c:ptCount val="1"/>
                <c:pt idx="0">
                  <c:v>0.15877314814814816</c:v>
                </c:pt>
              </c:numCache>
            </c:numRef>
          </c:val>
        </c:ser>
        <c:ser>
          <c:idx val="46"/>
          <c:order val="46"/>
          <c:tx>
            <c:strRef>
              <c:f>Sheet4!$A$47</c:f>
              <c:strCache>
                <c:ptCount val="1"/>
                <c:pt idx="0">
                  <c:v>TB_FACT_YTB_SEA_INTIME_D.SQL</c:v>
                </c:pt>
              </c:strCache>
            </c:strRef>
          </c:tx>
          <c:spPr>
            <a:solidFill>
              <a:schemeClr val="accent5">
                <a:lumMod val="70000"/>
              </a:schemeClr>
            </a:solidFill>
            <a:ln>
              <a:noFill/>
            </a:ln>
            <a:effectLst/>
          </c:spPr>
          <c:invertIfNegative val="0"/>
          <c:val>
            <c:numRef>
              <c:f>Sheet4!$B$47</c:f>
              <c:numCache>
                <c:formatCode>h:mm:ss</c:formatCode>
                <c:ptCount val="1"/>
                <c:pt idx="0">
                  <c:v>0.1575115740740741</c:v>
                </c:pt>
              </c:numCache>
            </c:numRef>
          </c:val>
        </c:ser>
        <c:ser>
          <c:idx val="47"/>
          <c:order val="47"/>
          <c:tx>
            <c:strRef>
              <c:f>Sheet4!$A$48</c:f>
              <c:strCache>
                <c:ptCount val="1"/>
                <c:pt idx="0">
                  <c:v>TB_FACT_NJ_CENTER_REJECT_K.SQL</c:v>
                </c:pt>
              </c:strCache>
            </c:strRef>
          </c:tx>
          <c:spPr>
            <a:solidFill>
              <a:schemeClr val="accent6">
                <a:lumMod val="70000"/>
              </a:schemeClr>
            </a:solidFill>
            <a:ln>
              <a:noFill/>
            </a:ln>
            <a:effectLst/>
          </c:spPr>
          <c:invertIfNegative val="0"/>
          <c:val>
            <c:numRef>
              <c:f>Sheet4!$B$48</c:f>
              <c:numCache>
                <c:formatCode>h:mm:ss</c:formatCode>
                <c:ptCount val="1"/>
                <c:pt idx="0">
                  <c:v>0.15668981481481481</c:v>
                </c:pt>
              </c:numCache>
            </c:numRef>
          </c:val>
        </c:ser>
        <c:ser>
          <c:idx val="48"/>
          <c:order val="48"/>
          <c:tx>
            <c:strRef>
              <c:f>Sheet4!$A$49</c:f>
              <c:strCache>
                <c:ptCount val="1"/>
                <c:pt idx="0">
                  <c:v>TB_MID_FACT_OUT_NDAY_DELI_D.SQL</c:v>
                </c:pt>
              </c:strCache>
            </c:strRef>
          </c:tx>
          <c:spPr>
            <a:solidFill>
              <a:schemeClr val="accent1">
                <a:lumMod val="50000"/>
                <a:lumOff val="50000"/>
              </a:schemeClr>
            </a:solidFill>
            <a:ln>
              <a:noFill/>
            </a:ln>
            <a:effectLst/>
          </c:spPr>
          <c:invertIfNegative val="0"/>
          <c:val>
            <c:numRef>
              <c:f>Sheet4!$B$49</c:f>
              <c:numCache>
                <c:formatCode>h:mm:ss</c:formatCode>
                <c:ptCount val="1"/>
                <c:pt idx="0">
                  <c:v>0.15631944444444446</c:v>
                </c:pt>
              </c:numCache>
            </c:numRef>
          </c:val>
        </c:ser>
        <c:ser>
          <c:idx val="49"/>
          <c:order val="49"/>
          <c:tx>
            <c:strRef>
              <c:f>Sheet4!$A$50</c:f>
              <c:strCache>
                <c:ptCount val="1"/>
                <c:pt idx="0">
                  <c:v>TB_FACT_NJ_OUT_DIR_D.SQL</c:v>
                </c:pt>
              </c:strCache>
            </c:strRef>
          </c:tx>
          <c:spPr>
            <a:solidFill>
              <a:schemeClr val="accent2">
                <a:lumMod val="50000"/>
                <a:lumOff val="50000"/>
              </a:schemeClr>
            </a:solidFill>
            <a:ln>
              <a:noFill/>
            </a:ln>
            <a:effectLst/>
          </c:spPr>
          <c:invertIfNegative val="0"/>
          <c:val>
            <c:numRef>
              <c:f>Sheet4!$B$50</c:f>
              <c:numCache>
                <c:formatCode>h:mm:ss</c:formatCode>
                <c:ptCount val="1"/>
                <c:pt idx="0">
                  <c:v>0.15333333333333332</c:v>
                </c:pt>
              </c:numCache>
            </c:numRef>
          </c:val>
        </c:ser>
        <c:ser>
          <c:idx val="50"/>
          <c:order val="50"/>
          <c:tx>
            <c:strRef>
              <c:f>Sheet4!$A$51</c:f>
              <c:strCache>
                <c:ptCount val="1"/>
                <c:pt idx="0">
                  <c:v>TB_FACT_MAIL_OUT_DIR_YB_D.SQL</c:v>
                </c:pt>
              </c:strCache>
            </c:strRef>
          </c:tx>
          <c:spPr>
            <a:solidFill>
              <a:schemeClr val="accent3">
                <a:lumMod val="50000"/>
                <a:lumOff val="50000"/>
              </a:schemeClr>
            </a:solidFill>
            <a:ln>
              <a:noFill/>
            </a:ln>
            <a:effectLst/>
          </c:spPr>
          <c:invertIfNegative val="0"/>
          <c:val>
            <c:numRef>
              <c:f>Sheet4!$B$51</c:f>
              <c:numCache>
                <c:formatCode>h:mm:ss</c:formatCode>
                <c:ptCount val="1"/>
                <c:pt idx="0">
                  <c:v>0.1527314814814815</c:v>
                </c:pt>
              </c:numCache>
            </c:numRef>
          </c:val>
        </c:ser>
        <c:ser>
          <c:idx val="51"/>
          <c:order val="51"/>
          <c:tx>
            <c:strRef>
              <c:f>Sheet4!$A$52</c:f>
              <c:strCache>
                <c:ptCount val="1"/>
                <c:pt idx="0">
                  <c:v>TB_RES_NJ_PRICE_F.SQL</c:v>
                </c:pt>
              </c:strCache>
            </c:strRef>
          </c:tx>
          <c:spPr>
            <a:solidFill>
              <a:schemeClr val="accent4">
                <a:lumMod val="50000"/>
                <a:lumOff val="50000"/>
              </a:schemeClr>
            </a:solidFill>
            <a:ln>
              <a:noFill/>
            </a:ln>
            <a:effectLst/>
          </c:spPr>
          <c:invertIfNegative val="0"/>
          <c:val>
            <c:numRef>
              <c:f>Sheet4!$B$52</c:f>
              <c:numCache>
                <c:formatCode>h:mm:ss</c:formatCode>
                <c:ptCount val="1"/>
                <c:pt idx="0">
                  <c:v>0.14938657407407407</c:v>
                </c:pt>
              </c:numCache>
            </c:numRef>
          </c:val>
        </c:ser>
        <c:ser>
          <c:idx val="52"/>
          <c:order val="52"/>
          <c:tx>
            <c:strRef>
              <c:f>Sheet4!$A$53</c:f>
              <c:strCache>
                <c:ptCount val="1"/>
                <c:pt idx="0">
                  <c:v>TB_FCT_73CITY_QCSX_CODE_PRE_D.SQL</c:v>
                </c:pt>
              </c:strCache>
            </c:strRef>
          </c:tx>
          <c:spPr>
            <a:solidFill>
              <a:schemeClr val="accent5">
                <a:lumMod val="50000"/>
                <a:lumOff val="50000"/>
              </a:schemeClr>
            </a:solidFill>
            <a:ln>
              <a:noFill/>
            </a:ln>
            <a:effectLst/>
          </c:spPr>
          <c:invertIfNegative val="0"/>
          <c:val>
            <c:numRef>
              <c:f>Sheet4!$B$53</c:f>
              <c:numCache>
                <c:formatCode>h:mm:ss</c:formatCode>
                <c:ptCount val="1"/>
                <c:pt idx="0">
                  <c:v>0.14731481481481482</c:v>
                </c:pt>
              </c:numCache>
            </c:numRef>
          </c:val>
        </c:ser>
        <c:ser>
          <c:idx val="53"/>
          <c:order val="53"/>
          <c:tx>
            <c:strRef>
              <c:f>Sheet4!$A$54</c:f>
              <c:strCache>
                <c:ptCount val="1"/>
                <c:pt idx="0">
                  <c:v>TB_FACT_YTB_DLV_CNT_K.SQL</c:v>
                </c:pt>
              </c:strCache>
            </c:strRef>
          </c:tx>
          <c:spPr>
            <a:solidFill>
              <a:schemeClr val="accent6">
                <a:lumMod val="50000"/>
                <a:lumOff val="50000"/>
              </a:schemeClr>
            </a:solidFill>
            <a:ln>
              <a:noFill/>
            </a:ln>
            <a:effectLst/>
          </c:spPr>
          <c:invertIfNegative val="0"/>
          <c:val>
            <c:numRef>
              <c:f>Sheet4!$B$54</c:f>
              <c:numCache>
                <c:formatCode>h:mm:ss</c:formatCode>
                <c:ptCount val="1"/>
                <c:pt idx="0">
                  <c:v>0.14606481481481481</c:v>
                </c:pt>
              </c:numCache>
            </c:numRef>
          </c:val>
        </c:ser>
        <c:ser>
          <c:idx val="54"/>
          <c:order val="54"/>
          <c:tx>
            <c:strRef>
              <c:f>Sheet4!$A$55</c:f>
              <c:strCache>
                <c:ptCount val="1"/>
                <c:pt idx="0">
                  <c:v>TB_FACT_PDA_CLCT_DLV_RAT_D.SQL</c:v>
                </c:pt>
              </c:strCache>
            </c:strRef>
          </c:tx>
          <c:spPr>
            <a:solidFill>
              <a:schemeClr val="accent1"/>
            </a:solidFill>
            <a:ln>
              <a:noFill/>
            </a:ln>
            <a:effectLst/>
          </c:spPr>
          <c:invertIfNegative val="0"/>
          <c:val>
            <c:numRef>
              <c:f>Sheet4!$B$55</c:f>
              <c:numCache>
                <c:formatCode>h:mm:ss</c:formatCode>
                <c:ptCount val="1"/>
                <c:pt idx="0">
                  <c:v>0.14271990740740739</c:v>
                </c:pt>
              </c:numCache>
            </c:numRef>
          </c:val>
        </c:ser>
        <c:ser>
          <c:idx val="55"/>
          <c:order val="55"/>
          <c:tx>
            <c:strRef>
              <c:f>Sheet4!$A$56</c:f>
              <c:strCache>
                <c:ptCount val="1"/>
                <c:pt idx="0">
                  <c:v>TB_FACT_NJJS_HUNF_D.SQL</c:v>
                </c:pt>
              </c:strCache>
            </c:strRef>
          </c:tx>
          <c:spPr>
            <a:solidFill>
              <a:schemeClr val="accent2"/>
            </a:solidFill>
            <a:ln>
              <a:noFill/>
            </a:ln>
            <a:effectLst/>
          </c:spPr>
          <c:invertIfNegative val="0"/>
          <c:val>
            <c:numRef>
              <c:f>Sheet4!$B$56</c:f>
              <c:numCache>
                <c:formatCode>h:mm:ss</c:formatCode>
                <c:ptCount val="1"/>
                <c:pt idx="0">
                  <c:v>0.14144675925925926</c:v>
                </c:pt>
              </c:numCache>
            </c:numRef>
          </c:val>
        </c:ser>
        <c:ser>
          <c:idx val="56"/>
          <c:order val="56"/>
          <c:tx>
            <c:strRef>
              <c:f>Sheet4!$A$57</c:f>
              <c:strCache>
                <c:ptCount val="1"/>
                <c:pt idx="0">
                  <c:v>TB_FACT_CENTER_BALANCE_TOTAL_D.SQL</c:v>
                </c:pt>
              </c:strCache>
            </c:strRef>
          </c:tx>
          <c:spPr>
            <a:solidFill>
              <a:schemeClr val="accent3"/>
            </a:solidFill>
            <a:ln>
              <a:noFill/>
            </a:ln>
            <a:effectLst/>
          </c:spPr>
          <c:invertIfNegative val="0"/>
          <c:val>
            <c:numRef>
              <c:f>Sheet4!$B$57</c:f>
              <c:numCache>
                <c:formatCode>h:mm:ss</c:formatCode>
                <c:ptCount val="1"/>
                <c:pt idx="0">
                  <c:v>0.14027777777777778</c:v>
                </c:pt>
              </c:numCache>
            </c:numRef>
          </c:val>
        </c:ser>
        <c:ser>
          <c:idx val="57"/>
          <c:order val="57"/>
          <c:tx>
            <c:strRef>
              <c:f>Sheet4!$A$58</c:f>
              <c:strCache>
                <c:ptCount val="1"/>
                <c:pt idx="0">
                  <c:v>TB_FACT_CUST_MAIL_DLV_D.SQL</c:v>
                </c:pt>
              </c:strCache>
            </c:strRef>
          </c:tx>
          <c:spPr>
            <a:solidFill>
              <a:schemeClr val="accent4"/>
            </a:solidFill>
            <a:ln>
              <a:noFill/>
            </a:ln>
            <a:effectLst/>
          </c:spPr>
          <c:invertIfNegative val="0"/>
          <c:val>
            <c:numRef>
              <c:f>Sheet4!$B$58</c:f>
              <c:numCache>
                <c:formatCode>h:mm:ss</c:formatCode>
                <c:ptCount val="1"/>
                <c:pt idx="0">
                  <c:v>0.13752314814814814</c:v>
                </c:pt>
              </c:numCache>
            </c:numRef>
          </c:val>
        </c:ser>
        <c:ser>
          <c:idx val="58"/>
          <c:order val="58"/>
          <c:tx>
            <c:strRef>
              <c:f>Sheet4!$A$59</c:f>
              <c:strCache>
                <c:ptCount val="1"/>
                <c:pt idx="0">
                  <c:v>TB_FCT_BACK_MAIL_DLV_DETAIL_F.SQL</c:v>
                </c:pt>
              </c:strCache>
            </c:strRef>
          </c:tx>
          <c:spPr>
            <a:solidFill>
              <a:schemeClr val="accent5"/>
            </a:solidFill>
            <a:ln>
              <a:noFill/>
            </a:ln>
            <a:effectLst/>
          </c:spPr>
          <c:invertIfNegative val="0"/>
          <c:val>
            <c:numRef>
              <c:f>Sheet4!$B$59</c:f>
              <c:numCache>
                <c:formatCode>h:mm:ss</c:formatCode>
                <c:ptCount val="1"/>
                <c:pt idx="0">
                  <c:v>0.13752314814814814</c:v>
                </c:pt>
              </c:numCache>
            </c:numRef>
          </c:val>
        </c:ser>
        <c:ser>
          <c:idx val="59"/>
          <c:order val="59"/>
          <c:tx>
            <c:strRef>
              <c:f>Sheet4!$A$60</c:f>
              <c:strCache>
                <c:ptCount val="1"/>
                <c:pt idx="0">
                  <c:v>TB_FACT_RE_DELI_D.SQL</c:v>
                </c:pt>
              </c:strCache>
            </c:strRef>
          </c:tx>
          <c:spPr>
            <a:solidFill>
              <a:schemeClr val="accent6"/>
            </a:solidFill>
            <a:ln>
              <a:noFill/>
            </a:ln>
            <a:effectLst/>
          </c:spPr>
          <c:invertIfNegative val="0"/>
          <c:val>
            <c:numRef>
              <c:f>Sheet4!$B$60</c:f>
              <c:numCache>
                <c:formatCode>h:mm:ss</c:formatCode>
                <c:ptCount val="1"/>
                <c:pt idx="0">
                  <c:v>0.1332986111111111</c:v>
                </c:pt>
              </c:numCache>
            </c:numRef>
          </c:val>
        </c:ser>
        <c:ser>
          <c:idx val="60"/>
          <c:order val="60"/>
          <c:tx>
            <c:strRef>
              <c:f>Sheet4!$A$61</c:f>
              <c:strCache>
                <c:ptCount val="1"/>
                <c:pt idx="0">
                  <c:v>TB_ORG_CONFIG_PRO_CNT_NEW1_D.SQL</c:v>
                </c:pt>
              </c:strCache>
            </c:strRef>
          </c:tx>
          <c:spPr>
            <a:solidFill>
              <a:schemeClr val="accent1">
                <a:lumMod val="60000"/>
              </a:schemeClr>
            </a:solidFill>
            <a:ln>
              <a:noFill/>
            </a:ln>
            <a:effectLst/>
          </c:spPr>
          <c:invertIfNegative val="0"/>
          <c:val>
            <c:numRef>
              <c:f>Sheet4!$B$61</c:f>
              <c:numCache>
                <c:formatCode>h:mm:ss</c:formatCode>
                <c:ptCount val="1"/>
                <c:pt idx="0">
                  <c:v>0.13224537037037037</c:v>
                </c:pt>
              </c:numCache>
            </c:numRef>
          </c:val>
        </c:ser>
        <c:ser>
          <c:idx val="61"/>
          <c:order val="61"/>
          <c:tx>
            <c:strRef>
              <c:f>Sheet4!$A$62</c:f>
              <c:strCache>
                <c:ptCount val="1"/>
                <c:pt idx="0">
                  <c:v>TB_MID_CLCT_DLV_WK_D.SQL</c:v>
                </c:pt>
              </c:strCache>
            </c:strRef>
          </c:tx>
          <c:spPr>
            <a:solidFill>
              <a:schemeClr val="accent2">
                <a:lumMod val="60000"/>
              </a:schemeClr>
            </a:solidFill>
            <a:ln>
              <a:noFill/>
            </a:ln>
            <a:effectLst/>
          </c:spPr>
          <c:invertIfNegative val="0"/>
          <c:val>
            <c:numRef>
              <c:f>Sheet4!$B$62</c:f>
              <c:numCache>
                <c:formatCode>h:mm:ss</c:formatCode>
                <c:ptCount val="1"/>
                <c:pt idx="0">
                  <c:v>0.13113425925925926</c:v>
                </c:pt>
              </c:numCache>
            </c:numRef>
          </c:val>
        </c:ser>
        <c:ser>
          <c:idx val="62"/>
          <c:order val="62"/>
          <c:tx>
            <c:strRef>
              <c:f>Sheet4!$A$63</c:f>
              <c:strCache>
                <c:ptCount val="1"/>
                <c:pt idx="0">
                  <c:v>TB_FACT_YL_UNSTAN_SEA_D.SQL</c:v>
                </c:pt>
              </c:strCache>
            </c:strRef>
          </c:tx>
          <c:spPr>
            <a:solidFill>
              <a:schemeClr val="accent3">
                <a:lumMod val="60000"/>
              </a:schemeClr>
            </a:solidFill>
            <a:ln>
              <a:noFill/>
            </a:ln>
            <a:effectLst/>
          </c:spPr>
          <c:invertIfNegative val="0"/>
          <c:val>
            <c:numRef>
              <c:f>Sheet4!$B$63</c:f>
              <c:numCache>
                <c:formatCode>h:mm:ss</c:formatCode>
                <c:ptCount val="1"/>
                <c:pt idx="0">
                  <c:v>0.13018518518518518</c:v>
                </c:pt>
              </c:numCache>
            </c:numRef>
          </c:val>
        </c:ser>
        <c:ser>
          <c:idx val="63"/>
          <c:order val="63"/>
          <c:tx>
            <c:strRef>
              <c:f>Sheet4!$A$64</c:f>
              <c:strCache>
                <c:ptCount val="1"/>
                <c:pt idx="0">
                  <c:v>TB_FACT_MAIL_GJ_OUT_DIR_D.SQL</c:v>
                </c:pt>
              </c:strCache>
            </c:strRef>
          </c:tx>
          <c:spPr>
            <a:solidFill>
              <a:schemeClr val="accent4">
                <a:lumMod val="60000"/>
              </a:schemeClr>
            </a:solidFill>
            <a:ln>
              <a:noFill/>
            </a:ln>
            <a:effectLst/>
          </c:spPr>
          <c:invertIfNegative val="0"/>
          <c:val>
            <c:numRef>
              <c:f>Sheet4!$B$64</c:f>
              <c:numCache>
                <c:formatCode>h:mm:ss</c:formatCode>
                <c:ptCount val="1"/>
                <c:pt idx="0">
                  <c:v>0.12865740740740741</c:v>
                </c:pt>
              </c:numCache>
            </c:numRef>
          </c:val>
        </c:ser>
        <c:ser>
          <c:idx val="64"/>
          <c:order val="64"/>
          <c:tx>
            <c:strRef>
              <c:f>Sheet4!$A$65</c:f>
              <c:strCache>
                <c:ptCount val="1"/>
                <c:pt idx="0">
                  <c:v>TB_FACT_ORG_POST_D.SQL</c:v>
                </c:pt>
              </c:strCache>
            </c:strRef>
          </c:tx>
          <c:spPr>
            <a:solidFill>
              <a:schemeClr val="accent5">
                <a:lumMod val="60000"/>
              </a:schemeClr>
            </a:solidFill>
            <a:ln>
              <a:noFill/>
            </a:ln>
            <a:effectLst/>
          </c:spPr>
          <c:invertIfNegative val="0"/>
          <c:val>
            <c:numRef>
              <c:f>Sheet4!$B$65</c:f>
              <c:numCache>
                <c:formatCode>h:mm:ss</c:formatCode>
                <c:ptCount val="1"/>
                <c:pt idx="0">
                  <c:v>0.12861111111111112</c:v>
                </c:pt>
              </c:numCache>
            </c:numRef>
          </c:val>
        </c:ser>
        <c:ser>
          <c:idx val="65"/>
          <c:order val="65"/>
          <c:tx>
            <c:strRef>
              <c:f>Sheet4!$A$66</c:f>
              <c:strCache>
                <c:ptCount val="1"/>
                <c:pt idx="0">
                  <c:v>TB_MID_SITE_OUT_SEAL_D.SQL</c:v>
                </c:pt>
              </c:strCache>
            </c:strRef>
          </c:tx>
          <c:spPr>
            <a:solidFill>
              <a:schemeClr val="accent6">
                <a:lumMod val="60000"/>
              </a:schemeClr>
            </a:solidFill>
            <a:ln>
              <a:noFill/>
            </a:ln>
            <a:effectLst/>
          </c:spPr>
          <c:invertIfNegative val="0"/>
          <c:val>
            <c:numRef>
              <c:f>Sheet4!$B$66</c:f>
              <c:numCache>
                <c:formatCode>h:mm:ss</c:formatCode>
                <c:ptCount val="1"/>
                <c:pt idx="0">
                  <c:v>0.12607638888888889</c:v>
                </c:pt>
              </c:numCache>
            </c:numRef>
          </c:val>
        </c:ser>
        <c:ser>
          <c:idx val="66"/>
          <c:order val="66"/>
          <c:tx>
            <c:strRef>
              <c:f>Sheet4!$A$67</c:f>
              <c:strCache>
                <c:ptCount val="1"/>
                <c:pt idx="0">
                  <c:v>TB_FACT_BAG_BETIME_TRANSPORT_D.SQL</c:v>
                </c:pt>
              </c:strCache>
            </c:strRef>
          </c:tx>
          <c:spPr>
            <a:solidFill>
              <a:schemeClr val="accent1">
                <a:lumMod val="80000"/>
                <a:lumOff val="20000"/>
              </a:schemeClr>
            </a:solidFill>
            <a:ln>
              <a:noFill/>
            </a:ln>
            <a:effectLst/>
          </c:spPr>
          <c:invertIfNegative val="0"/>
          <c:val>
            <c:numRef>
              <c:f>Sheet4!$B$67</c:f>
              <c:numCache>
                <c:formatCode>h:mm:ss</c:formatCode>
                <c:ptCount val="1"/>
                <c:pt idx="0">
                  <c:v>0.12586805555555555</c:v>
                </c:pt>
              </c:numCache>
            </c:numRef>
          </c:val>
        </c:ser>
        <c:ser>
          <c:idx val="67"/>
          <c:order val="67"/>
          <c:tx>
            <c:strRef>
              <c:f>Sheet4!$A$68</c:f>
              <c:strCache>
                <c:ptCount val="1"/>
                <c:pt idx="0">
                  <c:v>TB_FACT_NJ_PRICE_D.SQL</c:v>
                </c:pt>
              </c:strCache>
            </c:strRef>
          </c:tx>
          <c:spPr>
            <a:solidFill>
              <a:schemeClr val="accent2">
                <a:lumMod val="80000"/>
                <a:lumOff val="20000"/>
              </a:schemeClr>
            </a:solidFill>
            <a:ln>
              <a:noFill/>
            </a:ln>
            <a:effectLst/>
          </c:spPr>
          <c:invertIfNegative val="0"/>
          <c:val>
            <c:numRef>
              <c:f>Sheet4!$B$68</c:f>
              <c:numCache>
                <c:formatCode>h:mm:ss</c:formatCode>
                <c:ptCount val="1"/>
                <c:pt idx="0">
                  <c:v>0.1257986111111111</c:v>
                </c:pt>
              </c:numCache>
            </c:numRef>
          </c:val>
        </c:ser>
        <c:ser>
          <c:idx val="68"/>
          <c:order val="68"/>
          <c:tx>
            <c:strRef>
              <c:f>Sheet4!$A$69</c:f>
              <c:strCache>
                <c:ptCount val="1"/>
                <c:pt idx="0">
                  <c:v>TB_FACT_MAIL_GJ_IN_DIR_D.SQL</c:v>
                </c:pt>
              </c:strCache>
            </c:strRef>
          </c:tx>
          <c:spPr>
            <a:solidFill>
              <a:schemeClr val="accent3">
                <a:lumMod val="80000"/>
                <a:lumOff val="20000"/>
              </a:schemeClr>
            </a:solidFill>
            <a:ln>
              <a:noFill/>
            </a:ln>
            <a:effectLst/>
          </c:spPr>
          <c:invertIfNegative val="0"/>
          <c:val>
            <c:numRef>
              <c:f>Sheet4!$B$69</c:f>
              <c:numCache>
                <c:formatCode>h:mm:ss</c:formatCode>
                <c:ptCount val="1"/>
                <c:pt idx="0">
                  <c:v>0.12430555555555556</c:v>
                </c:pt>
              </c:numCache>
            </c:numRef>
          </c:val>
        </c:ser>
        <c:ser>
          <c:idx val="69"/>
          <c:order val="69"/>
          <c:tx>
            <c:strRef>
              <c:f>Sheet4!$A$70</c:f>
              <c:strCache>
                <c:ptCount val="1"/>
                <c:pt idx="0">
                  <c:v>TB_FACT_OUT_YL_D.SQL</c:v>
                </c:pt>
              </c:strCache>
            </c:strRef>
          </c:tx>
          <c:spPr>
            <a:solidFill>
              <a:schemeClr val="accent4">
                <a:lumMod val="80000"/>
                <a:lumOff val="20000"/>
              </a:schemeClr>
            </a:solidFill>
            <a:ln>
              <a:noFill/>
            </a:ln>
            <a:effectLst/>
          </c:spPr>
          <c:invertIfNegative val="0"/>
          <c:val>
            <c:numRef>
              <c:f>Sheet4!$B$70</c:f>
              <c:numCache>
                <c:formatCode>h:mm:ss</c:formatCode>
                <c:ptCount val="1"/>
                <c:pt idx="0">
                  <c:v>0.12270833333333335</c:v>
                </c:pt>
              </c:numCache>
            </c:numRef>
          </c:val>
        </c:ser>
        <c:ser>
          <c:idx val="70"/>
          <c:order val="70"/>
          <c:tx>
            <c:strRef>
              <c:f>Sheet4!$A$71</c:f>
              <c:strCache>
                <c:ptCount val="1"/>
                <c:pt idx="0">
                  <c:v>TB_FACT_OUT_NDAY_INTER_D.SQL</c:v>
                </c:pt>
              </c:strCache>
            </c:strRef>
          </c:tx>
          <c:spPr>
            <a:solidFill>
              <a:schemeClr val="accent5">
                <a:lumMod val="80000"/>
                <a:lumOff val="20000"/>
              </a:schemeClr>
            </a:solidFill>
            <a:ln>
              <a:noFill/>
            </a:ln>
            <a:effectLst/>
          </c:spPr>
          <c:invertIfNegative val="0"/>
          <c:val>
            <c:numRef>
              <c:f>Sheet4!$B$71</c:f>
              <c:numCache>
                <c:formatCode>h:mm:ss</c:formatCode>
                <c:ptCount val="1"/>
                <c:pt idx="0">
                  <c:v>0.121875</c:v>
                </c:pt>
              </c:numCache>
            </c:numRef>
          </c:val>
        </c:ser>
        <c:ser>
          <c:idx val="71"/>
          <c:order val="71"/>
          <c:tx>
            <c:strRef>
              <c:f>Sheet4!$A$72</c:f>
              <c:strCache>
                <c:ptCount val="1"/>
                <c:pt idx="0">
                  <c:v>TB_FACT_YTB_ZHILIU_CNT_K.SQL</c:v>
                </c:pt>
              </c:strCache>
            </c:strRef>
          </c:tx>
          <c:spPr>
            <a:solidFill>
              <a:schemeClr val="accent6">
                <a:lumMod val="80000"/>
                <a:lumOff val="20000"/>
              </a:schemeClr>
            </a:solidFill>
            <a:ln>
              <a:noFill/>
            </a:ln>
            <a:effectLst/>
          </c:spPr>
          <c:invertIfNegative val="0"/>
          <c:val>
            <c:numRef>
              <c:f>Sheet4!$B$72</c:f>
              <c:numCache>
                <c:formatCode>h:mm:ss</c:formatCode>
                <c:ptCount val="1"/>
                <c:pt idx="0">
                  <c:v>0.1213425925925926</c:v>
                </c:pt>
              </c:numCache>
            </c:numRef>
          </c:val>
        </c:ser>
        <c:ser>
          <c:idx val="72"/>
          <c:order val="72"/>
          <c:tx>
            <c:strRef>
              <c:f>Sheet4!$A$73</c:f>
              <c:strCache>
                <c:ptCount val="1"/>
                <c:pt idx="0">
                  <c:v>TB_FACT_NH_BACK_MAIL_D.SQL</c:v>
                </c:pt>
              </c:strCache>
            </c:strRef>
          </c:tx>
          <c:spPr>
            <a:solidFill>
              <a:schemeClr val="accent1">
                <a:lumMod val="80000"/>
              </a:schemeClr>
            </a:solidFill>
            <a:ln>
              <a:noFill/>
            </a:ln>
            <a:effectLst/>
          </c:spPr>
          <c:invertIfNegative val="0"/>
          <c:val>
            <c:numRef>
              <c:f>Sheet4!$B$73</c:f>
              <c:numCache>
                <c:formatCode>h:mm:ss</c:formatCode>
                <c:ptCount val="1"/>
                <c:pt idx="0">
                  <c:v>0.11777777777777777</c:v>
                </c:pt>
              </c:numCache>
            </c:numRef>
          </c:val>
        </c:ser>
        <c:ser>
          <c:idx val="73"/>
          <c:order val="73"/>
          <c:tx>
            <c:strRef>
              <c:f>Sheet4!$A$74</c:f>
              <c:strCache>
                <c:ptCount val="1"/>
                <c:pt idx="0">
                  <c:v>TB_FACT_PACK_DIR_TOTAL_D.SQL</c:v>
                </c:pt>
              </c:strCache>
            </c:strRef>
          </c:tx>
          <c:spPr>
            <a:solidFill>
              <a:schemeClr val="accent2">
                <a:lumMod val="80000"/>
              </a:schemeClr>
            </a:solidFill>
            <a:ln>
              <a:noFill/>
            </a:ln>
            <a:effectLst/>
          </c:spPr>
          <c:invertIfNegative val="0"/>
          <c:val>
            <c:numRef>
              <c:f>Sheet4!$B$74</c:f>
              <c:numCache>
                <c:formatCode>h:mm:ss</c:formatCode>
                <c:ptCount val="1"/>
                <c:pt idx="0">
                  <c:v>0.11614583333333334</c:v>
                </c:pt>
              </c:numCache>
            </c:numRef>
          </c:val>
        </c:ser>
        <c:ser>
          <c:idx val="74"/>
          <c:order val="74"/>
          <c:tx>
            <c:strRef>
              <c:f>Sheet4!$A$75</c:f>
              <c:strCache>
                <c:ptCount val="1"/>
                <c:pt idx="0">
                  <c:v>TB_FACT_NLEMS_NDAY_CNT_D.SQL</c:v>
                </c:pt>
              </c:strCache>
            </c:strRef>
          </c:tx>
          <c:spPr>
            <a:solidFill>
              <a:schemeClr val="accent3">
                <a:lumMod val="80000"/>
              </a:schemeClr>
            </a:solidFill>
            <a:ln>
              <a:noFill/>
            </a:ln>
            <a:effectLst/>
          </c:spPr>
          <c:invertIfNegative val="0"/>
          <c:val>
            <c:numRef>
              <c:f>Sheet4!$B$75</c:f>
              <c:numCache>
                <c:formatCode>h:mm:ss</c:formatCode>
                <c:ptCount val="1"/>
                <c:pt idx="0">
                  <c:v>0.11398148148148148</c:v>
                </c:pt>
              </c:numCache>
            </c:numRef>
          </c:val>
        </c:ser>
        <c:ser>
          <c:idx val="75"/>
          <c:order val="75"/>
          <c:tx>
            <c:strRef>
              <c:f>Sheet4!$A$76</c:f>
              <c:strCache>
                <c:ptCount val="1"/>
                <c:pt idx="0">
                  <c:v>TB_FACT_NJJS_REC_SEA_D.SQL</c:v>
                </c:pt>
              </c:strCache>
            </c:strRef>
          </c:tx>
          <c:spPr>
            <a:solidFill>
              <a:schemeClr val="accent4">
                <a:lumMod val="80000"/>
              </a:schemeClr>
            </a:solidFill>
            <a:ln>
              <a:noFill/>
            </a:ln>
            <a:effectLst/>
          </c:spPr>
          <c:invertIfNegative val="0"/>
          <c:val>
            <c:numRef>
              <c:f>Sheet4!$B$76</c:f>
              <c:numCache>
                <c:formatCode>h:mm:ss</c:formatCode>
                <c:ptCount val="1"/>
                <c:pt idx="0">
                  <c:v>0.11326388888888889</c:v>
                </c:pt>
              </c:numCache>
            </c:numRef>
          </c:val>
        </c:ser>
        <c:ser>
          <c:idx val="76"/>
          <c:order val="76"/>
          <c:tx>
            <c:strRef>
              <c:f>Sheet4!$A$77</c:f>
              <c:strCache>
                <c:ptCount val="1"/>
                <c:pt idx="0">
                  <c:v>TB_MID_SITE_GJ_BAG_INFO_D.SQL</c:v>
                </c:pt>
              </c:strCache>
            </c:strRef>
          </c:tx>
          <c:spPr>
            <a:solidFill>
              <a:schemeClr val="accent5">
                <a:lumMod val="80000"/>
              </a:schemeClr>
            </a:solidFill>
            <a:ln>
              <a:noFill/>
            </a:ln>
            <a:effectLst/>
          </c:spPr>
          <c:invertIfNegative val="0"/>
          <c:val>
            <c:numRef>
              <c:f>Sheet4!$B$77</c:f>
              <c:numCache>
                <c:formatCode>h:mm:ss</c:formatCode>
                <c:ptCount val="1"/>
                <c:pt idx="0">
                  <c:v>0.11320601851851853</c:v>
                </c:pt>
              </c:numCache>
            </c:numRef>
          </c:val>
        </c:ser>
        <c:ser>
          <c:idx val="77"/>
          <c:order val="77"/>
          <c:tx>
            <c:strRef>
              <c:f>Sheet4!$A$78</c:f>
              <c:strCache>
                <c:ptCount val="1"/>
                <c:pt idx="0">
                  <c:v>TB_FACT_VIP_STRUCT_D.SQL</c:v>
                </c:pt>
              </c:strCache>
            </c:strRef>
          </c:tx>
          <c:spPr>
            <a:solidFill>
              <a:schemeClr val="accent6">
                <a:lumMod val="80000"/>
              </a:schemeClr>
            </a:solidFill>
            <a:ln>
              <a:noFill/>
            </a:ln>
            <a:effectLst/>
          </c:spPr>
          <c:invertIfNegative val="0"/>
          <c:val>
            <c:numRef>
              <c:f>Sheet4!$B$78</c:f>
              <c:numCache>
                <c:formatCode>h:mm:ss</c:formatCode>
                <c:ptCount val="1"/>
                <c:pt idx="0">
                  <c:v>0.11173611111111111</c:v>
                </c:pt>
              </c:numCache>
            </c:numRef>
          </c:val>
        </c:ser>
        <c:ser>
          <c:idx val="78"/>
          <c:order val="78"/>
          <c:tx>
            <c:strRef>
              <c:f>Sheet4!$A$79</c:f>
              <c:strCache>
                <c:ptCount val="1"/>
                <c:pt idx="0">
                  <c:v>TB_MAIL_E_BACK_DLV_UNUSUAL_D.SQL</c:v>
                </c:pt>
              </c:strCache>
            </c:strRef>
          </c:tx>
          <c:spPr>
            <a:solidFill>
              <a:schemeClr val="accent1">
                <a:lumMod val="60000"/>
                <a:lumOff val="40000"/>
              </a:schemeClr>
            </a:solidFill>
            <a:ln>
              <a:noFill/>
            </a:ln>
            <a:effectLst/>
          </c:spPr>
          <c:invertIfNegative val="0"/>
          <c:val>
            <c:numRef>
              <c:f>Sheet4!$B$79</c:f>
              <c:numCache>
                <c:formatCode>h:mm:ss</c:formatCode>
                <c:ptCount val="1"/>
                <c:pt idx="0">
                  <c:v>0.11156250000000001</c:v>
                </c:pt>
              </c:numCache>
            </c:numRef>
          </c:val>
        </c:ser>
        <c:ser>
          <c:idx val="79"/>
          <c:order val="79"/>
          <c:tx>
            <c:strRef>
              <c:f>Sheet4!$A$80</c:f>
              <c:strCache>
                <c:ptCount val="1"/>
                <c:pt idx="0">
                  <c:v>TB_FACT_73CITY_QCSX_CODE_D.SQL</c:v>
                </c:pt>
              </c:strCache>
            </c:strRef>
          </c:tx>
          <c:spPr>
            <a:solidFill>
              <a:schemeClr val="accent2">
                <a:lumMod val="60000"/>
                <a:lumOff val="40000"/>
              </a:schemeClr>
            </a:solidFill>
            <a:ln>
              <a:noFill/>
            </a:ln>
            <a:effectLst/>
          </c:spPr>
          <c:invertIfNegative val="0"/>
          <c:val>
            <c:numRef>
              <c:f>Sheet4!$B$80</c:f>
              <c:numCache>
                <c:formatCode>h:mm:ss</c:formatCode>
                <c:ptCount val="1"/>
                <c:pt idx="0">
                  <c:v>0.11119212962962964</c:v>
                </c:pt>
              </c:numCache>
            </c:numRef>
          </c:val>
        </c:ser>
        <c:ser>
          <c:idx val="80"/>
          <c:order val="80"/>
          <c:tx>
            <c:strRef>
              <c:f>Sheet4!$A$81</c:f>
              <c:strCache>
                <c:ptCount val="1"/>
                <c:pt idx="0">
                  <c:v>TB_FACT_OPEN_INFO_ONLINE_D.SQL</c:v>
                </c:pt>
              </c:strCache>
            </c:strRef>
          </c:tx>
          <c:spPr>
            <a:solidFill>
              <a:schemeClr val="accent3">
                <a:lumMod val="60000"/>
                <a:lumOff val="40000"/>
              </a:schemeClr>
            </a:solidFill>
            <a:ln>
              <a:noFill/>
            </a:ln>
            <a:effectLst/>
          </c:spPr>
          <c:invertIfNegative val="0"/>
          <c:val>
            <c:numRef>
              <c:f>Sheet4!$B$81</c:f>
              <c:numCache>
                <c:formatCode>h:mm:ss</c:formatCode>
                <c:ptCount val="1"/>
                <c:pt idx="0">
                  <c:v>0.11114583333333333</c:v>
                </c:pt>
              </c:numCache>
            </c:numRef>
          </c:val>
        </c:ser>
        <c:ser>
          <c:idx val="81"/>
          <c:order val="81"/>
          <c:tx>
            <c:strRef>
              <c:f>Sheet4!$A$82</c:f>
              <c:strCache>
                <c:ptCount val="1"/>
                <c:pt idx="0">
                  <c:v>TB_MID_SITE_IN_OPEN_D.SQL</c:v>
                </c:pt>
              </c:strCache>
            </c:strRef>
          </c:tx>
          <c:spPr>
            <a:solidFill>
              <a:schemeClr val="accent4">
                <a:lumMod val="60000"/>
                <a:lumOff val="40000"/>
              </a:schemeClr>
            </a:solidFill>
            <a:ln>
              <a:noFill/>
            </a:ln>
            <a:effectLst/>
          </c:spPr>
          <c:invertIfNegative val="0"/>
          <c:val>
            <c:numRef>
              <c:f>Sheet4!$B$82</c:f>
              <c:numCache>
                <c:formatCode>h:mm:ss</c:formatCode>
                <c:ptCount val="1"/>
                <c:pt idx="0">
                  <c:v>0.11004629629629629</c:v>
                </c:pt>
              </c:numCache>
            </c:numRef>
          </c:val>
        </c:ser>
        <c:ser>
          <c:idx val="82"/>
          <c:order val="82"/>
          <c:tx>
            <c:strRef>
              <c:f>Sheet4!$A$83</c:f>
              <c:strCache>
                <c:ptCount val="1"/>
                <c:pt idx="0">
                  <c:v>TB_MID_SITE_UNCOVER_D.SQL</c:v>
                </c:pt>
              </c:strCache>
            </c:strRef>
          </c:tx>
          <c:spPr>
            <a:solidFill>
              <a:schemeClr val="accent5">
                <a:lumMod val="60000"/>
                <a:lumOff val="40000"/>
              </a:schemeClr>
            </a:solidFill>
            <a:ln>
              <a:noFill/>
            </a:ln>
            <a:effectLst/>
          </c:spPr>
          <c:invertIfNegative val="0"/>
          <c:val>
            <c:numRef>
              <c:f>Sheet4!$B$83</c:f>
              <c:numCache>
                <c:formatCode>h:mm:ss</c:formatCode>
                <c:ptCount val="1"/>
                <c:pt idx="0">
                  <c:v>0.10990740740740741</c:v>
                </c:pt>
              </c:numCache>
            </c:numRef>
          </c:val>
        </c:ser>
        <c:ser>
          <c:idx val="83"/>
          <c:order val="83"/>
          <c:tx>
            <c:strRef>
              <c:f>Sheet4!$A$84</c:f>
              <c:strCache>
                <c:ptCount val="1"/>
                <c:pt idx="0">
                  <c:v>TB_FACT_MAIL_STANDARD_D.SQL</c:v>
                </c:pt>
              </c:strCache>
            </c:strRef>
          </c:tx>
          <c:spPr>
            <a:solidFill>
              <a:schemeClr val="accent6">
                <a:lumMod val="60000"/>
                <a:lumOff val="40000"/>
              </a:schemeClr>
            </a:solidFill>
            <a:ln>
              <a:noFill/>
            </a:ln>
            <a:effectLst/>
          </c:spPr>
          <c:invertIfNegative val="0"/>
          <c:val>
            <c:numRef>
              <c:f>Sheet4!$B$84</c:f>
              <c:numCache>
                <c:formatCode>h:mm:ss</c:formatCode>
                <c:ptCount val="1"/>
                <c:pt idx="0">
                  <c:v>0.10927083333333333</c:v>
                </c:pt>
              </c:numCache>
            </c:numRef>
          </c:val>
        </c:ser>
        <c:ser>
          <c:idx val="84"/>
          <c:order val="84"/>
          <c:tx>
            <c:strRef>
              <c:f>Sheet4!$A$85</c:f>
              <c:strCache>
                <c:ptCount val="1"/>
                <c:pt idx="0">
                  <c:v>TB_FACT_VIP_MAIL_D.SQL</c:v>
                </c:pt>
              </c:strCache>
            </c:strRef>
          </c:tx>
          <c:spPr>
            <a:solidFill>
              <a:schemeClr val="accent1">
                <a:lumMod val="50000"/>
              </a:schemeClr>
            </a:solidFill>
            <a:ln>
              <a:noFill/>
            </a:ln>
            <a:effectLst/>
          </c:spPr>
          <c:invertIfNegative val="0"/>
          <c:val>
            <c:numRef>
              <c:f>Sheet4!$B$85</c:f>
              <c:numCache>
                <c:formatCode>h:mm:ss</c:formatCode>
                <c:ptCount val="1"/>
                <c:pt idx="0">
                  <c:v>0.10829861111111111</c:v>
                </c:pt>
              </c:numCache>
            </c:numRef>
          </c:val>
        </c:ser>
        <c:ser>
          <c:idx val="85"/>
          <c:order val="85"/>
          <c:tx>
            <c:strRef>
              <c:f>Sheet4!$A$86</c:f>
              <c:strCache>
                <c:ptCount val="1"/>
                <c:pt idx="0">
                  <c:v>TB_FACT_YTB_IN_SCAN_CNT_K.SQL</c:v>
                </c:pt>
              </c:strCache>
            </c:strRef>
          </c:tx>
          <c:spPr>
            <a:solidFill>
              <a:schemeClr val="accent2">
                <a:lumMod val="50000"/>
              </a:schemeClr>
            </a:solidFill>
            <a:ln>
              <a:noFill/>
            </a:ln>
            <a:effectLst/>
          </c:spPr>
          <c:invertIfNegative val="0"/>
          <c:val>
            <c:numRef>
              <c:f>Sheet4!$B$86</c:f>
              <c:numCache>
                <c:formatCode>h:mm:ss</c:formatCode>
                <c:ptCount val="1"/>
                <c:pt idx="0">
                  <c:v>0.10665509259259259</c:v>
                </c:pt>
              </c:numCache>
            </c:numRef>
          </c:val>
        </c:ser>
        <c:ser>
          <c:idx val="86"/>
          <c:order val="86"/>
          <c:tx>
            <c:strRef>
              <c:f>Sheet4!$A$87</c:f>
              <c:strCache>
                <c:ptCount val="1"/>
                <c:pt idx="0">
                  <c:v>TB_MID_SITE_SEAL_D.SQL</c:v>
                </c:pt>
              </c:strCache>
            </c:strRef>
          </c:tx>
          <c:spPr>
            <a:solidFill>
              <a:schemeClr val="accent3">
                <a:lumMod val="50000"/>
              </a:schemeClr>
            </a:solidFill>
            <a:ln>
              <a:noFill/>
            </a:ln>
            <a:effectLst/>
          </c:spPr>
          <c:invertIfNegative val="0"/>
          <c:val>
            <c:numRef>
              <c:f>Sheet4!$B$87</c:f>
              <c:numCache>
                <c:formatCode>h:mm:ss</c:formatCode>
                <c:ptCount val="1"/>
                <c:pt idx="0">
                  <c:v>0.1040625</c:v>
                </c:pt>
              </c:numCache>
            </c:numRef>
          </c:val>
        </c:ser>
        <c:ser>
          <c:idx val="87"/>
          <c:order val="87"/>
          <c:tx>
            <c:strRef>
              <c:f>Sheet4!$A$88</c:f>
              <c:strCache>
                <c:ptCount val="1"/>
                <c:pt idx="0">
                  <c:v>TB_FACT_CENDTER_STAFF_PER_D.SQL</c:v>
                </c:pt>
              </c:strCache>
            </c:strRef>
          </c:tx>
          <c:spPr>
            <a:solidFill>
              <a:schemeClr val="accent4">
                <a:lumMod val="50000"/>
              </a:schemeClr>
            </a:solidFill>
            <a:ln>
              <a:noFill/>
            </a:ln>
            <a:effectLst/>
          </c:spPr>
          <c:invertIfNegative val="0"/>
          <c:val>
            <c:numRef>
              <c:f>Sheet4!$B$88</c:f>
              <c:numCache>
                <c:formatCode>h:mm:ss</c:formatCode>
                <c:ptCount val="1"/>
                <c:pt idx="0">
                  <c:v>0.10402777777777777</c:v>
                </c:pt>
              </c:numCache>
            </c:numRef>
          </c:val>
        </c:ser>
        <c:ser>
          <c:idx val="88"/>
          <c:order val="88"/>
          <c:tx>
            <c:strRef>
              <c:f>Sheet4!$A$89</c:f>
              <c:strCache>
                <c:ptCount val="1"/>
                <c:pt idx="0">
                  <c:v>TB_FACT_MAIL_FRT_DLV_CNT_K.SQL</c:v>
                </c:pt>
              </c:strCache>
            </c:strRef>
          </c:tx>
          <c:spPr>
            <a:solidFill>
              <a:schemeClr val="accent5">
                <a:lumMod val="50000"/>
              </a:schemeClr>
            </a:solidFill>
            <a:ln>
              <a:noFill/>
            </a:ln>
            <a:effectLst/>
          </c:spPr>
          <c:invertIfNegative val="0"/>
          <c:val>
            <c:numRef>
              <c:f>Sheet4!$B$89</c:f>
              <c:numCache>
                <c:formatCode>h:mm:ss</c:formatCode>
                <c:ptCount val="1"/>
                <c:pt idx="0">
                  <c:v>0.10266203703703704</c:v>
                </c:pt>
              </c:numCache>
            </c:numRef>
          </c:val>
        </c:ser>
        <c:ser>
          <c:idx val="89"/>
          <c:order val="89"/>
          <c:tx>
            <c:strRef>
              <c:f>Sheet4!$A$90</c:f>
              <c:strCache>
                <c:ptCount val="1"/>
                <c:pt idx="0">
                  <c:v>TB_FCT_DLV_OPEN_ONLINE_D.SQL</c:v>
                </c:pt>
              </c:strCache>
            </c:strRef>
          </c:tx>
          <c:spPr>
            <a:solidFill>
              <a:schemeClr val="accent6">
                <a:lumMod val="50000"/>
              </a:schemeClr>
            </a:solidFill>
            <a:ln>
              <a:noFill/>
            </a:ln>
            <a:effectLst/>
          </c:spPr>
          <c:invertIfNegative val="0"/>
          <c:val>
            <c:numRef>
              <c:f>Sheet4!$B$90</c:f>
              <c:numCache>
                <c:formatCode>h:mm:ss</c:formatCode>
                <c:ptCount val="1"/>
                <c:pt idx="0">
                  <c:v>0.10163194444444446</c:v>
                </c:pt>
              </c:numCache>
            </c:numRef>
          </c:val>
        </c:ser>
        <c:ser>
          <c:idx val="90"/>
          <c:order val="90"/>
          <c:tx>
            <c:strRef>
              <c:f>Sheet4!$A$91</c:f>
              <c:strCache>
                <c:ptCount val="1"/>
                <c:pt idx="0">
                  <c:v>TB_FACT_YTB_IN_GATHER_D.SQL</c:v>
                </c:pt>
              </c:strCache>
            </c:strRef>
          </c:tx>
          <c:spPr>
            <a:solidFill>
              <a:schemeClr val="accent1">
                <a:lumMod val="70000"/>
                <a:lumOff val="30000"/>
              </a:schemeClr>
            </a:solidFill>
            <a:ln>
              <a:noFill/>
            </a:ln>
            <a:effectLst/>
          </c:spPr>
          <c:invertIfNegative val="0"/>
          <c:val>
            <c:numRef>
              <c:f>Sheet4!$B$91</c:f>
              <c:numCache>
                <c:formatCode>h:mm:ss</c:formatCode>
                <c:ptCount val="1"/>
                <c:pt idx="0">
                  <c:v>9.9814814814814815E-2</c:v>
                </c:pt>
              </c:numCache>
            </c:numRef>
          </c:val>
        </c:ser>
        <c:ser>
          <c:idx val="91"/>
          <c:order val="91"/>
          <c:tx>
            <c:strRef>
              <c:f>Sheet4!$A$92</c:f>
              <c:strCache>
                <c:ptCount val="1"/>
                <c:pt idx="0">
                  <c:v>TB_FCT_OL_INTER_EMS_D.SQL</c:v>
                </c:pt>
              </c:strCache>
            </c:strRef>
          </c:tx>
          <c:spPr>
            <a:solidFill>
              <a:schemeClr val="accent2">
                <a:lumMod val="70000"/>
                <a:lumOff val="30000"/>
              </a:schemeClr>
            </a:solidFill>
            <a:ln>
              <a:noFill/>
            </a:ln>
            <a:effectLst/>
          </c:spPr>
          <c:invertIfNegative val="0"/>
          <c:val>
            <c:numRef>
              <c:f>Sheet4!$B$92</c:f>
              <c:numCache>
                <c:formatCode>h:mm:ss</c:formatCode>
                <c:ptCount val="1"/>
                <c:pt idx="0">
                  <c:v>9.8958333333333329E-2</c:v>
                </c:pt>
              </c:numCache>
            </c:numRef>
          </c:val>
        </c:ser>
        <c:ser>
          <c:idx val="92"/>
          <c:order val="92"/>
          <c:tx>
            <c:strRef>
              <c:f>Sheet4!$A$93</c:f>
              <c:strCache>
                <c:ptCount val="1"/>
                <c:pt idx="0">
                  <c:v>TB_FACT_START_WANT_MONEY_D.SQL</c:v>
                </c:pt>
              </c:strCache>
            </c:strRef>
          </c:tx>
          <c:spPr>
            <a:solidFill>
              <a:schemeClr val="accent3">
                <a:lumMod val="70000"/>
                <a:lumOff val="30000"/>
              </a:schemeClr>
            </a:solidFill>
            <a:ln>
              <a:noFill/>
            </a:ln>
            <a:effectLst/>
          </c:spPr>
          <c:invertIfNegative val="0"/>
          <c:val>
            <c:numRef>
              <c:f>Sheet4!$B$93</c:f>
              <c:numCache>
                <c:formatCode>h:mm:ss</c:formatCode>
                <c:ptCount val="1"/>
                <c:pt idx="0">
                  <c:v>9.8819444444444446E-2</c:v>
                </c:pt>
              </c:numCache>
            </c:numRef>
          </c:val>
        </c:ser>
        <c:ser>
          <c:idx val="93"/>
          <c:order val="93"/>
          <c:tx>
            <c:strRef>
              <c:f>Sheet4!$A$94</c:f>
              <c:strCache>
                <c:ptCount val="1"/>
                <c:pt idx="0">
                  <c:v>TB_FACT_YTB_OUT_GATHER_D.SQL</c:v>
                </c:pt>
              </c:strCache>
            </c:strRef>
          </c:tx>
          <c:spPr>
            <a:solidFill>
              <a:schemeClr val="accent4">
                <a:lumMod val="70000"/>
                <a:lumOff val="30000"/>
              </a:schemeClr>
            </a:solidFill>
            <a:ln>
              <a:noFill/>
            </a:ln>
            <a:effectLst/>
          </c:spPr>
          <c:invertIfNegative val="0"/>
          <c:val>
            <c:numRef>
              <c:f>Sheet4!$B$94</c:f>
              <c:numCache>
                <c:formatCode>h:mm:ss</c:formatCode>
                <c:ptCount val="1"/>
                <c:pt idx="0">
                  <c:v>9.7835648148148158E-2</c:v>
                </c:pt>
              </c:numCache>
            </c:numRef>
          </c:val>
        </c:ser>
        <c:ser>
          <c:idx val="94"/>
          <c:order val="94"/>
          <c:tx>
            <c:strRef>
              <c:f>Sheet4!$A$95</c:f>
              <c:strCache>
                <c:ptCount val="1"/>
                <c:pt idx="0">
                  <c:v>TB_FCT_CLCT_SEAL_ONLINE_D.SQL</c:v>
                </c:pt>
              </c:strCache>
            </c:strRef>
          </c:tx>
          <c:spPr>
            <a:solidFill>
              <a:schemeClr val="accent5">
                <a:lumMod val="70000"/>
                <a:lumOff val="30000"/>
              </a:schemeClr>
            </a:solidFill>
            <a:ln>
              <a:noFill/>
            </a:ln>
            <a:effectLst/>
          </c:spPr>
          <c:invertIfNegative val="0"/>
          <c:val>
            <c:numRef>
              <c:f>Sheet4!$B$95</c:f>
              <c:numCache>
                <c:formatCode>h:mm:ss</c:formatCode>
                <c:ptCount val="1"/>
                <c:pt idx="0">
                  <c:v>9.7615740740740739E-2</c:v>
                </c:pt>
              </c:numCache>
            </c:numRef>
          </c:val>
        </c:ser>
        <c:ser>
          <c:idx val="95"/>
          <c:order val="95"/>
          <c:tx>
            <c:strRef>
              <c:f>Sheet4!$A$96</c:f>
              <c:strCache>
                <c:ptCount val="1"/>
                <c:pt idx="0">
                  <c:v>TB_MAIL_E_BACK_DLV_SHENG_D.SQL</c:v>
                </c:pt>
              </c:strCache>
            </c:strRef>
          </c:tx>
          <c:spPr>
            <a:solidFill>
              <a:schemeClr val="accent6">
                <a:lumMod val="70000"/>
                <a:lumOff val="30000"/>
              </a:schemeClr>
            </a:solidFill>
            <a:ln>
              <a:noFill/>
            </a:ln>
            <a:effectLst/>
          </c:spPr>
          <c:invertIfNegative val="0"/>
          <c:val>
            <c:numRef>
              <c:f>Sheet4!$B$96</c:f>
              <c:numCache>
                <c:formatCode>h:mm:ss</c:formatCode>
                <c:ptCount val="1"/>
                <c:pt idx="0">
                  <c:v>9.6307870370370363E-2</c:v>
                </c:pt>
              </c:numCache>
            </c:numRef>
          </c:val>
        </c:ser>
        <c:ser>
          <c:idx val="96"/>
          <c:order val="96"/>
          <c:tx>
            <c:strRef>
              <c:f>Sheet4!$A$97</c:f>
              <c:strCache>
                <c:ptCount val="1"/>
                <c:pt idx="0">
                  <c:v>TB_FCT_FJ_PDA_NDAY_D.SQL</c:v>
                </c:pt>
              </c:strCache>
            </c:strRef>
          </c:tx>
          <c:spPr>
            <a:solidFill>
              <a:schemeClr val="accent1">
                <a:lumMod val="70000"/>
              </a:schemeClr>
            </a:solidFill>
            <a:ln>
              <a:noFill/>
            </a:ln>
            <a:effectLst/>
          </c:spPr>
          <c:invertIfNegative val="0"/>
          <c:val>
            <c:numRef>
              <c:f>Sheet4!$B$97</c:f>
              <c:numCache>
                <c:formatCode>h:mm:ss</c:formatCode>
                <c:ptCount val="1"/>
                <c:pt idx="0">
                  <c:v>9.5648148148148149E-2</c:v>
                </c:pt>
              </c:numCache>
            </c:numRef>
          </c:val>
        </c:ser>
        <c:ser>
          <c:idx val="97"/>
          <c:order val="97"/>
          <c:tx>
            <c:strRef>
              <c:f>Sheet4!$A$98</c:f>
              <c:strCache>
                <c:ptCount val="1"/>
                <c:pt idx="0">
                  <c:v>TB_FACT_MAIL_JJKD_68_269_T_D.SQL</c:v>
                </c:pt>
              </c:strCache>
            </c:strRef>
          </c:tx>
          <c:spPr>
            <a:solidFill>
              <a:schemeClr val="accent2">
                <a:lumMod val="70000"/>
              </a:schemeClr>
            </a:solidFill>
            <a:ln>
              <a:noFill/>
            </a:ln>
            <a:effectLst/>
          </c:spPr>
          <c:invertIfNegative val="0"/>
          <c:val>
            <c:numRef>
              <c:f>Sheet4!$B$98</c:f>
              <c:numCache>
                <c:formatCode>h:mm:ss</c:formatCode>
                <c:ptCount val="1"/>
                <c:pt idx="0">
                  <c:v>9.5011574074074068E-2</c:v>
                </c:pt>
              </c:numCache>
            </c:numRef>
          </c:val>
        </c:ser>
        <c:ser>
          <c:idx val="98"/>
          <c:order val="98"/>
          <c:tx>
            <c:strRef>
              <c:f>Sheet4!$A$99</c:f>
              <c:strCache>
                <c:ptCount val="1"/>
                <c:pt idx="0">
                  <c:v>TB_FACT_MAIL_FYB_CNT_D.SQL</c:v>
                </c:pt>
              </c:strCache>
            </c:strRef>
          </c:tx>
          <c:spPr>
            <a:solidFill>
              <a:schemeClr val="accent3">
                <a:lumMod val="70000"/>
              </a:schemeClr>
            </a:solidFill>
            <a:ln>
              <a:noFill/>
            </a:ln>
            <a:effectLst/>
          </c:spPr>
          <c:invertIfNegative val="0"/>
          <c:val>
            <c:numRef>
              <c:f>Sheet4!$B$99</c:f>
              <c:numCache>
                <c:formatCode>h:mm:ss</c:formatCode>
                <c:ptCount val="1"/>
                <c:pt idx="0">
                  <c:v>9.3090277777777786E-2</c:v>
                </c:pt>
              </c:numCache>
            </c:numRef>
          </c:val>
        </c:ser>
        <c:ser>
          <c:idx val="99"/>
          <c:order val="99"/>
          <c:tx>
            <c:strRef>
              <c:f>Sheet4!$A$100</c:f>
              <c:strCache>
                <c:ptCount val="1"/>
                <c:pt idx="0">
                  <c:v>TB_MAIL_E_BACK_CLCT_UNUSUAL_D.SQL</c:v>
                </c:pt>
              </c:strCache>
            </c:strRef>
          </c:tx>
          <c:spPr>
            <a:solidFill>
              <a:schemeClr val="accent4">
                <a:lumMod val="70000"/>
              </a:schemeClr>
            </a:solidFill>
            <a:ln>
              <a:noFill/>
            </a:ln>
            <a:effectLst/>
          </c:spPr>
          <c:invertIfNegative val="0"/>
          <c:val>
            <c:numRef>
              <c:f>Sheet4!$B$100</c:f>
              <c:numCache>
                <c:formatCode>h:mm:ss</c:formatCode>
                <c:ptCount val="1"/>
                <c:pt idx="0">
                  <c:v>9.2881944444444434E-2</c:v>
                </c:pt>
              </c:numCache>
            </c:numRef>
          </c:val>
        </c:ser>
        <c:ser>
          <c:idx val="100"/>
          <c:order val="100"/>
          <c:tx>
            <c:strRef>
              <c:f>Sheet4!$A$101</c:f>
              <c:strCache>
                <c:ptCount val="1"/>
                <c:pt idx="0">
                  <c:v>TB_ORG_ONLINE_D.SQL</c:v>
                </c:pt>
              </c:strCache>
            </c:strRef>
          </c:tx>
          <c:spPr>
            <a:solidFill>
              <a:schemeClr val="accent5">
                <a:lumMod val="70000"/>
              </a:schemeClr>
            </a:solidFill>
            <a:ln>
              <a:noFill/>
            </a:ln>
            <a:effectLst/>
          </c:spPr>
          <c:invertIfNegative val="0"/>
          <c:val>
            <c:numRef>
              <c:f>Sheet4!$B$101</c:f>
              <c:numCache>
                <c:formatCode>h:mm:ss</c:formatCode>
                <c:ptCount val="1"/>
                <c:pt idx="0">
                  <c:v>9.2835648148148153E-2</c:v>
                </c:pt>
              </c:numCache>
            </c:numRef>
          </c:val>
        </c:ser>
        <c:ser>
          <c:idx val="101"/>
          <c:order val="101"/>
          <c:tx>
            <c:strRef>
              <c:f>Sheet4!$A$102</c:f>
              <c:strCache>
                <c:ptCount val="1"/>
                <c:pt idx="0">
                  <c:v>TB_FACT_STAFF_IN_INFO_K.SQL</c:v>
                </c:pt>
              </c:strCache>
            </c:strRef>
          </c:tx>
          <c:spPr>
            <a:solidFill>
              <a:schemeClr val="accent6">
                <a:lumMod val="70000"/>
              </a:schemeClr>
            </a:solidFill>
            <a:ln>
              <a:noFill/>
            </a:ln>
            <a:effectLst/>
          </c:spPr>
          <c:invertIfNegative val="0"/>
          <c:val>
            <c:numRef>
              <c:f>Sheet4!$B$102</c:f>
              <c:numCache>
                <c:formatCode>h:mm:ss</c:formatCode>
                <c:ptCount val="1"/>
                <c:pt idx="0">
                  <c:v>8.7592592592592597E-2</c:v>
                </c:pt>
              </c:numCache>
            </c:numRef>
          </c:val>
        </c:ser>
        <c:ser>
          <c:idx val="102"/>
          <c:order val="102"/>
          <c:tx>
            <c:strRef>
              <c:f>Sheet4!$A$103</c:f>
              <c:strCache>
                <c:ptCount val="1"/>
                <c:pt idx="0">
                  <c:v>TB_FACT_YTB_OUT_SCAN_CNT_K.SQL</c:v>
                </c:pt>
              </c:strCache>
            </c:strRef>
          </c:tx>
          <c:spPr>
            <a:solidFill>
              <a:schemeClr val="accent1">
                <a:lumMod val="50000"/>
                <a:lumOff val="50000"/>
              </a:schemeClr>
            </a:solidFill>
            <a:ln>
              <a:noFill/>
            </a:ln>
            <a:effectLst/>
          </c:spPr>
          <c:invertIfNegative val="0"/>
          <c:val>
            <c:numRef>
              <c:f>Sheet4!$B$103</c:f>
              <c:numCache>
                <c:formatCode>h:mm:ss</c:formatCode>
                <c:ptCount val="1"/>
                <c:pt idx="0">
                  <c:v>8.6724537037037031E-2</c:v>
                </c:pt>
              </c:numCache>
            </c:numRef>
          </c:val>
        </c:ser>
        <c:ser>
          <c:idx val="103"/>
          <c:order val="103"/>
          <c:tx>
            <c:strRef>
              <c:f>Sheet4!$A$104</c:f>
              <c:strCache>
                <c:ptCount val="1"/>
                <c:pt idx="0">
                  <c:v>TB_FACT_MAIL_FLIGHT_D.SQL</c:v>
                </c:pt>
              </c:strCache>
            </c:strRef>
          </c:tx>
          <c:spPr>
            <a:solidFill>
              <a:schemeClr val="accent2">
                <a:lumMod val="50000"/>
                <a:lumOff val="50000"/>
              </a:schemeClr>
            </a:solidFill>
            <a:ln>
              <a:noFill/>
            </a:ln>
            <a:effectLst/>
          </c:spPr>
          <c:invertIfNegative val="0"/>
          <c:val>
            <c:numRef>
              <c:f>Sheet4!$B$104</c:f>
              <c:numCache>
                <c:formatCode>h:mm:ss</c:formatCode>
                <c:ptCount val="1"/>
                <c:pt idx="0">
                  <c:v>8.6550925925925934E-2</c:v>
                </c:pt>
              </c:numCache>
            </c:numRef>
          </c:val>
        </c:ser>
        <c:ser>
          <c:idx val="104"/>
          <c:order val="104"/>
          <c:tx>
            <c:strRef>
              <c:f>Sheet4!$A$105</c:f>
              <c:strCache>
                <c:ptCount val="1"/>
                <c:pt idx="0">
                  <c:v>TB_MAIL_E_BACK_DLV_YITI_D.SQL</c:v>
                </c:pt>
              </c:strCache>
            </c:strRef>
          </c:tx>
          <c:spPr>
            <a:solidFill>
              <a:schemeClr val="accent3">
                <a:lumMod val="50000"/>
                <a:lumOff val="50000"/>
              </a:schemeClr>
            </a:solidFill>
            <a:ln>
              <a:noFill/>
            </a:ln>
            <a:effectLst/>
          </c:spPr>
          <c:invertIfNegative val="0"/>
          <c:val>
            <c:numRef>
              <c:f>Sheet4!$B$105</c:f>
              <c:numCache>
                <c:formatCode>h:mm:ss</c:formatCode>
                <c:ptCount val="1"/>
                <c:pt idx="0">
                  <c:v>8.5462962962962963E-2</c:v>
                </c:pt>
              </c:numCache>
            </c:numRef>
          </c:val>
        </c:ser>
        <c:ser>
          <c:idx val="105"/>
          <c:order val="105"/>
          <c:tx>
            <c:strRef>
              <c:f>Sheet4!$A$106</c:f>
              <c:strCache>
                <c:ptCount val="1"/>
                <c:pt idx="0">
                  <c:v>TB_FACT_MAIL_MH_DOWNLOAD_D.SQL</c:v>
                </c:pt>
              </c:strCache>
            </c:strRef>
          </c:tx>
          <c:spPr>
            <a:solidFill>
              <a:schemeClr val="accent4">
                <a:lumMod val="50000"/>
                <a:lumOff val="50000"/>
              </a:schemeClr>
            </a:solidFill>
            <a:ln>
              <a:noFill/>
            </a:ln>
            <a:effectLst/>
          </c:spPr>
          <c:invertIfNegative val="0"/>
          <c:val>
            <c:numRef>
              <c:f>Sheet4!$B$106</c:f>
              <c:numCache>
                <c:formatCode>h:mm:ss</c:formatCode>
                <c:ptCount val="1"/>
                <c:pt idx="0">
                  <c:v>8.2881944444444453E-2</c:v>
                </c:pt>
              </c:numCache>
            </c:numRef>
          </c:val>
        </c:ser>
        <c:ser>
          <c:idx val="106"/>
          <c:order val="106"/>
          <c:tx>
            <c:strRef>
              <c:f>Sheet4!$A$107</c:f>
              <c:strCache>
                <c:ptCount val="1"/>
                <c:pt idx="0">
                  <c:v>TB_FACT_MAIL_USEG_CNT_K.SQL</c:v>
                </c:pt>
              </c:strCache>
            </c:strRef>
          </c:tx>
          <c:spPr>
            <a:solidFill>
              <a:schemeClr val="accent5">
                <a:lumMod val="50000"/>
                <a:lumOff val="50000"/>
              </a:schemeClr>
            </a:solidFill>
            <a:ln>
              <a:noFill/>
            </a:ln>
            <a:effectLst/>
          </c:spPr>
          <c:invertIfNegative val="0"/>
          <c:val>
            <c:numRef>
              <c:f>Sheet4!$B$107</c:f>
              <c:numCache>
                <c:formatCode>h:mm:ss</c:formatCode>
                <c:ptCount val="1"/>
                <c:pt idx="0">
                  <c:v>8.2581018518518512E-2</c:v>
                </c:pt>
              </c:numCache>
            </c:numRef>
          </c:val>
        </c:ser>
        <c:ser>
          <c:idx val="107"/>
          <c:order val="107"/>
          <c:tx>
            <c:strRef>
              <c:f>Sheet4!$A$108</c:f>
              <c:strCache>
                <c:ptCount val="1"/>
                <c:pt idx="0">
                  <c:v>TB_FACT_MAIL_ESB_CNT_D.SQL</c:v>
                </c:pt>
              </c:strCache>
            </c:strRef>
          </c:tx>
          <c:spPr>
            <a:solidFill>
              <a:schemeClr val="accent6">
                <a:lumMod val="50000"/>
                <a:lumOff val="50000"/>
              </a:schemeClr>
            </a:solidFill>
            <a:ln>
              <a:noFill/>
            </a:ln>
            <a:effectLst/>
          </c:spPr>
          <c:invertIfNegative val="0"/>
          <c:val>
            <c:numRef>
              <c:f>Sheet4!$B$108</c:f>
              <c:numCache>
                <c:formatCode>h:mm:ss</c:formatCode>
                <c:ptCount val="1"/>
                <c:pt idx="0">
                  <c:v>8.1574074074074077E-2</c:v>
                </c:pt>
              </c:numCache>
            </c:numRef>
          </c:val>
        </c:ser>
        <c:ser>
          <c:idx val="108"/>
          <c:order val="108"/>
          <c:tx>
            <c:strRef>
              <c:f>Sheet4!$A$109</c:f>
              <c:strCache>
                <c:ptCount val="1"/>
                <c:pt idx="0">
                  <c:v>TB_FACT_YTB_DAILY_CNT_K.SQL</c:v>
                </c:pt>
              </c:strCache>
            </c:strRef>
          </c:tx>
          <c:spPr>
            <a:solidFill>
              <a:schemeClr val="accent1"/>
            </a:solidFill>
            <a:ln>
              <a:noFill/>
            </a:ln>
            <a:effectLst/>
          </c:spPr>
          <c:invertIfNegative val="0"/>
          <c:val>
            <c:numRef>
              <c:f>Sheet4!$B$109</c:f>
              <c:numCache>
                <c:formatCode>h:mm:ss</c:formatCode>
                <c:ptCount val="1"/>
                <c:pt idx="0">
                  <c:v>7.9525462962962964E-2</c:v>
                </c:pt>
              </c:numCache>
            </c:numRef>
          </c:val>
        </c:ser>
        <c:ser>
          <c:idx val="109"/>
          <c:order val="109"/>
          <c:tx>
            <c:strRef>
              <c:f>Sheet4!$A$110</c:f>
              <c:strCache>
                <c:ptCount val="1"/>
                <c:pt idx="0">
                  <c:v>TB_EVT_YH_JS_D.SQL</c:v>
                </c:pt>
              </c:strCache>
            </c:strRef>
          </c:tx>
          <c:spPr>
            <a:solidFill>
              <a:schemeClr val="accent2"/>
            </a:solidFill>
            <a:ln>
              <a:noFill/>
            </a:ln>
            <a:effectLst/>
          </c:spPr>
          <c:invertIfNegative val="0"/>
          <c:val>
            <c:numRef>
              <c:f>Sheet4!$B$110</c:f>
              <c:numCache>
                <c:formatCode>h:mm:ss</c:formatCode>
                <c:ptCount val="1"/>
                <c:pt idx="0">
                  <c:v>7.7488425925925933E-2</c:v>
                </c:pt>
              </c:numCache>
            </c:numRef>
          </c:val>
        </c:ser>
        <c:ser>
          <c:idx val="110"/>
          <c:order val="110"/>
          <c:tx>
            <c:strRef>
              <c:f>Sheet4!$A$111</c:f>
              <c:strCache>
                <c:ptCount val="1"/>
                <c:pt idx="0">
                  <c:v>TB_FACT_PROF_MAIL_CLCT_D.SQL</c:v>
                </c:pt>
              </c:strCache>
            </c:strRef>
          </c:tx>
          <c:spPr>
            <a:solidFill>
              <a:schemeClr val="accent3"/>
            </a:solidFill>
            <a:ln>
              <a:noFill/>
            </a:ln>
            <a:effectLst/>
          </c:spPr>
          <c:invertIfNegative val="0"/>
          <c:val>
            <c:numRef>
              <c:f>Sheet4!$B$111</c:f>
              <c:numCache>
                <c:formatCode>h:mm:ss</c:formatCode>
                <c:ptCount val="1"/>
                <c:pt idx="0">
                  <c:v>7.4386574074074077E-2</c:v>
                </c:pt>
              </c:numCache>
            </c:numRef>
          </c:val>
        </c:ser>
        <c:ser>
          <c:idx val="111"/>
          <c:order val="111"/>
          <c:tx>
            <c:strRef>
              <c:f>Sheet4!$A$112</c:f>
              <c:strCache>
                <c:ptCount val="1"/>
                <c:pt idx="0">
                  <c:v>TB_FACT_PRODLV_RATE_D.SQL</c:v>
                </c:pt>
              </c:strCache>
            </c:strRef>
          </c:tx>
          <c:spPr>
            <a:solidFill>
              <a:schemeClr val="accent4"/>
            </a:solidFill>
            <a:ln>
              <a:noFill/>
            </a:ln>
            <a:effectLst/>
          </c:spPr>
          <c:invertIfNegative val="0"/>
          <c:val>
            <c:numRef>
              <c:f>Sheet4!$B$112</c:f>
              <c:numCache>
                <c:formatCode>h:mm:ss</c:formatCode>
                <c:ptCount val="1"/>
                <c:pt idx="0">
                  <c:v>7.3576388888888886E-2</c:v>
                </c:pt>
              </c:numCache>
            </c:numRef>
          </c:val>
        </c:ser>
        <c:ser>
          <c:idx val="112"/>
          <c:order val="112"/>
          <c:tx>
            <c:strRef>
              <c:f>Sheet4!$A$113</c:f>
              <c:strCache>
                <c:ptCount val="1"/>
                <c:pt idx="0">
                  <c:v>TB_FACT_56CITY_DLV_D.SQL</c:v>
                </c:pt>
              </c:strCache>
            </c:strRef>
          </c:tx>
          <c:spPr>
            <a:solidFill>
              <a:schemeClr val="accent5"/>
            </a:solidFill>
            <a:ln>
              <a:noFill/>
            </a:ln>
            <a:effectLst/>
          </c:spPr>
          <c:invertIfNegative val="0"/>
          <c:val>
            <c:numRef>
              <c:f>Sheet4!$B$113</c:f>
              <c:numCache>
                <c:formatCode>h:mm:ss</c:formatCode>
                <c:ptCount val="1"/>
                <c:pt idx="0">
                  <c:v>7.3194444444444437E-2</c:v>
                </c:pt>
              </c:numCache>
            </c:numRef>
          </c:val>
        </c:ser>
        <c:ser>
          <c:idx val="113"/>
          <c:order val="113"/>
          <c:tx>
            <c:strRef>
              <c:f>Sheet4!$A$114</c:f>
              <c:strCache>
                <c:ptCount val="1"/>
                <c:pt idx="0">
                  <c:v>TB_FACT_OUT_YTB_DIR_D.SQL</c:v>
                </c:pt>
              </c:strCache>
            </c:strRef>
          </c:tx>
          <c:spPr>
            <a:solidFill>
              <a:schemeClr val="accent6"/>
            </a:solidFill>
            <a:ln>
              <a:noFill/>
            </a:ln>
            <a:effectLst/>
          </c:spPr>
          <c:invertIfNegative val="0"/>
          <c:val>
            <c:numRef>
              <c:f>Sheet4!$B$114</c:f>
              <c:numCache>
                <c:formatCode>h:mm:ss</c:formatCode>
                <c:ptCount val="1"/>
                <c:pt idx="0">
                  <c:v>7.3090277777777782E-2</c:v>
                </c:pt>
              </c:numCache>
            </c:numRef>
          </c:val>
        </c:ser>
        <c:ser>
          <c:idx val="114"/>
          <c:order val="114"/>
          <c:tx>
            <c:strRef>
              <c:f>Sheet4!$A$115</c:f>
              <c:strCache>
                <c:ptCount val="1"/>
                <c:pt idx="0">
                  <c:v>TB_FACT_GJ_EYB_TRAN_NEW_D.SQL</c:v>
                </c:pt>
              </c:strCache>
            </c:strRef>
          </c:tx>
          <c:spPr>
            <a:solidFill>
              <a:schemeClr val="accent1">
                <a:lumMod val="60000"/>
              </a:schemeClr>
            </a:solidFill>
            <a:ln>
              <a:noFill/>
            </a:ln>
            <a:effectLst/>
          </c:spPr>
          <c:invertIfNegative val="0"/>
          <c:val>
            <c:numRef>
              <c:f>Sheet4!$B$115</c:f>
              <c:numCache>
                <c:formatCode>h:mm:ss</c:formatCode>
                <c:ptCount val="1"/>
                <c:pt idx="0">
                  <c:v>7.2719907407407414E-2</c:v>
                </c:pt>
              </c:numCache>
            </c:numRef>
          </c:val>
        </c:ser>
        <c:ser>
          <c:idx val="115"/>
          <c:order val="115"/>
          <c:tx>
            <c:strRef>
              <c:f>Sheet4!$A$116</c:f>
              <c:strCache>
                <c:ptCount val="1"/>
                <c:pt idx="0">
                  <c:v>TB_FCT_DZ_MAIL_BACK_CLCT_TJ_D.SQL</c:v>
                </c:pt>
              </c:strCache>
            </c:strRef>
          </c:tx>
          <c:spPr>
            <a:solidFill>
              <a:schemeClr val="accent2">
                <a:lumMod val="60000"/>
              </a:schemeClr>
            </a:solidFill>
            <a:ln>
              <a:noFill/>
            </a:ln>
            <a:effectLst/>
          </c:spPr>
          <c:invertIfNegative val="0"/>
          <c:val>
            <c:numRef>
              <c:f>Sheet4!$B$116</c:f>
              <c:numCache>
                <c:formatCode>h:mm:ss</c:formatCode>
                <c:ptCount val="1"/>
                <c:pt idx="0">
                  <c:v>6.8738425925925925E-2</c:v>
                </c:pt>
              </c:numCache>
            </c:numRef>
          </c:val>
        </c:ser>
        <c:ser>
          <c:idx val="116"/>
          <c:order val="116"/>
          <c:tx>
            <c:strRef>
              <c:f>Sheet4!$A$117</c:f>
              <c:strCache>
                <c:ptCount val="1"/>
                <c:pt idx="0">
                  <c:v>TB_FACT_MAIL_RETURN_D.SQL</c:v>
                </c:pt>
              </c:strCache>
            </c:strRef>
          </c:tx>
          <c:spPr>
            <a:solidFill>
              <a:schemeClr val="accent3">
                <a:lumMod val="60000"/>
              </a:schemeClr>
            </a:solidFill>
            <a:ln>
              <a:noFill/>
            </a:ln>
            <a:effectLst/>
          </c:spPr>
          <c:invertIfNegative val="0"/>
          <c:val>
            <c:numRef>
              <c:f>Sheet4!$B$117</c:f>
              <c:numCache>
                <c:formatCode>h:mm:ss</c:formatCode>
                <c:ptCount val="1"/>
                <c:pt idx="0">
                  <c:v>6.7881944444444439E-2</c:v>
                </c:pt>
              </c:numCache>
            </c:numRef>
          </c:val>
        </c:ser>
        <c:ser>
          <c:idx val="117"/>
          <c:order val="117"/>
          <c:tx>
            <c:strRef>
              <c:f>Sheet4!$A$118</c:f>
              <c:strCache>
                <c:ptCount val="1"/>
                <c:pt idx="0">
                  <c:v>TB_FACT_GJ_EYB_TIME_LIMIT_T_D.SQL</c:v>
                </c:pt>
              </c:strCache>
            </c:strRef>
          </c:tx>
          <c:spPr>
            <a:solidFill>
              <a:schemeClr val="accent4">
                <a:lumMod val="60000"/>
              </a:schemeClr>
            </a:solidFill>
            <a:ln>
              <a:noFill/>
            </a:ln>
            <a:effectLst/>
          </c:spPr>
          <c:invertIfNegative val="0"/>
          <c:val>
            <c:numRef>
              <c:f>Sheet4!$B$118</c:f>
              <c:numCache>
                <c:formatCode>h:mm:ss</c:formatCode>
                <c:ptCount val="1"/>
                <c:pt idx="0">
                  <c:v>6.4236111111111105E-2</c:v>
                </c:pt>
              </c:numCache>
            </c:numRef>
          </c:val>
        </c:ser>
        <c:ser>
          <c:idx val="118"/>
          <c:order val="118"/>
          <c:tx>
            <c:strRef>
              <c:f>Sheet4!$A$119</c:f>
              <c:strCache>
                <c:ptCount val="1"/>
                <c:pt idx="0">
                  <c:v>TB_MID_SITE_SEAL_UNCOVER_D.SQL</c:v>
                </c:pt>
              </c:strCache>
            </c:strRef>
          </c:tx>
          <c:spPr>
            <a:solidFill>
              <a:schemeClr val="accent5">
                <a:lumMod val="60000"/>
              </a:schemeClr>
            </a:solidFill>
            <a:ln>
              <a:noFill/>
            </a:ln>
            <a:effectLst/>
          </c:spPr>
          <c:invertIfNegative val="0"/>
          <c:val>
            <c:numRef>
              <c:f>Sheet4!$B$119</c:f>
              <c:numCache>
                <c:formatCode>h:mm:ss</c:formatCode>
                <c:ptCount val="1"/>
                <c:pt idx="0">
                  <c:v>6.1851851851851852E-2</c:v>
                </c:pt>
              </c:numCache>
            </c:numRef>
          </c:val>
        </c:ser>
        <c:ser>
          <c:idx val="119"/>
          <c:order val="119"/>
          <c:tx>
            <c:strRef>
              <c:f>Sheet4!$A$120</c:f>
              <c:strCache>
                <c:ptCount val="1"/>
                <c:pt idx="0">
                  <c:v>TB_FACT_MAIL_CLCT_YB_CNT_D.SQL</c:v>
                </c:pt>
              </c:strCache>
            </c:strRef>
          </c:tx>
          <c:spPr>
            <a:solidFill>
              <a:schemeClr val="accent6">
                <a:lumMod val="60000"/>
              </a:schemeClr>
            </a:solidFill>
            <a:ln>
              <a:noFill/>
            </a:ln>
            <a:effectLst/>
          </c:spPr>
          <c:invertIfNegative val="0"/>
          <c:val>
            <c:numRef>
              <c:f>Sheet4!$B$120</c:f>
              <c:numCache>
                <c:formatCode>h:mm:ss</c:formatCode>
                <c:ptCount val="1"/>
                <c:pt idx="0">
                  <c:v>5.8391203703703702E-2</c:v>
                </c:pt>
              </c:numCache>
            </c:numRef>
          </c:val>
        </c:ser>
        <c:ser>
          <c:idx val="120"/>
          <c:order val="120"/>
          <c:tx>
            <c:strRef>
              <c:f>Sheet4!$A$121</c:f>
              <c:strCache>
                <c:ptCount val="1"/>
                <c:pt idx="0">
                  <c:v>TB_FACT_MAIL_USGB_D.SQL</c:v>
                </c:pt>
              </c:strCache>
            </c:strRef>
          </c:tx>
          <c:spPr>
            <a:solidFill>
              <a:schemeClr val="accent1">
                <a:lumMod val="80000"/>
                <a:lumOff val="20000"/>
              </a:schemeClr>
            </a:solidFill>
            <a:ln>
              <a:noFill/>
            </a:ln>
            <a:effectLst/>
          </c:spPr>
          <c:invertIfNegative val="0"/>
          <c:val>
            <c:numRef>
              <c:f>Sheet4!$B$121</c:f>
              <c:numCache>
                <c:formatCode>h:mm:ss</c:formatCode>
                <c:ptCount val="1"/>
                <c:pt idx="0">
                  <c:v>5.8287037037037033E-2</c:v>
                </c:pt>
              </c:numCache>
            </c:numRef>
          </c:val>
        </c:ser>
        <c:ser>
          <c:idx val="121"/>
          <c:order val="121"/>
          <c:tx>
            <c:strRef>
              <c:f>Sheet4!$A$122</c:f>
              <c:strCache>
                <c:ptCount val="1"/>
                <c:pt idx="0">
                  <c:v>TB_FACT_MAIL_RCVER_K.SQL</c:v>
                </c:pt>
              </c:strCache>
            </c:strRef>
          </c:tx>
          <c:spPr>
            <a:solidFill>
              <a:schemeClr val="accent2">
                <a:lumMod val="80000"/>
                <a:lumOff val="20000"/>
              </a:schemeClr>
            </a:solidFill>
            <a:ln>
              <a:noFill/>
            </a:ln>
            <a:effectLst/>
          </c:spPr>
          <c:invertIfNegative val="0"/>
          <c:val>
            <c:numRef>
              <c:f>Sheet4!$B$122</c:f>
              <c:numCache>
                <c:formatCode>h:mm:ss</c:formatCode>
                <c:ptCount val="1"/>
                <c:pt idx="0">
                  <c:v>5.679398148148148E-2</c:v>
                </c:pt>
              </c:numCache>
            </c:numRef>
          </c:val>
        </c:ser>
        <c:ser>
          <c:idx val="122"/>
          <c:order val="122"/>
          <c:tx>
            <c:strRef>
              <c:f>Sheet4!$A$123</c:f>
              <c:strCache>
                <c:ptCount val="1"/>
                <c:pt idx="0">
                  <c:v>TB_FACT_MAIL_BUREAU_ORG_CNT_K.SQL</c:v>
                </c:pt>
              </c:strCache>
            </c:strRef>
          </c:tx>
          <c:spPr>
            <a:solidFill>
              <a:schemeClr val="accent3">
                <a:lumMod val="80000"/>
                <a:lumOff val="20000"/>
              </a:schemeClr>
            </a:solidFill>
            <a:ln>
              <a:noFill/>
            </a:ln>
            <a:effectLst/>
          </c:spPr>
          <c:invertIfNegative val="0"/>
          <c:val>
            <c:numRef>
              <c:f>Sheet4!$B$123</c:f>
              <c:numCache>
                <c:formatCode>h:mm:ss</c:formatCode>
                <c:ptCount val="1"/>
                <c:pt idx="0">
                  <c:v>5.4722222222222228E-2</c:v>
                </c:pt>
              </c:numCache>
            </c:numRef>
          </c:val>
        </c:ser>
        <c:ser>
          <c:idx val="123"/>
          <c:order val="123"/>
          <c:tx>
            <c:strRef>
              <c:f>Sheet4!$A$124</c:f>
              <c:strCache>
                <c:ptCount val="1"/>
                <c:pt idx="0">
                  <c:v>TB_FACT_WZ_MAIL_DIR.SQL</c:v>
                </c:pt>
              </c:strCache>
            </c:strRef>
          </c:tx>
          <c:spPr>
            <a:solidFill>
              <a:schemeClr val="accent4">
                <a:lumMod val="80000"/>
                <a:lumOff val="20000"/>
              </a:schemeClr>
            </a:solidFill>
            <a:ln>
              <a:noFill/>
            </a:ln>
            <a:effectLst/>
          </c:spPr>
          <c:invertIfNegative val="0"/>
          <c:val>
            <c:numRef>
              <c:f>Sheet4!$B$124</c:f>
              <c:numCache>
                <c:formatCode>h:mm:ss</c:formatCode>
                <c:ptCount val="1"/>
                <c:pt idx="0">
                  <c:v>5.3136574074074072E-2</c:v>
                </c:pt>
              </c:numCache>
            </c:numRef>
          </c:val>
        </c:ser>
        <c:ser>
          <c:idx val="124"/>
          <c:order val="124"/>
          <c:tx>
            <c:strRef>
              <c:f>Sheet4!$A$125</c:f>
              <c:strCache>
                <c:ptCount val="1"/>
                <c:pt idx="0">
                  <c:v>TB_FACT_PACK_INFO_D.SQL</c:v>
                </c:pt>
              </c:strCache>
            </c:strRef>
          </c:tx>
          <c:spPr>
            <a:solidFill>
              <a:schemeClr val="accent5">
                <a:lumMod val="80000"/>
                <a:lumOff val="20000"/>
              </a:schemeClr>
            </a:solidFill>
            <a:ln>
              <a:noFill/>
            </a:ln>
            <a:effectLst/>
          </c:spPr>
          <c:invertIfNegative val="0"/>
          <c:val>
            <c:numRef>
              <c:f>Sheet4!$B$125</c:f>
              <c:numCache>
                <c:formatCode>h:mm:ss</c:formatCode>
                <c:ptCount val="1"/>
                <c:pt idx="0">
                  <c:v>5.2673611111111109E-2</c:v>
                </c:pt>
              </c:numCache>
            </c:numRef>
          </c:val>
        </c:ser>
        <c:ser>
          <c:idx val="125"/>
          <c:order val="125"/>
          <c:tx>
            <c:strRef>
              <c:f>Sheet4!$A$126</c:f>
              <c:strCache>
                <c:ptCount val="1"/>
                <c:pt idx="0">
                  <c:v>TB_FACT_BZSD_FWZL_D.SQL</c:v>
                </c:pt>
              </c:strCache>
            </c:strRef>
          </c:tx>
          <c:spPr>
            <a:solidFill>
              <a:schemeClr val="accent6">
                <a:lumMod val="80000"/>
                <a:lumOff val="20000"/>
              </a:schemeClr>
            </a:solidFill>
            <a:ln>
              <a:noFill/>
            </a:ln>
            <a:effectLst/>
          </c:spPr>
          <c:invertIfNegative val="0"/>
          <c:val>
            <c:numRef>
              <c:f>Sheet4!$B$126</c:f>
              <c:numCache>
                <c:formatCode>h:mm:ss</c:formatCode>
                <c:ptCount val="1"/>
                <c:pt idx="0">
                  <c:v>5.1956018518518519E-2</c:v>
                </c:pt>
              </c:numCache>
            </c:numRef>
          </c:val>
        </c:ser>
        <c:ser>
          <c:idx val="126"/>
          <c:order val="126"/>
          <c:tx>
            <c:strRef>
              <c:f>Sheet4!$A$127</c:f>
              <c:strCache>
                <c:ptCount val="1"/>
                <c:pt idx="0">
                  <c:v>TB_FACT_CENT_OUT_LIMIT_RATE_D.SQL</c:v>
                </c:pt>
              </c:strCache>
            </c:strRef>
          </c:tx>
          <c:spPr>
            <a:solidFill>
              <a:schemeClr val="accent1">
                <a:lumMod val="80000"/>
              </a:schemeClr>
            </a:solidFill>
            <a:ln>
              <a:noFill/>
            </a:ln>
            <a:effectLst/>
          </c:spPr>
          <c:invertIfNegative val="0"/>
          <c:val>
            <c:numRef>
              <c:f>Sheet4!$B$127</c:f>
              <c:numCache>
                <c:formatCode>h:mm:ss</c:formatCode>
                <c:ptCount val="1"/>
                <c:pt idx="0">
                  <c:v>5.1956018518518519E-2</c:v>
                </c:pt>
              </c:numCache>
            </c:numRef>
          </c:val>
        </c:ser>
        <c:ser>
          <c:idx val="127"/>
          <c:order val="127"/>
          <c:tx>
            <c:strRef>
              <c:f>Sheet4!$A$128</c:f>
              <c:strCache>
                <c:ptCount val="1"/>
                <c:pt idx="0">
                  <c:v>TB_FACT_MAIL_CLCT_YB_CLIENT_D.SQL</c:v>
                </c:pt>
              </c:strCache>
            </c:strRef>
          </c:tx>
          <c:spPr>
            <a:solidFill>
              <a:schemeClr val="accent2">
                <a:lumMod val="80000"/>
              </a:schemeClr>
            </a:solidFill>
            <a:ln>
              <a:noFill/>
            </a:ln>
            <a:effectLst/>
          </c:spPr>
          <c:invertIfNegative val="0"/>
          <c:val>
            <c:numRef>
              <c:f>Sheet4!$B$128</c:f>
              <c:numCache>
                <c:formatCode>h:mm:ss</c:formatCode>
                <c:ptCount val="1"/>
                <c:pt idx="0">
                  <c:v>5.1921296296296299E-2</c:v>
                </c:pt>
              </c:numCache>
            </c:numRef>
          </c:val>
        </c:ser>
        <c:ser>
          <c:idx val="128"/>
          <c:order val="128"/>
          <c:tx>
            <c:strRef>
              <c:f>Sheet4!$A$129</c:f>
              <c:strCache>
                <c:ptCount val="1"/>
                <c:pt idx="0">
                  <c:v>TB_FACT_OUT_CENTER_DIR_D.SQL</c:v>
                </c:pt>
              </c:strCache>
            </c:strRef>
          </c:tx>
          <c:spPr>
            <a:solidFill>
              <a:schemeClr val="accent3">
                <a:lumMod val="80000"/>
              </a:schemeClr>
            </a:solidFill>
            <a:ln>
              <a:noFill/>
            </a:ln>
            <a:effectLst/>
          </c:spPr>
          <c:invertIfNegative val="0"/>
          <c:val>
            <c:numRef>
              <c:f>Sheet4!$B$129</c:f>
              <c:numCache>
                <c:formatCode>h:mm:ss</c:formatCode>
                <c:ptCount val="1"/>
                <c:pt idx="0">
                  <c:v>5.092592592592593E-2</c:v>
                </c:pt>
              </c:numCache>
            </c:numRef>
          </c:val>
        </c:ser>
        <c:ser>
          <c:idx val="129"/>
          <c:order val="129"/>
          <c:tx>
            <c:strRef>
              <c:f>Sheet4!$A$130</c:f>
              <c:strCache>
                <c:ptCount val="1"/>
                <c:pt idx="0">
                  <c:v>TB_FACT_PDA_CLCT_W_D.SQL</c:v>
                </c:pt>
              </c:strCache>
            </c:strRef>
          </c:tx>
          <c:spPr>
            <a:solidFill>
              <a:schemeClr val="accent4">
                <a:lumMod val="80000"/>
              </a:schemeClr>
            </a:solidFill>
            <a:ln>
              <a:noFill/>
            </a:ln>
            <a:effectLst/>
          </c:spPr>
          <c:invertIfNegative val="0"/>
          <c:val>
            <c:numRef>
              <c:f>Sheet4!$B$130</c:f>
              <c:numCache>
                <c:formatCode>h:mm:ss</c:formatCode>
                <c:ptCount val="1"/>
                <c:pt idx="0">
                  <c:v>4.9131944444444443E-2</c:v>
                </c:pt>
              </c:numCache>
            </c:numRef>
          </c:val>
        </c:ser>
        <c:ser>
          <c:idx val="130"/>
          <c:order val="130"/>
          <c:tx>
            <c:strRef>
              <c:f>Sheet4!$A$131</c:f>
              <c:strCache>
                <c:ptCount val="1"/>
                <c:pt idx="0">
                  <c:v>TB_MID_EVT_MAIL_CLCT_K.SQL</c:v>
                </c:pt>
              </c:strCache>
            </c:strRef>
          </c:tx>
          <c:spPr>
            <a:solidFill>
              <a:schemeClr val="accent5">
                <a:lumMod val="80000"/>
              </a:schemeClr>
            </a:solidFill>
            <a:ln>
              <a:noFill/>
            </a:ln>
            <a:effectLst/>
          </c:spPr>
          <c:invertIfNegative val="0"/>
          <c:val>
            <c:numRef>
              <c:f>Sheet4!$B$131</c:f>
              <c:numCache>
                <c:formatCode>h:mm:ss</c:formatCode>
                <c:ptCount val="1"/>
                <c:pt idx="0">
                  <c:v>4.9131944444444443E-2</c:v>
                </c:pt>
              </c:numCache>
            </c:numRef>
          </c:val>
        </c:ser>
        <c:ser>
          <c:idx val="131"/>
          <c:order val="131"/>
          <c:tx>
            <c:strRef>
              <c:f>Sheet4!$A$132</c:f>
              <c:strCache>
                <c:ptCount val="1"/>
                <c:pt idx="0">
                  <c:v>TB_MID_SITE_UNCOVER_DLV_D.SQL</c:v>
                </c:pt>
              </c:strCache>
            </c:strRef>
          </c:tx>
          <c:spPr>
            <a:solidFill>
              <a:schemeClr val="accent6">
                <a:lumMod val="80000"/>
              </a:schemeClr>
            </a:solidFill>
            <a:ln>
              <a:noFill/>
            </a:ln>
            <a:effectLst/>
          </c:spPr>
          <c:invertIfNegative val="0"/>
          <c:val>
            <c:numRef>
              <c:f>Sheet4!$B$132</c:f>
              <c:numCache>
                <c:formatCode>h:mm:ss</c:formatCode>
                <c:ptCount val="1"/>
                <c:pt idx="0">
                  <c:v>4.7476851851851853E-2</c:v>
                </c:pt>
              </c:numCache>
            </c:numRef>
          </c:val>
        </c:ser>
        <c:ser>
          <c:idx val="132"/>
          <c:order val="132"/>
          <c:tx>
            <c:strRef>
              <c:f>Sheet4!$A$133</c:f>
              <c:strCache>
                <c:ptCount val="1"/>
                <c:pt idx="0">
                  <c:v>TB_MID_ROUTE_MAIL_RELA_W.SQL</c:v>
                </c:pt>
              </c:strCache>
            </c:strRef>
          </c:tx>
          <c:spPr>
            <a:solidFill>
              <a:schemeClr val="accent1">
                <a:lumMod val="60000"/>
                <a:lumOff val="40000"/>
              </a:schemeClr>
            </a:solidFill>
            <a:ln>
              <a:noFill/>
            </a:ln>
            <a:effectLst/>
          </c:spPr>
          <c:invertIfNegative val="0"/>
          <c:val>
            <c:numRef>
              <c:f>Sheet4!$B$133</c:f>
              <c:numCache>
                <c:formatCode>h:mm:ss</c:formatCode>
                <c:ptCount val="1"/>
                <c:pt idx="0">
                  <c:v>4.7222222222222221E-2</c:v>
                </c:pt>
              </c:numCache>
            </c:numRef>
          </c:val>
        </c:ser>
        <c:ser>
          <c:idx val="133"/>
          <c:order val="133"/>
          <c:tx>
            <c:strRef>
              <c:f>Sheet4!$A$134</c:f>
              <c:strCache>
                <c:ptCount val="1"/>
                <c:pt idx="0">
                  <c:v>TB_FACT_YL_MAIL_INFO_D.SQL</c:v>
                </c:pt>
              </c:strCache>
            </c:strRef>
          </c:tx>
          <c:spPr>
            <a:solidFill>
              <a:schemeClr val="accent2">
                <a:lumMod val="60000"/>
                <a:lumOff val="40000"/>
              </a:schemeClr>
            </a:solidFill>
            <a:ln>
              <a:noFill/>
            </a:ln>
            <a:effectLst/>
          </c:spPr>
          <c:invertIfNegative val="0"/>
          <c:val>
            <c:numRef>
              <c:f>Sheet4!$B$134</c:f>
              <c:numCache>
                <c:formatCode>h:mm:ss</c:formatCode>
                <c:ptCount val="1"/>
                <c:pt idx="0">
                  <c:v>4.221064814814815E-2</c:v>
                </c:pt>
              </c:numCache>
            </c:numRef>
          </c:val>
        </c:ser>
        <c:ser>
          <c:idx val="134"/>
          <c:order val="134"/>
          <c:tx>
            <c:strRef>
              <c:f>Sheet4!$A$135</c:f>
              <c:strCache>
                <c:ptCount val="1"/>
                <c:pt idx="0">
                  <c:v>TB_FACT_MAIL_OUT_ALERT_D.SQL</c:v>
                </c:pt>
              </c:strCache>
            </c:strRef>
          </c:tx>
          <c:spPr>
            <a:solidFill>
              <a:schemeClr val="accent3">
                <a:lumMod val="60000"/>
                <a:lumOff val="40000"/>
              </a:schemeClr>
            </a:solidFill>
            <a:ln>
              <a:noFill/>
            </a:ln>
            <a:effectLst/>
          </c:spPr>
          <c:invertIfNegative val="0"/>
          <c:val>
            <c:numRef>
              <c:f>Sheet4!$B$135</c:f>
              <c:numCache>
                <c:formatCode>h:mm:ss</c:formatCode>
                <c:ptCount val="1"/>
                <c:pt idx="0">
                  <c:v>4.0034722222222222E-2</c:v>
                </c:pt>
              </c:numCache>
            </c:numRef>
          </c:val>
        </c:ser>
        <c:ser>
          <c:idx val="135"/>
          <c:order val="135"/>
          <c:tx>
            <c:strRef>
              <c:f>Sheet4!$A$136</c:f>
              <c:strCache>
                <c:ptCount val="1"/>
                <c:pt idx="0">
                  <c:v>TB_FACT_56CITY_CORE_CNT_D.SQL</c:v>
                </c:pt>
              </c:strCache>
            </c:strRef>
          </c:tx>
          <c:spPr>
            <a:solidFill>
              <a:schemeClr val="accent4">
                <a:lumMod val="60000"/>
                <a:lumOff val="40000"/>
              </a:schemeClr>
            </a:solidFill>
            <a:ln>
              <a:noFill/>
            </a:ln>
            <a:effectLst/>
          </c:spPr>
          <c:invertIfNegative val="0"/>
          <c:val>
            <c:numRef>
              <c:f>Sheet4!$B$136</c:f>
              <c:numCache>
                <c:formatCode>h:mm:ss</c:formatCode>
                <c:ptCount val="1"/>
                <c:pt idx="0">
                  <c:v>3.9687500000000001E-2</c:v>
                </c:pt>
              </c:numCache>
            </c:numRef>
          </c:val>
        </c:ser>
        <c:ser>
          <c:idx val="136"/>
          <c:order val="136"/>
          <c:tx>
            <c:strRef>
              <c:f>Sheet4!$A$137</c:f>
              <c:strCache>
                <c:ptCount val="1"/>
                <c:pt idx="0">
                  <c:v>TB_FACT_PDA_DLV_K.SQL</c:v>
                </c:pt>
              </c:strCache>
            </c:strRef>
          </c:tx>
          <c:spPr>
            <a:solidFill>
              <a:schemeClr val="accent5">
                <a:lumMod val="60000"/>
                <a:lumOff val="40000"/>
              </a:schemeClr>
            </a:solidFill>
            <a:ln>
              <a:noFill/>
            </a:ln>
            <a:effectLst/>
          </c:spPr>
          <c:invertIfNegative val="0"/>
          <c:val>
            <c:numRef>
              <c:f>Sheet4!$B$137</c:f>
              <c:numCache>
                <c:formatCode>h:mm:ss</c:formatCode>
                <c:ptCount val="1"/>
                <c:pt idx="0">
                  <c:v>3.8275462962962963E-2</c:v>
                </c:pt>
              </c:numCache>
            </c:numRef>
          </c:val>
        </c:ser>
        <c:ser>
          <c:idx val="137"/>
          <c:order val="137"/>
          <c:tx>
            <c:strRef>
              <c:f>Sheet4!$A$138</c:f>
              <c:strCache>
                <c:ptCount val="1"/>
                <c:pt idx="0">
                  <c:v>TB_FACT_REC_DLV_EARLY_WARN_K.SQL</c:v>
                </c:pt>
              </c:strCache>
            </c:strRef>
          </c:tx>
          <c:spPr>
            <a:solidFill>
              <a:schemeClr val="accent6">
                <a:lumMod val="60000"/>
                <a:lumOff val="40000"/>
              </a:schemeClr>
            </a:solidFill>
            <a:ln>
              <a:noFill/>
            </a:ln>
            <a:effectLst/>
          </c:spPr>
          <c:invertIfNegative val="0"/>
          <c:val>
            <c:numRef>
              <c:f>Sheet4!$B$138</c:f>
              <c:numCache>
                <c:formatCode>h:mm:ss</c:formatCode>
                <c:ptCount val="1"/>
                <c:pt idx="0">
                  <c:v>3.6388888888888887E-2</c:v>
                </c:pt>
              </c:numCache>
            </c:numRef>
          </c:val>
        </c:ser>
        <c:ser>
          <c:idx val="138"/>
          <c:order val="138"/>
          <c:tx>
            <c:strRef>
              <c:f>Sheet4!$A$139</c:f>
              <c:strCache>
                <c:ptCount val="1"/>
                <c:pt idx="0">
                  <c:v>TB_WTH_MAIL_DLV_TIME_N_D.SQL</c:v>
                </c:pt>
              </c:strCache>
            </c:strRef>
          </c:tx>
          <c:spPr>
            <a:solidFill>
              <a:schemeClr val="accent1">
                <a:lumMod val="50000"/>
              </a:schemeClr>
            </a:solidFill>
            <a:ln>
              <a:noFill/>
            </a:ln>
            <a:effectLst/>
          </c:spPr>
          <c:invertIfNegative val="0"/>
          <c:val>
            <c:numRef>
              <c:f>Sheet4!$B$139</c:f>
              <c:numCache>
                <c:formatCode>h:mm:ss</c:formatCode>
                <c:ptCount val="1"/>
                <c:pt idx="0">
                  <c:v>3.5798611111111107E-2</c:v>
                </c:pt>
              </c:numCache>
            </c:numRef>
          </c:val>
        </c:ser>
        <c:ser>
          <c:idx val="139"/>
          <c:order val="139"/>
          <c:tx>
            <c:strRef>
              <c:f>Sheet4!$A$140</c:f>
              <c:strCache>
                <c:ptCount val="1"/>
                <c:pt idx="0">
                  <c:v>TB_MID_SITE_UNCOVER_DLV_TIME_D.SQL</c:v>
                </c:pt>
              </c:strCache>
            </c:strRef>
          </c:tx>
          <c:spPr>
            <a:solidFill>
              <a:schemeClr val="accent2">
                <a:lumMod val="50000"/>
              </a:schemeClr>
            </a:solidFill>
            <a:ln>
              <a:noFill/>
            </a:ln>
            <a:effectLst/>
          </c:spPr>
          <c:invertIfNegative val="0"/>
          <c:val>
            <c:numRef>
              <c:f>Sheet4!$B$140</c:f>
              <c:numCache>
                <c:formatCode>h:mm:ss</c:formatCode>
                <c:ptCount val="1"/>
                <c:pt idx="0">
                  <c:v>3.5567129629629629E-2</c:v>
                </c:pt>
              </c:numCache>
            </c:numRef>
          </c:val>
        </c:ser>
        <c:ser>
          <c:idx val="140"/>
          <c:order val="140"/>
          <c:tx>
            <c:strRef>
              <c:f>Sheet4!$A$141</c:f>
              <c:strCache>
                <c:ptCount val="1"/>
                <c:pt idx="0">
                  <c:v>TB_MID_DLV_CLCT_D_X.SQL</c:v>
                </c:pt>
              </c:strCache>
            </c:strRef>
          </c:tx>
          <c:spPr>
            <a:solidFill>
              <a:schemeClr val="accent3">
                <a:lumMod val="50000"/>
              </a:schemeClr>
            </a:solidFill>
            <a:ln>
              <a:noFill/>
            </a:ln>
            <a:effectLst/>
          </c:spPr>
          <c:invertIfNegative val="0"/>
          <c:val>
            <c:numRef>
              <c:f>Sheet4!$B$141</c:f>
              <c:numCache>
                <c:formatCode>h:mm:ss</c:formatCode>
                <c:ptCount val="1"/>
                <c:pt idx="0">
                  <c:v>3.5243055555555555E-2</c:v>
                </c:pt>
              </c:numCache>
            </c:numRef>
          </c:val>
        </c:ser>
        <c:ser>
          <c:idx val="141"/>
          <c:order val="141"/>
          <c:tx>
            <c:strRef>
              <c:f>Sheet4!$A$142</c:f>
              <c:strCache>
                <c:ptCount val="1"/>
                <c:pt idx="0">
                  <c:v>TB_FACT_PDA_INFO_D.SQL</c:v>
                </c:pt>
              </c:strCache>
            </c:strRef>
          </c:tx>
          <c:spPr>
            <a:solidFill>
              <a:schemeClr val="accent4">
                <a:lumMod val="50000"/>
              </a:schemeClr>
            </a:solidFill>
            <a:ln>
              <a:noFill/>
            </a:ln>
            <a:effectLst/>
          </c:spPr>
          <c:invertIfNegative val="0"/>
          <c:val>
            <c:numRef>
              <c:f>Sheet4!$B$142</c:f>
              <c:numCache>
                <c:formatCode>h:mm:ss</c:formatCode>
                <c:ptCount val="1"/>
                <c:pt idx="0">
                  <c:v>3.4780092592592592E-2</c:v>
                </c:pt>
              </c:numCache>
            </c:numRef>
          </c:val>
        </c:ser>
        <c:ser>
          <c:idx val="142"/>
          <c:order val="142"/>
          <c:tx>
            <c:strRef>
              <c:f>Sheet4!$A$143</c:f>
              <c:strCache>
                <c:ptCount val="1"/>
                <c:pt idx="0">
                  <c:v>TB_FACT_DLV_PSEG_D.SQL</c:v>
                </c:pt>
              </c:strCache>
            </c:strRef>
          </c:tx>
          <c:spPr>
            <a:solidFill>
              <a:schemeClr val="accent5">
                <a:lumMod val="50000"/>
              </a:schemeClr>
            </a:solidFill>
            <a:ln>
              <a:noFill/>
            </a:ln>
            <a:effectLst/>
          </c:spPr>
          <c:invertIfNegative val="0"/>
          <c:val>
            <c:numRef>
              <c:f>Sheet4!$B$143</c:f>
              <c:numCache>
                <c:formatCode>h:mm:ss</c:formatCode>
                <c:ptCount val="1"/>
                <c:pt idx="0">
                  <c:v>3.4432870370370371E-2</c:v>
                </c:pt>
              </c:numCache>
            </c:numRef>
          </c:val>
        </c:ser>
        <c:ser>
          <c:idx val="143"/>
          <c:order val="143"/>
          <c:tx>
            <c:strRef>
              <c:f>Sheet4!$A$144</c:f>
              <c:strCache>
                <c:ptCount val="1"/>
                <c:pt idx="0">
                  <c:v>TB_MID_SITE_BAG_INFO_15DAY.SQL</c:v>
                </c:pt>
              </c:strCache>
            </c:strRef>
          </c:tx>
          <c:spPr>
            <a:solidFill>
              <a:schemeClr val="accent6">
                <a:lumMod val="50000"/>
              </a:schemeClr>
            </a:solidFill>
            <a:ln>
              <a:noFill/>
            </a:ln>
            <a:effectLst/>
          </c:spPr>
          <c:invertIfNegative val="0"/>
          <c:val>
            <c:numRef>
              <c:f>Sheet4!$B$144</c:f>
              <c:numCache>
                <c:formatCode>h:mm:ss</c:formatCode>
                <c:ptCount val="1"/>
                <c:pt idx="0">
                  <c:v>3.4108796296296297E-2</c:v>
                </c:pt>
              </c:numCache>
            </c:numRef>
          </c:val>
        </c:ser>
        <c:ser>
          <c:idx val="144"/>
          <c:order val="144"/>
          <c:tx>
            <c:strRef>
              <c:f>Sheet4!$A$145</c:f>
              <c:strCache>
                <c:ptCount val="1"/>
                <c:pt idx="0">
                  <c:v>TB_FACT_MAIL_CENTER_ORG_CNT_K.SQL</c:v>
                </c:pt>
              </c:strCache>
            </c:strRef>
          </c:tx>
          <c:spPr>
            <a:solidFill>
              <a:schemeClr val="accent1">
                <a:lumMod val="70000"/>
                <a:lumOff val="30000"/>
              </a:schemeClr>
            </a:solidFill>
            <a:ln>
              <a:noFill/>
            </a:ln>
            <a:effectLst/>
          </c:spPr>
          <c:invertIfNegative val="0"/>
          <c:val>
            <c:numRef>
              <c:f>Sheet4!$B$145</c:f>
              <c:numCache>
                <c:formatCode>h:mm:ss</c:formatCode>
                <c:ptCount val="1"/>
                <c:pt idx="0">
                  <c:v>3.3877314814814811E-2</c:v>
                </c:pt>
              </c:numCache>
            </c:numRef>
          </c:val>
        </c:ser>
        <c:ser>
          <c:idx val="145"/>
          <c:order val="145"/>
          <c:tx>
            <c:strRef>
              <c:f>Sheet4!$A$146</c:f>
              <c:strCache>
                <c:ptCount val="1"/>
                <c:pt idx="0">
                  <c:v>TB_WTH_MAIL_DLV_TL_N_D.SQL</c:v>
                </c:pt>
              </c:strCache>
            </c:strRef>
          </c:tx>
          <c:spPr>
            <a:solidFill>
              <a:schemeClr val="accent2">
                <a:lumMod val="70000"/>
                <a:lumOff val="30000"/>
              </a:schemeClr>
            </a:solidFill>
            <a:ln>
              <a:noFill/>
            </a:ln>
            <a:effectLst/>
          </c:spPr>
          <c:invertIfNegative val="0"/>
          <c:val>
            <c:numRef>
              <c:f>Sheet4!$B$146</c:f>
              <c:numCache>
                <c:formatCode>h:mm:ss</c:formatCode>
                <c:ptCount val="1"/>
                <c:pt idx="0">
                  <c:v>3.3437500000000002E-2</c:v>
                </c:pt>
              </c:numCache>
            </c:numRef>
          </c:val>
        </c:ser>
        <c:ser>
          <c:idx val="146"/>
          <c:order val="146"/>
          <c:tx>
            <c:strRef>
              <c:f>Sheet4!$A$147</c:f>
              <c:strCache>
                <c:ptCount val="1"/>
                <c:pt idx="0">
                  <c:v>TB_FACT_MAIL_GJ_OUT_ANA_D.SQL</c:v>
                </c:pt>
              </c:strCache>
            </c:strRef>
          </c:tx>
          <c:spPr>
            <a:solidFill>
              <a:schemeClr val="accent3">
                <a:lumMod val="70000"/>
                <a:lumOff val="30000"/>
              </a:schemeClr>
            </a:solidFill>
            <a:ln>
              <a:noFill/>
            </a:ln>
            <a:effectLst/>
          </c:spPr>
          <c:invertIfNegative val="0"/>
          <c:val>
            <c:numRef>
              <c:f>Sheet4!$B$147</c:f>
              <c:numCache>
                <c:formatCode>h:mm:ss</c:formatCode>
                <c:ptCount val="1"/>
                <c:pt idx="0">
                  <c:v>3.2800925925925928E-2</c:v>
                </c:pt>
              </c:numCache>
            </c:numRef>
          </c:val>
        </c:ser>
        <c:ser>
          <c:idx val="147"/>
          <c:order val="147"/>
          <c:tx>
            <c:strRef>
              <c:f>Sheet4!$A$148</c:f>
              <c:strCache>
                <c:ptCount val="1"/>
                <c:pt idx="0">
                  <c:v>TB_WTH_MAIL_DLV_TIME_D.SQL</c:v>
                </c:pt>
              </c:strCache>
            </c:strRef>
          </c:tx>
          <c:spPr>
            <a:solidFill>
              <a:schemeClr val="accent4">
                <a:lumMod val="70000"/>
                <a:lumOff val="30000"/>
              </a:schemeClr>
            </a:solidFill>
            <a:ln>
              <a:noFill/>
            </a:ln>
            <a:effectLst/>
          </c:spPr>
          <c:invertIfNegative val="0"/>
          <c:val>
            <c:numRef>
              <c:f>Sheet4!$B$148</c:f>
              <c:numCache>
                <c:formatCode>h:mm:ss</c:formatCode>
                <c:ptCount val="1"/>
                <c:pt idx="0">
                  <c:v>3.15625E-2</c:v>
                </c:pt>
              </c:numCache>
            </c:numRef>
          </c:val>
        </c:ser>
        <c:ser>
          <c:idx val="148"/>
          <c:order val="148"/>
          <c:tx>
            <c:strRef>
              <c:f>Sheet4!$A$149</c:f>
              <c:strCache>
                <c:ptCount val="1"/>
                <c:pt idx="0">
                  <c:v>TB_FACT_73_MAIL_NDAY_K.SQL</c:v>
                </c:pt>
              </c:strCache>
            </c:strRef>
          </c:tx>
          <c:spPr>
            <a:solidFill>
              <a:schemeClr val="accent5">
                <a:lumMod val="70000"/>
                <a:lumOff val="30000"/>
              </a:schemeClr>
            </a:solidFill>
            <a:ln>
              <a:noFill/>
            </a:ln>
            <a:effectLst/>
          </c:spPr>
          <c:invertIfNegative val="0"/>
          <c:val>
            <c:numRef>
              <c:f>Sheet4!$B$149</c:f>
              <c:numCache>
                <c:formatCode>h:mm:ss</c:formatCode>
                <c:ptCount val="1"/>
                <c:pt idx="0">
                  <c:v>3.1284722222222221E-2</c:v>
                </c:pt>
              </c:numCache>
            </c:numRef>
          </c:val>
        </c:ser>
        <c:ser>
          <c:idx val="149"/>
          <c:order val="149"/>
          <c:tx>
            <c:strRef>
              <c:f>Sheet4!$A$150</c:f>
              <c:strCache>
                <c:ptCount val="1"/>
                <c:pt idx="0">
                  <c:v>TB_MID_SITE_UNCR_DLV_TIME2_D.SQL</c:v>
                </c:pt>
              </c:strCache>
            </c:strRef>
          </c:tx>
          <c:spPr>
            <a:solidFill>
              <a:schemeClr val="accent6">
                <a:lumMod val="70000"/>
                <a:lumOff val="30000"/>
              </a:schemeClr>
            </a:solidFill>
            <a:ln>
              <a:noFill/>
            </a:ln>
            <a:effectLst/>
          </c:spPr>
          <c:invertIfNegative val="0"/>
          <c:val>
            <c:numRef>
              <c:f>Sheet4!$B$150</c:f>
              <c:numCache>
                <c:formatCode>h:mm:ss</c:formatCode>
                <c:ptCount val="1"/>
                <c:pt idx="0">
                  <c:v>3.1053240740740742E-2</c:v>
                </c:pt>
              </c:numCache>
            </c:numRef>
          </c:val>
        </c:ser>
        <c:ser>
          <c:idx val="150"/>
          <c:order val="150"/>
          <c:tx>
            <c:strRef>
              <c:f>Sheet4!$A$151</c:f>
              <c:strCache>
                <c:ptCount val="1"/>
                <c:pt idx="0">
                  <c:v>TB_FACT_ALERT_SEAL_FAYUN_SUM_K.SQL</c:v>
                </c:pt>
              </c:strCache>
            </c:strRef>
          </c:tx>
          <c:spPr>
            <a:solidFill>
              <a:schemeClr val="accent1">
                <a:lumMod val="70000"/>
              </a:schemeClr>
            </a:solidFill>
            <a:ln>
              <a:noFill/>
            </a:ln>
            <a:effectLst/>
          </c:spPr>
          <c:invertIfNegative val="0"/>
          <c:val>
            <c:numRef>
              <c:f>Sheet4!$B$151</c:f>
              <c:numCache>
                <c:formatCode>h:mm:ss</c:formatCode>
                <c:ptCount val="1"/>
                <c:pt idx="0">
                  <c:v>2.9409722222222223E-2</c:v>
                </c:pt>
              </c:numCache>
            </c:numRef>
          </c:val>
        </c:ser>
        <c:ser>
          <c:idx val="151"/>
          <c:order val="151"/>
          <c:tx>
            <c:strRef>
              <c:f>Sheet4!$A$152</c:f>
              <c:strCache>
                <c:ptCount val="1"/>
                <c:pt idx="0">
                  <c:v>TB_MID_SITE_UNCR_DLV_TL2_D.SQL</c:v>
                </c:pt>
              </c:strCache>
            </c:strRef>
          </c:tx>
          <c:spPr>
            <a:solidFill>
              <a:schemeClr val="accent2">
                <a:lumMod val="70000"/>
              </a:schemeClr>
            </a:solidFill>
            <a:ln>
              <a:noFill/>
            </a:ln>
            <a:effectLst/>
          </c:spPr>
          <c:invertIfNegative val="0"/>
          <c:val>
            <c:numRef>
              <c:f>Sheet4!$B$152</c:f>
              <c:numCache>
                <c:formatCode>h:mm:ss</c:formatCode>
                <c:ptCount val="1"/>
                <c:pt idx="0">
                  <c:v>2.883101851851852E-2</c:v>
                </c:pt>
              </c:numCache>
            </c:numRef>
          </c:val>
        </c:ser>
        <c:ser>
          <c:idx val="152"/>
          <c:order val="152"/>
          <c:tx>
            <c:strRef>
              <c:f>Sheet4!$A$153</c:f>
              <c:strCache>
                <c:ptCount val="1"/>
                <c:pt idx="0">
                  <c:v>TB_FACT_CLCT_DLV_DIFF_K.SQL</c:v>
                </c:pt>
              </c:strCache>
            </c:strRef>
          </c:tx>
          <c:spPr>
            <a:solidFill>
              <a:schemeClr val="accent3">
                <a:lumMod val="70000"/>
              </a:schemeClr>
            </a:solidFill>
            <a:ln>
              <a:noFill/>
            </a:ln>
            <a:effectLst/>
          </c:spPr>
          <c:invertIfNegative val="0"/>
          <c:val>
            <c:numRef>
              <c:f>Sheet4!$B$153</c:f>
              <c:numCache>
                <c:formatCode>h:mm:ss</c:formatCode>
                <c:ptCount val="1"/>
                <c:pt idx="0">
                  <c:v>2.8796296296296296E-2</c:v>
                </c:pt>
              </c:numCache>
            </c:numRef>
          </c:val>
        </c:ser>
        <c:ser>
          <c:idx val="153"/>
          <c:order val="153"/>
          <c:tx>
            <c:strRef>
              <c:f>Sheet4!$A$154</c:f>
              <c:strCache>
                <c:ptCount val="1"/>
                <c:pt idx="0">
                  <c:v>TB_MID_SITE_UNCR_DLV_TIME1_D.SQL</c:v>
                </c:pt>
              </c:strCache>
            </c:strRef>
          </c:tx>
          <c:spPr>
            <a:solidFill>
              <a:schemeClr val="accent4">
                <a:lumMod val="70000"/>
              </a:schemeClr>
            </a:solidFill>
            <a:ln>
              <a:noFill/>
            </a:ln>
            <a:effectLst/>
          </c:spPr>
          <c:invertIfNegative val="0"/>
          <c:val>
            <c:numRef>
              <c:f>Sheet4!$B$154</c:f>
              <c:numCache>
                <c:formatCode>h:mm:ss</c:formatCode>
                <c:ptCount val="1"/>
                <c:pt idx="0">
                  <c:v>2.8437500000000001E-2</c:v>
                </c:pt>
              </c:numCache>
            </c:numRef>
          </c:val>
        </c:ser>
        <c:ser>
          <c:idx val="154"/>
          <c:order val="154"/>
          <c:tx>
            <c:strRef>
              <c:f>Sheet4!$A$155</c:f>
              <c:strCache>
                <c:ptCount val="1"/>
                <c:pt idx="0">
                  <c:v>TB_FCT_NDAY_NEW_JJKD_D.SQL</c:v>
                </c:pt>
              </c:strCache>
            </c:strRef>
          </c:tx>
          <c:spPr>
            <a:solidFill>
              <a:schemeClr val="accent5">
                <a:lumMod val="70000"/>
              </a:schemeClr>
            </a:solidFill>
            <a:ln>
              <a:noFill/>
            </a:ln>
            <a:effectLst/>
          </c:spPr>
          <c:invertIfNegative val="0"/>
          <c:val>
            <c:numRef>
              <c:f>Sheet4!$B$155</c:f>
              <c:numCache>
                <c:formatCode>h:mm:ss</c:formatCode>
                <c:ptCount val="1"/>
                <c:pt idx="0">
                  <c:v>2.6840277777777779E-2</c:v>
                </c:pt>
              </c:numCache>
            </c:numRef>
          </c:val>
        </c:ser>
        <c:ser>
          <c:idx val="155"/>
          <c:order val="155"/>
          <c:tx>
            <c:strRef>
              <c:f>Sheet4!$A$156</c:f>
              <c:strCache>
                <c:ptCount val="1"/>
                <c:pt idx="0">
                  <c:v>TB_FACT_DLV_STAFF_D.SQL</c:v>
                </c:pt>
              </c:strCache>
            </c:strRef>
          </c:tx>
          <c:spPr>
            <a:solidFill>
              <a:schemeClr val="accent6">
                <a:lumMod val="70000"/>
              </a:schemeClr>
            </a:solidFill>
            <a:ln>
              <a:noFill/>
            </a:ln>
            <a:effectLst/>
          </c:spPr>
          <c:invertIfNegative val="0"/>
          <c:val>
            <c:numRef>
              <c:f>Sheet4!$B$156</c:f>
              <c:numCache>
                <c:formatCode>h:mm:ss</c:formatCode>
                <c:ptCount val="1"/>
                <c:pt idx="0">
                  <c:v>2.5949074074074072E-2</c:v>
                </c:pt>
              </c:numCache>
            </c:numRef>
          </c:val>
        </c:ser>
        <c:ser>
          <c:idx val="156"/>
          <c:order val="156"/>
          <c:tx>
            <c:strRef>
              <c:f>Sheet4!$A$157</c:f>
              <c:strCache>
                <c:ptCount val="1"/>
                <c:pt idx="0">
                  <c:v>TB_MID_SITE_UNCOVER_DLV_TL_D.SQL</c:v>
                </c:pt>
              </c:strCache>
            </c:strRef>
          </c:tx>
          <c:spPr>
            <a:solidFill>
              <a:schemeClr val="accent1">
                <a:lumMod val="50000"/>
                <a:lumOff val="50000"/>
              </a:schemeClr>
            </a:solidFill>
            <a:ln>
              <a:noFill/>
            </a:ln>
            <a:effectLst/>
          </c:spPr>
          <c:invertIfNegative val="0"/>
          <c:val>
            <c:numRef>
              <c:f>Sheet4!$B$157</c:f>
              <c:numCache>
                <c:formatCode>h:mm:ss</c:formatCode>
                <c:ptCount val="1"/>
                <c:pt idx="0">
                  <c:v>2.5706018518518517E-2</c:v>
                </c:pt>
              </c:numCache>
            </c:numRef>
          </c:val>
        </c:ser>
        <c:ser>
          <c:idx val="157"/>
          <c:order val="157"/>
          <c:tx>
            <c:strRef>
              <c:f>Sheet4!$A$158</c:f>
              <c:strCache>
                <c:ptCount val="1"/>
                <c:pt idx="0">
                  <c:v>TB_FACT_OUT_DIR_BCH_K.SQL</c:v>
                </c:pt>
              </c:strCache>
            </c:strRef>
          </c:tx>
          <c:spPr>
            <a:solidFill>
              <a:schemeClr val="accent2">
                <a:lumMod val="50000"/>
                <a:lumOff val="50000"/>
              </a:schemeClr>
            </a:solidFill>
            <a:ln>
              <a:noFill/>
            </a:ln>
            <a:effectLst/>
          </c:spPr>
          <c:invertIfNegative val="0"/>
          <c:val>
            <c:numRef>
              <c:f>Sheet4!$B$158</c:f>
              <c:numCache>
                <c:formatCode>h:mm:ss</c:formatCode>
                <c:ptCount val="1"/>
                <c:pt idx="0">
                  <c:v>2.5069444444444446E-2</c:v>
                </c:pt>
              </c:numCache>
            </c:numRef>
          </c:val>
        </c:ser>
        <c:ser>
          <c:idx val="158"/>
          <c:order val="158"/>
          <c:tx>
            <c:strRef>
              <c:f>Sheet4!$A$159</c:f>
              <c:strCache>
                <c:ptCount val="1"/>
                <c:pt idx="0">
                  <c:v>TB_MID_SITE_UNCR_DLV_TL1_D.SQL</c:v>
                </c:pt>
              </c:strCache>
            </c:strRef>
          </c:tx>
          <c:spPr>
            <a:solidFill>
              <a:schemeClr val="accent3">
                <a:lumMod val="50000"/>
                <a:lumOff val="50000"/>
              </a:schemeClr>
            </a:solidFill>
            <a:ln>
              <a:noFill/>
            </a:ln>
            <a:effectLst/>
          </c:spPr>
          <c:invertIfNegative val="0"/>
          <c:val>
            <c:numRef>
              <c:f>Sheet4!$B$159</c:f>
              <c:numCache>
                <c:formatCode>h:mm:ss</c:formatCode>
                <c:ptCount val="1"/>
                <c:pt idx="0">
                  <c:v>2.3993055555555556E-2</c:v>
                </c:pt>
              </c:numCache>
            </c:numRef>
          </c:val>
        </c:ser>
        <c:ser>
          <c:idx val="159"/>
          <c:order val="159"/>
          <c:tx>
            <c:strRef>
              <c:f>Sheet4!$A$160</c:f>
              <c:strCache>
                <c:ptCount val="1"/>
                <c:pt idx="0">
                  <c:v>TB_FACT_ALERT_STRART_REV_SUM_K.SQL</c:v>
                </c:pt>
              </c:strCache>
            </c:strRef>
          </c:tx>
          <c:spPr>
            <a:solidFill>
              <a:schemeClr val="accent4">
                <a:lumMod val="50000"/>
                <a:lumOff val="50000"/>
              </a:schemeClr>
            </a:solidFill>
            <a:ln>
              <a:noFill/>
            </a:ln>
            <a:effectLst/>
          </c:spPr>
          <c:invertIfNegative val="0"/>
          <c:val>
            <c:numRef>
              <c:f>Sheet4!$B$160</c:f>
              <c:numCache>
                <c:formatCode>h:mm:ss</c:formatCode>
                <c:ptCount val="1"/>
                <c:pt idx="0">
                  <c:v>2.3402777777777783E-2</c:v>
                </c:pt>
              </c:numCache>
            </c:numRef>
          </c:val>
        </c:ser>
        <c:ser>
          <c:idx val="160"/>
          <c:order val="160"/>
          <c:tx>
            <c:strRef>
              <c:f>Sheet4!$A$161</c:f>
              <c:strCache>
                <c:ptCount val="1"/>
                <c:pt idx="0">
                  <c:v>TB_FACT_CUST_MAIL_D.SQL</c:v>
                </c:pt>
              </c:strCache>
            </c:strRef>
          </c:tx>
          <c:spPr>
            <a:solidFill>
              <a:schemeClr val="accent5">
                <a:lumMod val="50000"/>
                <a:lumOff val="50000"/>
              </a:schemeClr>
            </a:solidFill>
            <a:ln>
              <a:noFill/>
            </a:ln>
            <a:effectLst/>
          </c:spPr>
          <c:invertIfNegative val="0"/>
          <c:val>
            <c:numRef>
              <c:f>Sheet4!$B$161</c:f>
              <c:numCache>
                <c:formatCode>h:mm:ss</c:formatCode>
                <c:ptCount val="1"/>
                <c:pt idx="0">
                  <c:v>2.3333333333333334E-2</c:v>
                </c:pt>
              </c:numCache>
            </c:numRef>
          </c:val>
        </c:ser>
        <c:ser>
          <c:idx val="161"/>
          <c:order val="161"/>
          <c:tx>
            <c:strRef>
              <c:f>Sheet4!$A$162</c:f>
              <c:strCache>
                <c:ptCount val="1"/>
                <c:pt idx="0">
                  <c:v>TB_MID_SITE_UNCOVER_K.SQL</c:v>
                </c:pt>
              </c:strCache>
            </c:strRef>
          </c:tx>
          <c:spPr>
            <a:solidFill>
              <a:schemeClr val="accent6">
                <a:lumMod val="50000"/>
                <a:lumOff val="50000"/>
              </a:schemeClr>
            </a:solidFill>
            <a:ln>
              <a:noFill/>
            </a:ln>
            <a:effectLst/>
          </c:spPr>
          <c:invertIfNegative val="0"/>
          <c:val>
            <c:numRef>
              <c:f>Sheet4!$B$162</c:f>
              <c:numCache>
                <c:formatCode>h:mm:ss</c:formatCode>
                <c:ptCount val="1"/>
                <c:pt idx="0">
                  <c:v>2.2060185185185183E-2</c:v>
                </c:pt>
              </c:numCache>
            </c:numRef>
          </c:val>
        </c:ser>
        <c:ser>
          <c:idx val="162"/>
          <c:order val="162"/>
          <c:tx>
            <c:strRef>
              <c:f>Sheet4!$A$163</c:f>
              <c:strCache>
                <c:ptCount val="1"/>
                <c:pt idx="0">
                  <c:v>TB_MID_SITE_CLCT_SEAL_D.SQL</c:v>
                </c:pt>
              </c:strCache>
            </c:strRef>
          </c:tx>
          <c:spPr>
            <a:solidFill>
              <a:schemeClr val="accent1"/>
            </a:solidFill>
            <a:ln>
              <a:noFill/>
            </a:ln>
            <a:effectLst/>
          </c:spPr>
          <c:invertIfNegative val="0"/>
          <c:val>
            <c:numRef>
              <c:f>Sheet4!$B$163</c:f>
              <c:numCache>
                <c:formatCode>h:mm:ss</c:formatCode>
                <c:ptCount val="1"/>
                <c:pt idx="0">
                  <c:v>2.2013888888888888E-2</c:v>
                </c:pt>
              </c:numCache>
            </c:numRef>
          </c:val>
        </c:ser>
        <c:ser>
          <c:idx val="163"/>
          <c:order val="163"/>
          <c:tx>
            <c:strRef>
              <c:f>Sheet4!$A$164</c:f>
              <c:strCache>
                <c:ptCount val="1"/>
                <c:pt idx="0">
                  <c:v>TB_FACT_CENTER_VOLUME_IODC_D.SQL</c:v>
                </c:pt>
              </c:strCache>
            </c:strRef>
          </c:tx>
          <c:spPr>
            <a:solidFill>
              <a:schemeClr val="accent2"/>
            </a:solidFill>
            <a:ln>
              <a:noFill/>
            </a:ln>
            <a:effectLst/>
          </c:spPr>
          <c:invertIfNegative val="0"/>
          <c:val>
            <c:numRef>
              <c:f>Sheet4!$B$164</c:f>
              <c:numCache>
                <c:formatCode>h:mm:ss</c:formatCode>
                <c:ptCount val="1"/>
                <c:pt idx="0">
                  <c:v>2.0729166666666667E-2</c:v>
                </c:pt>
              </c:numCache>
            </c:numRef>
          </c:val>
        </c:ser>
        <c:ser>
          <c:idx val="164"/>
          <c:order val="164"/>
          <c:tx>
            <c:strRef>
              <c:f>Sheet4!$A$165</c:f>
              <c:strCache>
                <c:ptCount val="1"/>
                <c:pt idx="0">
                  <c:v>TB_FACT_MAIL_DLVH_ONCE_MX_F.SQL</c:v>
                </c:pt>
              </c:strCache>
            </c:strRef>
          </c:tx>
          <c:spPr>
            <a:solidFill>
              <a:schemeClr val="accent3"/>
            </a:solidFill>
            <a:ln>
              <a:noFill/>
            </a:ln>
            <a:effectLst/>
          </c:spPr>
          <c:invertIfNegative val="0"/>
          <c:val>
            <c:numRef>
              <c:f>Sheet4!$B$165</c:f>
              <c:numCache>
                <c:formatCode>h:mm:ss</c:formatCode>
                <c:ptCount val="1"/>
                <c:pt idx="0">
                  <c:v>2.0208333333333335E-2</c:v>
                </c:pt>
              </c:numCache>
            </c:numRef>
          </c:val>
        </c:ser>
        <c:ser>
          <c:idx val="165"/>
          <c:order val="165"/>
          <c:tx>
            <c:strRef>
              <c:f>Sheet4!$A$166</c:f>
              <c:strCache>
                <c:ptCount val="1"/>
                <c:pt idx="0">
                  <c:v>TB_FACT_MAIL_GATHER_K.SQL</c:v>
                </c:pt>
              </c:strCache>
            </c:strRef>
          </c:tx>
          <c:spPr>
            <a:solidFill>
              <a:schemeClr val="accent4"/>
            </a:solidFill>
            <a:ln>
              <a:noFill/>
            </a:ln>
            <a:effectLst/>
          </c:spPr>
          <c:invertIfNegative val="0"/>
          <c:val>
            <c:numRef>
              <c:f>Sheet4!$B$166</c:f>
              <c:numCache>
                <c:formatCode>h:mm:ss</c:formatCode>
                <c:ptCount val="1"/>
                <c:pt idx="0">
                  <c:v>2.0162037037037037E-2</c:v>
                </c:pt>
              </c:numCache>
            </c:numRef>
          </c:val>
        </c:ser>
        <c:ser>
          <c:idx val="166"/>
          <c:order val="166"/>
          <c:tx>
            <c:strRef>
              <c:f>Sheet4!$A$167</c:f>
              <c:strCache>
                <c:ptCount val="1"/>
                <c:pt idx="0">
                  <c:v>TB_FACT_BZ_STRUCT_D.SQL</c:v>
                </c:pt>
              </c:strCache>
            </c:strRef>
          </c:tx>
          <c:spPr>
            <a:solidFill>
              <a:schemeClr val="accent5"/>
            </a:solidFill>
            <a:ln>
              <a:noFill/>
            </a:ln>
            <a:effectLst/>
          </c:spPr>
          <c:invertIfNegative val="0"/>
          <c:val>
            <c:numRef>
              <c:f>Sheet4!$B$167</c:f>
              <c:numCache>
                <c:formatCode>h:mm:ss</c:formatCode>
                <c:ptCount val="1"/>
                <c:pt idx="0">
                  <c:v>1.9085648148148147E-2</c:v>
                </c:pt>
              </c:numCache>
            </c:numRef>
          </c:val>
        </c:ser>
        <c:ser>
          <c:idx val="167"/>
          <c:order val="167"/>
          <c:tx>
            <c:strRef>
              <c:f>Sheet4!$A$168</c:f>
              <c:strCache>
                <c:ptCount val="1"/>
                <c:pt idx="0">
                  <c:v>TB_FACT_CENTRE_BUREAU_JJ.SQL</c:v>
                </c:pt>
              </c:strCache>
            </c:strRef>
          </c:tx>
          <c:spPr>
            <a:solidFill>
              <a:schemeClr val="accent6"/>
            </a:solidFill>
            <a:ln>
              <a:noFill/>
            </a:ln>
            <a:effectLst/>
          </c:spPr>
          <c:invertIfNegative val="0"/>
          <c:val>
            <c:numRef>
              <c:f>Sheet4!$B$168</c:f>
              <c:numCache>
                <c:formatCode>h:mm:ss</c:formatCode>
                <c:ptCount val="1"/>
                <c:pt idx="0">
                  <c:v>1.8645833333333334E-2</c:v>
                </c:pt>
              </c:numCache>
            </c:numRef>
          </c:val>
        </c:ser>
        <c:ser>
          <c:idx val="168"/>
          <c:order val="168"/>
          <c:tx>
            <c:strRef>
              <c:f>Sheet4!$A$169</c:f>
              <c:strCache>
                <c:ptCount val="1"/>
                <c:pt idx="0">
                  <c:v>TB_FACT_NJ_CENTER_DATA_X.SQL</c:v>
                </c:pt>
              </c:strCache>
            </c:strRef>
          </c:tx>
          <c:spPr>
            <a:solidFill>
              <a:schemeClr val="accent1">
                <a:lumMod val="60000"/>
              </a:schemeClr>
            </a:solidFill>
            <a:ln>
              <a:noFill/>
            </a:ln>
            <a:effectLst/>
          </c:spPr>
          <c:invertIfNegative val="0"/>
          <c:val>
            <c:numRef>
              <c:f>Sheet4!$B$169</c:f>
              <c:numCache>
                <c:formatCode>h:mm:ss</c:formatCode>
                <c:ptCount val="1"/>
                <c:pt idx="0">
                  <c:v>1.7314814814814814E-2</c:v>
                </c:pt>
              </c:numCache>
            </c:numRef>
          </c:val>
        </c:ser>
        <c:ser>
          <c:idx val="169"/>
          <c:order val="169"/>
          <c:tx>
            <c:strRef>
              <c:f>Sheet4!$A$170</c:f>
              <c:strCache>
                <c:ptCount val="1"/>
                <c:pt idx="0">
                  <c:v>TB_FACT_56CITY_32CITY_SAMPLE_DATA_X.SQL</c:v>
                </c:pt>
              </c:strCache>
            </c:strRef>
          </c:tx>
          <c:spPr>
            <a:solidFill>
              <a:schemeClr val="accent2">
                <a:lumMod val="60000"/>
              </a:schemeClr>
            </a:solidFill>
            <a:ln>
              <a:noFill/>
            </a:ln>
            <a:effectLst/>
          </c:spPr>
          <c:invertIfNegative val="0"/>
          <c:val>
            <c:numRef>
              <c:f>Sheet4!$B$170</c:f>
              <c:numCache>
                <c:formatCode>h:mm:ss</c:formatCode>
                <c:ptCount val="1"/>
                <c:pt idx="0">
                  <c:v>1.7199074074074071E-2</c:v>
                </c:pt>
              </c:numCache>
            </c:numRef>
          </c:val>
        </c:ser>
        <c:ser>
          <c:idx val="170"/>
          <c:order val="170"/>
          <c:tx>
            <c:strRef>
              <c:f>Sheet4!$A$171</c:f>
              <c:strCache>
                <c:ptCount val="1"/>
                <c:pt idx="0">
                  <c:v>TB_MID_SITE_BAG_INFO.SQL</c:v>
                </c:pt>
              </c:strCache>
            </c:strRef>
          </c:tx>
          <c:spPr>
            <a:solidFill>
              <a:schemeClr val="accent3">
                <a:lumMod val="60000"/>
              </a:schemeClr>
            </a:solidFill>
            <a:ln>
              <a:noFill/>
            </a:ln>
            <a:effectLst/>
          </c:spPr>
          <c:invertIfNegative val="0"/>
          <c:val>
            <c:numRef>
              <c:f>Sheet4!$B$171</c:f>
              <c:numCache>
                <c:formatCode>h:mm:ss</c:formatCode>
                <c:ptCount val="1"/>
                <c:pt idx="0">
                  <c:v>1.6828703703703703E-2</c:v>
                </c:pt>
              </c:numCache>
            </c:numRef>
          </c:val>
        </c:ser>
        <c:ser>
          <c:idx val="171"/>
          <c:order val="171"/>
          <c:tx>
            <c:strRef>
              <c:f>Sheet4!$A$172</c:f>
              <c:strCache>
                <c:ptCount val="1"/>
                <c:pt idx="0">
                  <c:v>TB_ORG_CLCT_DLV.SQL</c:v>
                </c:pt>
              </c:strCache>
            </c:strRef>
          </c:tx>
          <c:spPr>
            <a:solidFill>
              <a:schemeClr val="accent4">
                <a:lumMod val="60000"/>
              </a:schemeClr>
            </a:solidFill>
            <a:ln>
              <a:noFill/>
            </a:ln>
            <a:effectLst/>
          </c:spPr>
          <c:invertIfNegative val="0"/>
          <c:val>
            <c:numRef>
              <c:f>Sheet4!$B$172</c:f>
              <c:numCache>
                <c:formatCode>h:mm:ss</c:formatCode>
                <c:ptCount val="1"/>
                <c:pt idx="0">
                  <c:v>1.5011574074074075E-2</c:v>
                </c:pt>
              </c:numCache>
            </c:numRef>
          </c:val>
        </c:ser>
        <c:ser>
          <c:idx val="172"/>
          <c:order val="172"/>
          <c:tx>
            <c:strRef>
              <c:f>Sheet4!$A$173</c:f>
              <c:strCache>
                <c:ptCount val="1"/>
                <c:pt idx="0">
                  <c:v>TB_FACT_AIRLINE_MONITOR_D.SQL</c:v>
                </c:pt>
              </c:strCache>
            </c:strRef>
          </c:tx>
          <c:spPr>
            <a:solidFill>
              <a:schemeClr val="accent5">
                <a:lumMod val="60000"/>
              </a:schemeClr>
            </a:solidFill>
            <a:ln>
              <a:noFill/>
            </a:ln>
            <a:effectLst/>
          </c:spPr>
          <c:invertIfNegative val="0"/>
          <c:val>
            <c:numRef>
              <c:f>Sheet4!$B$173</c:f>
              <c:numCache>
                <c:formatCode>h:mm:ss</c:formatCode>
                <c:ptCount val="1"/>
                <c:pt idx="0">
                  <c:v>1.4594907407407405E-2</c:v>
                </c:pt>
              </c:numCache>
            </c:numRef>
          </c:val>
        </c:ser>
        <c:ser>
          <c:idx val="173"/>
          <c:order val="173"/>
          <c:tx>
            <c:strRef>
              <c:f>Sheet4!$A$174</c:f>
              <c:strCache>
                <c:ptCount val="1"/>
                <c:pt idx="0">
                  <c:v>TB_FACT_CLCT_STAFF_K.SQL</c:v>
                </c:pt>
              </c:strCache>
            </c:strRef>
          </c:tx>
          <c:spPr>
            <a:solidFill>
              <a:schemeClr val="accent6">
                <a:lumMod val="60000"/>
              </a:schemeClr>
            </a:solidFill>
            <a:ln>
              <a:noFill/>
            </a:ln>
            <a:effectLst/>
          </c:spPr>
          <c:invertIfNegative val="0"/>
          <c:val>
            <c:numRef>
              <c:f>Sheet4!$B$174</c:f>
              <c:numCache>
                <c:formatCode>h:mm:ss</c:formatCode>
                <c:ptCount val="1"/>
                <c:pt idx="0">
                  <c:v>1.2916666666666667E-2</c:v>
                </c:pt>
              </c:numCache>
            </c:numRef>
          </c:val>
        </c:ser>
        <c:ser>
          <c:idx val="174"/>
          <c:order val="174"/>
          <c:tx>
            <c:strRef>
              <c:f>Sheet4!$A$175</c:f>
              <c:strCache>
                <c:ptCount val="1"/>
                <c:pt idx="0">
                  <c:v>TB_WTH_MAIL_DLV_TL_D.SQL</c:v>
                </c:pt>
              </c:strCache>
            </c:strRef>
          </c:tx>
          <c:spPr>
            <a:solidFill>
              <a:schemeClr val="accent1">
                <a:lumMod val="80000"/>
                <a:lumOff val="20000"/>
              </a:schemeClr>
            </a:solidFill>
            <a:ln>
              <a:noFill/>
            </a:ln>
            <a:effectLst/>
          </c:spPr>
          <c:invertIfNegative val="0"/>
          <c:val>
            <c:numRef>
              <c:f>Sheet4!$B$175</c:f>
              <c:numCache>
                <c:formatCode>h:mm:ss</c:formatCode>
                <c:ptCount val="1"/>
                <c:pt idx="0">
                  <c:v>1.136574074074074E-2</c:v>
                </c:pt>
              </c:numCache>
            </c:numRef>
          </c:val>
        </c:ser>
        <c:ser>
          <c:idx val="175"/>
          <c:order val="175"/>
          <c:tx>
            <c:strRef>
              <c:f>Sheet4!$A$176</c:f>
              <c:strCache>
                <c:ptCount val="1"/>
                <c:pt idx="0">
                  <c:v>TB_FACT_NJ_CENTER_REC_X.SQL</c:v>
                </c:pt>
              </c:strCache>
            </c:strRef>
          </c:tx>
          <c:spPr>
            <a:solidFill>
              <a:schemeClr val="accent2">
                <a:lumMod val="80000"/>
                <a:lumOff val="20000"/>
              </a:schemeClr>
            </a:solidFill>
            <a:ln>
              <a:noFill/>
            </a:ln>
            <a:effectLst/>
          </c:spPr>
          <c:invertIfNegative val="0"/>
          <c:val>
            <c:numRef>
              <c:f>Sheet4!$B$176</c:f>
              <c:numCache>
                <c:formatCode>h:mm:ss</c:formatCode>
                <c:ptCount val="1"/>
                <c:pt idx="0">
                  <c:v>1.0381944444444444E-2</c:v>
                </c:pt>
              </c:numCache>
            </c:numRef>
          </c:val>
        </c:ser>
        <c:ser>
          <c:idx val="176"/>
          <c:order val="176"/>
          <c:tx>
            <c:strRef>
              <c:f>Sheet4!$A$177</c:f>
              <c:strCache>
                <c:ptCount val="1"/>
                <c:pt idx="0">
                  <c:v>TB_FACT_MAIL_HKKD_ACCOUNT_X.SQL</c:v>
                </c:pt>
              </c:strCache>
            </c:strRef>
          </c:tx>
          <c:spPr>
            <a:solidFill>
              <a:schemeClr val="accent3">
                <a:lumMod val="80000"/>
                <a:lumOff val="20000"/>
              </a:schemeClr>
            </a:solidFill>
            <a:ln>
              <a:noFill/>
            </a:ln>
            <a:effectLst/>
          </c:spPr>
          <c:invertIfNegative val="0"/>
          <c:val>
            <c:numRef>
              <c:f>Sheet4!$B$177</c:f>
              <c:numCache>
                <c:formatCode>h:mm:ss</c:formatCode>
                <c:ptCount val="1"/>
                <c:pt idx="0">
                  <c:v>9.2592592592592605E-3</c:v>
                </c:pt>
              </c:numCache>
            </c:numRef>
          </c:val>
        </c:ser>
        <c:ser>
          <c:idx val="177"/>
          <c:order val="177"/>
          <c:tx>
            <c:strRef>
              <c:f>Sheet4!$A$178</c:f>
              <c:strCache>
                <c:ptCount val="1"/>
                <c:pt idx="0">
                  <c:v>TB_FACT_GJ_EYB_TIME_LIMIT_AG_X.SQL</c:v>
                </c:pt>
              </c:strCache>
            </c:strRef>
          </c:tx>
          <c:spPr>
            <a:solidFill>
              <a:schemeClr val="accent4">
                <a:lumMod val="80000"/>
                <a:lumOff val="20000"/>
              </a:schemeClr>
            </a:solidFill>
            <a:ln>
              <a:noFill/>
            </a:ln>
            <a:effectLst/>
          </c:spPr>
          <c:invertIfNegative val="0"/>
          <c:val>
            <c:numRef>
              <c:f>Sheet4!$B$178</c:f>
              <c:numCache>
                <c:formatCode>h:mm:ss</c:formatCode>
                <c:ptCount val="1"/>
                <c:pt idx="0">
                  <c:v>9.1782407407407403E-3</c:v>
                </c:pt>
              </c:numCache>
            </c:numRef>
          </c:val>
        </c:ser>
        <c:ser>
          <c:idx val="178"/>
          <c:order val="178"/>
          <c:tx>
            <c:strRef>
              <c:f>Sheet4!$A$179</c:f>
              <c:strCache>
                <c:ptCount val="1"/>
                <c:pt idx="0">
                  <c:v>TB_MID_SITE_UNCOVER_DLV_LAST_I_D.SQL</c:v>
                </c:pt>
              </c:strCache>
            </c:strRef>
          </c:tx>
          <c:spPr>
            <a:solidFill>
              <a:schemeClr val="accent5">
                <a:lumMod val="80000"/>
                <a:lumOff val="20000"/>
              </a:schemeClr>
            </a:solidFill>
            <a:ln>
              <a:noFill/>
            </a:ln>
            <a:effectLst/>
          </c:spPr>
          <c:invertIfNegative val="0"/>
          <c:val>
            <c:numRef>
              <c:f>Sheet4!$B$179</c:f>
              <c:numCache>
                <c:formatCode>h:mm:ss</c:formatCode>
                <c:ptCount val="1"/>
                <c:pt idx="0">
                  <c:v>8.9467592592592585E-3</c:v>
                </c:pt>
              </c:numCache>
            </c:numRef>
          </c:val>
        </c:ser>
        <c:ser>
          <c:idx val="179"/>
          <c:order val="179"/>
          <c:tx>
            <c:strRef>
              <c:f>Sheet4!$A$180</c:f>
              <c:strCache>
                <c:ptCount val="1"/>
                <c:pt idx="0">
                  <c:v>TB_FACT_56CITY_DELIVE_DATA_X.SQL</c:v>
                </c:pt>
              </c:strCache>
            </c:strRef>
          </c:tx>
          <c:spPr>
            <a:solidFill>
              <a:schemeClr val="accent6">
                <a:lumMod val="80000"/>
                <a:lumOff val="20000"/>
              </a:schemeClr>
            </a:solidFill>
            <a:ln>
              <a:noFill/>
            </a:ln>
            <a:effectLst/>
          </c:spPr>
          <c:invertIfNegative val="0"/>
          <c:val>
            <c:numRef>
              <c:f>Sheet4!$B$180</c:f>
              <c:numCache>
                <c:formatCode>h:mm:ss</c:formatCode>
                <c:ptCount val="1"/>
                <c:pt idx="0">
                  <c:v>8.6805555555555559E-3</c:v>
                </c:pt>
              </c:numCache>
            </c:numRef>
          </c:val>
        </c:ser>
        <c:ser>
          <c:idx val="180"/>
          <c:order val="180"/>
          <c:tx>
            <c:strRef>
              <c:f>Sheet4!$A$181</c:f>
              <c:strCache>
                <c:ptCount val="1"/>
                <c:pt idx="0">
                  <c:v>TB_MID_SITE_UNCOVER_DLV_LAST_D.SQL</c:v>
                </c:pt>
              </c:strCache>
            </c:strRef>
          </c:tx>
          <c:spPr>
            <a:solidFill>
              <a:schemeClr val="accent1">
                <a:lumMod val="80000"/>
              </a:schemeClr>
            </a:solidFill>
            <a:ln>
              <a:noFill/>
            </a:ln>
            <a:effectLst/>
          </c:spPr>
          <c:invertIfNegative val="0"/>
          <c:val>
            <c:numRef>
              <c:f>Sheet4!$B$181</c:f>
              <c:numCache>
                <c:formatCode>h:mm:ss</c:formatCode>
                <c:ptCount val="1"/>
                <c:pt idx="0">
                  <c:v>8.3680555555555557E-3</c:v>
                </c:pt>
              </c:numCache>
            </c:numRef>
          </c:val>
        </c:ser>
        <c:ser>
          <c:idx val="181"/>
          <c:order val="181"/>
          <c:tx>
            <c:strRef>
              <c:f>Sheet4!$A$182</c:f>
              <c:strCache>
                <c:ptCount val="1"/>
                <c:pt idx="0">
                  <c:v>TB_MID_GATHER_MAIL_EYB_X.SQL</c:v>
                </c:pt>
              </c:strCache>
            </c:strRef>
          </c:tx>
          <c:spPr>
            <a:solidFill>
              <a:schemeClr val="accent2">
                <a:lumMod val="80000"/>
              </a:schemeClr>
            </a:solidFill>
            <a:ln>
              <a:noFill/>
            </a:ln>
            <a:effectLst/>
          </c:spPr>
          <c:invertIfNegative val="0"/>
          <c:val>
            <c:numRef>
              <c:f>Sheet4!$B$182</c:f>
              <c:numCache>
                <c:formatCode>h:mm:ss</c:formatCode>
                <c:ptCount val="1"/>
                <c:pt idx="0">
                  <c:v>8.0787037037037043E-3</c:v>
                </c:pt>
              </c:numCache>
            </c:numRef>
          </c:val>
        </c:ser>
        <c:ser>
          <c:idx val="182"/>
          <c:order val="182"/>
          <c:tx>
            <c:strRef>
              <c:f>Sheet4!$A$183</c:f>
              <c:strCache>
                <c:ptCount val="1"/>
                <c:pt idx="0">
                  <c:v>TB_FACT_56CITY_DATA_X.SQL</c:v>
                </c:pt>
              </c:strCache>
            </c:strRef>
          </c:tx>
          <c:spPr>
            <a:solidFill>
              <a:schemeClr val="accent3">
                <a:lumMod val="80000"/>
              </a:schemeClr>
            </a:solidFill>
            <a:ln>
              <a:noFill/>
            </a:ln>
            <a:effectLst/>
          </c:spPr>
          <c:invertIfNegative val="0"/>
          <c:val>
            <c:numRef>
              <c:f>Sheet4!$B$183</c:f>
              <c:numCache>
                <c:formatCode>h:mm:ss</c:formatCode>
                <c:ptCount val="1"/>
                <c:pt idx="0">
                  <c:v>7.1296296296296307E-3</c:v>
                </c:pt>
              </c:numCache>
            </c:numRef>
          </c:val>
        </c:ser>
        <c:ser>
          <c:idx val="183"/>
          <c:order val="183"/>
          <c:tx>
            <c:strRef>
              <c:f>Sheet4!$A$184</c:f>
              <c:strCache>
                <c:ptCount val="1"/>
                <c:pt idx="0">
                  <c:v>TB_EVT_BAG_MAIL_RELA_SEA_MID_X.SQL</c:v>
                </c:pt>
              </c:strCache>
            </c:strRef>
          </c:tx>
          <c:spPr>
            <a:solidFill>
              <a:schemeClr val="accent4">
                <a:lumMod val="80000"/>
              </a:schemeClr>
            </a:solidFill>
            <a:ln>
              <a:noFill/>
            </a:ln>
            <a:effectLst/>
          </c:spPr>
          <c:invertIfNegative val="0"/>
          <c:val>
            <c:numRef>
              <c:f>Sheet4!$B$184</c:f>
              <c:numCache>
                <c:formatCode>h:mm:ss</c:formatCode>
                <c:ptCount val="1"/>
                <c:pt idx="0">
                  <c:v>1.8171296296296297E-3</c:v>
                </c:pt>
              </c:numCache>
            </c:numRef>
          </c:val>
        </c:ser>
        <c:dLbls>
          <c:showLegendKey val="0"/>
          <c:showVal val="0"/>
          <c:showCatName val="0"/>
          <c:showSerName val="0"/>
          <c:showPercent val="0"/>
          <c:showBubbleSize val="0"/>
        </c:dLbls>
        <c:gapWidth val="219"/>
        <c:overlap val="-27"/>
        <c:axId val="279512704"/>
        <c:axId val="279511920"/>
      </c:barChart>
      <c:catAx>
        <c:axId val="2795127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9511920"/>
        <c:crosses val="autoZero"/>
        <c:auto val="1"/>
        <c:lblAlgn val="ctr"/>
        <c:lblOffset val="100"/>
        <c:noMultiLvlLbl val="0"/>
      </c:catAx>
      <c:valAx>
        <c:axId val="279511920"/>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9512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SQL</a:t>
            </a:r>
            <a:r>
              <a:rPr lang="zh-CN" altLang="en-US"/>
              <a:t>迁移行数</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1050799858071434E-2"/>
          <c:y val="0.20631962671332751"/>
          <c:w val="0.94363805195491501"/>
          <c:h val="0.40935841353164187"/>
        </c:manualLayout>
      </c:layout>
      <c:barChart>
        <c:barDir val="col"/>
        <c:grouping val="clustered"/>
        <c:varyColors val="0"/>
        <c:ser>
          <c:idx val="0"/>
          <c:order val="0"/>
          <c:spPr>
            <a:solidFill>
              <a:schemeClr val="accent1"/>
            </a:solidFill>
            <a:ln>
              <a:noFill/>
            </a:ln>
            <a:effectLst/>
          </c:spPr>
          <c:invertIfNegative val="0"/>
          <c:cat>
            <c:strRef>
              <c:f>abcc!$A$1:$A$200</c:f>
              <c:strCache>
                <c:ptCount val="200"/>
                <c:pt idx="0">
                  <c:v>TB_ALS_SD_TIMELIT_IMPT_MID_D.SQL</c:v>
                </c:pt>
                <c:pt idx="1">
                  <c:v>TB_FACT_MAIL_INTIME_DLV_73_T_D.SQL</c:v>
                </c:pt>
                <c:pt idx="2">
                  <c:v>TB_FACT_HKKD_NDAY_LINK_F.SQL</c:v>
                </c:pt>
                <c:pt idx="3">
                  <c:v>TB_ALS_SD_TIMELIMIT_EXPT_MID_D.SQL</c:v>
                </c:pt>
                <c:pt idx="4">
                  <c:v>TB_FACT_MAIL_NAMEADD_INPUT_K.SQL</c:v>
                </c:pt>
                <c:pt idx="5">
                  <c:v>TB_FACT_MAIL_INTIME_DLV_D.SQL</c:v>
                </c:pt>
                <c:pt idx="6">
                  <c:v>TB_MID_SITE_UNCOVER_DLV_D.SQL</c:v>
                </c:pt>
                <c:pt idx="7">
                  <c:v>TB_FACT_NEW_ECONOMY_NDAY_NEW_D.SQL</c:v>
                </c:pt>
                <c:pt idx="8">
                  <c:v>TB_FACT_MAIL_ECON_DLV_D.SQL</c:v>
                </c:pt>
                <c:pt idx="9">
                  <c:v>TB_FACT_CENT_IN_LIMIT_RATE_D.SQL</c:v>
                </c:pt>
                <c:pt idx="10">
                  <c:v>TB_FACT_YTB_SEA_INTIME_D.SQL</c:v>
                </c:pt>
                <c:pt idx="11">
                  <c:v>TB_MID_FACT_IN_NDAY_DELI_D.SQL</c:v>
                </c:pt>
                <c:pt idx="12">
                  <c:v>TB_MID_ROUTE_MAIL_RELA_W.SQL</c:v>
                </c:pt>
                <c:pt idx="13">
                  <c:v>TB_FACT_YTB_MONITOR_OUT_D.SQL</c:v>
                </c:pt>
                <c:pt idx="14">
                  <c:v>TB_FACT_73_OUT_MAIL_NDAY_D.SQL</c:v>
                </c:pt>
                <c:pt idx="15">
                  <c:v>TB_FACT_YTB_CLCT_CNT_K.SQL</c:v>
                </c:pt>
                <c:pt idx="16">
                  <c:v>TB_FACT_MAIL_JP_IN_D.SQL</c:v>
                </c:pt>
                <c:pt idx="17">
                  <c:v>TB_MID_FACT_OUT_NDAY_DELI_D.SQL</c:v>
                </c:pt>
                <c:pt idx="18">
                  <c:v>TB_FACT_OUT_NDAY_DELI_D.SQL</c:v>
                </c:pt>
                <c:pt idx="19">
                  <c:v>TB_FACT_GJTK_CONTAINER_ALERT_D.SQL</c:v>
                </c:pt>
                <c:pt idx="20">
                  <c:v>TB_FACT_YTB_DLV_CNT_D.SQL</c:v>
                </c:pt>
                <c:pt idx="21">
                  <c:v>TB_FACT_73CITY_QCSX_CODE_D.SQL</c:v>
                </c:pt>
                <c:pt idx="22">
                  <c:v>TB_FCT_JJKD_ZHHE_NDAY_D.SQL</c:v>
                </c:pt>
                <c:pt idx="23">
                  <c:v>TB_FCT_NDAY_73CITY_CORE_D.SQL</c:v>
                </c:pt>
                <c:pt idx="24">
                  <c:v>TB_FACT_NDAY_73CITY_CORE_A_D.SQL</c:v>
                </c:pt>
                <c:pt idx="25">
                  <c:v>TB_FACT_YTB_DLV_CNT_K.SQL</c:v>
                </c:pt>
                <c:pt idx="26">
                  <c:v>TB_FACT_YTB_IN_SCAN_CNT_K.SQL</c:v>
                </c:pt>
                <c:pt idx="27">
                  <c:v>TB_FACT_ALERT_SEAL_FAYUN_SUM_K.SQL</c:v>
                </c:pt>
                <c:pt idx="28">
                  <c:v>TB_FACT_YTB_MONITOR_IN_D.SQL</c:v>
                </c:pt>
                <c:pt idx="29">
                  <c:v>TB_FACT_MAIL_FRT_DLV_CNT_K.SQL</c:v>
                </c:pt>
                <c:pt idx="30">
                  <c:v>TB_FCT_73CITY_QCSX_CODE_D.SQL</c:v>
                </c:pt>
                <c:pt idx="31">
                  <c:v>TB_FACT_ONLINE_ORG_OUT_NEW_K.SQL</c:v>
                </c:pt>
                <c:pt idx="32">
                  <c:v>TB_FACT_YL_MAIL_TIME_D.SQL</c:v>
                </c:pt>
                <c:pt idx="33">
                  <c:v>TB_FACT_ONLINE_ORG_IN_INFO2_K.SQL</c:v>
                </c:pt>
                <c:pt idx="34">
                  <c:v>TB_FCT_73CITY_QCSX_CODE_PRE_D.SQL</c:v>
                </c:pt>
                <c:pt idx="35">
                  <c:v>TB_FACT_YTB_ZHILIU_CNT_K.SQL</c:v>
                </c:pt>
                <c:pt idx="36">
                  <c:v>TB_FACT_MAIL_MISS_INFO_F.SQL</c:v>
                </c:pt>
                <c:pt idx="37">
                  <c:v>TB_FACT_PDAUSE_FLAG_D.SQL</c:v>
                </c:pt>
                <c:pt idx="38">
                  <c:v>TB_FACT_NJ_CENTER_REJECT_K.SQL</c:v>
                </c:pt>
                <c:pt idx="39">
                  <c:v>TB_MID_SITE_UNCOVER_DLV_TIME_D.SQL</c:v>
                </c:pt>
                <c:pt idx="40">
                  <c:v>TB_MID_SITE_UNCOVER_D.SQL</c:v>
                </c:pt>
                <c:pt idx="41">
                  <c:v>TB_FACT_RECEIPT_ONLINE_D.SQL</c:v>
                </c:pt>
                <c:pt idx="42">
                  <c:v>TB_FACT_RECEIPT_NORM_D.SQL</c:v>
                </c:pt>
                <c:pt idx="43">
                  <c:v>TB_MID_SITE_UNCOVER_K.SQL</c:v>
                </c:pt>
                <c:pt idx="44">
                  <c:v>TB_FACT_MAIL_KHSX_NDAY_D.SQL</c:v>
                </c:pt>
                <c:pt idx="45">
                  <c:v>TB_FACT_MAIL_RCVER_K.SQL</c:v>
                </c:pt>
                <c:pt idx="46">
                  <c:v>TB_FACT_MAIL_REC_SEA_NEW_D.SQL</c:v>
                </c:pt>
                <c:pt idx="47">
                  <c:v>TB_FCT_KDBG_ZHHE_NDAY_D.SQL</c:v>
                </c:pt>
                <c:pt idx="48">
                  <c:v>TB_WTH_MAIL_DLV_TL_N_D.SQL</c:v>
                </c:pt>
                <c:pt idx="49">
                  <c:v>TB_WTH_MAIL_DLV_TIME_N_D.SQL</c:v>
                </c:pt>
                <c:pt idx="50">
                  <c:v>TB_FACT_MAIL_GJSD_NDAY_D.SQL</c:v>
                </c:pt>
                <c:pt idx="51">
                  <c:v>TB_FACT_MAIL_USEG_CNT_K.SQL</c:v>
                </c:pt>
                <c:pt idx="52">
                  <c:v>TB_FACT_MAIL_REC_CNT_D.SQL</c:v>
                </c:pt>
                <c:pt idx="53">
                  <c:v>TB_FACT_CLCT_DLV_DIFF_K.SQL</c:v>
                </c:pt>
                <c:pt idx="54">
                  <c:v>TB_FACT_73_MAIL_NDAY_K.SQL</c:v>
                </c:pt>
                <c:pt idx="55">
                  <c:v>TB_FACT_BAG_BETIME_TRANSPORT_D.SQL</c:v>
                </c:pt>
                <c:pt idx="56">
                  <c:v>TB_FACT_ALERT_STRART_REV_SUM_K.SQL</c:v>
                </c:pt>
                <c:pt idx="57">
                  <c:v>TB_FACT_CENTER_BALANCE_TOTAL_D.SQL</c:v>
                </c:pt>
                <c:pt idx="58">
                  <c:v>TB_FACT_CENDTER_STAFF_PER_D.SQL</c:v>
                </c:pt>
                <c:pt idx="59">
                  <c:v>TB_FACT_MAIL_I_NJ_D.SQL</c:v>
                </c:pt>
                <c:pt idx="60">
                  <c:v>TB_FACT_YTB_IN_NOT_DEAL_D.SQL</c:v>
                </c:pt>
                <c:pt idx="61">
                  <c:v>TB_FCT_NDAY_NEW_JJKD_D.SQL</c:v>
                </c:pt>
                <c:pt idx="62">
                  <c:v>TB_FACT_MAIL_OUT_DIR_YB_D.SQL</c:v>
                </c:pt>
                <c:pt idx="63">
                  <c:v>TB_FACT_CUST_MAIL_DLV_D.SQL</c:v>
                </c:pt>
                <c:pt idx="64">
                  <c:v>TB_FACT_56CITY_32CITY_SAMPLE_DATA_X.SQL</c:v>
                </c:pt>
                <c:pt idx="65">
                  <c:v>TB_FACT_OTOI_NDAY_DELI_D.SQL</c:v>
                </c:pt>
                <c:pt idx="66">
                  <c:v>TB_FCT_NDAY_JJKD_D.SQL</c:v>
                </c:pt>
                <c:pt idx="67">
                  <c:v>TB_FACT_MIN_FLIGHT_RATE_D.SQL</c:v>
                </c:pt>
                <c:pt idx="68">
                  <c:v>TB_FACT_WZ_MAIL_DIR.SQL</c:v>
                </c:pt>
                <c:pt idx="69">
                  <c:v>TB_FACT_RETURN_TIME_D.SQL</c:v>
                </c:pt>
                <c:pt idx="70">
                  <c:v>TB_FACT_PUYOU_NODLV_F.SQL</c:v>
                </c:pt>
                <c:pt idx="71">
                  <c:v>TB_FACT_PUYOU_NOREC_F.SQL</c:v>
                </c:pt>
                <c:pt idx="72">
                  <c:v>TB_FACT_TIANMAO_D.SQL</c:v>
                </c:pt>
                <c:pt idx="73">
                  <c:v>TB_FACT_MAIL_MH_DOWNLOAD_D.SQL</c:v>
                </c:pt>
                <c:pt idx="74">
                  <c:v>TB_FACT_YTB_OUT_SCAN_CNT_K.SQL</c:v>
                </c:pt>
                <c:pt idx="75">
                  <c:v>TB_FACT_YTB_DAILY_CNT_K.SQL</c:v>
                </c:pt>
                <c:pt idx="76">
                  <c:v>TB_FACT_CENT_OUT_LIMIT_RATE_D.SQL</c:v>
                </c:pt>
                <c:pt idx="77">
                  <c:v>TB_FACT_DELI_FB_ONLINE_D.SQL</c:v>
                </c:pt>
                <c:pt idx="78">
                  <c:v>TB_MID_CLCT_DLV_WK_D.SQL</c:v>
                </c:pt>
                <c:pt idx="79">
                  <c:v>TB_WTH_MAIL_DLV_TIME_D.SQL</c:v>
                </c:pt>
                <c:pt idx="80">
                  <c:v>TB_FACT_56CITY_DLV_D.SQL</c:v>
                </c:pt>
                <c:pt idx="81">
                  <c:v>TB_FACT_MAIL_FLIGHT_D.SQL</c:v>
                </c:pt>
                <c:pt idx="82">
                  <c:v>TB_FACT_MAIL_BUREAU_ORG_CNT_K.SQL</c:v>
                </c:pt>
                <c:pt idx="83">
                  <c:v>TB_FACT_DL_DLV_JS_F.SQL</c:v>
                </c:pt>
                <c:pt idx="84">
                  <c:v>TB_FACT_NJ_CENTER_CLCT_D.SQL</c:v>
                </c:pt>
                <c:pt idx="85">
                  <c:v>TB_FACT_MAIL_TMALL_D.SQL</c:v>
                </c:pt>
                <c:pt idx="86">
                  <c:v>TB_FACT_GJVIP_1000_F.SQL</c:v>
                </c:pt>
                <c:pt idx="87">
                  <c:v>TB_FACT_YTB_LS_ONTIME_D.SQL</c:v>
                </c:pt>
                <c:pt idx="88">
                  <c:v>TB_FACT_DL_DLV_FK_F.SQL</c:v>
                </c:pt>
                <c:pt idx="89">
                  <c:v>TB_FACT_WZ_MAIL_DIR_D.SQL</c:v>
                </c:pt>
                <c:pt idx="90">
                  <c:v>TB_FACT_MAIL_GATHER_K.SQL</c:v>
                </c:pt>
                <c:pt idx="91">
                  <c:v>TB_MID_SITE_SEAL_D.SQL</c:v>
                </c:pt>
                <c:pt idx="92">
                  <c:v>TB_FACT_PDA_CLCT_DLV_D.SQL</c:v>
                </c:pt>
                <c:pt idx="93">
                  <c:v>TB_FACT_START_WANT_MONEY_D.SQL</c:v>
                </c:pt>
                <c:pt idx="94">
                  <c:v>TB_MID_DLV_CLCT_D_X.SQL</c:v>
                </c:pt>
                <c:pt idx="95">
                  <c:v>TB_FACT_GJ_EYB_GB_F.SQL</c:v>
                </c:pt>
                <c:pt idx="96">
                  <c:v>TB_FACT_VIP_MAIL_D.SQL</c:v>
                </c:pt>
                <c:pt idx="97">
                  <c:v>TB_FACT_MAIL_FYB_CNT_D.SQL</c:v>
                </c:pt>
                <c:pt idx="98">
                  <c:v>TB_MID_SITE_UNCOVER_DLV_TL_D.SQL</c:v>
                </c:pt>
                <c:pt idx="99">
                  <c:v>TB_FACT_PACK_DIR_TOTAL_D.SQL</c:v>
                </c:pt>
                <c:pt idx="100">
                  <c:v>TB_FACT_REC_UNDLVI_YL_F.SQL</c:v>
                </c:pt>
                <c:pt idx="101">
                  <c:v>TB_FACT_MAIL_ESB_CNT_D.SQL</c:v>
                </c:pt>
                <c:pt idx="102">
                  <c:v>TB_FACT_56CITY_CORE_CNT_D.SQL</c:v>
                </c:pt>
                <c:pt idx="103">
                  <c:v>TB_FACT_DL_RCV_F.SQL</c:v>
                </c:pt>
                <c:pt idx="104">
                  <c:v>TB_FACT_NJ_CENTER_DATA_D.SQL</c:v>
                </c:pt>
                <c:pt idx="105">
                  <c:v>TB_FACT_MAIL_OUT_DIR_F.SQL</c:v>
                </c:pt>
                <c:pt idx="106">
                  <c:v>TB_FACT_OPEN_ONLINE_TIME_D.SQL</c:v>
                </c:pt>
                <c:pt idx="107">
                  <c:v>TB_FACT_PDA_CLCT_DLV_RAT_D.SQL</c:v>
                </c:pt>
                <c:pt idx="108">
                  <c:v>TB_FACT_BZSD_FWZL_D.SQL</c:v>
                </c:pt>
                <c:pt idx="109">
                  <c:v>TB_EVT_YH_JS_D.SQL</c:v>
                </c:pt>
                <c:pt idx="110">
                  <c:v>TB_MID_SITE_BAG_INFO_15DAY.SQL</c:v>
                </c:pt>
                <c:pt idx="111">
                  <c:v>TB_FACT_NLEMS_NDAY_CNT_D.SQL</c:v>
                </c:pt>
                <c:pt idx="112">
                  <c:v>TB_FCT_BACK_MAIL_DLV_DETAIL_F.SQL</c:v>
                </c:pt>
                <c:pt idx="113">
                  <c:v>TB_MID_SITE_UNCR_DLV_TIME1_D.SQL</c:v>
                </c:pt>
                <c:pt idx="114">
                  <c:v>TB_FACT_GJ_EYB_TIME_LIMIT_T_D.SQL</c:v>
                </c:pt>
                <c:pt idx="115">
                  <c:v>TB_FACT_CLCT_STAFF_K.SQL</c:v>
                </c:pt>
                <c:pt idx="116">
                  <c:v>TB_FACT_STAFF_IN_INFO_K.SQL</c:v>
                </c:pt>
                <c:pt idx="117">
                  <c:v>TB_ORG_CONFIG_PRO_CNT_NEW1_D.SQL</c:v>
                </c:pt>
                <c:pt idx="118">
                  <c:v>TB_FCT_OL_INTER_EMS_D.SQL</c:v>
                </c:pt>
                <c:pt idx="119">
                  <c:v>TB_MAIL_EYB_RU_NEW_U.SQL</c:v>
                </c:pt>
                <c:pt idx="120">
                  <c:v>TB_FACT_NJ_OUT_DIR_D.SQL</c:v>
                </c:pt>
                <c:pt idx="121">
                  <c:v>TB_FACT_DLV_PSEG_D.SQL</c:v>
                </c:pt>
                <c:pt idx="122">
                  <c:v>TB_MID_SITE_OUT_SEAL_D.SQL</c:v>
                </c:pt>
                <c:pt idx="123">
                  <c:v>TB_FACT_CENTRE_BUREAU_JJ.SQL</c:v>
                </c:pt>
                <c:pt idx="124">
                  <c:v>TB_FACT_GJ_EYB_TRAN_NEW_D.SQL</c:v>
                </c:pt>
                <c:pt idx="125">
                  <c:v>TB_MID_SITE_UNCR_DLV_TIME2_D.SQL</c:v>
                </c:pt>
                <c:pt idx="126">
                  <c:v>TB_MID_SITE_GJ_BAG_INFO_D.SQL</c:v>
                </c:pt>
                <c:pt idx="127">
                  <c:v>TB_MAIL_E_BACK_DLV_YITI_D.SQL</c:v>
                </c:pt>
                <c:pt idx="128">
                  <c:v>TB_FACT_MAIL_GJ_OUT_DIR_D.SQL</c:v>
                </c:pt>
                <c:pt idx="129">
                  <c:v>TB_FACT_YL_UNSTAN_SEA_D.SQL</c:v>
                </c:pt>
                <c:pt idx="130">
                  <c:v>TB_FACT_MAIL_JJKD_68_269_T_D.SQL</c:v>
                </c:pt>
                <c:pt idx="131">
                  <c:v>TB_MID_SITE_BAG_INFO.SQL</c:v>
                </c:pt>
                <c:pt idx="132">
                  <c:v>TB_MID_SITE_IN_OPEN_D.SQL</c:v>
                </c:pt>
                <c:pt idx="133">
                  <c:v>TB_MID_SITE_UNCR_DLV_TL2_D.SQL</c:v>
                </c:pt>
                <c:pt idx="134">
                  <c:v>TB_FACT_MAIL_STANDARD_D.SQL</c:v>
                </c:pt>
                <c:pt idx="135">
                  <c:v>TB_FACT_CUST_MAIL_D.SQL</c:v>
                </c:pt>
                <c:pt idx="136">
                  <c:v>TB_FACT_NJ_JS_NO_ARRIVE_D.SQL</c:v>
                </c:pt>
                <c:pt idx="137">
                  <c:v>TB_FACT_MAIL_CENTER_ORG_CNT_K.SQL</c:v>
                </c:pt>
                <c:pt idx="138">
                  <c:v>TB_FACT_HKKD_DLV_RESPONSE_F.SQL</c:v>
                </c:pt>
                <c:pt idx="139">
                  <c:v>TB_MAIL_E_BACK_DLV_UNUSUAL_D.SQL</c:v>
                </c:pt>
                <c:pt idx="140">
                  <c:v>TB_FACT_NJJS_HUNF_D.SQL</c:v>
                </c:pt>
                <c:pt idx="141">
                  <c:v>TB_MID_SITE_CLCT_SEAL_D.SQL</c:v>
                </c:pt>
                <c:pt idx="142">
                  <c:v>TB_MAIL_E_BACK_DLV_SHENG_D.SQL</c:v>
                </c:pt>
                <c:pt idx="143">
                  <c:v>TB_MID_GATHER_MAIL_EYB_X.SQL</c:v>
                </c:pt>
                <c:pt idx="144">
                  <c:v>TB_MID_SITE_UNCR_DLV_TL1_D.SQL</c:v>
                </c:pt>
                <c:pt idx="145">
                  <c:v>TB_FACT_SEAL_ONLINE_TIME_D.SQL</c:v>
                </c:pt>
                <c:pt idx="146">
                  <c:v>TB_FACT_MAIL_GJ_IN_DIR_D.SQL</c:v>
                </c:pt>
                <c:pt idx="147">
                  <c:v>TB_FACT_OUT_YL_D.SQL</c:v>
                </c:pt>
                <c:pt idx="148">
                  <c:v>TB_FACT_MAIL_RETURN_D.SQL</c:v>
                </c:pt>
                <c:pt idx="149">
                  <c:v>TB_FACT_DLV_STAFF_D.SQL</c:v>
                </c:pt>
                <c:pt idx="150">
                  <c:v>TB_FACT_MAIL_CLCT_YB_CNT_D.SQL</c:v>
                </c:pt>
                <c:pt idx="151">
                  <c:v>TB_RES_NJ_PRICE_F.SQL</c:v>
                </c:pt>
                <c:pt idx="152">
                  <c:v>TB_FACT_YTB_IN_GATHER_D.SQL</c:v>
                </c:pt>
                <c:pt idx="153">
                  <c:v>TB_FACT_OPEN_INFO_ONLINE_D.SQL</c:v>
                </c:pt>
                <c:pt idx="154">
                  <c:v>TB_FACT_GJ_EYB_TIME_LIMIT_AG_X.SQL</c:v>
                </c:pt>
                <c:pt idx="155">
                  <c:v>TB_FACT_REC_DLV_EARLY_WARN_K.SQL</c:v>
                </c:pt>
                <c:pt idx="156">
                  <c:v>TB_FCT_DLV_OPEN_ONLINE_D.SQL</c:v>
                </c:pt>
                <c:pt idx="157">
                  <c:v>TB_FACT_PROF_MAIL_CLCT_D.SQL</c:v>
                </c:pt>
                <c:pt idx="158">
                  <c:v>TB_FACT_NH_BACK_MAIL_D.SQL</c:v>
                </c:pt>
                <c:pt idx="159">
                  <c:v>TB_FACT_NJ_PRICE_D.SQL</c:v>
                </c:pt>
                <c:pt idx="160">
                  <c:v>TB_FACT_RE_DELI_D.SQL</c:v>
                </c:pt>
                <c:pt idx="161">
                  <c:v>TB_FACT_VIP_STRUCT_D.SQL</c:v>
                </c:pt>
                <c:pt idx="162">
                  <c:v>TB_FACT_MAIL_HKKD_ACCOUNT_X.SQL</c:v>
                </c:pt>
                <c:pt idx="163">
                  <c:v>TB_MID_EVT_MAIL_CLCT_K.SQL</c:v>
                </c:pt>
                <c:pt idx="164">
                  <c:v>TB_FACT_NJJS_REC_SEA_D.SQL</c:v>
                </c:pt>
                <c:pt idx="165">
                  <c:v>TB_FACT_BZ_STRUCT_D.SQL</c:v>
                </c:pt>
                <c:pt idx="166">
                  <c:v>TB_FCT_CLCT_SEAL_ONLINE_D.SQL</c:v>
                </c:pt>
                <c:pt idx="167">
                  <c:v>TB_ORG_ONLINE_D.SQL</c:v>
                </c:pt>
                <c:pt idx="168">
                  <c:v>TB_FACT_PRODLV_RATE_D.SQL</c:v>
                </c:pt>
                <c:pt idx="169">
                  <c:v>TB_FACT_MAIL_CLCT_YB_CLIENT_D.SQL</c:v>
                </c:pt>
                <c:pt idx="170">
                  <c:v>TB_FACT_MAIL_HK_ETK_F.SQL</c:v>
                </c:pt>
                <c:pt idx="171">
                  <c:v>TB_FACT_YTB_OUT_GATHER_D.SQL</c:v>
                </c:pt>
                <c:pt idx="172">
                  <c:v>TB_FACT_CENTER_VOLUME_IODC_D.SQL</c:v>
                </c:pt>
                <c:pt idx="173">
                  <c:v>TB_FACT_PDA_DLV_K.SQL</c:v>
                </c:pt>
                <c:pt idx="174">
                  <c:v>TB_MAIL_E_BACK_CLCT_UNUSUAL_D.SQL</c:v>
                </c:pt>
                <c:pt idx="175">
                  <c:v>TB_FACT_OUT_YTB_DIR_D.SQL</c:v>
                </c:pt>
                <c:pt idx="176">
                  <c:v>TB_FACT_OUT_NDAY_INTER_D.SQL</c:v>
                </c:pt>
                <c:pt idx="177">
                  <c:v>TB_FACT_MAIL_GJ_OUT_ANA_D.SQL</c:v>
                </c:pt>
                <c:pt idx="178">
                  <c:v>TB_FACT_ORG_POST_D.SQL</c:v>
                </c:pt>
                <c:pt idx="179">
                  <c:v>TB_FACT_OUT_DIR_BCH_K.SQL</c:v>
                </c:pt>
                <c:pt idx="180">
                  <c:v>TB_FACT_YL_MAIL_INFO_D.SQL</c:v>
                </c:pt>
                <c:pt idx="181">
                  <c:v>TB_FCT_FJ_PDA_NDAY_D.SQL</c:v>
                </c:pt>
                <c:pt idx="182">
                  <c:v>TB_FACT_56CITY_DELIVE_DATA_X.SQL</c:v>
                </c:pt>
                <c:pt idx="183">
                  <c:v>TB_FACT_56CITY_DATA_X.SQL</c:v>
                </c:pt>
                <c:pt idx="184">
                  <c:v>TB_FACT_PACK_INFO_D.SQL</c:v>
                </c:pt>
                <c:pt idx="185">
                  <c:v>TB_MID_SITE_UNCOVER_DLV_LAST_I_D.SQL</c:v>
                </c:pt>
                <c:pt idx="186">
                  <c:v>TB_FACT_AIRLINE_MONITOR_D.SQL</c:v>
                </c:pt>
                <c:pt idx="187">
                  <c:v>TB_MID_SITE_UNCOVER_DLV_LAST_D.SQL</c:v>
                </c:pt>
                <c:pt idx="188">
                  <c:v>TB_FACT_PDA_CLCT_W_D.SQL</c:v>
                </c:pt>
                <c:pt idx="189">
                  <c:v>TB_FACT_MAIL_OUT_ALERT_D.SQL</c:v>
                </c:pt>
                <c:pt idx="190">
                  <c:v>TB_FACT_MAIL_DLVH_ONCE_MX_F.SQL</c:v>
                </c:pt>
                <c:pt idx="191">
                  <c:v>TB_MID_SITE_SEAL_UNCOVER_D.SQL</c:v>
                </c:pt>
                <c:pt idx="192">
                  <c:v>TB_FACT_NJ_CENTER_REC_D.SQL</c:v>
                </c:pt>
                <c:pt idx="193">
                  <c:v>TB_FACT_OUT_CENTER_DIR_D.SQL</c:v>
                </c:pt>
                <c:pt idx="194">
                  <c:v>TB_WTH_MAIL_DLV_TL_D.SQL</c:v>
                </c:pt>
                <c:pt idx="195">
                  <c:v>TB_FACT_MAIL_USGB_D.SQL</c:v>
                </c:pt>
                <c:pt idx="196">
                  <c:v>TB_FCT_DZ_MAIL_BACK_CLCT_TJ_D.SQL</c:v>
                </c:pt>
                <c:pt idx="197">
                  <c:v>TB_FACT_PDA_INFO_D.SQL</c:v>
                </c:pt>
                <c:pt idx="198">
                  <c:v>TB_ORG_CLCT_DLV.SQL</c:v>
                </c:pt>
                <c:pt idx="199">
                  <c:v>TB_EVT_BAG_MAIL_RELA_SEA_MID_X.SQL</c:v>
                </c:pt>
              </c:strCache>
            </c:strRef>
          </c:cat>
          <c:val>
            <c:numRef>
              <c:f>abcc!$B$1:$B$200</c:f>
              <c:numCache>
                <c:formatCode>General</c:formatCode>
                <c:ptCount val="200"/>
                <c:pt idx="0">
                  <c:v>3904</c:v>
                </c:pt>
                <c:pt idx="1">
                  <c:v>2580</c:v>
                </c:pt>
                <c:pt idx="2">
                  <c:v>2012</c:v>
                </c:pt>
                <c:pt idx="3">
                  <c:v>1797</c:v>
                </c:pt>
                <c:pt idx="4">
                  <c:v>1587</c:v>
                </c:pt>
                <c:pt idx="5">
                  <c:v>1405</c:v>
                </c:pt>
                <c:pt idx="6">
                  <c:v>1101</c:v>
                </c:pt>
                <c:pt idx="7">
                  <c:v>1084</c:v>
                </c:pt>
                <c:pt idx="8">
                  <c:v>1054</c:v>
                </c:pt>
                <c:pt idx="9">
                  <c:v>1005</c:v>
                </c:pt>
                <c:pt idx="10">
                  <c:v>994</c:v>
                </c:pt>
                <c:pt idx="11">
                  <c:v>877</c:v>
                </c:pt>
                <c:pt idx="12">
                  <c:v>873</c:v>
                </c:pt>
                <c:pt idx="13">
                  <c:v>872</c:v>
                </c:pt>
                <c:pt idx="14">
                  <c:v>868</c:v>
                </c:pt>
                <c:pt idx="15">
                  <c:v>864</c:v>
                </c:pt>
                <c:pt idx="16">
                  <c:v>840</c:v>
                </c:pt>
                <c:pt idx="17">
                  <c:v>813</c:v>
                </c:pt>
                <c:pt idx="18">
                  <c:v>810</c:v>
                </c:pt>
                <c:pt idx="19">
                  <c:v>810</c:v>
                </c:pt>
                <c:pt idx="20">
                  <c:v>804</c:v>
                </c:pt>
                <c:pt idx="21">
                  <c:v>803</c:v>
                </c:pt>
                <c:pt idx="22">
                  <c:v>799</c:v>
                </c:pt>
                <c:pt idx="23">
                  <c:v>767</c:v>
                </c:pt>
                <c:pt idx="24">
                  <c:v>736</c:v>
                </c:pt>
                <c:pt idx="25">
                  <c:v>707</c:v>
                </c:pt>
                <c:pt idx="26">
                  <c:v>689</c:v>
                </c:pt>
                <c:pt idx="27">
                  <c:v>685</c:v>
                </c:pt>
                <c:pt idx="28">
                  <c:v>682</c:v>
                </c:pt>
                <c:pt idx="29">
                  <c:v>675</c:v>
                </c:pt>
                <c:pt idx="30">
                  <c:v>658</c:v>
                </c:pt>
                <c:pt idx="31">
                  <c:v>642</c:v>
                </c:pt>
                <c:pt idx="32">
                  <c:v>640</c:v>
                </c:pt>
                <c:pt idx="33">
                  <c:v>640</c:v>
                </c:pt>
                <c:pt idx="34">
                  <c:v>640</c:v>
                </c:pt>
                <c:pt idx="35">
                  <c:v>605</c:v>
                </c:pt>
                <c:pt idx="36">
                  <c:v>598</c:v>
                </c:pt>
                <c:pt idx="37">
                  <c:v>596</c:v>
                </c:pt>
                <c:pt idx="38">
                  <c:v>595</c:v>
                </c:pt>
                <c:pt idx="39">
                  <c:v>595</c:v>
                </c:pt>
                <c:pt idx="40">
                  <c:v>588</c:v>
                </c:pt>
                <c:pt idx="41">
                  <c:v>587</c:v>
                </c:pt>
                <c:pt idx="42">
                  <c:v>581</c:v>
                </c:pt>
                <c:pt idx="43">
                  <c:v>579</c:v>
                </c:pt>
                <c:pt idx="44">
                  <c:v>567</c:v>
                </c:pt>
                <c:pt idx="45">
                  <c:v>567</c:v>
                </c:pt>
                <c:pt idx="46">
                  <c:v>549</c:v>
                </c:pt>
                <c:pt idx="47">
                  <c:v>545</c:v>
                </c:pt>
                <c:pt idx="48">
                  <c:v>530</c:v>
                </c:pt>
                <c:pt idx="49">
                  <c:v>528</c:v>
                </c:pt>
                <c:pt idx="50">
                  <c:v>516</c:v>
                </c:pt>
                <c:pt idx="51">
                  <c:v>514</c:v>
                </c:pt>
                <c:pt idx="52">
                  <c:v>511</c:v>
                </c:pt>
                <c:pt idx="53">
                  <c:v>506</c:v>
                </c:pt>
                <c:pt idx="54">
                  <c:v>495</c:v>
                </c:pt>
                <c:pt idx="55">
                  <c:v>492</c:v>
                </c:pt>
                <c:pt idx="56">
                  <c:v>478</c:v>
                </c:pt>
                <c:pt idx="57">
                  <c:v>476</c:v>
                </c:pt>
                <c:pt idx="58">
                  <c:v>475</c:v>
                </c:pt>
                <c:pt idx="59">
                  <c:v>473</c:v>
                </c:pt>
                <c:pt idx="60">
                  <c:v>458</c:v>
                </c:pt>
                <c:pt idx="61">
                  <c:v>449</c:v>
                </c:pt>
                <c:pt idx="62">
                  <c:v>446</c:v>
                </c:pt>
                <c:pt idx="63">
                  <c:v>444</c:v>
                </c:pt>
                <c:pt idx="64">
                  <c:v>443</c:v>
                </c:pt>
                <c:pt idx="65">
                  <c:v>442</c:v>
                </c:pt>
                <c:pt idx="66">
                  <c:v>427</c:v>
                </c:pt>
                <c:pt idx="67">
                  <c:v>416</c:v>
                </c:pt>
                <c:pt idx="68">
                  <c:v>403</c:v>
                </c:pt>
                <c:pt idx="69">
                  <c:v>402</c:v>
                </c:pt>
                <c:pt idx="70">
                  <c:v>400</c:v>
                </c:pt>
                <c:pt idx="71">
                  <c:v>399</c:v>
                </c:pt>
                <c:pt idx="72">
                  <c:v>391</c:v>
                </c:pt>
                <c:pt idx="73">
                  <c:v>384</c:v>
                </c:pt>
                <c:pt idx="74">
                  <c:v>383</c:v>
                </c:pt>
                <c:pt idx="75">
                  <c:v>381</c:v>
                </c:pt>
                <c:pt idx="76">
                  <c:v>379</c:v>
                </c:pt>
                <c:pt idx="77">
                  <c:v>376</c:v>
                </c:pt>
                <c:pt idx="78">
                  <c:v>370</c:v>
                </c:pt>
                <c:pt idx="79">
                  <c:v>364</c:v>
                </c:pt>
                <c:pt idx="80">
                  <c:v>363</c:v>
                </c:pt>
                <c:pt idx="81">
                  <c:v>363</c:v>
                </c:pt>
                <c:pt idx="82">
                  <c:v>360</c:v>
                </c:pt>
                <c:pt idx="83">
                  <c:v>359</c:v>
                </c:pt>
                <c:pt idx="84">
                  <c:v>353</c:v>
                </c:pt>
                <c:pt idx="85">
                  <c:v>351</c:v>
                </c:pt>
                <c:pt idx="86">
                  <c:v>345</c:v>
                </c:pt>
                <c:pt idx="87">
                  <c:v>341</c:v>
                </c:pt>
                <c:pt idx="88">
                  <c:v>340</c:v>
                </c:pt>
                <c:pt idx="89">
                  <c:v>339</c:v>
                </c:pt>
                <c:pt idx="90">
                  <c:v>335</c:v>
                </c:pt>
                <c:pt idx="91">
                  <c:v>329</c:v>
                </c:pt>
                <c:pt idx="92">
                  <c:v>326</c:v>
                </c:pt>
                <c:pt idx="93">
                  <c:v>324</c:v>
                </c:pt>
                <c:pt idx="94">
                  <c:v>321</c:v>
                </c:pt>
                <c:pt idx="95">
                  <c:v>310</c:v>
                </c:pt>
                <c:pt idx="96">
                  <c:v>296</c:v>
                </c:pt>
                <c:pt idx="97">
                  <c:v>296</c:v>
                </c:pt>
                <c:pt idx="98">
                  <c:v>295</c:v>
                </c:pt>
                <c:pt idx="99">
                  <c:v>287</c:v>
                </c:pt>
                <c:pt idx="100">
                  <c:v>287</c:v>
                </c:pt>
                <c:pt idx="101">
                  <c:v>280</c:v>
                </c:pt>
                <c:pt idx="102">
                  <c:v>279</c:v>
                </c:pt>
                <c:pt idx="103">
                  <c:v>279</c:v>
                </c:pt>
                <c:pt idx="104">
                  <c:v>278</c:v>
                </c:pt>
                <c:pt idx="105">
                  <c:v>278</c:v>
                </c:pt>
                <c:pt idx="106">
                  <c:v>275</c:v>
                </c:pt>
                <c:pt idx="107">
                  <c:v>273</c:v>
                </c:pt>
                <c:pt idx="108">
                  <c:v>271</c:v>
                </c:pt>
                <c:pt idx="109">
                  <c:v>270</c:v>
                </c:pt>
                <c:pt idx="110">
                  <c:v>269</c:v>
                </c:pt>
                <c:pt idx="111">
                  <c:v>264</c:v>
                </c:pt>
                <c:pt idx="112">
                  <c:v>263</c:v>
                </c:pt>
                <c:pt idx="113">
                  <c:v>262</c:v>
                </c:pt>
                <c:pt idx="114">
                  <c:v>262</c:v>
                </c:pt>
                <c:pt idx="115">
                  <c:v>261</c:v>
                </c:pt>
                <c:pt idx="116">
                  <c:v>260</c:v>
                </c:pt>
                <c:pt idx="117">
                  <c:v>258</c:v>
                </c:pt>
                <c:pt idx="118">
                  <c:v>257</c:v>
                </c:pt>
                <c:pt idx="119">
                  <c:v>256</c:v>
                </c:pt>
                <c:pt idx="120">
                  <c:v>256</c:v>
                </c:pt>
                <c:pt idx="121">
                  <c:v>255</c:v>
                </c:pt>
                <c:pt idx="122">
                  <c:v>245</c:v>
                </c:pt>
                <c:pt idx="123">
                  <c:v>243</c:v>
                </c:pt>
                <c:pt idx="124">
                  <c:v>240</c:v>
                </c:pt>
                <c:pt idx="125">
                  <c:v>234</c:v>
                </c:pt>
                <c:pt idx="126">
                  <c:v>230</c:v>
                </c:pt>
                <c:pt idx="127">
                  <c:v>228</c:v>
                </c:pt>
                <c:pt idx="128">
                  <c:v>228</c:v>
                </c:pt>
                <c:pt idx="129">
                  <c:v>226</c:v>
                </c:pt>
                <c:pt idx="130">
                  <c:v>226</c:v>
                </c:pt>
                <c:pt idx="131">
                  <c:v>225</c:v>
                </c:pt>
                <c:pt idx="132">
                  <c:v>224</c:v>
                </c:pt>
                <c:pt idx="133">
                  <c:v>224</c:v>
                </c:pt>
                <c:pt idx="134">
                  <c:v>224</c:v>
                </c:pt>
                <c:pt idx="135">
                  <c:v>222</c:v>
                </c:pt>
                <c:pt idx="136">
                  <c:v>220</c:v>
                </c:pt>
                <c:pt idx="137">
                  <c:v>218</c:v>
                </c:pt>
                <c:pt idx="138">
                  <c:v>215</c:v>
                </c:pt>
                <c:pt idx="139">
                  <c:v>213</c:v>
                </c:pt>
                <c:pt idx="140">
                  <c:v>213</c:v>
                </c:pt>
                <c:pt idx="141">
                  <c:v>213</c:v>
                </c:pt>
                <c:pt idx="142">
                  <c:v>209</c:v>
                </c:pt>
                <c:pt idx="143">
                  <c:v>207</c:v>
                </c:pt>
                <c:pt idx="144">
                  <c:v>207</c:v>
                </c:pt>
                <c:pt idx="145">
                  <c:v>204</c:v>
                </c:pt>
                <c:pt idx="146">
                  <c:v>204</c:v>
                </c:pt>
                <c:pt idx="147">
                  <c:v>203</c:v>
                </c:pt>
                <c:pt idx="148">
                  <c:v>201</c:v>
                </c:pt>
                <c:pt idx="149">
                  <c:v>195</c:v>
                </c:pt>
                <c:pt idx="150">
                  <c:v>189</c:v>
                </c:pt>
                <c:pt idx="151">
                  <c:v>187</c:v>
                </c:pt>
                <c:pt idx="152">
                  <c:v>186</c:v>
                </c:pt>
                <c:pt idx="153">
                  <c:v>185</c:v>
                </c:pt>
                <c:pt idx="154">
                  <c:v>185</c:v>
                </c:pt>
                <c:pt idx="155">
                  <c:v>184</c:v>
                </c:pt>
                <c:pt idx="156">
                  <c:v>183</c:v>
                </c:pt>
                <c:pt idx="157">
                  <c:v>182</c:v>
                </c:pt>
                <c:pt idx="158">
                  <c:v>179</c:v>
                </c:pt>
                <c:pt idx="159">
                  <c:v>178</c:v>
                </c:pt>
                <c:pt idx="160">
                  <c:v>176</c:v>
                </c:pt>
                <c:pt idx="161">
                  <c:v>171</c:v>
                </c:pt>
                <c:pt idx="162">
                  <c:v>171</c:v>
                </c:pt>
                <c:pt idx="163">
                  <c:v>170</c:v>
                </c:pt>
                <c:pt idx="164">
                  <c:v>164</c:v>
                </c:pt>
                <c:pt idx="165">
                  <c:v>164</c:v>
                </c:pt>
                <c:pt idx="166">
                  <c:v>159</c:v>
                </c:pt>
                <c:pt idx="167">
                  <c:v>156</c:v>
                </c:pt>
                <c:pt idx="168">
                  <c:v>156</c:v>
                </c:pt>
                <c:pt idx="169">
                  <c:v>155</c:v>
                </c:pt>
                <c:pt idx="170">
                  <c:v>154</c:v>
                </c:pt>
                <c:pt idx="171">
                  <c:v>153</c:v>
                </c:pt>
                <c:pt idx="172">
                  <c:v>153</c:v>
                </c:pt>
                <c:pt idx="173">
                  <c:v>153</c:v>
                </c:pt>
                <c:pt idx="174">
                  <c:v>152</c:v>
                </c:pt>
                <c:pt idx="175">
                  <c:v>151</c:v>
                </c:pt>
                <c:pt idx="176">
                  <c:v>150</c:v>
                </c:pt>
                <c:pt idx="177">
                  <c:v>146</c:v>
                </c:pt>
                <c:pt idx="178">
                  <c:v>145</c:v>
                </c:pt>
                <c:pt idx="179">
                  <c:v>145</c:v>
                </c:pt>
                <c:pt idx="180">
                  <c:v>141</c:v>
                </c:pt>
                <c:pt idx="181">
                  <c:v>138</c:v>
                </c:pt>
                <c:pt idx="182">
                  <c:v>135</c:v>
                </c:pt>
                <c:pt idx="183">
                  <c:v>134</c:v>
                </c:pt>
                <c:pt idx="184">
                  <c:v>133</c:v>
                </c:pt>
                <c:pt idx="185">
                  <c:v>131</c:v>
                </c:pt>
                <c:pt idx="186">
                  <c:v>127</c:v>
                </c:pt>
                <c:pt idx="187">
                  <c:v>126</c:v>
                </c:pt>
                <c:pt idx="188">
                  <c:v>125</c:v>
                </c:pt>
                <c:pt idx="189">
                  <c:v>115</c:v>
                </c:pt>
                <c:pt idx="190">
                  <c:v>114</c:v>
                </c:pt>
                <c:pt idx="191">
                  <c:v>114</c:v>
                </c:pt>
                <c:pt idx="192">
                  <c:v>112</c:v>
                </c:pt>
                <c:pt idx="193">
                  <c:v>110</c:v>
                </c:pt>
                <c:pt idx="194">
                  <c:v>105</c:v>
                </c:pt>
                <c:pt idx="195">
                  <c:v>101</c:v>
                </c:pt>
                <c:pt idx="196">
                  <c:v>93</c:v>
                </c:pt>
                <c:pt idx="197">
                  <c:v>71</c:v>
                </c:pt>
                <c:pt idx="198">
                  <c:v>56</c:v>
                </c:pt>
                <c:pt idx="199">
                  <c:v>23</c:v>
                </c:pt>
              </c:numCache>
            </c:numRef>
          </c:val>
        </c:ser>
        <c:dLbls>
          <c:showLegendKey val="0"/>
          <c:showVal val="0"/>
          <c:showCatName val="0"/>
          <c:showSerName val="0"/>
          <c:showPercent val="0"/>
          <c:showBubbleSize val="0"/>
        </c:dLbls>
        <c:gapWidth val="219"/>
        <c:overlap val="-27"/>
        <c:axId val="298523272"/>
        <c:axId val="298522488"/>
      </c:barChart>
      <c:catAx>
        <c:axId val="298523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522488"/>
        <c:crosses val="autoZero"/>
        <c:auto val="1"/>
        <c:lblAlgn val="ctr"/>
        <c:lblOffset val="100"/>
        <c:noMultiLvlLbl val="0"/>
      </c:catAx>
      <c:valAx>
        <c:axId val="298522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8523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15363" name="Text Box 2"/>
          <p:cNvSpPr txBox="1">
            <a:spLocks noChangeArrowheads="1"/>
          </p:cNvSpP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3"/>
          <p:cNvSpPr>
            <a:spLocks noGrp="1" noChangeArrowheads="1"/>
          </p:cNvSpPr>
          <p:nvPr>
            <p:ph type="dt"/>
          </p:nvPr>
        </p:nvSpPr>
        <p:spPr bwMode="auto">
          <a:xfrm>
            <a:off x="3883025" y="0"/>
            <a:ext cx="2971800"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marL="215900" indent="-215900" algn="r" eaLnBrk="1" hangingPunct="1">
              <a:buClr>
                <a:srgbClr val="000000"/>
              </a:buClr>
              <a:buSzPct val="45000"/>
              <a:buFont typeface="Wingdings" charset="2"/>
              <a:buNone/>
              <a:tabLst>
                <a:tab pos="449263" algn="l"/>
                <a:tab pos="898525" algn="l"/>
                <a:tab pos="1347788" algn="l"/>
                <a:tab pos="1797050" algn="l"/>
                <a:tab pos="2246313" algn="l"/>
                <a:tab pos="2695575" algn="l"/>
              </a:tabLst>
              <a:defRPr sz="2400">
                <a:solidFill>
                  <a:srgbClr val="000000"/>
                </a:solidFill>
                <a:latin typeface="Times New Roman" pitchFamily="16" charset="0"/>
                <a:ea typeface="宋体" charset="-122"/>
              </a:defRPr>
            </a:lvl1pPr>
          </a:lstStyle>
          <a:p>
            <a:pPr>
              <a:defRPr/>
            </a:pPr>
            <a:fld id="{D7F4556C-644D-4D62-A051-7FCEC19B997D}" type="datetime1">
              <a:rPr lang="en-US"/>
              <a:pPr>
                <a:defRPr/>
              </a:pPr>
              <a:t>4/26/2016</a:t>
            </a:fld>
            <a:endParaRPr lang="en-US"/>
          </a:p>
        </p:txBody>
      </p:sp>
      <p:sp>
        <p:nvSpPr>
          <p:cNvPr id="15365" name="Rectangle 4"/>
          <p:cNvSpPr>
            <a:spLocks noGrp="1" noRot="1" noChangeAspect="1" noChangeArrowheads="1"/>
          </p:cNvSpPr>
          <p:nvPr>
            <p:ph type="sldImg"/>
          </p:nvPr>
        </p:nvSpPr>
        <p:spPr bwMode="auto">
          <a:xfrm>
            <a:off x="381000" y="685800"/>
            <a:ext cx="6094413"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15366" name="Rectangle 5"/>
          <p:cNvSpPr>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eaLnBrk="1" hangingPunct="1">
              <a:spcBef>
                <a:spcPts val="450"/>
              </a:spcBef>
              <a:buClrTx/>
              <a:buFontTx/>
              <a:buNone/>
              <a:defRPr/>
            </a:pPr>
            <a:r>
              <a:rPr lang="zh-CN" sz="1200" smtClean="0">
                <a:solidFill>
                  <a:srgbClr val="000000"/>
                </a:solidFill>
              </a:rPr>
              <a:t>单击此处编辑母版文本样式</a:t>
            </a:r>
          </a:p>
          <a:p>
            <a:pPr eaLnBrk="1" hangingPunct="1">
              <a:spcBef>
                <a:spcPts val="450"/>
              </a:spcBef>
              <a:buClrTx/>
              <a:buFontTx/>
              <a:buNone/>
              <a:defRPr/>
            </a:pPr>
            <a:r>
              <a:rPr lang="zh-CN" sz="1200" smtClean="0">
                <a:solidFill>
                  <a:srgbClr val="000000"/>
                </a:solidFill>
              </a:rPr>
              <a:t>二级</a:t>
            </a:r>
          </a:p>
          <a:p>
            <a:pPr eaLnBrk="1" hangingPunct="1">
              <a:spcBef>
                <a:spcPts val="450"/>
              </a:spcBef>
              <a:buClrTx/>
              <a:buFontTx/>
              <a:buNone/>
              <a:defRPr/>
            </a:pPr>
            <a:r>
              <a:rPr lang="zh-CN" sz="1200" smtClean="0">
                <a:solidFill>
                  <a:srgbClr val="000000"/>
                </a:solidFill>
              </a:rPr>
              <a:t>三级</a:t>
            </a:r>
          </a:p>
          <a:p>
            <a:pPr eaLnBrk="1" hangingPunct="1">
              <a:spcBef>
                <a:spcPts val="450"/>
              </a:spcBef>
              <a:buClrTx/>
              <a:buFontTx/>
              <a:buNone/>
              <a:defRPr/>
            </a:pPr>
            <a:r>
              <a:rPr lang="zh-CN" sz="1200" smtClean="0">
                <a:solidFill>
                  <a:srgbClr val="000000"/>
                </a:solidFill>
              </a:rPr>
              <a:t>四级</a:t>
            </a:r>
          </a:p>
          <a:p>
            <a:pPr eaLnBrk="1" hangingPunct="1">
              <a:spcBef>
                <a:spcPts val="450"/>
              </a:spcBef>
              <a:buClrTx/>
              <a:buFontTx/>
              <a:buNone/>
              <a:defRPr/>
            </a:pPr>
            <a:r>
              <a:rPr lang="zh-CN" sz="1200" smtClean="0">
                <a:solidFill>
                  <a:srgbClr val="000000"/>
                </a:solidFill>
              </a:rPr>
              <a:t>五级</a:t>
            </a:r>
          </a:p>
        </p:txBody>
      </p:sp>
      <p:sp>
        <p:nvSpPr>
          <p:cNvPr id="15367" name="Text Box 6"/>
          <p:cNvSpPr txBox="1">
            <a:spLocks noChangeArrowheads="1"/>
          </p:cNvSpPr>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3" name="Rectangle 7"/>
          <p:cNvSpPr>
            <a:spLocks noGrp="1" noChangeArrowheads="1"/>
          </p:cNvSpPr>
          <p:nvPr>
            <p:ph type="sldNum"/>
          </p:nvPr>
        </p:nvSpPr>
        <p:spPr bwMode="auto">
          <a:xfrm>
            <a:off x="3883025" y="8685213"/>
            <a:ext cx="2971800" cy="455612"/>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marL="215900" indent="-215900" algn="r" eaLnBrk="1" hangingPunct="1">
              <a:buClr>
                <a:srgbClr val="000000"/>
              </a:buClr>
              <a:buSzPct val="45000"/>
              <a:buFont typeface="Wingdings" panose="05000000000000000000" pitchFamily="2" charset="2"/>
              <a:buNone/>
              <a:tabLst>
                <a:tab pos="449263" algn="l"/>
                <a:tab pos="898525" algn="l"/>
                <a:tab pos="1347788" algn="l"/>
                <a:tab pos="1797050" algn="l"/>
                <a:tab pos="2246313" algn="l"/>
                <a:tab pos="2695575" algn="l"/>
              </a:tabLst>
              <a:defRPr sz="2400">
                <a:solidFill>
                  <a:srgbClr val="000000"/>
                </a:solidFill>
                <a:latin typeface="Times New Roman" panose="02020603050405020304" pitchFamily="18" charset="0"/>
              </a:defRPr>
            </a:lvl1pPr>
          </a:lstStyle>
          <a:p>
            <a:pPr>
              <a:defRPr/>
            </a:pPr>
            <a:fld id="{46A3011F-CF95-4FAE-8EA6-F43DB85036CA}" type="slidenum">
              <a:rPr lang="en-US" altLang="zh-CN"/>
              <a:pPr>
                <a:defRPr/>
              </a:pPr>
              <a:t>‹#›</a:t>
            </a:fld>
            <a:endParaRPr lang="en-US" altLang="zh-CN"/>
          </a:p>
        </p:txBody>
      </p:sp>
      <p:sp>
        <p:nvSpPr>
          <p:cNvPr id="15368" name="Rectangle 8"/>
          <p:cNvSpPr>
            <a:spLocks noGrp="1" noChangeArrowheads="1"/>
          </p:cNvSpPr>
          <p:nvPr>
            <p:ph type="body"/>
          </p:nvPr>
        </p:nvSpPr>
        <p:spPr bwMode="auto">
          <a:xfrm>
            <a:off x="685800" y="4343400"/>
            <a:ext cx="5484813" cy="41132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zh-CN" altLang="zh-CN" noProof="0" smtClean="0"/>
          </a:p>
        </p:txBody>
      </p:sp>
    </p:spTree>
    <p:extLst>
      <p:ext uri="{BB962C8B-B14F-4D97-AF65-F5344CB8AC3E}">
        <p14:creationId xmlns:p14="http://schemas.microsoft.com/office/powerpoint/2010/main" val="1017606324"/>
      </p:ext>
    </p:extLst>
  </p:cSld>
  <p:clrMap bg1="lt1" tx1="dk1" bg2="lt2" tx2="dk2" accent1="accent1" accent2="accent2" accent3="accent3" accent4="accent4" accent5="accent5" accent6="accent6" hlink="hlink" folHlink="folHlink"/>
  <p:hf hdr="0" ftr="0"/>
  <p:notesStyle>
    <a:lvl1pPr algn="l" defTabSz="598778" rtl="0" eaLnBrk="0" fontAlgn="base" hangingPunct="0">
      <a:spcBef>
        <a:spcPct val="30000"/>
      </a:spcBef>
      <a:spcAft>
        <a:spcPct val="0"/>
      </a:spcAft>
      <a:buClr>
        <a:srgbClr val="000000"/>
      </a:buClr>
      <a:buSzPct val="100000"/>
      <a:buFont typeface="Times New Roman" panose="02020603050405020304" pitchFamily="18" charset="0"/>
      <a:defRPr sz="1599" kern="1200">
        <a:solidFill>
          <a:srgbClr val="000000"/>
        </a:solidFill>
        <a:latin typeface="Times New Roman" pitchFamily="16" charset="0"/>
        <a:ea typeface="+mn-ea"/>
        <a:cs typeface="+mn-cs"/>
      </a:defRPr>
    </a:lvl1pPr>
    <a:lvl2pPr marL="990204" indent="-380848" algn="l" defTabSz="598778" rtl="0" eaLnBrk="0" fontAlgn="base" hangingPunct="0">
      <a:spcBef>
        <a:spcPct val="30000"/>
      </a:spcBef>
      <a:spcAft>
        <a:spcPct val="0"/>
      </a:spcAft>
      <a:buClr>
        <a:srgbClr val="000000"/>
      </a:buClr>
      <a:buSzPct val="100000"/>
      <a:buFont typeface="Times New Roman" panose="02020603050405020304" pitchFamily="18" charset="0"/>
      <a:defRPr sz="1599" kern="1200">
        <a:solidFill>
          <a:srgbClr val="000000"/>
        </a:solidFill>
        <a:latin typeface="Times New Roman" pitchFamily="16" charset="0"/>
        <a:ea typeface="+mn-ea"/>
        <a:cs typeface="+mn-cs"/>
      </a:defRPr>
    </a:lvl2pPr>
    <a:lvl3pPr marL="1523390" indent="-304678" algn="l" defTabSz="598778" rtl="0" eaLnBrk="0" fontAlgn="base" hangingPunct="0">
      <a:spcBef>
        <a:spcPct val="30000"/>
      </a:spcBef>
      <a:spcAft>
        <a:spcPct val="0"/>
      </a:spcAft>
      <a:buClr>
        <a:srgbClr val="000000"/>
      </a:buClr>
      <a:buSzPct val="100000"/>
      <a:buFont typeface="Times New Roman" panose="02020603050405020304" pitchFamily="18" charset="0"/>
      <a:defRPr sz="1599" kern="1200">
        <a:solidFill>
          <a:srgbClr val="000000"/>
        </a:solidFill>
        <a:latin typeface="Times New Roman" pitchFamily="16" charset="0"/>
        <a:ea typeface="+mn-ea"/>
        <a:cs typeface="+mn-cs"/>
      </a:defRPr>
    </a:lvl3pPr>
    <a:lvl4pPr marL="2132747" indent="-304678" algn="l" defTabSz="598778" rtl="0" eaLnBrk="0" fontAlgn="base" hangingPunct="0">
      <a:spcBef>
        <a:spcPct val="30000"/>
      </a:spcBef>
      <a:spcAft>
        <a:spcPct val="0"/>
      </a:spcAft>
      <a:buClr>
        <a:srgbClr val="000000"/>
      </a:buClr>
      <a:buSzPct val="100000"/>
      <a:buFont typeface="Times New Roman" panose="02020603050405020304" pitchFamily="18" charset="0"/>
      <a:defRPr sz="1599" kern="1200">
        <a:solidFill>
          <a:srgbClr val="000000"/>
        </a:solidFill>
        <a:latin typeface="Times New Roman" pitchFamily="16" charset="0"/>
        <a:ea typeface="+mn-ea"/>
        <a:cs typeface="+mn-cs"/>
      </a:defRPr>
    </a:lvl4pPr>
    <a:lvl5pPr marL="2742103" indent="-304678" algn="l" defTabSz="598778" rtl="0" eaLnBrk="0" fontAlgn="base" hangingPunct="0">
      <a:spcBef>
        <a:spcPct val="30000"/>
      </a:spcBef>
      <a:spcAft>
        <a:spcPct val="0"/>
      </a:spcAft>
      <a:buClr>
        <a:srgbClr val="000000"/>
      </a:buClr>
      <a:buSzPct val="100000"/>
      <a:buFont typeface="Times New Roman" panose="02020603050405020304" pitchFamily="18" charset="0"/>
      <a:defRPr sz="1599" kern="1200">
        <a:solidFill>
          <a:srgbClr val="000000"/>
        </a:solidFill>
        <a:latin typeface="Times New Roman" pitchFamily="16" charset="0"/>
        <a:ea typeface="+mn-ea"/>
        <a:cs typeface="+mn-cs"/>
      </a:defRPr>
    </a:lvl5pPr>
    <a:lvl6pPr marL="3046781" algn="l" defTabSz="1218712" rtl="0" eaLnBrk="1" latinLnBrk="0" hangingPunct="1">
      <a:defRPr sz="1599" kern="1200">
        <a:solidFill>
          <a:schemeClr val="tx1"/>
        </a:solidFill>
        <a:latin typeface="+mn-lt"/>
        <a:ea typeface="+mn-ea"/>
        <a:cs typeface="+mn-cs"/>
      </a:defRPr>
    </a:lvl6pPr>
    <a:lvl7pPr marL="3656137" algn="l" defTabSz="1218712" rtl="0" eaLnBrk="1" latinLnBrk="0" hangingPunct="1">
      <a:defRPr sz="1599" kern="1200">
        <a:solidFill>
          <a:schemeClr val="tx1"/>
        </a:solidFill>
        <a:latin typeface="+mn-lt"/>
        <a:ea typeface="+mn-ea"/>
        <a:cs typeface="+mn-cs"/>
      </a:defRPr>
    </a:lvl7pPr>
    <a:lvl8pPr marL="4265493" algn="l" defTabSz="1218712" rtl="0" eaLnBrk="1" latinLnBrk="0" hangingPunct="1">
      <a:defRPr sz="1599" kern="1200">
        <a:solidFill>
          <a:schemeClr val="tx1"/>
        </a:solidFill>
        <a:latin typeface="+mn-lt"/>
        <a:ea typeface="+mn-ea"/>
        <a:cs typeface="+mn-cs"/>
      </a:defRPr>
    </a:lvl8pPr>
    <a:lvl9pPr marL="4874849" algn="l" defTabSz="1218712" rtl="0" eaLnBrk="1" latinLnBrk="0" hangingPunct="1">
      <a:defRPr sz="15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257530C-A605-42BE-A21E-342AE914ECC5}" type="datetime1">
              <a:rPr lang="en-US" altLang="zh-CN" sz="2400" smtClean="0">
                <a:ea typeface="宋体" panose="02010600030101010101" pitchFamily="2" charset="-122"/>
              </a:rPr>
              <a:pPr>
                <a:spcBef>
                  <a:spcPct val="0"/>
                </a:spcBef>
                <a:buSzPct val="45000"/>
                <a:buFont typeface="Wingdings" panose="05000000000000000000" pitchFamily="2" charset="2"/>
                <a:buNone/>
              </a:pPr>
              <a:t>4/26/2016</a:t>
            </a:fld>
            <a:endParaRPr lang="en-US" altLang="zh-CN" sz="2400" smtClean="0">
              <a:ea typeface="宋体" panose="02010600030101010101" pitchFamily="2" charset="-122"/>
            </a:endParaRPr>
          </a:p>
        </p:txBody>
      </p:sp>
      <p:sp>
        <p:nvSpPr>
          <p:cNvPr id="1741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AC69DC3-44B3-47A1-BF9F-59C7D55D9317}" type="slidenum">
              <a:rPr lang="en-US" altLang="zh-CN" sz="2400" smtClean="0"/>
              <a:pPr>
                <a:spcBef>
                  <a:spcPct val="0"/>
                </a:spcBef>
                <a:buSzPct val="45000"/>
                <a:buFont typeface="Wingdings" panose="05000000000000000000" pitchFamily="2" charset="2"/>
                <a:buNone/>
              </a:pPr>
              <a:t>1</a:t>
            </a:fld>
            <a:endParaRPr lang="en-US" altLang="zh-CN" sz="2400" smtClean="0"/>
          </a:p>
        </p:txBody>
      </p:sp>
      <p:sp>
        <p:nvSpPr>
          <p:cNvPr id="1741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1741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35694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ED922E2-DC37-4A4A-8037-E98E53131046}" type="datetime1">
              <a:rPr lang="en-US" altLang="zh-CN" sz="2400" smtClean="0">
                <a:ea typeface="宋体" panose="02010600030101010101" pitchFamily="2" charset="-122"/>
              </a:rPr>
              <a:pPr>
                <a:spcBef>
                  <a:spcPct val="0"/>
                </a:spcBef>
                <a:buSzPct val="45000"/>
                <a:buFont typeface="Wingdings" panose="05000000000000000000" pitchFamily="2" charset="2"/>
                <a:buNone/>
              </a:pPr>
              <a:t>4/26/2016</a:t>
            </a:fld>
            <a:endParaRPr lang="en-US" altLang="zh-CN" sz="2400" smtClean="0">
              <a:ea typeface="宋体" panose="02010600030101010101" pitchFamily="2" charset="-122"/>
            </a:endParaRPr>
          </a:p>
        </p:txBody>
      </p:sp>
      <p:sp>
        <p:nvSpPr>
          <p:cNvPr id="19459"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ABB0DC-7A87-4DC8-B521-B654FC9A054F}" type="slidenum">
              <a:rPr lang="en-US" altLang="zh-CN" sz="2400" smtClean="0"/>
              <a:pPr>
                <a:spcBef>
                  <a:spcPct val="0"/>
                </a:spcBef>
                <a:buSzPct val="45000"/>
                <a:buFont typeface="Wingdings" panose="05000000000000000000" pitchFamily="2" charset="2"/>
                <a:buNone/>
              </a:pPr>
              <a:t>2</a:t>
            </a:fld>
            <a:endParaRPr lang="en-US" altLang="zh-CN" sz="2400" smtClean="0"/>
          </a:p>
        </p:txBody>
      </p:sp>
      <p:sp>
        <p:nvSpPr>
          <p:cNvPr id="19460"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1946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dirty="0" smtClean="0">
              <a:latin typeface="Times New Roman" panose="02020603050405020304" pitchFamily="18" charset="0"/>
            </a:endParaRPr>
          </a:p>
        </p:txBody>
      </p:sp>
    </p:spTree>
    <p:extLst>
      <p:ext uri="{BB962C8B-B14F-4D97-AF65-F5344CB8AC3E}">
        <p14:creationId xmlns:p14="http://schemas.microsoft.com/office/powerpoint/2010/main" val="186856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1237" cy="3427413"/>
          </a:xfrm>
        </p:spPr>
      </p:sp>
      <p:sp>
        <p:nvSpPr>
          <p:cNvPr id="3" name="备注占位符 2"/>
          <p:cNvSpPr>
            <a:spLocks noGrp="1"/>
          </p:cNvSpPr>
          <p:nvPr>
            <p:ph type="body" idx="1"/>
          </p:nvPr>
        </p:nvSpPr>
        <p:spPr/>
        <p:txBody>
          <a:bodyPr/>
          <a:lstStyle/>
          <a:p>
            <a:pPr eaLnBrk="1" hangingPunct="1">
              <a:spcBef>
                <a:spcPts val="450"/>
              </a:spcBef>
              <a:buClrTx/>
              <a:buSzTx/>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1. EMS</a:t>
            </a:r>
            <a:r>
              <a:rPr lang="zh-CN" altLang="en-US" sz="1200" dirty="0" smtClean="0">
                <a:solidFill>
                  <a:schemeClr val="tx1"/>
                </a:solidFill>
                <a:latin typeface="微软雅黑" panose="020B0503020204020204" pitchFamily="34" charset="-122"/>
                <a:ea typeface="微软雅黑" panose="020B0503020204020204" pitchFamily="34" charset="-122"/>
              </a:rPr>
              <a:t>需要寻找一种投入产出比更高的系统来替代传统数仓；</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eaLnBrk="1" hangingPunct="1">
              <a:spcBef>
                <a:spcPts val="450"/>
              </a:spcBef>
              <a:buClrTx/>
              <a:buSzTx/>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2. </a:t>
            </a:r>
            <a:r>
              <a:rPr lang="zh-CN" altLang="en-US" sz="1200" dirty="0" smtClean="0">
                <a:solidFill>
                  <a:schemeClr val="tx1"/>
                </a:solidFill>
                <a:latin typeface="微软雅黑" panose="020B0503020204020204" pitchFamily="34" charset="-122"/>
                <a:ea typeface="微软雅黑" panose="020B0503020204020204" pitchFamily="34" charset="-122"/>
              </a:rPr>
              <a:t>星环科技</a:t>
            </a:r>
            <a:r>
              <a:rPr lang="en-US" altLang="zh-CN" sz="1200" dirty="0" smtClean="0">
                <a:solidFill>
                  <a:schemeClr val="tx1"/>
                </a:solidFill>
                <a:latin typeface="微软雅黑" panose="020B0503020204020204" pitchFamily="34" charset="-122"/>
                <a:ea typeface="微软雅黑" panose="020B0503020204020204" pitchFamily="34" charset="-122"/>
              </a:rPr>
              <a:t>TDH</a:t>
            </a:r>
            <a:r>
              <a:rPr lang="zh-CN" altLang="en-US" sz="1200" dirty="0" smtClean="0">
                <a:solidFill>
                  <a:schemeClr val="tx1"/>
                </a:solidFill>
                <a:latin typeface="微软雅黑" panose="020B0503020204020204" pitchFamily="34" charset="-122"/>
                <a:ea typeface="微软雅黑" panose="020B0503020204020204" pitchFamily="34" charset="-122"/>
              </a:rPr>
              <a:t>平台已经完全能够替代传统数仓</a:t>
            </a:r>
            <a:r>
              <a:rPr lang="en-US" altLang="zh-CN" sz="1200" dirty="0" smtClean="0">
                <a:solidFill>
                  <a:schemeClr val="tx1"/>
                </a:solidFill>
                <a:latin typeface="微软雅黑" panose="020B0503020204020204" pitchFamily="34" charset="-122"/>
                <a:ea typeface="微软雅黑" panose="020B0503020204020204" pitchFamily="34" charset="-122"/>
              </a:rPr>
              <a:t>;</a:t>
            </a:r>
          </a:p>
          <a:p>
            <a:pPr eaLnBrk="1" hangingPunct="1">
              <a:spcBef>
                <a:spcPts val="450"/>
              </a:spcBef>
              <a:buClrTx/>
              <a:buSzTx/>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3. </a:t>
            </a:r>
            <a:r>
              <a:rPr lang="zh-CN" altLang="en-US" sz="1200" dirty="0" smtClean="0">
                <a:solidFill>
                  <a:schemeClr val="tx1"/>
                </a:solidFill>
                <a:latin typeface="微软雅黑" panose="020B0503020204020204" pitchFamily="34" charset="-122"/>
                <a:ea typeface="微软雅黑" panose="020B0503020204020204" pitchFamily="34" charset="-122"/>
              </a:rPr>
              <a:t>星环科技</a:t>
            </a:r>
            <a:r>
              <a:rPr lang="en-US" altLang="zh-CN" sz="1200" dirty="0" smtClean="0">
                <a:solidFill>
                  <a:schemeClr val="tx1"/>
                </a:solidFill>
                <a:latin typeface="微软雅黑" panose="020B0503020204020204" pitchFamily="34" charset="-122"/>
                <a:ea typeface="微软雅黑" panose="020B0503020204020204" pitchFamily="34" charset="-122"/>
              </a:rPr>
              <a:t>TDH</a:t>
            </a:r>
            <a:r>
              <a:rPr lang="zh-CN" altLang="en-US" sz="1200" dirty="0" smtClean="0">
                <a:solidFill>
                  <a:schemeClr val="tx1"/>
                </a:solidFill>
                <a:latin typeface="微软雅黑" panose="020B0503020204020204" pitchFamily="34" charset="-122"/>
                <a:ea typeface="微软雅黑" panose="020B0503020204020204" pitchFamily="34" charset="-122"/>
              </a:rPr>
              <a:t>平台做传统数仓系统的迁移工作十分便捷；</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D7F4556C-644D-4D62-A051-7FCEC19B997D}" type="datetime1">
              <a:rPr lang="en-US" smtClean="0"/>
              <a:pPr>
                <a:defRPr/>
              </a:pPr>
              <a:t>4/26/2016</a:t>
            </a:fld>
            <a:endParaRPr lang="en-US"/>
          </a:p>
        </p:txBody>
      </p:sp>
      <p:sp>
        <p:nvSpPr>
          <p:cNvPr id="5" name="灯片编号占位符 4"/>
          <p:cNvSpPr>
            <a:spLocks noGrp="1"/>
          </p:cNvSpPr>
          <p:nvPr>
            <p:ph type="sldNum" idx="11"/>
          </p:nvPr>
        </p:nvSpPr>
        <p:spPr/>
        <p:txBody>
          <a:bodyPr/>
          <a:lstStyle/>
          <a:p>
            <a:pPr>
              <a:defRPr/>
            </a:pPr>
            <a:fld id="{46A3011F-CF95-4FAE-8EA6-F43DB85036CA}" type="slidenum">
              <a:rPr lang="en-US" altLang="zh-CN" smtClean="0"/>
              <a:pPr>
                <a:defRPr/>
              </a:pPr>
              <a:t>3</a:t>
            </a:fld>
            <a:endParaRPr lang="en-US" altLang="zh-CN"/>
          </a:p>
        </p:txBody>
      </p:sp>
    </p:spTree>
    <p:extLst>
      <p:ext uri="{BB962C8B-B14F-4D97-AF65-F5344CB8AC3E}">
        <p14:creationId xmlns:p14="http://schemas.microsoft.com/office/powerpoint/2010/main" val="42583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D7F4556C-644D-4D62-A051-7FCEC19B997D}" type="datetime1">
              <a:rPr lang="en-US" smtClean="0"/>
              <a:pPr>
                <a:defRPr/>
              </a:pPr>
              <a:t>4/26/2016</a:t>
            </a:fld>
            <a:endParaRPr lang="en-US"/>
          </a:p>
        </p:txBody>
      </p:sp>
      <p:sp>
        <p:nvSpPr>
          <p:cNvPr id="5" name="灯片编号占位符 4"/>
          <p:cNvSpPr>
            <a:spLocks noGrp="1"/>
          </p:cNvSpPr>
          <p:nvPr>
            <p:ph type="sldNum" idx="11"/>
          </p:nvPr>
        </p:nvSpPr>
        <p:spPr/>
        <p:txBody>
          <a:bodyPr/>
          <a:lstStyle/>
          <a:p>
            <a:pPr>
              <a:defRPr/>
            </a:pPr>
            <a:fld id="{46A3011F-CF95-4FAE-8EA6-F43DB85036CA}" type="slidenum">
              <a:rPr lang="en-US" altLang="zh-CN" smtClean="0"/>
              <a:pPr>
                <a:defRPr/>
              </a:pPr>
              <a:t>13</a:t>
            </a:fld>
            <a:endParaRPr lang="en-US" altLang="zh-CN"/>
          </a:p>
        </p:txBody>
      </p:sp>
    </p:spTree>
    <p:extLst>
      <p:ext uri="{BB962C8B-B14F-4D97-AF65-F5344CB8AC3E}">
        <p14:creationId xmlns:p14="http://schemas.microsoft.com/office/powerpoint/2010/main" val="342612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553D7D1-06D7-4B5A-96DC-F7A06A907EB0}" type="datetime1">
              <a:rPr lang="en-US" altLang="zh-CN" sz="2400" smtClean="0">
                <a:ea typeface="宋体" panose="02010600030101010101" pitchFamily="2" charset="-122"/>
              </a:rPr>
              <a:pPr>
                <a:spcBef>
                  <a:spcPct val="0"/>
                </a:spcBef>
                <a:buSzPct val="45000"/>
                <a:buFont typeface="Wingdings" panose="05000000000000000000" pitchFamily="2" charset="2"/>
                <a:buNone/>
              </a:pPr>
              <a:t>4/26/2016</a:t>
            </a:fld>
            <a:endParaRPr lang="en-US" altLang="zh-CN" sz="2400" smtClean="0">
              <a:ea typeface="宋体" panose="02010600030101010101" pitchFamily="2" charset="-122"/>
            </a:endParaRPr>
          </a:p>
        </p:txBody>
      </p:sp>
      <p:sp>
        <p:nvSpPr>
          <p:cNvPr id="31747"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44CCC8-CFBD-481D-89CB-94084547949F}" type="slidenum">
              <a:rPr lang="en-US" altLang="zh-CN" sz="2400" smtClean="0"/>
              <a:pPr>
                <a:spcBef>
                  <a:spcPct val="0"/>
                </a:spcBef>
                <a:buSzPct val="45000"/>
                <a:buFont typeface="Wingdings" panose="05000000000000000000" pitchFamily="2" charset="2"/>
                <a:buNone/>
              </a:pPr>
              <a:t>16</a:t>
            </a:fld>
            <a:endParaRPr lang="en-US" altLang="zh-CN" sz="2400" smtClean="0"/>
          </a:p>
        </p:txBody>
      </p:sp>
      <p:sp>
        <p:nvSpPr>
          <p:cNvPr id="31748"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3174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83395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0065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7150873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F7C99BD-390B-4416-B52C-77F9978CF1CA}" type="slidenum">
              <a:rPr lang="en-US" altLang="zh-CN"/>
              <a:pPr>
                <a:defRPr/>
              </a:pPr>
              <a:t>‹#›</a:t>
            </a:fld>
            <a:endParaRPr lang="en-US" altLang="zh-CN"/>
          </a:p>
        </p:txBody>
      </p:sp>
    </p:spTree>
    <p:extLst>
      <p:ext uri="{BB962C8B-B14F-4D97-AF65-F5344CB8AC3E}">
        <p14:creationId xmlns:p14="http://schemas.microsoft.com/office/powerpoint/2010/main" val="40577333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B5A93825-07D1-47A1-85D5-5132EB5E6C03}" type="slidenum">
              <a:rPr lang="en-US" altLang="zh-CN"/>
              <a:pPr>
                <a:defRPr/>
              </a:pPr>
              <a:t>‹#›</a:t>
            </a:fld>
            <a:endParaRPr lang="en-US" altLang="zh-CN"/>
          </a:p>
        </p:txBody>
      </p:sp>
    </p:spTree>
    <p:extLst>
      <p:ext uri="{BB962C8B-B14F-4D97-AF65-F5344CB8AC3E}">
        <p14:creationId xmlns:p14="http://schemas.microsoft.com/office/powerpoint/2010/main" val="18645245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CE386C76-17D5-463E-BBA5-FEF42702FA0E}" type="slidenum">
              <a:rPr lang="en-US" altLang="zh-CN"/>
              <a:pPr>
                <a:defRPr/>
              </a:pPr>
              <a:t>‹#›</a:t>
            </a:fld>
            <a:endParaRPr lang="en-US" altLang="zh-CN"/>
          </a:p>
        </p:txBody>
      </p:sp>
    </p:spTree>
    <p:extLst>
      <p:ext uri="{BB962C8B-B14F-4D97-AF65-F5344CB8AC3E}">
        <p14:creationId xmlns:p14="http://schemas.microsoft.com/office/powerpoint/2010/main" val="256500311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FDA44B9B-918F-4DE2-94A7-A3F8DBA528AB}" type="slidenum">
              <a:rPr lang="en-US" altLang="zh-CN"/>
              <a:pPr>
                <a:defRPr/>
              </a:pPr>
              <a:t>‹#›</a:t>
            </a:fld>
            <a:endParaRPr lang="en-US" altLang="zh-CN"/>
          </a:p>
        </p:txBody>
      </p:sp>
    </p:spTree>
    <p:extLst>
      <p:ext uri="{BB962C8B-B14F-4D97-AF65-F5344CB8AC3E}">
        <p14:creationId xmlns:p14="http://schemas.microsoft.com/office/powerpoint/2010/main" val="7579982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DD1206D3-A5AE-4D9E-8ECF-01D0D5256B20}" type="slidenum">
              <a:rPr lang="en-US" altLang="zh-CN"/>
              <a:pPr>
                <a:defRPr/>
              </a:pPr>
              <a:t>‹#›</a:t>
            </a:fld>
            <a:endParaRPr lang="en-US" altLang="zh-CN"/>
          </a:p>
        </p:txBody>
      </p:sp>
    </p:spTree>
    <p:extLst>
      <p:ext uri="{BB962C8B-B14F-4D97-AF65-F5344CB8AC3E}">
        <p14:creationId xmlns:p14="http://schemas.microsoft.com/office/powerpoint/2010/main" val="133328248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C707DF30-41D0-4B8F-AAE1-8E369045F473}" type="slidenum">
              <a:rPr lang="en-US" altLang="zh-CN"/>
              <a:pPr>
                <a:defRPr/>
              </a:pPr>
              <a:t>‹#›</a:t>
            </a:fld>
            <a:endParaRPr lang="en-US" altLang="zh-CN"/>
          </a:p>
        </p:txBody>
      </p:sp>
    </p:spTree>
    <p:extLst>
      <p:ext uri="{BB962C8B-B14F-4D97-AF65-F5344CB8AC3E}">
        <p14:creationId xmlns:p14="http://schemas.microsoft.com/office/powerpoint/2010/main" val="13339265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DA735FA9-75BC-47C7-9666-19EF6B70B428}" type="slidenum">
              <a:rPr lang="en-US" altLang="zh-CN"/>
              <a:pPr>
                <a:defRPr/>
              </a:pPr>
              <a:t>‹#›</a:t>
            </a:fld>
            <a:endParaRPr lang="en-US" altLang="zh-CN"/>
          </a:p>
        </p:txBody>
      </p:sp>
    </p:spTree>
    <p:extLst>
      <p:ext uri="{BB962C8B-B14F-4D97-AF65-F5344CB8AC3E}">
        <p14:creationId xmlns:p14="http://schemas.microsoft.com/office/powerpoint/2010/main" val="7583886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C91E3DE-59A2-44A0-B523-B092B30A5F7D}" type="slidenum">
              <a:rPr lang="en-US" altLang="zh-CN"/>
              <a:pPr>
                <a:defRPr/>
              </a:pPr>
              <a:t>‹#›</a:t>
            </a:fld>
            <a:endParaRPr lang="en-US" altLang="zh-CN"/>
          </a:p>
        </p:txBody>
      </p:sp>
    </p:spTree>
    <p:extLst>
      <p:ext uri="{BB962C8B-B14F-4D97-AF65-F5344CB8AC3E}">
        <p14:creationId xmlns:p14="http://schemas.microsoft.com/office/powerpoint/2010/main" val="6562342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96924E41-6CE1-4437-B3D5-12BEDD32C163}" type="slidenum">
              <a:rPr lang="en-US" altLang="zh-CN"/>
              <a:pPr>
                <a:defRPr/>
              </a:pPr>
              <a:t>‹#›</a:t>
            </a:fld>
            <a:endParaRPr lang="en-US" altLang="zh-CN"/>
          </a:p>
        </p:txBody>
      </p:sp>
    </p:spTree>
    <p:extLst>
      <p:ext uri="{BB962C8B-B14F-4D97-AF65-F5344CB8AC3E}">
        <p14:creationId xmlns:p14="http://schemas.microsoft.com/office/powerpoint/2010/main" val="167618502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BCECBB85-445C-4FD2-A7A5-586860FC507E}" type="slidenum">
              <a:rPr lang="en-US" altLang="zh-CN"/>
              <a:pPr>
                <a:defRPr/>
              </a:pPr>
              <a:t>‹#›</a:t>
            </a:fld>
            <a:endParaRPr lang="en-US" altLang="zh-CN"/>
          </a:p>
        </p:txBody>
      </p:sp>
    </p:spTree>
    <p:extLst>
      <p:ext uri="{BB962C8B-B14F-4D97-AF65-F5344CB8AC3E}">
        <p14:creationId xmlns:p14="http://schemas.microsoft.com/office/powerpoint/2010/main" val="7737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5182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4F229DE0-CF1F-4662-84A8-15DCA50E7BEF}" type="slidenum">
              <a:rPr lang="en-US" altLang="zh-CN"/>
              <a:pPr>
                <a:defRPr/>
              </a:pPr>
              <a:t>‹#›</a:t>
            </a:fld>
            <a:endParaRPr lang="en-US" altLang="zh-CN"/>
          </a:p>
        </p:txBody>
      </p:sp>
    </p:spTree>
    <p:extLst>
      <p:ext uri="{BB962C8B-B14F-4D97-AF65-F5344CB8AC3E}">
        <p14:creationId xmlns:p14="http://schemas.microsoft.com/office/powerpoint/2010/main" val="6806780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96EA7A33-072A-40CC-854C-D6BD658605C5}" type="slidenum">
              <a:rPr lang="en-US" altLang="zh-CN"/>
              <a:pPr>
                <a:defRPr/>
              </a:pPr>
              <a:t>‹#›</a:t>
            </a:fld>
            <a:endParaRPr lang="en-US" altLang="zh-CN"/>
          </a:p>
        </p:txBody>
      </p:sp>
    </p:spTree>
    <p:extLst>
      <p:ext uri="{BB962C8B-B14F-4D97-AF65-F5344CB8AC3E}">
        <p14:creationId xmlns:p14="http://schemas.microsoft.com/office/powerpoint/2010/main" val="347622201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2D0776D3-21D6-4A61-81E2-1EC0B952B068}" type="slidenum">
              <a:rPr lang="en-US" altLang="zh-CN"/>
              <a:pPr>
                <a:defRPr/>
              </a:pPr>
              <a:t>‹#›</a:t>
            </a:fld>
            <a:endParaRPr lang="en-US" altLang="zh-CN"/>
          </a:p>
        </p:txBody>
      </p:sp>
    </p:spTree>
    <p:extLst>
      <p:ext uri="{BB962C8B-B14F-4D97-AF65-F5344CB8AC3E}">
        <p14:creationId xmlns:p14="http://schemas.microsoft.com/office/powerpoint/2010/main" val="417058785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8F3ADFDA-504F-49D2-A91A-45E820CA2F97}" type="slidenum">
              <a:rPr lang="en-US" altLang="zh-CN"/>
              <a:pPr>
                <a:defRPr/>
              </a:pPr>
              <a:t>‹#›</a:t>
            </a:fld>
            <a:endParaRPr lang="en-US" altLang="zh-CN"/>
          </a:p>
        </p:txBody>
      </p:sp>
    </p:spTree>
    <p:extLst>
      <p:ext uri="{BB962C8B-B14F-4D97-AF65-F5344CB8AC3E}">
        <p14:creationId xmlns:p14="http://schemas.microsoft.com/office/powerpoint/2010/main" val="363985660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E6137BE5-E151-48D3-AD1E-DB3FD04799A0}" type="slidenum">
              <a:rPr lang="en-US" altLang="zh-CN"/>
              <a:pPr>
                <a:defRPr/>
              </a:pPr>
              <a:t>‹#›</a:t>
            </a:fld>
            <a:endParaRPr lang="en-US" altLang="zh-CN"/>
          </a:p>
        </p:txBody>
      </p:sp>
    </p:spTree>
    <p:extLst>
      <p:ext uri="{BB962C8B-B14F-4D97-AF65-F5344CB8AC3E}">
        <p14:creationId xmlns:p14="http://schemas.microsoft.com/office/powerpoint/2010/main" val="139477817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26F90820-8DDE-49AD-A597-97651D2D7FE0}" type="slidenum">
              <a:rPr lang="en-US" altLang="zh-CN"/>
              <a:pPr>
                <a:defRPr/>
              </a:pPr>
              <a:t>‹#›</a:t>
            </a:fld>
            <a:endParaRPr lang="en-US" altLang="zh-CN"/>
          </a:p>
        </p:txBody>
      </p:sp>
    </p:spTree>
    <p:extLst>
      <p:ext uri="{BB962C8B-B14F-4D97-AF65-F5344CB8AC3E}">
        <p14:creationId xmlns:p14="http://schemas.microsoft.com/office/powerpoint/2010/main" val="12859174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A1E90713-6440-43EB-8328-5E7DA2117580}" type="slidenum">
              <a:rPr lang="en-US" altLang="zh-CN"/>
              <a:pPr>
                <a:defRPr/>
              </a:pPr>
              <a:t>‹#›</a:t>
            </a:fld>
            <a:endParaRPr lang="en-US" altLang="zh-CN"/>
          </a:p>
        </p:txBody>
      </p:sp>
    </p:spTree>
    <p:extLst>
      <p:ext uri="{BB962C8B-B14F-4D97-AF65-F5344CB8AC3E}">
        <p14:creationId xmlns:p14="http://schemas.microsoft.com/office/powerpoint/2010/main" val="15772217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902103FA-2171-4AD5-BA53-42ACC69DECDF}" type="slidenum">
              <a:rPr lang="en-US" altLang="zh-CN"/>
              <a:pPr>
                <a:defRPr/>
              </a:pPr>
              <a:t>‹#›</a:t>
            </a:fld>
            <a:endParaRPr lang="en-US" altLang="zh-CN"/>
          </a:p>
        </p:txBody>
      </p:sp>
    </p:spTree>
    <p:extLst>
      <p:ext uri="{BB962C8B-B14F-4D97-AF65-F5344CB8AC3E}">
        <p14:creationId xmlns:p14="http://schemas.microsoft.com/office/powerpoint/2010/main" val="8061281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CF191FD-0BDF-497A-BFC6-99F3C15F00AD}" type="slidenum">
              <a:rPr lang="en-US" altLang="zh-CN"/>
              <a:pPr>
                <a:defRPr/>
              </a:pPr>
              <a:t>‹#›</a:t>
            </a:fld>
            <a:endParaRPr lang="en-US" altLang="zh-CN"/>
          </a:p>
        </p:txBody>
      </p:sp>
    </p:spTree>
    <p:extLst>
      <p:ext uri="{BB962C8B-B14F-4D97-AF65-F5344CB8AC3E}">
        <p14:creationId xmlns:p14="http://schemas.microsoft.com/office/powerpoint/2010/main" val="255739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F3AD818E-7B98-4E17-A287-4792E84BC660}" type="slidenum">
              <a:rPr lang="en-US" altLang="zh-CN"/>
              <a:pPr>
                <a:defRPr/>
              </a:pPr>
              <a:t>‹#›</a:t>
            </a:fld>
            <a:endParaRPr lang="en-US" altLang="zh-CN"/>
          </a:p>
        </p:txBody>
      </p:sp>
    </p:spTree>
    <p:extLst>
      <p:ext uri="{BB962C8B-B14F-4D97-AF65-F5344CB8AC3E}">
        <p14:creationId xmlns:p14="http://schemas.microsoft.com/office/powerpoint/2010/main" val="347100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D1F91DD-92AD-458E-876B-B6695F2A643B}" type="slidenum">
              <a:rPr lang="en-US" altLang="zh-CN"/>
              <a:pPr>
                <a:defRPr/>
              </a:pPr>
              <a:t>‹#›</a:t>
            </a:fld>
            <a:endParaRPr lang="en-US" altLang="zh-CN"/>
          </a:p>
        </p:txBody>
      </p:sp>
    </p:spTree>
    <p:extLst>
      <p:ext uri="{BB962C8B-B14F-4D97-AF65-F5344CB8AC3E}">
        <p14:creationId xmlns:p14="http://schemas.microsoft.com/office/powerpoint/2010/main" val="21845007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D8591A86-0DB1-4714-B3EE-0524E7243456}" type="slidenum">
              <a:rPr lang="en-US" altLang="zh-CN"/>
              <a:pPr>
                <a:defRPr/>
              </a:pPr>
              <a:t>‹#›</a:t>
            </a:fld>
            <a:endParaRPr lang="en-US" altLang="zh-CN"/>
          </a:p>
        </p:txBody>
      </p:sp>
    </p:spTree>
    <p:extLst>
      <p:ext uri="{BB962C8B-B14F-4D97-AF65-F5344CB8AC3E}">
        <p14:creationId xmlns:p14="http://schemas.microsoft.com/office/powerpoint/2010/main" val="358325388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3049858D-BD6A-4893-90DF-5D955BD61681}" type="slidenum">
              <a:rPr lang="en-US" altLang="zh-CN"/>
              <a:pPr>
                <a:defRPr/>
              </a:pPr>
              <a:t>‹#›</a:t>
            </a:fld>
            <a:endParaRPr lang="en-US" altLang="zh-CN"/>
          </a:p>
        </p:txBody>
      </p:sp>
    </p:spTree>
    <p:extLst>
      <p:ext uri="{BB962C8B-B14F-4D97-AF65-F5344CB8AC3E}">
        <p14:creationId xmlns:p14="http://schemas.microsoft.com/office/powerpoint/2010/main" val="81727273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BE19251-8A7C-46E3-8B07-C4F287DE322C}" type="slidenum">
              <a:rPr lang="en-US" altLang="zh-CN"/>
              <a:pPr>
                <a:defRPr/>
              </a:pPr>
              <a:t>‹#›</a:t>
            </a:fld>
            <a:endParaRPr lang="en-US" altLang="zh-CN"/>
          </a:p>
        </p:txBody>
      </p:sp>
    </p:spTree>
    <p:extLst>
      <p:ext uri="{BB962C8B-B14F-4D97-AF65-F5344CB8AC3E}">
        <p14:creationId xmlns:p14="http://schemas.microsoft.com/office/powerpoint/2010/main" val="235585082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E5DF45F-9536-4957-BEC8-C80D0FBB24D1}" type="slidenum">
              <a:rPr lang="en-US" altLang="zh-CN"/>
              <a:pPr>
                <a:defRPr/>
              </a:pPr>
              <a:t>‹#›</a:t>
            </a:fld>
            <a:endParaRPr lang="en-US" altLang="zh-CN"/>
          </a:p>
        </p:txBody>
      </p:sp>
    </p:spTree>
    <p:extLst>
      <p:ext uri="{BB962C8B-B14F-4D97-AF65-F5344CB8AC3E}">
        <p14:creationId xmlns:p14="http://schemas.microsoft.com/office/powerpoint/2010/main" val="29171710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83F6B026-5F40-426F-89BD-725B4A93F2FC}" type="slidenum">
              <a:rPr lang="en-US" altLang="zh-CN"/>
              <a:pPr>
                <a:defRPr/>
              </a:pPr>
              <a:t>‹#›</a:t>
            </a:fld>
            <a:endParaRPr lang="en-US" altLang="zh-CN"/>
          </a:p>
        </p:txBody>
      </p:sp>
    </p:spTree>
    <p:extLst>
      <p:ext uri="{BB962C8B-B14F-4D97-AF65-F5344CB8AC3E}">
        <p14:creationId xmlns:p14="http://schemas.microsoft.com/office/powerpoint/2010/main" val="41373634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E797A070-2070-43F4-932D-DC4E71039416}" type="slidenum">
              <a:rPr lang="en-US" altLang="zh-CN"/>
              <a:pPr>
                <a:defRPr/>
              </a:pPr>
              <a:t>‹#›</a:t>
            </a:fld>
            <a:endParaRPr lang="en-US" altLang="zh-CN"/>
          </a:p>
        </p:txBody>
      </p:sp>
    </p:spTree>
    <p:extLst>
      <p:ext uri="{BB962C8B-B14F-4D97-AF65-F5344CB8AC3E}">
        <p14:creationId xmlns:p14="http://schemas.microsoft.com/office/powerpoint/2010/main" val="388789095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0B69F9CD-1499-4DD3-BD16-9FDB673AE807}" type="slidenum">
              <a:rPr lang="en-US" altLang="zh-CN"/>
              <a:pPr>
                <a:defRPr/>
              </a:pPr>
              <a:t>‹#›</a:t>
            </a:fld>
            <a:endParaRPr lang="en-US" altLang="zh-CN"/>
          </a:p>
        </p:txBody>
      </p:sp>
    </p:spTree>
    <p:extLst>
      <p:ext uri="{BB962C8B-B14F-4D97-AF65-F5344CB8AC3E}">
        <p14:creationId xmlns:p14="http://schemas.microsoft.com/office/powerpoint/2010/main" val="22303727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D5764A06-AB4A-4EDC-ABB7-263F38F86B4F}" type="slidenum">
              <a:rPr lang="en-US" altLang="zh-CN"/>
              <a:pPr>
                <a:defRPr/>
              </a:pPr>
              <a:t>‹#›</a:t>
            </a:fld>
            <a:endParaRPr lang="en-US" altLang="zh-CN"/>
          </a:p>
        </p:txBody>
      </p:sp>
    </p:spTree>
    <p:extLst>
      <p:ext uri="{BB962C8B-B14F-4D97-AF65-F5344CB8AC3E}">
        <p14:creationId xmlns:p14="http://schemas.microsoft.com/office/powerpoint/2010/main" val="93512311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5B242F80-13A0-4E07-83DA-8189A13AB4B0}" type="slidenum">
              <a:rPr lang="en-US" altLang="zh-CN"/>
              <a:pPr>
                <a:defRPr/>
              </a:pPr>
              <a:t>‹#›</a:t>
            </a:fld>
            <a:endParaRPr lang="en-US" altLang="zh-CN"/>
          </a:p>
        </p:txBody>
      </p:sp>
    </p:spTree>
    <p:extLst>
      <p:ext uri="{BB962C8B-B14F-4D97-AF65-F5344CB8AC3E}">
        <p14:creationId xmlns:p14="http://schemas.microsoft.com/office/powerpoint/2010/main" val="32560031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39CE3D3B-EA4A-4122-B2BF-DABBD4712B28}" type="slidenum">
              <a:rPr lang="en-US" altLang="zh-CN"/>
              <a:pPr>
                <a:defRPr/>
              </a:pPr>
              <a:t>‹#›</a:t>
            </a:fld>
            <a:endParaRPr lang="en-US" altLang="zh-CN"/>
          </a:p>
        </p:txBody>
      </p:sp>
    </p:spTree>
    <p:extLst>
      <p:ext uri="{BB962C8B-B14F-4D97-AF65-F5344CB8AC3E}">
        <p14:creationId xmlns:p14="http://schemas.microsoft.com/office/powerpoint/2010/main" val="2460712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4D031E23-2272-4C10-AE7A-35ECDDE53DE8}" type="slidenum">
              <a:rPr lang="en-US" altLang="zh-CN"/>
              <a:pPr>
                <a:defRPr/>
              </a:pPr>
              <a:t>‹#›</a:t>
            </a:fld>
            <a:endParaRPr lang="en-US" altLang="zh-CN"/>
          </a:p>
        </p:txBody>
      </p:sp>
    </p:spTree>
    <p:extLst>
      <p:ext uri="{BB962C8B-B14F-4D97-AF65-F5344CB8AC3E}">
        <p14:creationId xmlns:p14="http://schemas.microsoft.com/office/powerpoint/2010/main" val="244812011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4FDEA4C0-7CF5-4176-84B8-9851B2215BC9}" type="slidenum">
              <a:rPr lang="en-US" altLang="zh-CN"/>
              <a:pPr>
                <a:defRPr/>
              </a:pPr>
              <a:t>‹#›</a:t>
            </a:fld>
            <a:endParaRPr lang="en-US" altLang="zh-CN"/>
          </a:p>
        </p:txBody>
      </p:sp>
    </p:spTree>
    <p:extLst>
      <p:ext uri="{BB962C8B-B14F-4D97-AF65-F5344CB8AC3E}">
        <p14:creationId xmlns:p14="http://schemas.microsoft.com/office/powerpoint/2010/main" val="410661342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46F529EC-0B41-49C4-AF4E-DF72834E2A9F}" type="slidenum">
              <a:rPr lang="en-US" altLang="zh-CN"/>
              <a:pPr>
                <a:defRPr/>
              </a:pPr>
              <a:t>‹#›</a:t>
            </a:fld>
            <a:endParaRPr lang="en-US" altLang="zh-CN"/>
          </a:p>
        </p:txBody>
      </p:sp>
    </p:spTree>
    <p:extLst>
      <p:ext uri="{BB962C8B-B14F-4D97-AF65-F5344CB8AC3E}">
        <p14:creationId xmlns:p14="http://schemas.microsoft.com/office/powerpoint/2010/main" val="341487128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6964DE9-9234-4242-8CFA-751BFED349CD}" type="slidenum">
              <a:rPr lang="en-US" altLang="zh-CN"/>
              <a:pPr>
                <a:defRPr/>
              </a:pPr>
              <a:t>‹#›</a:t>
            </a:fld>
            <a:endParaRPr lang="en-US" altLang="zh-CN"/>
          </a:p>
        </p:txBody>
      </p:sp>
    </p:spTree>
    <p:extLst>
      <p:ext uri="{BB962C8B-B14F-4D97-AF65-F5344CB8AC3E}">
        <p14:creationId xmlns:p14="http://schemas.microsoft.com/office/powerpoint/2010/main" val="148009859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FE7FD9A-4DE6-47E2-AB84-CD6A08B36EAC}" type="slidenum">
              <a:rPr lang="en-US" altLang="zh-CN"/>
              <a:pPr>
                <a:defRPr/>
              </a:pPr>
              <a:t>‹#›</a:t>
            </a:fld>
            <a:endParaRPr lang="en-US" altLang="zh-CN"/>
          </a:p>
        </p:txBody>
      </p:sp>
    </p:spTree>
    <p:extLst>
      <p:ext uri="{BB962C8B-B14F-4D97-AF65-F5344CB8AC3E}">
        <p14:creationId xmlns:p14="http://schemas.microsoft.com/office/powerpoint/2010/main" val="26706957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DA5D77B4-06BE-4A36-8E68-77332E71969E}" type="slidenum">
              <a:rPr lang="en-US" altLang="zh-CN"/>
              <a:pPr>
                <a:defRPr/>
              </a:pPr>
              <a:t>‹#›</a:t>
            </a:fld>
            <a:endParaRPr lang="en-US" altLang="zh-CN"/>
          </a:p>
        </p:txBody>
      </p:sp>
    </p:spTree>
    <p:extLst>
      <p:ext uri="{BB962C8B-B14F-4D97-AF65-F5344CB8AC3E}">
        <p14:creationId xmlns:p14="http://schemas.microsoft.com/office/powerpoint/2010/main" val="20872142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6056DF03-E00F-4BEE-B662-9AC1A0C0E466}" type="slidenum">
              <a:rPr lang="en-US" altLang="zh-CN"/>
              <a:pPr>
                <a:defRPr/>
              </a:pPr>
              <a:t>‹#›</a:t>
            </a:fld>
            <a:endParaRPr lang="en-US" altLang="zh-CN"/>
          </a:p>
        </p:txBody>
      </p:sp>
    </p:spTree>
    <p:extLst>
      <p:ext uri="{BB962C8B-B14F-4D97-AF65-F5344CB8AC3E}">
        <p14:creationId xmlns:p14="http://schemas.microsoft.com/office/powerpoint/2010/main" val="34828332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3F41D41C-5383-4099-AA1F-09A718ACA532}" type="slidenum">
              <a:rPr lang="en-US" altLang="zh-CN"/>
              <a:pPr>
                <a:defRPr/>
              </a:pPr>
              <a:t>‹#›</a:t>
            </a:fld>
            <a:endParaRPr lang="en-US" altLang="zh-CN"/>
          </a:p>
        </p:txBody>
      </p:sp>
    </p:spTree>
    <p:extLst>
      <p:ext uri="{BB962C8B-B14F-4D97-AF65-F5344CB8AC3E}">
        <p14:creationId xmlns:p14="http://schemas.microsoft.com/office/powerpoint/2010/main" val="361773963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AD5E9355-E566-46FC-9CCD-F9269FA62C0D}" type="slidenum">
              <a:rPr lang="en-US" altLang="zh-CN"/>
              <a:pPr>
                <a:defRPr/>
              </a:pPr>
              <a:t>‹#›</a:t>
            </a:fld>
            <a:endParaRPr lang="en-US" altLang="zh-CN"/>
          </a:p>
        </p:txBody>
      </p:sp>
    </p:spTree>
    <p:extLst>
      <p:ext uri="{BB962C8B-B14F-4D97-AF65-F5344CB8AC3E}">
        <p14:creationId xmlns:p14="http://schemas.microsoft.com/office/powerpoint/2010/main" val="72219222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6901EE6B-923E-4B84-9367-91B7E18C3311}" type="slidenum">
              <a:rPr lang="en-US" altLang="zh-CN"/>
              <a:pPr>
                <a:defRPr/>
              </a:pPr>
              <a:t>‹#›</a:t>
            </a:fld>
            <a:endParaRPr lang="en-US" altLang="zh-CN"/>
          </a:p>
        </p:txBody>
      </p:sp>
    </p:spTree>
    <p:extLst>
      <p:ext uri="{BB962C8B-B14F-4D97-AF65-F5344CB8AC3E}">
        <p14:creationId xmlns:p14="http://schemas.microsoft.com/office/powerpoint/2010/main" val="320104965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426D2633-65CE-407C-8AD6-D1D290438AFA}" type="slidenum">
              <a:rPr lang="en-US" altLang="zh-CN"/>
              <a:pPr>
                <a:defRPr/>
              </a:pPr>
              <a:t>‹#›</a:t>
            </a:fld>
            <a:endParaRPr lang="en-US" altLang="zh-CN"/>
          </a:p>
        </p:txBody>
      </p:sp>
    </p:spTree>
    <p:extLst>
      <p:ext uri="{BB962C8B-B14F-4D97-AF65-F5344CB8AC3E}">
        <p14:creationId xmlns:p14="http://schemas.microsoft.com/office/powerpoint/2010/main" val="21015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936A6414-EA6B-442A-9107-D352F1E90124}" type="slidenum">
              <a:rPr lang="en-US" altLang="zh-CN"/>
              <a:pPr>
                <a:defRPr/>
              </a:pPr>
              <a:t>‹#›</a:t>
            </a:fld>
            <a:endParaRPr lang="en-US" altLang="zh-CN"/>
          </a:p>
        </p:txBody>
      </p:sp>
    </p:spTree>
    <p:extLst>
      <p:ext uri="{BB962C8B-B14F-4D97-AF65-F5344CB8AC3E}">
        <p14:creationId xmlns:p14="http://schemas.microsoft.com/office/powerpoint/2010/main" val="145230719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D63EC19-EC53-4A87-BACD-71921B809627}" type="slidenum">
              <a:rPr lang="en-US" altLang="zh-CN"/>
              <a:pPr>
                <a:defRPr/>
              </a:pPr>
              <a:t>‹#›</a:t>
            </a:fld>
            <a:endParaRPr lang="en-US" altLang="zh-CN"/>
          </a:p>
        </p:txBody>
      </p:sp>
    </p:spTree>
    <p:extLst>
      <p:ext uri="{BB962C8B-B14F-4D97-AF65-F5344CB8AC3E}">
        <p14:creationId xmlns:p14="http://schemas.microsoft.com/office/powerpoint/2010/main" val="281786730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70BB49F3-265B-43AD-9B02-54E735C21F09}" type="slidenum">
              <a:rPr lang="en-US" altLang="zh-CN"/>
              <a:pPr>
                <a:defRPr/>
              </a:pPr>
              <a:t>‹#›</a:t>
            </a:fld>
            <a:endParaRPr lang="en-US" altLang="zh-CN"/>
          </a:p>
        </p:txBody>
      </p:sp>
    </p:spTree>
    <p:extLst>
      <p:ext uri="{BB962C8B-B14F-4D97-AF65-F5344CB8AC3E}">
        <p14:creationId xmlns:p14="http://schemas.microsoft.com/office/powerpoint/2010/main" val="346333037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D1C6720E-7DA9-455F-8A15-E1B03D83CAC7}" type="slidenum">
              <a:rPr lang="en-US" altLang="zh-CN"/>
              <a:pPr>
                <a:defRPr/>
              </a:pPr>
              <a:t>‹#›</a:t>
            </a:fld>
            <a:endParaRPr lang="en-US" altLang="zh-CN"/>
          </a:p>
        </p:txBody>
      </p:sp>
    </p:spTree>
    <p:extLst>
      <p:ext uri="{BB962C8B-B14F-4D97-AF65-F5344CB8AC3E}">
        <p14:creationId xmlns:p14="http://schemas.microsoft.com/office/powerpoint/2010/main" val="18266510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BA82CB57-C329-4A67-8840-D08A76FB6A05}" type="slidenum">
              <a:rPr lang="en-US" altLang="zh-CN"/>
              <a:pPr>
                <a:defRPr/>
              </a:pPr>
              <a:t>‹#›</a:t>
            </a:fld>
            <a:endParaRPr lang="en-US" altLang="zh-CN"/>
          </a:p>
        </p:txBody>
      </p:sp>
    </p:spTree>
    <p:extLst>
      <p:ext uri="{BB962C8B-B14F-4D97-AF65-F5344CB8AC3E}">
        <p14:creationId xmlns:p14="http://schemas.microsoft.com/office/powerpoint/2010/main" val="36038907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EF4FCEA3-968B-4E6F-BC01-66971F38DFCF}" type="slidenum">
              <a:rPr lang="en-US" altLang="zh-CN"/>
              <a:pPr>
                <a:defRPr/>
              </a:pPr>
              <a:t>‹#›</a:t>
            </a:fld>
            <a:endParaRPr lang="en-US" altLang="zh-CN"/>
          </a:p>
        </p:txBody>
      </p:sp>
    </p:spTree>
    <p:extLst>
      <p:ext uri="{BB962C8B-B14F-4D97-AF65-F5344CB8AC3E}">
        <p14:creationId xmlns:p14="http://schemas.microsoft.com/office/powerpoint/2010/main" val="251390525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3E37966A-3DCB-4964-87A4-F7A1D27D5C33}" type="slidenum">
              <a:rPr lang="en-US" altLang="zh-CN"/>
              <a:pPr>
                <a:defRPr/>
              </a:pPr>
              <a:t>‹#›</a:t>
            </a:fld>
            <a:endParaRPr lang="en-US" altLang="zh-CN"/>
          </a:p>
        </p:txBody>
      </p:sp>
    </p:spTree>
    <p:extLst>
      <p:ext uri="{BB962C8B-B14F-4D97-AF65-F5344CB8AC3E}">
        <p14:creationId xmlns:p14="http://schemas.microsoft.com/office/powerpoint/2010/main" val="31297994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A60369D-BB4D-478B-93C3-A1B012761E18}" type="slidenum">
              <a:rPr lang="en-US" altLang="zh-CN"/>
              <a:pPr>
                <a:defRPr/>
              </a:pPr>
              <a:t>‹#›</a:t>
            </a:fld>
            <a:endParaRPr lang="en-US" altLang="zh-CN"/>
          </a:p>
        </p:txBody>
      </p:sp>
    </p:spTree>
    <p:extLst>
      <p:ext uri="{BB962C8B-B14F-4D97-AF65-F5344CB8AC3E}">
        <p14:creationId xmlns:p14="http://schemas.microsoft.com/office/powerpoint/2010/main" val="33435875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EE079D34-2B66-445E-8954-F67D5E6329ED}" type="slidenum">
              <a:rPr lang="en-US" altLang="zh-CN"/>
              <a:pPr>
                <a:defRPr/>
              </a:pPr>
              <a:t>‹#›</a:t>
            </a:fld>
            <a:endParaRPr lang="en-US" altLang="zh-CN"/>
          </a:p>
        </p:txBody>
      </p:sp>
    </p:spTree>
    <p:extLst>
      <p:ext uri="{BB962C8B-B14F-4D97-AF65-F5344CB8AC3E}">
        <p14:creationId xmlns:p14="http://schemas.microsoft.com/office/powerpoint/2010/main" val="33695951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CE95526E-C14E-48EA-92F6-CE3DD8B8D1BC}" type="slidenum">
              <a:rPr lang="en-US" altLang="zh-CN"/>
              <a:pPr>
                <a:defRPr/>
              </a:pPr>
              <a:t>‹#›</a:t>
            </a:fld>
            <a:endParaRPr lang="en-US" altLang="zh-CN"/>
          </a:p>
        </p:txBody>
      </p:sp>
    </p:spTree>
    <p:extLst>
      <p:ext uri="{BB962C8B-B14F-4D97-AF65-F5344CB8AC3E}">
        <p14:creationId xmlns:p14="http://schemas.microsoft.com/office/powerpoint/2010/main" val="120332598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7485213C-87DC-47C1-976C-2EF8911DB469}" type="slidenum">
              <a:rPr lang="en-US" altLang="zh-CN"/>
              <a:pPr>
                <a:defRPr/>
              </a:pPr>
              <a:t>‹#›</a:t>
            </a:fld>
            <a:endParaRPr lang="en-US" altLang="zh-CN"/>
          </a:p>
        </p:txBody>
      </p:sp>
    </p:spTree>
    <p:extLst>
      <p:ext uri="{BB962C8B-B14F-4D97-AF65-F5344CB8AC3E}">
        <p14:creationId xmlns:p14="http://schemas.microsoft.com/office/powerpoint/2010/main" val="371945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D6E3F4A6-00EF-4A7D-9929-311999815E05}" type="slidenum">
              <a:rPr lang="en-US" altLang="zh-CN"/>
              <a:pPr>
                <a:defRPr/>
              </a:pPr>
              <a:t>‹#›</a:t>
            </a:fld>
            <a:endParaRPr lang="en-US" altLang="zh-CN"/>
          </a:p>
        </p:txBody>
      </p:sp>
    </p:spTree>
    <p:extLst>
      <p:ext uri="{BB962C8B-B14F-4D97-AF65-F5344CB8AC3E}">
        <p14:creationId xmlns:p14="http://schemas.microsoft.com/office/powerpoint/2010/main" val="223430881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97FBCD46-9395-4F4C-9C68-F2A5EA65DFEE}" type="slidenum">
              <a:rPr lang="en-US" altLang="zh-CN"/>
              <a:pPr>
                <a:defRPr/>
              </a:pPr>
              <a:t>‹#›</a:t>
            </a:fld>
            <a:endParaRPr lang="en-US" altLang="zh-CN"/>
          </a:p>
        </p:txBody>
      </p:sp>
    </p:spTree>
    <p:extLst>
      <p:ext uri="{BB962C8B-B14F-4D97-AF65-F5344CB8AC3E}">
        <p14:creationId xmlns:p14="http://schemas.microsoft.com/office/powerpoint/2010/main" val="63675932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A6FF7312-7855-4F08-BD86-774A40F06546}" type="slidenum">
              <a:rPr lang="en-US" altLang="zh-CN"/>
              <a:pPr>
                <a:defRPr/>
              </a:pPr>
              <a:t>‹#›</a:t>
            </a:fld>
            <a:endParaRPr lang="en-US" altLang="zh-CN"/>
          </a:p>
        </p:txBody>
      </p:sp>
    </p:spTree>
    <p:extLst>
      <p:ext uri="{BB962C8B-B14F-4D97-AF65-F5344CB8AC3E}">
        <p14:creationId xmlns:p14="http://schemas.microsoft.com/office/powerpoint/2010/main" val="31668881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AAA3F0C8-3EFC-43C9-8755-8C7853624ABF}" type="slidenum">
              <a:rPr lang="en-US" altLang="zh-CN"/>
              <a:pPr>
                <a:defRPr/>
              </a:pPr>
              <a:t>‹#›</a:t>
            </a:fld>
            <a:endParaRPr lang="en-US" altLang="zh-CN"/>
          </a:p>
        </p:txBody>
      </p:sp>
    </p:spTree>
    <p:extLst>
      <p:ext uri="{BB962C8B-B14F-4D97-AF65-F5344CB8AC3E}">
        <p14:creationId xmlns:p14="http://schemas.microsoft.com/office/powerpoint/2010/main" val="174757541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12A6EDFF-052B-4B70-8188-BFDC42BADB15}" type="slidenum">
              <a:rPr lang="en-US" altLang="zh-CN"/>
              <a:pPr>
                <a:defRPr/>
              </a:pPr>
              <a:t>‹#›</a:t>
            </a:fld>
            <a:endParaRPr lang="en-US" altLang="zh-CN"/>
          </a:p>
        </p:txBody>
      </p:sp>
    </p:spTree>
    <p:extLst>
      <p:ext uri="{BB962C8B-B14F-4D97-AF65-F5344CB8AC3E}">
        <p14:creationId xmlns:p14="http://schemas.microsoft.com/office/powerpoint/2010/main" val="206030549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46C9640-3B14-409F-BDD6-B2B37D0B9CB8}" type="slidenum">
              <a:rPr lang="en-US" altLang="zh-CN"/>
              <a:pPr>
                <a:defRPr/>
              </a:pPr>
              <a:t>‹#›</a:t>
            </a:fld>
            <a:endParaRPr lang="en-US" altLang="zh-CN"/>
          </a:p>
        </p:txBody>
      </p:sp>
    </p:spTree>
    <p:extLst>
      <p:ext uri="{BB962C8B-B14F-4D97-AF65-F5344CB8AC3E}">
        <p14:creationId xmlns:p14="http://schemas.microsoft.com/office/powerpoint/2010/main" val="397567408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A841F41-62F0-4225-81E3-1DD700A10B1C}" type="slidenum">
              <a:rPr lang="en-US" altLang="zh-CN"/>
              <a:pPr>
                <a:defRPr/>
              </a:pPr>
              <a:t>‹#›</a:t>
            </a:fld>
            <a:endParaRPr lang="en-US" altLang="zh-CN"/>
          </a:p>
        </p:txBody>
      </p:sp>
    </p:spTree>
    <p:extLst>
      <p:ext uri="{BB962C8B-B14F-4D97-AF65-F5344CB8AC3E}">
        <p14:creationId xmlns:p14="http://schemas.microsoft.com/office/powerpoint/2010/main" val="40441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2D169C17-CFBF-431F-A116-28DC8D40B0E1}" type="slidenum">
              <a:rPr lang="en-US" altLang="zh-CN"/>
              <a:pPr>
                <a:defRPr/>
              </a:pPr>
              <a:t>‹#›</a:t>
            </a:fld>
            <a:endParaRPr lang="en-US" altLang="zh-CN"/>
          </a:p>
        </p:txBody>
      </p:sp>
    </p:spTree>
    <p:extLst>
      <p:ext uri="{BB962C8B-B14F-4D97-AF65-F5344CB8AC3E}">
        <p14:creationId xmlns:p14="http://schemas.microsoft.com/office/powerpoint/2010/main" val="33329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51332281-1E10-4958-A784-B4175750BE3B}" type="slidenum">
              <a:rPr lang="en-US" altLang="zh-CN"/>
              <a:pPr>
                <a:defRPr/>
              </a:pPr>
              <a:t>‹#›</a:t>
            </a:fld>
            <a:endParaRPr lang="en-US" altLang="zh-CN"/>
          </a:p>
        </p:txBody>
      </p:sp>
    </p:spTree>
    <p:extLst>
      <p:ext uri="{BB962C8B-B14F-4D97-AF65-F5344CB8AC3E}">
        <p14:creationId xmlns:p14="http://schemas.microsoft.com/office/powerpoint/2010/main" val="2767509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1F6AC208-2BEE-4F0C-AFA7-CDE4D089BA01}" type="slidenum">
              <a:rPr lang="en-US" altLang="zh-CN"/>
              <a:pPr>
                <a:defRPr/>
              </a:pPr>
              <a:t>‹#›</a:t>
            </a:fld>
            <a:endParaRPr lang="en-US" altLang="zh-CN"/>
          </a:p>
        </p:txBody>
      </p:sp>
    </p:spTree>
    <p:extLst>
      <p:ext uri="{BB962C8B-B14F-4D97-AF65-F5344CB8AC3E}">
        <p14:creationId xmlns:p14="http://schemas.microsoft.com/office/powerpoint/2010/main" val="2673508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8031BF09-8EE1-45DF-808A-AA3E7CB4D836}" type="slidenum">
              <a:rPr lang="en-US" altLang="zh-CN"/>
              <a:pPr>
                <a:defRPr/>
              </a:pPr>
              <a:t>‹#›</a:t>
            </a:fld>
            <a:endParaRPr lang="en-US" altLang="zh-CN"/>
          </a:p>
        </p:txBody>
      </p:sp>
    </p:spTree>
    <p:extLst>
      <p:ext uri="{BB962C8B-B14F-4D97-AF65-F5344CB8AC3E}">
        <p14:creationId xmlns:p14="http://schemas.microsoft.com/office/powerpoint/2010/main" val="25258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8996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C724FBE7-619B-45A2-ABB6-2ABFB021F3B1}" type="slidenum">
              <a:rPr lang="en-US" altLang="zh-CN"/>
              <a:pPr>
                <a:defRPr/>
              </a:pPr>
              <a:t>‹#›</a:t>
            </a:fld>
            <a:endParaRPr lang="en-US" altLang="zh-CN"/>
          </a:p>
        </p:txBody>
      </p:sp>
    </p:spTree>
    <p:extLst>
      <p:ext uri="{BB962C8B-B14F-4D97-AF65-F5344CB8AC3E}">
        <p14:creationId xmlns:p14="http://schemas.microsoft.com/office/powerpoint/2010/main" val="4238105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329F36D6-A5D4-4DD6-983D-9715B90A48D3}" type="slidenum">
              <a:rPr lang="en-US" altLang="zh-CN"/>
              <a:pPr>
                <a:defRPr/>
              </a:pPr>
              <a:t>‹#›</a:t>
            </a:fld>
            <a:endParaRPr lang="en-US" altLang="zh-CN"/>
          </a:p>
        </p:txBody>
      </p:sp>
    </p:spTree>
    <p:extLst>
      <p:ext uri="{BB962C8B-B14F-4D97-AF65-F5344CB8AC3E}">
        <p14:creationId xmlns:p14="http://schemas.microsoft.com/office/powerpoint/2010/main" val="3600430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0D87728-4C60-466A-A592-B2D14B25E4A6}" type="slidenum">
              <a:rPr lang="en-US" altLang="zh-CN"/>
              <a:pPr>
                <a:defRPr/>
              </a:pPr>
              <a:t>‹#›</a:t>
            </a:fld>
            <a:endParaRPr lang="en-US" altLang="zh-CN"/>
          </a:p>
        </p:txBody>
      </p:sp>
    </p:spTree>
    <p:extLst>
      <p:ext uri="{BB962C8B-B14F-4D97-AF65-F5344CB8AC3E}">
        <p14:creationId xmlns:p14="http://schemas.microsoft.com/office/powerpoint/2010/main" val="2842556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97262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233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Tree>
    <p:extLst>
      <p:ext uri="{BB962C8B-B14F-4D97-AF65-F5344CB8AC3E}">
        <p14:creationId xmlns:p14="http://schemas.microsoft.com/office/powerpoint/2010/main" val="1484741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5605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68358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1058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30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Tree>
    <p:extLst>
      <p:ext uri="{BB962C8B-B14F-4D97-AF65-F5344CB8AC3E}">
        <p14:creationId xmlns:p14="http://schemas.microsoft.com/office/powerpoint/2010/main" val="2600701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3234993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2947580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04765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6611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
            <a:ext cx="9512300" cy="84429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03145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602AF2DE-05DF-4137-879D-43D0B1166E68}" type="slidenum">
              <a:rPr lang="en-US" altLang="zh-CN"/>
              <a:pPr>
                <a:defRPr/>
              </a:pPr>
              <a:t>‹#›</a:t>
            </a:fld>
            <a:endParaRPr lang="en-US" altLang="zh-CN"/>
          </a:p>
        </p:txBody>
      </p:sp>
    </p:spTree>
    <p:extLst>
      <p:ext uri="{BB962C8B-B14F-4D97-AF65-F5344CB8AC3E}">
        <p14:creationId xmlns:p14="http://schemas.microsoft.com/office/powerpoint/2010/main" val="3825224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5FE6D8BD-706C-469F-97CD-69DB472F56E3}" type="slidenum">
              <a:rPr lang="en-US" altLang="zh-CN"/>
              <a:pPr>
                <a:defRPr/>
              </a:pPr>
              <a:t>‹#›</a:t>
            </a:fld>
            <a:endParaRPr lang="en-US" altLang="zh-CN"/>
          </a:p>
        </p:txBody>
      </p:sp>
    </p:spTree>
    <p:extLst>
      <p:ext uri="{BB962C8B-B14F-4D97-AF65-F5344CB8AC3E}">
        <p14:creationId xmlns:p14="http://schemas.microsoft.com/office/powerpoint/2010/main" val="2392959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652A8734-EAE3-4A9A-AFA0-AA7781CFDF94}" type="slidenum">
              <a:rPr lang="en-US" altLang="zh-CN"/>
              <a:pPr>
                <a:defRPr/>
              </a:pPr>
              <a:t>‹#›</a:t>
            </a:fld>
            <a:endParaRPr lang="en-US" altLang="zh-CN"/>
          </a:p>
        </p:txBody>
      </p:sp>
    </p:spTree>
    <p:extLst>
      <p:ext uri="{BB962C8B-B14F-4D97-AF65-F5344CB8AC3E}">
        <p14:creationId xmlns:p14="http://schemas.microsoft.com/office/powerpoint/2010/main" val="830363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F492565C-9D4F-4BC1-AC12-03A3DA5F1A21}" type="slidenum">
              <a:rPr lang="en-US" altLang="zh-CN"/>
              <a:pPr>
                <a:defRPr/>
              </a:pPr>
              <a:t>‹#›</a:t>
            </a:fld>
            <a:endParaRPr lang="en-US" altLang="zh-CN"/>
          </a:p>
        </p:txBody>
      </p:sp>
    </p:spTree>
    <p:extLst>
      <p:ext uri="{BB962C8B-B14F-4D97-AF65-F5344CB8AC3E}">
        <p14:creationId xmlns:p14="http://schemas.microsoft.com/office/powerpoint/2010/main" val="20371777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E310EA2E-B5F0-408C-8395-70D0FA0317CF}" type="slidenum">
              <a:rPr lang="en-US" altLang="zh-CN"/>
              <a:pPr>
                <a:defRPr/>
              </a:pPr>
              <a:t>‹#›</a:t>
            </a:fld>
            <a:endParaRPr lang="en-US" altLang="zh-CN"/>
          </a:p>
        </p:txBody>
      </p:sp>
    </p:spTree>
    <p:extLst>
      <p:ext uri="{BB962C8B-B14F-4D97-AF65-F5344CB8AC3E}">
        <p14:creationId xmlns:p14="http://schemas.microsoft.com/office/powerpoint/2010/main" val="22667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33547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CD464C6F-EE7F-46CC-AB23-B1F238F689CC}" type="slidenum">
              <a:rPr lang="en-US" altLang="zh-CN"/>
              <a:pPr>
                <a:defRPr/>
              </a:pPr>
              <a:t>‹#›</a:t>
            </a:fld>
            <a:endParaRPr lang="en-US" altLang="zh-CN"/>
          </a:p>
        </p:txBody>
      </p:sp>
    </p:spTree>
    <p:extLst>
      <p:ext uri="{BB962C8B-B14F-4D97-AF65-F5344CB8AC3E}">
        <p14:creationId xmlns:p14="http://schemas.microsoft.com/office/powerpoint/2010/main" val="24085025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5BA241A9-5FB5-48CD-95BF-8D5CD3BAEEF6}" type="slidenum">
              <a:rPr lang="en-US" altLang="zh-CN"/>
              <a:pPr>
                <a:defRPr/>
              </a:pPr>
              <a:t>‹#›</a:t>
            </a:fld>
            <a:endParaRPr lang="en-US" altLang="zh-CN"/>
          </a:p>
        </p:txBody>
      </p:sp>
    </p:spTree>
    <p:extLst>
      <p:ext uri="{BB962C8B-B14F-4D97-AF65-F5344CB8AC3E}">
        <p14:creationId xmlns:p14="http://schemas.microsoft.com/office/powerpoint/2010/main" val="10559333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718C572C-D296-4F30-A4E0-5DED8BFE24B7}" type="slidenum">
              <a:rPr lang="en-US" altLang="zh-CN"/>
              <a:pPr>
                <a:defRPr/>
              </a:pPr>
              <a:t>‹#›</a:t>
            </a:fld>
            <a:endParaRPr lang="en-US" altLang="zh-CN"/>
          </a:p>
        </p:txBody>
      </p:sp>
    </p:spTree>
    <p:extLst>
      <p:ext uri="{BB962C8B-B14F-4D97-AF65-F5344CB8AC3E}">
        <p14:creationId xmlns:p14="http://schemas.microsoft.com/office/powerpoint/2010/main" val="1795796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0248D00D-6C18-4A74-924D-B71CDF102F5E}" type="slidenum">
              <a:rPr lang="en-US" altLang="zh-CN"/>
              <a:pPr>
                <a:defRPr/>
              </a:pPr>
              <a:t>‹#›</a:t>
            </a:fld>
            <a:endParaRPr lang="en-US" altLang="zh-CN"/>
          </a:p>
        </p:txBody>
      </p:sp>
    </p:spTree>
    <p:extLst>
      <p:ext uri="{BB962C8B-B14F-4D97-AF65-F5344CB8AC3E}">
        <p14:creationId xmlns:p14="http://schemas.microsoft.com/office/powerpoint/2010/main" val="5771833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B15F1AE-09A2-4974-8FD8-EAFA5C273085}" type="slidenum">
              <a:rPr lang="en-US" altLang="zh-CN"/>
              <a:pPr>
                <a:defRPr/>
              </a:pPr>
              <a:t>‹#›</a:t>
            </a:fld>
            <a:endParaRPr lang="en-US" altLang="zh-CN"/>
          </a:p>
        </p:txBody>
      </p:sp>
    </p:spTree>
    <p:extLst>
      <p:ext uri="{BB962C8B-B14F-4D97-AF65-F5344CB8AC3E}">
        <p14:creationId xmlns:p14="http://schemas.microsoft.com/office/powerpoint/2010/main" val="1871797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3C9D5070-02EE-498B-8A5A-88F000105311}" type="slidenum">
              <a:rPr lang="en-US" altLang="zh-CN"/>
              <a:pPr>
                <a:defRPr/>
              </a:pPr>
              <a:t>‹#›</a:t>
            </a:fld>
            <a:endParaRPr lang="en-US" altLang="zh-CN"/>
          </a:p>
        </p:txBody>
      </p:sp>
    </p:spTree>
    <p:extLst>
      <p:ext uri="{BB962C8B-B14F-4D97-AF65-F5344CB8AC3E}">
        <p14:creationId xmlns:p14="http://schemas.microsoft.com/office/powerpoint/2010/main" val="5897659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6308615-9E1B-4DDD-9246-8BE624487AB8}" type="slidenum">
              <a:rPr lang="en-US" altLang="zh-CN"/>
              <a:pPr>
                <a:defRPr/>
              </a:pPr>
              <a:t>‹#›</a:t>
            </a:fld>
            <a:endParaRPr lang="en-US" altLang="zh-CN"/>
          </a:p>
        </p:txBody>
      </p:sp>
    </p:spTree>
    <p:extLst>
      <p:ext uri="{BB962C8B-B14F-4D97-AF65-F5344CB8AC3E}">
        <p14:creationId xmlns:p14="http://schemas.microsoft.com/office/powerpoint/2010/main" val="21623232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32DE5F2-0F77-47B5-AA4E-2AB0C621DCD2}" type="slidenum">
              <a:rPr lang="en-US" altLang="zh-CN"/>
              <a:pPr>
                <a:defRPr/>
              </a:pPr>
              <a:t>‹#›</a:t>
            </a:fld>
            <a:endParaRPr lang="en-US" altLang="zh-CN"/>
          </a:p>
        </p:txBody>
      </p:sp>
    </p:spTree>
    <p:extLst>
      <p:ext uri="{BB962C8B-B14F-4D97-AF65-F5344CB8AC3E}">
        <p14:creationId xmlns:p14="http://schemas.microsoft.com/office/powerpoint/2010/main" val="6491212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526E27E3-B068-45F1-AA71-71B7424FC960}" type="slidenum">
              <a:rPr lang="en-US" altLang="zh-CN"/>
              <a:pPr>
                <a:defRPr/>
              </a:pPr>
              <a:t>‹#›</a:t>
            </a:fld>
            <a:endParaRPr lang="en-US" altLang="zh-CN"/>
          </a:p>
        </p:txBody>
      </p:sp>
    </p:spTree>
    <p:extLst>
      <p:ext uri="{BB962C8B-B14F-4D97-AF65-F5344CB8AC3E}">
        <p14:creationId xmlns:p14="http://schemas.microsoft.com/office/powerpoint/2010/main" val="38520376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B8C3EAFF-E6D7-4BA5-A496-74C5F4136883}" type="slidenum">
              <a:rPr lang="en-US" altLang="zh-CN"/>
              <a:pPr>
                <a:defRPr/>
              </a:pPr>
              <a:t>‹#›</a:t>
            </a:fld>
            <a:endParaRPr lang="en-US" altLang="zh-CN"/>
          </a:p>
        </p:txBody>
      </p:sp>
    </p:spTree>
    <p:extLst>
      <p:ext uri="{BB962C8B-B14F-4D97-AF65-F5344CB8AC3E}">
        <p14:creationId xmlns:p14="http://schemas.microsoft.com/office/powerpoint/2010/main" val="134055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17541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1887FCA3-B91D-49D9-A96A-882F991615A6}" type="slidenum">
              <a:rPr lang="en-US" altLang="zh-CN"/>
              <a:pPr>
                <a:defRPr/>
              </a:pPr>
              <a:t>‹#›</a:t>
            </a:fld>
            <a:endParaRPr lang="en-US" altLang="zh-CN"/>
          </a:p>
        </p:txBody>
      </p:sp>
    </p:spTree>
    <p:extLst>
      <p:ext uri="{BB962C8B-B14F-4D97-AF65-F5344CB8AC3E}">
        <p14:creationId xmlns:p14="http://schemas.microsoft.com/office/powerpoint/2010/main" val="23988256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C124A0B7-186C-4B8D-89BA-A1F8F71D4D96}" type="slidenum">
              <a:rPr lang="en-US" altLang="zh-CN"/>
              <a:pPr>
                <a:defRPr/>
              </a:pPr>
              <a:t>‹#›</a:t>
            </a:fld>
            <a:endParaRPr lang="en-US" altLang="zh-CN"/>
          </a:p>
        </p:txBody>
      </p:sp>
    </p:spTree>
    <p:extLst>
      <p:ext uri="{BB962C8B-B14F-4D97-AF65-F5344CB8AC3E}">
        <p14:creationId xmlns:p14="http://schemas.microsoft.com/office/powerpoint/2010/main" val="864547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6241E4CF-C26B-4F7D-8955-F56A40A86D65}" type="slidenum">
              <a:rPr lang="en-US" altLang="zh-CN"/>
              <a:pPr>
                <a:defRPr/>
              </a:pPr>
              <a:t>‹#›</a:t>
            </a:fld>
            <a:endParaRPr lang="en-US" altLang="zh-CN"/>
          </a:p>
        </p:txBody>
      </p:sp>
    </p:spTree>
    <p:extLst>
      <p:ext uri="{BB962C8B-B14F-4D97-AF65-F5344CB8AC3E}">
        <p14:creationId xmlns:p14="http://schemas.microsoft.com/office/powerpoint/2010/main" val="8737560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C2900BD8-EEA9-4802-B10D-26455F0DC523}" type="slidenum">
              <a:rPr lang="en-US" altLang="zh-CN"/>
              <a:pPr>
                <a:defRPr/>
              </a:pPr>
              <a:t>‹#›</a:t>
            </a:fld>
            <a:endParaRPr lang="en-US" altLang="zh-CN"/>
          </a:p>
        </p:txBody>
      </p:sp>
    </p:spTree>
    <p:extLst>
      <p:ext uri="{BB962C8B-B14F-4D97-AF65-F5344CB8AC3E}">
        <p14:creationId xmlns:p14="http://schemas.microsoft.com/office/powerpoint/2010/main" val="1765847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9844046E-4AA7-4995-87CC-A8AB541D4570}" type="slidenum">
              <a:rPr lang="en-US" altLang="zh-CN"/>
              <a:pPr>
                <a:defRPr/>
              </a:pPr>
              <a:t>‹#›</a:t>
            </a:fld>
            <a:endParaRPr lang="en-US" altLang="zh-CN"/>
          </a:p>
        </p:txBody>
      </p:sp>
    </p:spTree>
    <p:extLst>
      <p:ext uri="{BB962C8B-B14F-4D97-AF65-F5344CB8AC3E}">
        <p14:creationId xmlns:p14="http://schemas.microsoft.com/office/powerpoint/2010/main" val="39411701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2DCCA425-7963-44CF-AB5D-85A539002FDC}" type="slidenum">
              <a:rPr lang="en-US" altLang="zh-CN"/>
              <a:pPr>
                <a:defRPr/>
              </a:pPr>
              <a:t>‹#›</a:t>
            </a:fld>
            <a:endParaRPr lang="en-US" altLang="zh-CN"/>
          </a:p>
        </p:txBody>
      </p:sp>
    </p:spTree>
    <p:extLst>
      <p:ext uri="{BB962C8B-B14F-4D97-AF65-F5344CB8AC3E}">
        <p14:creationId xmlns:p14="http://schemas.microsoft.com/office/powerpoint/2010/main" val="33638029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CE876BF6-68CA-4FC3-ADDD-E115860FBE38}" type="slidenum">
              <a:rPr lang="en-US" altLang="zh-CN"/>
              <a:pPr>
                <a:defRPr/>
              </a:pPr>
              <a:t>‹#›</a:t>
            </a:fld>
            <a:endParaRPr lang="en-US" altLang="zh-CN"/>
          </a:p>
        </p:txBody>
      </p:sp>
    </p:spTree>
    <p:extLst>
      <p:ext uri="{BB962C8B-B14F-4D97-AF65-F5344CB8AC3E}">
        <p14:creationId xmlns:p14="http://schemas.microsoft.com/office/powerpoint/2010/main" val="23283257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5A65CF3F-2917-470E-B5BF-1E065FA0CE4C}" type="slidenum">
              <a:rPr lang="en-US" altLang="zh-CN"/>
              <a:pPr>
                <a:defRPr/>
              </a:pPr>
              <a:t>‹#›</a:t>
            </a:fld>
            <a:endParaRPr lang="en-US" altLang="zh-CN"/>
          </a:p>
        </p:txBody>
      </p:sp>
    </p:spTree>
    <p:extLst>
      <p:ext uri="{BB962C8B-B14F-4D97-AF65-F5344CB8AC3E}">
        <p14:creationId xmlns:p14="http://schemas.microsoft.com/office/powerpoint/2010/main" val="18247779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383F0C48-02D0-4526-AE02-A344D35DB007}" type="slidenum">
              <a:rPr lang="en-US" altLang="zh-CN"/>
              <a:pPr>
                <a:defRPr/>
              </a:pPr>
              <a:t>‹#›</a:t>
            </a:fld>
            <a:endParaRPr lang="en-US" altLang="zh-CN"/>
          </a:p>
        </p:txBody>
      </p:sp>
    </p:spTree>
    <p:extLst>
      <p:ext uri="{BB962C8B-B14F-4D97-AF65-F5344CB8AC3E}">
        <p14:creationId xmlns:p14="http://schemas.microsoft.com/office/powerpoint/2010/main" val="219308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BF1AED33-C4E1-4094-BBA9-CA7D1038365E}" type="slidenum">
              <a:rPr lang="en-US" altLang="zh-CN"/>
              <a:pPr>
                <a:defRPr/>
              </a:pPr>
              <a:t>‹#›</a:t>
            </a:fld>
            <a:endParaRPr lang="en-US" altLang="zh-CN"/>
          </a:p>
        </p:txBody>
      </p:sp>
    </p:spTree>
    <p:extLst>
      <p:ext uri="{BB962C8B-B14F-4D97-AF65-F5344CB8AC3E}">
        <p14:creationId xmlns:p14="http://schemas.microsoft.com/office/powerpoint/2010/main" val="408366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131214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88BE0B8F-2E14-4854-8884-F8AA0165A0D5}" type="slidenum">
              <a:rPr lang="en-US" altLang="zh-CN"/>
              <a:pPr>
                <a:defRPr/>
              </a:pPr>
              <a:t>‹#›</a:t>
            </a:fld>
            <a:endParaRPr lang="en-US" altLang="zh-CN"/>
          </a:p>
        </p:txBody>
      </p:sp>
    </p:spTree>
    <p:extLst>
      <p:ext uri="{BB962C8B-B14F-4D97-AF65-F5344CB8AC3E}">
        <p14:creationId xmlns:p14="http://schemas.microsoft.com/office/powerpoint/2010/main" val="24526491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23F19D66-589E-43DD-A64E-5806280CBC55}" type="slidenum">
              <a:rPr lang="en-US" altLang="zh-CN"/>
              <a:pPr>
                <a:defRPr/>
              </a:pPr>
              <a:t>‹#›</a:t>
            </a:fld>
            <a:endParaRPr lang="en-US" altLang="zh-CN"/>
          </a:p>
        </p:txBody>
      </p:sp>
    </p:spTree>
    <p:extLst>
      <p:ext uri="{BB962C8B-B14F-4D97-AF65-F5344CB8AC3E}">
        <p14:creationId xmlns:p14="http://schemas.microsoft.com/office/powerpoint/2010/main" val="40785057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1A7424CA-F069-4DBD-9813-E74C40A80B94}" type="slidenum">
              <a:rPr lang="en-US" altLang="zh-CN"/>
              <a:pPr>
                <a:defRPr/>
              </a:pPr>
              <a:t>‹#›</a:t>
            </a:fld>
            <a:endParaRPr lang="en-US" altLang="zh-CN"/>
          </a:p>
        </p:txBody>
      </p:sp>
    </p:spTree>
    <p:extLst>
      <p:ext uri="{BB962C8B-B14F-4D97-AF65-F5344CB8AC3E}">
        <p14:creationId xmlns:p14="http://schemas.microsoft.com/office/powerpoint/2010/main" val="3563564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3C3CEB50-ACED-423C-9A2A-4EB63C553FBF}" type="slidenum">
              <a:rPr lang="en-US" altLang="zh-CN"/>
              <a:pPr>
                <a:defRPr/>
              </a:pPr>
              <a:t>‹#›</a:t>
            </a:fld>
            <a:endParaRPr lang="en-US" altLang="zh-CN"/>
          </a:p>
        </p:txBody>
      </p:sp>
    </p:spTree>
    <p:extLst>
      <p:ext uri="{BB962C8B-B14F-4D97-AF65-F5344CB8AC3E}">
        <p14:creationId xmlns:p14="http://schemas.microsoft.com/office/powerpoint/2010/main" val="2367229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B56B87DD-AAFF-44C4-BF94-8FD3A29F3F5C}" type="slidenum">
              <a:rPr lang="en-US" altLang="zh-CN"/>
              <a:pPr>
                <a:defRPr/>
              </a:pPr>
              <a:t>‹#›</a:t>
            </a:fld>
            <a:endParaRPr lang="en-US" altLang="zh-CN"/>
          </a:p>
        </p:txBody>
      </p:sp>
    </p:spTree>
    <p:extLst>
      <p:ext uri="{BB962C8B-B14F-4D97-AF65-F5344CB8AC3E}">
        <p14:creationId xmlns:p14="http://schemas.microsoft.com/office/powerpoint/2010/main" val="18395391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367240E2-AAB0-446F-85A3-FDCF45903CD5}" type="slidenum">
              <a:rPr lang="en-US" altLang="zh-CN"/>
              <a:pPr>
                <a:defRPr/>
              </a:pPr>
              <a:t>‹#›</a:t>
            </a:fld>
            <a:endParaRPr lang="en-US" altLang="zh-CN"/>
          </a:p>
        </p:txBody>
      </p:sp>
    </p:spTree>
    <p:extLst>
      <p:ext uri="{BB962C8B-B14F-4D97-AF65-F5344CB8AC3E}">
        <p14:creationId xmlns:p14="http://schemas.microsoft.com/office/powerpoint/2010/main" val="32463996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BD8D25EE-E39B-430E-B365-C9B3CFC9CD25}" type="slidenum">
              <a:rPr lang="en-US" altLang="zh-CN"/>
              <a:pPr>
                <a:defRPr/>
              </a:pPr>
              <a:t>‹#›</a:t>
            </a:fld>
            <a:endParaRPr lang="en-US" altLang="zh-CN"/>
          </a:p>
        </p:txBody>
      </p:sp>
    </p:spTree>
    <p:extLst>
      <p:ext uri="{BB962C8B-B14F-4D97-AF65-F5344CB8AC3E}">
        <p14:creationId xmlns:p14="http://schemas.microsoft.com/office/powerpoint/2010/main" val="37903595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47E7C702-C47B-43E0-884F-224D55919BCF}" type="slidenum">
              <a:rPr lang="en-US" altLang="zh-CN"/>
              <a:pPr>
                <a:defRPr/>
              </a:pPr>
              <a:t>‹#›</a:t>
            </a:fld>
            <a:endParaRPr lang="en-US" altLang="zh-CN"/>
          </a:p>
        </p:txBody>
      </p:sp>
    </p:spTree>
    <p:extLst>
      <p:ext uri="{BB962C8B-B14F-4D97-AF65-F5344CB8AC3E}">
        <p14:creationId xmlns:p14="http://schemas.microsoft.com/office/powerpoint/2010/main" val="392709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894F7E35-16B4-451F-9214-A98D748D9262}" type="slidenum">
              <a:rPr lang="en-US" altLang="zh-CN"/>
              <a:pPr>
                <a:defRPr/>
              </a:pPr>
              <a:t>‹#›</a:t>
            </a:fld>
            <a:endParaRPr lang="en-US" altLang="zh-CN"/>
          </a:p>
        </p:txBody>
      </p:sp>
    </p:spTree>
    <p:extLst>
      <p:ext uri="{BB962C8B-B14F-4D97-AF65-F5344CB8AC3E}">
        <p14:creationId xmlns:p14="http://schemas.microsoft.com/office/powerpoint/2010/main" val="23631265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70F2ACF5-402F-4153-94B8-D8CF5D2F9B3F}" type="slidenum">
              <a:rPr lang="en-US" altLang="zh-CN"/>
              <a:pPr>
                <a:defRPr/>
              </a:pPr>
              <a:t>‹#›</a:t>
            </a:fld>
            <a:endParaRPr lang="en-US" altLang="zh-CN"/>
          </a:p>
        </p:txBody>
      </p:sp>
    </p:spTree>
    <p:extLst>
      <p:ext uri="{BB962C8B-B14F-4D97-AF65-F5344CB8AC3E}">
        <p14:creationId xmlns:p14="http://schemas.microsoft.com/office/powerpoint/2010/main" val="391626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368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825B50D4-6564-4347-B078-F8B48766AAD6}" type="slidenum">
              <a:rPr lang="en-US" altLang="zh-CN"/>
              <a:pPr>
                <a:defRPr/>
              </a:pPr>
              <a:t>‹#›</a:t>
            </a:fld>
            <a:endParaRPr lang="en-US" altLang="zh-CN"/>
          </a:p>
        </p:txBody>
      </p:sp>
    </p:spTree>
    <p:extLst>
      <p:ext uri="{BB962C8B-B14F-4D97-AF65-F5344CB8AC3E}">
        <p14:creationId xmlns:p14="http://schemas.microsoft.com/office/powerpoint/2010/main" val="5839325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F78C4326-6F2C-44FF-80FE-DC5E41879DDB}" type="slidenum">
              <a:rPr lang="en-US" altLang="zh-CN"/>
              <a:pPr>
                <a:defRPr/>
              </a:pPr>
              <a:t>‹#›</a:t>
            </a:fld>
            <a:endParaRPr lang="en-US" altLang="zh-CN"/>
          </a:p>
        </p:txBody>
      </p:sp>
    </p:spTree>
    <p:extLst>
      <p:ext uri="{BB962C8B-B14F-4D97-AF65-F5344CB8AC3E}">
        <p14:creationId xmlns:p14="http://schemas.microsoft.com/office/powerpoint/2010/main" val="11906332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EC9503E8-8201-400B-B31A-C764F9FFF76A}" type="slidenum">
              <a:rPr lang="en-US" altLang="zh-CN"/>
              <a:pPr>
                <a:defRPr/>
              </a:pPr>
              <a:t>‹#›</a:t>
            </a:fld>
            <a:endParaRPr lang="en-US" altLang="zh-CN"/>
          </a:p>
        </p:txBody>
      </p:sp>
    </p:spTree>
    <p:extLst>
      <p:ext uri="{BB962C8B-B14F-4D97-AF65-F5344CB8AC3E}">
        <p14:creationId xmlns:p14="http://schemas.microsoft.com/office/powerpoint/2010/main" val="3265119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11D2674C-0551-420F-9C42-9EF2B1DF0143}" type="slidenum">
              <a:rPr lang="en-US" altLang="zh-CN"/>
              <a:pPr>
                <a:defRPr/>
              </a:pPr>
              <a:t>‹#›</a:t>
            </a:fld>
            <a:endParaRPr lang="en-US" altLang="zh-CN"/>
          </a:p>
        </p:txBody>
      </p:sp>
    </p:spTree>
    <p:extLst>
      <p:ext uri="{BB962C8B-B14F-4D97-AF65-F5344CB8AC3E}">
        <p14:creationId xmlns:p14="http://schemas.microsoft.com/office/powerpoint/2010/main" val="3783886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6B33F85-F1B3-45A2-BC51-FD2C377D3422}" type="slidenum">
              <a:rPr lang="en-US" altLang="zh-CN"/>
              <a:pPr>
                <a:defRPr/>
              </a:pPr>
              <a:t>‹#›</a:t>
            </a:fld>
            <a:endParaRPr lang="en-US" altLang="zh-CN"/>
          </a:p>
        </p:txBody>
      </p:sp>
    </p:spTree>
    <p:extLst>
      <p:ext uri="{BB962C8B-B14F-4D97-AF65-F5344CB8AC3E}">
        <p14:creationId xmlns:p14="http://schemas.microsoft.com/office/powerpoint/2010/main" val="17714989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8CF679CF-933B-4B8C-9FB9-30DC82A4E31A}" type="slidenum">
              <a:rPr lang="en-US" altLang="zh-CN"/>
              <a:pPr>
                <a:defRPr/>
              </a:pPr>
              <a:t>‹#›</a:t>
            </a:fld>
            <a:endParaRPr lang="en-US" altLang="zh-CN"/>
          </a:p>
        </p:txBody>
      </p:sp>
    </p:spTree>
    <p:extLst>
      <p:ext uri="{BB962C8B-B14F-4D97-AF65-F5344CB8AC3E}">
        <p14:creationId xmlns:p14="http://schemas.microsoft.com/office/powerpoint/2010/main" val="29723601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1C609BBC-CDC0-447D-8602-55D5E26C58D0}" type="slidenum">
              <a:rPr lang="en-US" altLang="zh-CN"/>
              <a:pPr>
                <a:defRPr/>
              </a:pPr>
              <a:t>‹#›</a:t>
            </a:fld>
            <a:endParaRPr lang="en-US" altLang="zh-CN"/>
          </a:p>
        </p:txBody>
      </p:sp>
    </p:spTree>
    <p:extLst>
      <p:ext uri="{BB962C8B-B14F-4D97-AF65-F5344CB8AC3E}">
        <p14:creationId xmlns:p14="http://schemas.microsoft.com/office/powerpoint/2010/main" val="25805112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B9A9B186-3C73-4F2E-9456-10A31E1D3591}" type="slidenum">
              <a:rPr lang="en-US" altLang="zh-CN"/>
              <a:pPr>
                <a:defRPr/>
              </a:pPr>
              <a:t>‹#›</a:t>
            </a:fld>
            <a:endParaRPr lang="en-US" altLang="zh-CN"/>
          </a:p>
        </p:txBody>
      </p:sp>
    </p:spTree>
    <p:extLst>
      <p:ext uri="{BB962C8B-B14F-4D97-AF65-F5344CB8AC3E}">
        <p14:creationId xmlns:p14="http://schemas.microsoft.com/office/powerpoint/2010/main" val="40003039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EE3B197-8BC4-4CC2-9C09-A6AE9E0DA156}" type="slidenum">
              <a:rPr lang="en-US" altLang="zh-CN"/>
              <a:pPr>
                <a:defRPr/>
              </a:pPr>
              <a:t>‹#›</a:t>
            </a:fld>
            <a:endParaRPr lang="en-US" altLang="zh-CN"/>
          </a:p>
        </p:txBody>
      </p:sp>
    </p:spTree>
    <p:extLst>
      <p:ext uri="{BB962C8B-B14F-4D97-AF65-F5344CB8AC3E}">
        <p14:creationId xmlns:p14="http://schemas.microsoft.com/office/powerpoint/2010/main" val="4070861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F1BBCE0-A878-4B33-8BC6-41F6E3E20D0D}" type="slidenum">
              <a:rPr lang="en-US" altLang="zh-CN"/>
              <a:pPr>
                <a:defRPr/>
              </a:pPr>
              <a:t>‹#›</a:t>
            </a:fld>
            <a:endParaRPr lang="en-US" altLang="zh-CN"/>
          </a:p>
        </p:txBody>
      </p:sp>
    </p:spTree>
    <p:extLst>
      <p:ext uri="{BB962C8B-B14F-4D97-AF65-F5344CB8AC3E}">
        <p14:creationId xmlns:p14="http://schemas.microsoft.com/office/powerpoint/2010/main" val="352763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28262211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9F7A404-1814-4110-9D9E-98B30C67FC48}" type="slidenum">
              <a:rPr lang="en-US" altLang="zh-CN"/>
              <a:pPr>
                <a:defRPr/>
              </a:pPr>
              <a:t>‹#›</a:t>
            </a:fld>
            <a:endParaRPr lang="en-US" altLang="zh-CN"/>
          </a:p>
        </p:txBody>
      </p:sp>
    </p:spTree>
    <p:extLst>
      <p:ext uri="{BB962C8B-B14F-4D97-AF65-F5344CB8AC3E}">
        <p14:creationId xmlns:p14="http://schemas.microsoft.com/office/powerpoint/2010/main" val="8314764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E3DC094B-FD86-416A-B309-3012B351DF8D}" type="slidenum">
              <a:rPr lang="en-US" altLang="zh-CN"/>
              <a:pPr>
                <a:defRPr/>
              </a:pPr>
              <a:t>‹#›</a:t>
            </a:fld>
            <a:endParaRPr lang="en-US" altLang="zh-CN"/>
          </a:p>
        </p:txBody>
      </p:sp>
    </p:spTree>
    <p:extLst>
      <p:ext uri="{BB962C8B-B14F-4D97-AF65-F5344CB8AC3E}">
        <p14:creationId xmlns:p14="http://schemas.microsoft.com/office/powerpoint/2010/main" val="33703173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5ECAD870-42F8-443B-BF71-13B3A83F9B26}" type="slidenum">
              <a:rPr lang="en-US" altLang="zh-CN"/>
              <a:pPr>
                <a:defRPr/>
              </a:pPr>
              <a:t>‹#›</a:t>
            </a:fld>
            <a:endParaRPr lang="en-US" altLang="zh-CN"/>
          </a:p>
        </p:txBody>
      </p:sp>
    </p:spTree>
    <p:extLst>
      <p:ext uri="{BB962C8B-B14F-4D97-AF65-F5344CB8AC3E}">
        <p14:creationId xmlns:p14="http://schemas.microsoft.com/office/powerpoint/2010/main" val="11237978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9680E9F9-115D-403C-8B75-58FA88C877C3}" type="slidenum">
              <a:rPr lang="en-US" altLang="zh-CN"/>
              <a:pPr>
                <a:defRPr/>
              </a:pPr>
              <a:t>‹#›</a:t>
            </a:fld>
            <a:endParaRPr lang="en-US" altLang="zh-CN"/>
          </a:p>
        </p:txBody>
      </p:sp>
    </p:spTree>
    <p:extLst>
      <p:ext uri="{BB962C8B-B14F-4D97-AF65-F5344CB8AC3E}">
        <p14:creationId xmlns:p14="http://schemas.microsoft.com/office/powerpoint/2010/main" val="28365319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ADEA504F-AF82-4A0B-8703-30E33E3B16C3}" type="slidenum">
              <a:rPr lang="en-US" altLang="zh-CN"/>
              <a:pPr>
                <a:defRPr/>
              </a:pPr>
              <a:t>‹#›</a:t>
            </a:fld>
            <a:endParaRPr lang="en-US" altLang="zh-CN"/>
          </a:p>
        </p:txBody>
      </p:sp>
    </p:spTree>
    <p:extLst>
      <p:ext uri="{BB962C8B-B14F-4D97-AF65-F5344CB8AC3E}">
        <p14:creationId xmlns:p14="http://schemas.microsoft.com/office/powerpoint/2010/main" val="22744145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E52405A-168B-49E8-BE41-DBB73BD6A843}" type="slidenum">
              <a:rPr lang="en-US" altLang="zh-CN"/>
              <a:pPr>
                <a:defRPr/>
              </a:pPr>
              <a:t>‹#›</a:t>
            </a:fld>
            <a:endParaRPr lang="en-US" altLang="zh-CN"/>
          </a:p>
        </p:txBody>
      </p:sp>
    </p:spTree>
    <p:extLst>
      <p:ext uri="{BB962C8B-B14F-4D97-AF65-F5344CB8AC3E}">
        <p14:creationId xmlns:p14="http://schemas.microsoft.com/office/powerpoint/2010/main" val="31601571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3DCEB90C-47EF-4A8E-BB8A-7303110B8461}" type="slidenum">
              <a:rPr lang="en-US" altLang="zh-CN"/>
              <a:pPr>
                <a:defRPr/>
              </a:pPr>
              <a:t>‹#›</a:t>
            </a:fld>
            <a:endParaRPr lang="en-US" altLang="zh-CN"/>
          </a:p>
        </p:txBody>
      </p:sp>
    </p:spTree>
    <p:extLst>
      <p:ext uri="{BB962C8B-B14F-4D97-AF65-F5344CB8AC3E}">
        <p14:creationId xmlns:p14="http://schemas.microsoft.com/office/powerpoint/2010/main" val="42644204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4409C40B-B2A1-4B8A-B911-A28D3D45C4CE}" type="slidenum">
              <a:rPr lang="en-US" altLang="zh-CN"/>
              <a:pPr>
                <a:defRPr/>
              </a:pPr>
              <a:t>‹#›</a:t>
            </a:fld>
            <a:endParaRPr lang="en-US" altLang="zh-CN"/>
          </a:p>
        </p:txBody>
      </p:sp>
    </p:spTree>
    <p:extLst>
      <p:ext uri="{BB962C8B-B14F-4D97-AF65-F5344CB8AC3E}">
        <p14:creationId xmlns:p14="http://schemas.microsoft.com/office/powerpoint/2010/main" val="5636334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F1D8D10A-CF74-4414-A317-61A3BF81B687}" type="slidenum">
              <a:rPr lang="en-US" altLang="zh-CN"/>
              <a:pPr>
                <a:defRPr/>
              </a:pPr>
              <a:t>‹#›</a:t>
            </a:fld>
            <a:endParaRPr lang="en-US" altLang="zh-CN"/>
          </a:p>
        </p:txBody>
      </p:sp>
    </p:spTree>
    <p:extLst>
      <p:ext uri="{BB962C8B-B14F-4D97-AF65-F5344CB8AC3E}">
        <p14:creationId xmlns:p14="http://schemas.microsoft.com/office/powerpoint/2010/main" val="21463434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0"/>
            <a:ext cx="2741084" cy="64072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0"/>
            <a:ext cx="8026400" cy="64072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B812A30-659A-484A-B6DE-53A1C04874C5}" type="slidenum">
              <a:rPr lang="en-US" altLang="zh-CN"/>
              <a:pPr>
                <a:defRPr/>
              </a:pPr>
              <a:t>‹#›</a:t>
            </a:fld>
            <a:endParaRPr lang="en-US" altLang="zh-CN"/>
          </a:p>
        </p:txBody>
      </p:sp>
    </p:spTree>
    <p:extLst>
      <p:ext uri="{BB962C8B-B14F-4D97-AF65-F5344CB8AC3E}">
        <p14:creationId xmlns:p14="http://schemas.microsoft.com/office/powerpoint/2010/main" val="326736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42380472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1"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086C7929-A2DD-43C3-ABD2-535667B3B5DC}" type="slidenum">
              <a:rPr lang="en-US" altLang="zh-CN"/>
              <a:pPr>
                <a:defRPr/>
              </a:pPr>
              <a:t>‹#›</a:t>
            </a:fld>
            <a:endParaRPr lang="en-US" altLang="zh-CN"/>
          </a:p>
        </p:txBody>
      </p:sp>
    </p:spTree>
    <p:extLst>
      <p:ext uri="{BB962C8B-B14F-4D97-AF65-F5344CB8AC3E}">
        <p14:creationId xmlns:p14="http://schemas.microsoft.com/office/powerpoint/2010/main" val="3911561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977F86AF-9786-46BF-88A4-9F951D75981F}" type="slidenum">
              <a:rPr lang="en-US" altLang="zh-CN"/>
              <a:pPr>
                <a:defRPr/>
              </a:pPr>
              <a:t>‹#›</a:t>
            </a:fld>
            <a:endParaRPr lang="en-US" altLang="zh-CN"/>
          </a:p>
        </p:txBody>
      </p:sp>
    </p:spTree>
    <p:extLst>
      <p:ext uri="{BB962C8B-B14F-4D97-AF65-F5344CB8AC3E}">
        <p14:creationId xmlns:p14="http://schemas.microsoft.com/office/powerpoint/2010/main" val="33383510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7B2A974E-73AF-41BA-A6EE-FC6F6E069AE7}" type="slidenum">
              <a:rPr lang="en-US" altLang="zh-CN"/>
              <a:pPr>
                <a:defRPr/>
              </a:pPr>
              <a:t>‹#›</a:t>
            </a:fld>
            <a:endParaRPr lang="en-US" altLang="zh-CN"/>
          </a:p>
        </p:txBody>
      </p:sp>
    </p:spTree>
    <p:extLst>
      <p:ext uri="{BB962C8B-B14F-4D97-AF65-F5344CB8AC3E}">
        <p14:creationId xmlns:p14="http://schemas.microsoft.com/office/powerpoint/2010/main" val="1280969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026267"/>
            <a:ext cx="5382684"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485" y="1026267"/>
            <a:ext cx="5384800" cy="5381021"/>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05394C72-A85C-4F1E-877D-6F3EDEC30377}" type="slidenum">
              <a:rPr lang="en-US" altLang="zh-CN"/>
              <a:pPr>
                <a:defRPr/>
              </a:pPr>
              <a:t>‹#›</a:t>
            </a:fld>
            <a:endParaRPr lang="en-US" altLang="zh-CN"/>
          </a:p>
        </p:txBody>
      </p:sp>
    </p:spTree>
    <p:extLst>
      <p:ext uri="{BB962C8B-B14F-4D97-AF65-F5344CB8AC3E}">
        <p14:creationId xmlns:p14="http://schemas.microsoft.com/office/powerpoint/2010/main" val="8239493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1"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111"/>
            <a:ext cx="5386918"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264"/>
            <a:ext cx="5386918"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4"/>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26381E7C-9724-43A0-AB97-2AFEC1E94E1B}" type="slidenum">
              <a:rPr lang="en-US" altLang="zh-CN"/>
              <a:pPr>
                <a:defRPr/>
              </a:pPr>
              <a:t>‹#›</a:t>
            </a:fld>
            <a:endParaRPr lang="en-US" altLang="zh-CN"/>
          </a:p>
        </p:txBody>
      </p:sp>
    </p:spTree>
    <p:extLst>
      <p:ext uri="{BB962C8B-B14F-4D97-AF65-F5344CB8AC3E}">
        <p14:creationId xmlns:p14="http://schemas.microsoft.com/office/powerpoint/2010/main" val="25129742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157105DE-DE81-4552-A9B7-0FCF8423B69F}" type="slidenum">
              <a:rPr lang="en-US" altLang="zh-CN"/>
              <a:pPr>
                <a:defRPr/>
              </a:pPr>
              <a:t>‹#›</a:t>
            </a:fld>
            <a:endParaRPr lang="en-US" altLang="zh-CN"/>
          </a:p>
        </p:txBody>
      </p:sp>
    </p:spTree>
    <p:extLst>
      <p:ext uri="{BB962C8B-B14F-4D97-AF65-F5344CB8AC3E}">
        <p14:creationId xmlns:p14="http://schemas.microsoft.com/office/powerpoint/2010/main" val="41519555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6C5CB613-C8B1-4C9F-9121-88FF86EA44A9}" type="slidenum">
              <a:rPr lang="en-US" altLang="zh-CN"/>
              <a:pPr>
                <a:defRPr/>
              </a:pPr>
              <a:t>‹#›</a:t>
            </a:fld>
            <a:endParaRPr lang="en-US" altLang="zh-CN"/>
          </a:p>
        </p:txBody>
      </p:sp>
    </p:spTree>
    <p:extLst>
      <p:ext uri="{BB962C8B-B14F-4D97-AF65-F5344CB8AC3E}">
        <p14:creationId xmlns:p14="http://schemas.microsoft.com/office/powerpoint/2010/main" val="13455353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2968"/>
            <a:ext cx="4011085"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8"/>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4657"/>
            <a:ext cx="4011085"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9F9C1BEE-1D56-481B-82B6-95171ABFE6FC}" type="slidenum">
              <a:rPr lang="en-US" altLang="zh-CN"/>
              <a:pPr>
                <a:defRPr/>
              </a:pPr>
              <a:t>‹#›</a:t>
            </a:fld>
            <a:endParaRPr lang="en-US" altLang="zh-CN"/>
          </a:p>
        </p:txBody>
      </p:sp>
    </p:spTree>
    <p:extLst>
      <p:ext uri="{BB962C8B-B14F-4D97-AF65-F5344CB8AC3E}">
        <p14:creationId xmlns:p14="http://schemas.microsoft.com/office/powerpoint/2010/main" val="31638335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smtClean="0"/>
          </a:p>
        </p:txBody>
      </p:sp>
      <p:sp>
        <p:nvSpPr>
          <p:cNvPr id="4" name="文本占位符 3"/>
          <p:cNvSpPr>
            <a:spLocks noGrp="1"/>
          </p:cNvSpPr>
          <p:nvPr>
            <p:ph type="body" sz="half" idx="2"/>
          </p:nvPr>
        </p:nvSpPr>
        <p:spPr>
          <a:xfrm>
            <a:off x="2389718"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C6A0C2C3-F282-4211-95C1-CB0F3EC07918}" type="slidenum">
              <a:rPr lang="en-US" altLang="zh-CN"/>
              <a:pPr>
                <a:defRPr/>
              </a:pPr>
              <a:t>‹#›</a:t>
            </a:fld>
            <a:endParaRPr lang="en-US" altLang="zh-CN"/>
          </a:p>
        </p:txBody>
      </p:sp>
    </p:spTree>
    <p:extLst>
      <p:ext uri="{BB962C8B-B14F-4D97-AF65-F5344CB8AC3E}">
        <p14:creationId xmlns:p14="http://schemas.microsoft.com/office/powerpoint/2010/main" val="26930838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85BED403-69E6-4691-AFC3-7374C82A3FE6}" type="slidenum">
              <a:rPr lang="en-US" altLang="zh-CN"/>
              <a:pPr>
                <a:defRPr/>
              </a:pPr>
              <a:t>‹#›</a:t>
            </a:fld>
            <a:endParaRPr lang="en-US" altLang="zh-CN"/>
          </a:p>
        </p:txBody>
      </p:sp>
    </p:spTree>
    <p:extLst>
      <p:ext uri="{BB962C8B-B14F-4D97-AF65-F5344CB8AC3E}">
        <p14:creationId xmlns:p14="http://schemas.microsoft.com/office/powerpoint/2010/main" val="390665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4.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2192000" cy="685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1028" name="Rectangle 3"/>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1029" name="Rectangle 4"/>
          <p:cNvSpPr>
            <a:spLocks noChangeArrowheads="1"/>
          </p:cNvSpPr>
          <p:nvPr/>
        </p:nvSpPr>
        <p:spPr bwMode="auto">
          <a:xfrm>
            <a:off x="609601" y="6504625"/>
            <a:ext cx="2844800" cy="36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8" tIns="62378" rIns="119958" bIns="62378"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eaLnBrk="1" hangingPunct="1">
              <a:buClrTx/>
              <a:buFontTx/>
              <a:buNone/>
              <a:defRPr/>
            </a:pPr>
            <a:fld id="{9815F3A4-A6D5-4FB9-A286-1C301F918288}" type="datetime1">
              <a:rPr lang="en-US" altLang="zh-CN" sz="1599" smtClean="0">
                <a:solidFill>
                  <a:srgbClr val="000000"/>
                </a:solidFill>
              </a:rPr>
              <a:pPr eaLnBrk="1" hangingPunct="1">
                <a:buClrTx/>
                <a:buFontTx/>
                <a:buNone/>
                <a:defRPr/>
              </a:pPr>
              <a:t>4/26/2016</a:t>
            </a:fld>
            <a:endParaRPr lang="en-US" altLang="zh-CN" sz="1599" smtClean="0">
              <a:solidFill>
                <a:srgbClr val="000000"/>
              </a:solidFill>
            </a:endParaRPr>
          </a:p>
        </p:txBody>
      </p:sp>
      <p:sp>
        <p:nvSpPr>
          <p:cNvPr id="2" name="Rectangle 5"/>
          <p:cNvSpPr>
            <a:spLocks noChangeArrowheads="1"/>
          </p:cNvSpPr>
          <p:nvPr/>
        </p:nvSpPr>
        <p:spPr bwMode="auto">
          <a:xfrm>
            <a:off x="8737600" y="6504625"/>
            <a:ext cx="2844800" cy="366071"/>
          </a:xfrm>
          <a:prstGeom prst="rect">
            <a:avLst/>
          </a:prstGeom>
          <a:noFill/>
          <a:ln w="9525" cap="flat">
            <a:noFill/>
            <a:round/>
            <a:headEnd/>
            <a:tailEnd/>
          </a:ln>
          <a:effectLst/>
        </p:spPr>
        <p:txBody>
          <a:bodyPr lIns="119958" tIns="62378" rIns="119958" bIns="6237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algn="r" eaLnBrk="1" hangingPunct="1">
              <a:buSzPct val="100000"/>
              <a:defRPr/>
            </a:pPr>
            <a:fld id="{4C5B7D68-DCD2-4554-BEF3-B4EE10CCB357}" type="slidenum">
              <a:rPr lang="en-US" altLang="zh-CN" sz="1599" smtClean="0">
                <a:solidFill>
                  <a:srgbClr val="000000"/>
                </a:solidFill>
              </a:rPr>
              <a:pPr algn="r" eaLnBrk="1" hangingPunct="1">
                <a:buSzPct val="100000"/>
                <a:defRPr/>
              </a:pPr>
              <a:t>‹#›</a:t>
            </a:fld>
            <a:endParaRPr lang="en-US" altLang="zh-CN" sz="1599" smtClean="0">
              <a:solidFill>
                <a:srgbClr val="000000"/>
              </a:solidFill>
            </a:endParaRPr>
          </a:p>
        </p:txBody>
      </p:sp>
      <p:sp>
        <p:nvSpPr>
          <p:cNvPr id="1031" name="Rectangle 6"/>
          <p:cNvSpPr>
            <a:spLocks noChangeArrowheads="1"/>
          </p:cNvSpPr>
          <p:nvPr/>
        </p:nvSpPr>
        <p:spPr bwMode="auto">
          <a:xfrm>
            <a:off x="3981452" y="6517322"/>
            <a:ext cx="4421715" cy="37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8" tIns="62378" rIns="119958" bIns="62378">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algn="ctr" eaLnBrk="1" hangingPunct="1">
              <a:buClrTx/>
              <a:buFontTx/>
              <a:buNone/>
              <a:defRPr/>
            </a:pPr>
            <a:r>
              <a:rPr lang="en-US" altLang="zh-CN" sz="1599" smtClean="0">
                <a:solidFill>
                  <a:srgbClr val="FFFFFF"/>
                </a:solidFill>
              </a:rPr>
              <a:t>www.transwarp.io</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10243"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10244"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10245"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7562A433-A796-4EDC-98E0-D6A0C900B1B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11267"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11268"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11269"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E5CA8660-3273-4E85-98DF-8848239DB1E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12291"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12292"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12293"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7D095F64-FDD6-47F0-9464-D971EF2E84C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13315"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13316"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13317"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E922791B-B3DA-45C8-A8C7-4490207A75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14339"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14340"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14341"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023A843A-41BA-48F6-AC68-8425A6B31E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2051"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2052"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053"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70E0A1AE-4EB6-453B-B5BE-F8F3294AAD6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0"/>
            <a:ext cx="12192000" cy="685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5" name="Rectangle 2"/>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3076" name="Rectangle 3"/>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3077" name="Rectangle 4"/>
          <p:cNvSpPr>
            <a:spLocks noChangeArrowheads="1"/>
          </p:cNvSpPr>
          <p:nvPr/>
        </p:nvSpPr>
        <p:spPr bwMode="auto">
          <a:xfrm>
            <a:off x="609601" y="6504625"/>
            <a:ext cx="2844800" cy="36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8" tIns="62378" rIns="119958" bIns="62378"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eaLnBrk="1" hangingPunct="1">
              <a:buClrTx/>
              <a:buFontTx/>
              <a:buNone/>
              <a:defRPr/>
            </a:pPr>
            <a:fld id="{D5D238DC-D88C-4DF7-A7EC-BCA562E26789}" type="datetime1">
              <a:rPr lang="en-US" altLang="zh-CN" sz="1599" smtClean="0">
                <a:solidFill>
                  <a:srgbClr val="000000"/>
                </a:solidFill>
              </a:rPr>
              <a:pPr eaLnBrk="1" hangingPunct="1">
                <a:buClrTx/>
                <a:buFontTx/>
                <a:buNone/>
                <a:defRPr/>
              </a:pPr>
              <a:t>4/26/2016</a:t>
            </a:fld>
            <a:endParaRPr lang="en-US" altLang="zh-CN" sz="1599" smtClean="0">
              <a:solidFill>
                <a:srgbClr val="000000"/>
              </a:solidFill>
            </a:endParaRPr>
          </a:p>
        </p:txBody>
      </p:sp>
      <p:sp>
        <p:nvSpPr>
          <p:cNvPr id="2" name="Rectangle 5"/>
          <p:cNvSpPr>
            <a:spLocks noChangeArrowheads="1"/>
          </p:cNvSpPr>
          <p:nvPr/>
        </p:nvSpPr>
        <p:spPr bwMode="auto">
          <a:xfrm>
            <a:off x="8737600" y="6504625"/>
            <a:ext cx="2844800" cy="366071"/>
          </a:xfrm>
          <a:prstGeom prst="rect">
            <a:avLst/>
          </a:prstGeom>
          <a:noFill/>
          <a:ln w="9525" cap="flat">
            <a:noFill/>
            <a:round/>
            <a:headEnd/>
            <a:tailEnd/>
          </a:ln>
          <a:effectLst/>
        </p:spPr>
        <p:txBody>
          <a:bodyPr lIns="119958" tIns="62378" rIns="119958" bIns="6237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algn="r" eaLnBrk="1" hangingPunct="1">
              <a:buSzPct val="100000"/>
              <a:defRPr/>
            </a:pPr>
            <a:fld id="{521F55C1-8473-4591-8D62-942FB01DE940}" type="slidenum">
              <a:rPr lang="en-US" altLang="zh-CN" sz="1599" smtClean="0">
                <a:solidFill>
                  <a:srgbClr val="000000"/>
                </a:solidFill>
              </a:rPr>
              <a:pPr algn="r" eaLnBrk="1" hangingPunct="1">
                <a:buSzPct val="100000"/>
                <a:defRPr/>
              </a:pPr>
              <a:t>‹#›</a:t>
            </a:fld>
            <a:endParaRPr lang="en-US" altLang="zh-CN" sz="1599" smtClean="0">
              <a:solidFill>
                <a:srgbClr val="000000"/>
              </a:solidFill>
            </a:endParaRPr>
          </a:p>
        </p:txBody>
      </p:sp>
      <p:sp>
        <p:nvSpPr>
          <p:cNvPr id="3079" name="Rectangle 6"/>
          <p:cNvSpPr>
            <a:spLocks noChangeArrowheads="1"/>
          </p:cNvSpPr>
          <p:nvPr/>
        </p:nvSpPr>
        <p:spPr bwMode="auto">
          <a:xfrm>
            <a:off x="3981452" y="6517322"/>
            <a:ext cx="4421715" cy="37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8" tIns="62378" rIns="119958" bIns="62378">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宋体" panose="02010600030101010101" pitchFamily="2" charset="-122"/>
              </a:defRPr>
            </a:lvl9pPr>
          </a:lstStyle>
          <a:p>
            <a:pPr algn="ctr" eaLnBrk="1" hangingPunct="1">
              <a:buClrTx/>
              <a:buFontTx/>
              <a:buNone/>
              <a:defRPr/>
            </a:pPr>
            <a:r>
              <a:rPr lang="en-US" altLang="zh-CN" sz="1599" smtClean="0">
                <a:solidFill>
                  <a:srgbClr val="FFFFFF"/>
                </a:solidFill>
              </a:rPr>
              <a:t>www.transwarp.io</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4099"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4100"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4101"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DC0DFB65-4485-4110-8072-DCDEE45304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5123"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5124"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5125"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B0373068-EE7E-49FB-AC4B-F1CB1670571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6147"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6148"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6149"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B66DD416-2995-4B34-BEFB-FF540C9FEC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7171"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7172"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7173"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CDF29C51-B7D2-412A-8606-88FE6281C0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8195"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8196"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8197"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B5216EA4-9753-4568-A4C3-6314DCA18D0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609600" y="2"/>
            <a:ext cx="9512300" cy="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CN" altLang="en-GB" smtClean="0"/>
              <a:t>单击鼠标编辑标题文字格式</a:t>
            </a:r>
          </a:p>
        </p:txBody>
      </p:sp>
      <p:sp>
        <p:nvSpPr>
          <p:cNvPr id="9219" name="Rectangle 2"/>
          <p:cNvSpPr>
            <a:spLocks noGrp="1" noChangeArrowheads="1"/>
          </p:cNvSpPr>
          <p:nvPr>
            <p:ph type="body" idx="1"/>
          </p:nvPr>
        </p:nvSpPr>
        <p:spPr bwMode="auto">
          <a:xfrm>
            <a:off x="609600" y="1026267"/>
            <a:ext cx="10970684" cy="53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单击鼠标编辑大纲文字格式</a:t>
            </a:r>
          </a:p>
          <a:p>
            <a:pPr lvl="1"/>
            <a:r>
              <a:rPr lang="zh-CN" altLang="en-GB" smtClean="0"/>
              <a:t>第二个大纲级</a:t>
            </a:r>
          </a:p>
          <a:p>
            <a:pPr lvl="2"/>
            <a:r>
              <a:rPr lang="zh-CN" altLang="en-GB" smtClean="0"/>
              <a:t>第三大纲级别</a:t>
            </a:r>
          </a:p>
          <a:p>
            <a:pPr lvl="3"/>
            <a:r>
              <a:rPr lang="zh-CN" altLang="en-GB" smtClean="0"/>
              <a:t>第四大纲级别</a:t>
            </a:r>
          </a:p>
          <a:p>
            <a:pPr lvl="4"/>
            <a:r>
              <a:rPr lang="zh-CN" altLang="en-GB" smtClean="0"/>
              <a:t>第五大纲级别</a:t>
            </a:r>
          </a:p>
          <a:p>
            <a:pPr lvl="4"/>
            <a:r>
              <a:rPr lang="zh-CN" altLang="en-GB" smtClean="0"/>
              <a:t>第六大纲级别</a:t>
            </a:r>
          </a:p>
          <a:p>
            <a:pPr lvl="4"/>
            <a:r>
              <a:rPr lang="zh-CN" altLang="en-GB" smtClean="0"/>
              <a:t>第七大纲级别</a:t>
            </a:r>
          </a:p>
        </p:txBody>
      </p:sp>
      <p:sp>
        <p:nvSpPr>
          <p:cNvPr id="9220" name="Text Box 3"/>
          <p:cNvSpPr txBox="1">
            <a:spLocks noChangeArrowheads="1"/>
          </p:cNvSpPr>
          <p:nvPr/>
        </p:nvSpPr>
        <p:spPr bwMode="auto">
          <a:xfrm>
            <a:off x="609601" y="6354391"/>
            <a:ext cx="2844800"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9221" name="Text Box 4"/>
          <p:cNvSpPr txBox="1">
            <a:spLocks noChangeArrowheads="1"/>
          </p:cNvSpPr>
          <p:nvPr/>
        </p:nvSpPr>
        <p:spPr bwMode="auto">
          <a:xfrm>
            <a:off x="4165601" y="6354391"/>
            <a:ext cx="3860799" cy="36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zh-CN" altLang="en-US"/>
          </a:p>
        </p:txBody>
      </p:sp>
      <p:sp>
        <p:nvSpPr>
          <p:cNvPr id="2" name="Rectangle 5"/>
          <p:cNvSpPr>
            <a:spLocks noGrp="1" noChangeArrowheads="1"/>
          </p:cNvSpPr>
          <p:nvPr>
            <p:ph type="sldNum"/>
          </p:nvPr>
        </p:nvSpPr>
        <p:spPr bwMode="auto">
          <a:xfrm>
            <a:off x="9163051" y="6453841"/>
            <a:ext cx="2842682" cy="363954"/>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eaLnBrk="1" hangingPunct="1">
              <a:buClr>
                <a:srgbClr val="000000"/>
              </a:buClr>
              <a:buSzPct val="45000"/>
              <a:buFont typeface="Wingdings" panose="05000000000000000000" pitchFamily="2" charset="2"/>
              <a:buNone/>
              <a:defRPr sz="3199">
                <a:solidFill>
                  <a:srgbClr val="000000"/>
                </a:solidFill>
                <a:latin typeface="Intel Clear" charset="0"/>
              </a:defRPr>
            </a:lvl1pPr>
          </a:lstStyle>
          <a:p>
            <a:pPr>
              <a:defRPr/>
            </a:pPr>
            <a:fld id="{3771818C-683A-4AB9-B174-3440588255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p:titleStyle>
    <p:bodyStyle>
      <a:lvl1pPr marL="457051" indent="-457051" algn="l" defTabSz="598823" rtl="0" eaLnBrk="0" fontAlgn="base" hangingPunct="0">
        <a:spcBef>
          <a:spcPts val="1066"/>
        </a:spcBef>
        <a:spcAft>
          <a:spcPct val="0"/>
        </a:spcAft>
        <a:buClr>
          <a:srgbClr val="000000"/>
        </a:buClr>
        <a:buSzPct val="100000"/>
        <a:buFont typeface="Times New Roman" panose="02020603050405020304" pitchFamily="18" charset="0"/>
        <a:buChar char="•"/>
        <a:defRPr sz="4265">
          <a:solidFill>
            <a:srgbClr val="000000"/>
          </a:solidFill>
          <a:latin typeface="+mn-lt"/>
          <a:ea typeface="+mn-ea"/>
          <a:cs typeface="+mn-cs"/>
        </a:defRPr>
      </a:lvl1pPr>
      <a:lvl2pPr marL="990278" indent="-380876" algn="l" defTabSz="598823" rtl="0" eaLnBrk="0" fontAlgn="base" hangingPunct="0">
        <a:spcBef>
          <a:spcPts val="933"/>
        </a:spcBef>
        <a:spcAft>
          <a:spcPct val="0"/>
        </a:spcAft>
        <a:buClr>
          <a:srgbClr val="000000"/>
        </a:buClr>
        <a:buSzPct val="100000"/>
        <a:buFont typeface="Times New Roman" panose="02020603050405020304" pitchFamily="18" charset="0"/>
        <a:buChar char="–"/>
        <a:defRPr sz="3732">
          <a:solidFill>
            <a:srgbClr val="000000"/>
          </a:solidFill>
          <a:latin typeface="+mn-lt"/>
          <a:ea typeface="+mn-ea"/>
          <a:cs typeface="+mn-cs"/>
        </a:defRPr>
      </a:lvl2pPr>
      <a:lvl3pPr marL="1523505" indent="-304701" algn="l" defTabSz="598823" rtl="0" eaLnBrk="0" fontAlgn="base" hangingPunct="0">
        <a:spcBef>
          <a:spcPts val="800"/>
        </a:spcBef>
        <a:spcAft>
          <a:spcPct val="0"/>
        </a:spcAft>
        <a:buClr>
          <a:srgbClr val="000000"/>
        </a:buClr>
        <a:buSzPct val="100000"/>
        <a:buFont typeface="Times New Roman" panose="02020603050405020304" pitchFamily="18" charset="0"/>
        <a:buChar char="•"/>
        <a:defRPr sz="3199">
          <a:solidFill>
            <a:srgbClr val="000000"/>
          </a:solidFill>
          <a:latin typeface="+mn-lt"/>
          <a:ea typeface="+mn-ea"/>
          <a:cs typeface="+mn-cs"/>
        </a:defRPr>
      </a:lvl3pPr>
      <a:lvl4pPr marL="2132907"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4pPr>
      <a:lvl5pPr marL="2742308" indent="-304701" algn="l" defTabSz="598823" rtl="0" eaLnBrk="0" fontAlgn="base" hangingPunct="0">
        <a:spcBef>
          <a:spcPts val="666"/>
        </a:spcBef>
        <a:spcAft>
          <a:spcPct val="0"/>
        </a:spcAft>
        <a:buClr>
          <a:srgbClr val="000000"/>
        </a:buClr>
        <a:buSzPct val="100000"/>
        <a:buFont typeface="Times New Roman" panose="02020603050405020304" pitchFamily="18" charset="0"/>
        <a:buChar char="»"/>
        <a:defRPr sz="2666">
          <a:solidFill>
            <a:srgbClr val="000000"/>
          </a:solidFill>
          <a:latin typeface="+mn-lt"/>
          <a:ea typeface="+mn-ea"/>
          <a:cs typeface="+mn-cs"/>
        </a:defRPr>
      </a:lvl5pPr>
      <a:lvl6pPr marL="3351710"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6pPr>
      <a:lvl7pPr marL="3961112"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7pPr>
      <a:lvl8pPr marL="4570514"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8pPr>
      <a:lvl9pPr marL="5179916" indent="-304701" algn="l" defTabSz="598823" rtl="0" eaLnBrk="0" fontAlgn="base" hangingPunct="0">
        <a:spcBef>
          <a:spcPts val="666"/>
        </a:spcBef>
        <a:spcAft>
          <a:spcPct val="0"/>
        </a:spcAft>
        <a:buClr>
          <a:srgbClr val="000000"/>
        </a:buClr>
        <a:buSzPct val="100000"/>
        <a:buFont typeface="Times New Roman" pitchFamily="16" charset="0"/>
        <a:defRPr sz="2666">
          <a:solidFill>
            <a:srgbClr val="000000"/>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9.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 y="10714"/>
            <a:ext cx="12187768" cy="683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387" name="Rectangle 2"/>
          <p:cNvSpPr>
            <a:spLocks noGrp="1" noChangeArrowheads="1"/>
          </p:cNvSpPr>
          <p:nvPr>
            <p:ph type="title" idx="4294967295"/>
          </p:nvPr>
        </p:nvSpPr>
        <p:spPr>
          <a:xfrm>
            <a:off x="962699" y="2047792"/>
            <a:ext cx="10266601" cy="767092"/>
          </a:xfrm>
        </p:spPr>
        <p:txBody>
          <a:bodyPr vert="horz" wrap="square" lIns="121878" tIns="60939" rIns="121878" bIns="60939" numCol="1" anchor="ctr" anchorCtr="0" compatLnSpc="1">
            <a:prstTxWarp prst="textNoShape">
              <a:avLst/>
            </a:prstTxWarp>
          </a:bodyPr>
          <a:lstStyle/>
          <a:p>
            <a:pPr eaLnBrk="1" hangingPunct="1">
              <a:buClrTx/>
            </a:pPr>
            <a:r>
              <a:rPr lang="zh-CN" altLang="en-US" dirty="0">
                <a:latin typeface="微软雅黑" panose="020B0503020204020204" pitchFamily="34" charset="-122"/>
                <a:ea typeface="微软雅黑" panose="020B0503020204020204" pitchFamily="34" charset="-122"/>
              </a:rPr>
              <a:t>中国邮政速递物流数据平台迁移项目</a:t>
            </a:r>
            <a:endParaRPr lang="en-US" altLang="zh-CN" dirty="0">
              <a:latin typeface="微软雅黑" panose="020B0503020204020204" pitchFamily="34" charset="-122"/>
              <a:ea typeface="微软雅黑" panose="020B0503020204020204" pitchFamily="34" charset="-122"/>
            </a:endParaRPr>
          </a:p>
        </p:txBody>
      </p:sp>
      <p:sp>
        <p:nvSpPr>
          <p:cNvPr id="16388" name="Rectangle 3"/>
          <p:cNvSpPr>
            <a:spLocks noChangeArrowheads="1"/>
          </p:cNvSpPr>
          <p:nvPr/>
        </p:nvSpPr>
        <p:spPr bwMode="auto">
          <a:xfrm>
            <a:off x="7846171" y="4686923"/>
            <a:ext cx="2657023" cy="160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19958" tIns="62378" rIns="119958" bIns="62378">
            <a:spAutoFit/>
          </a:bodyPr>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endParaRPr lang="en-US" altLang="zh-CN" sz="2399">
              <a:solidFill>
                <a:srgbClr val="FFFFFF"/>
              </a:solidFill>
              <a:latin typeface="Arial" panose="020B0604020202020204" pitchFamily="34" charset="0"/>
            </a:endParaRPr>
          </a:p>
          <a:p>
            <a:pPr algn="ctr" eaLnBrk="1" hangingPunct="1">
              <a:spcBef>
                <a:spcPct val="0"/>
              </a:spcBef>
              <a:buClrTx/>
              <a:buFontTx/>
              <a:buNone/>
            </a:pPr>
            <a:r>
              <a:rPr lang="zh-CN" altLang="en-US" sz="2399">
                <a:solidFill>
                  <a:srgbClr val="FFFFFF"/>
                </a:solidFill>
                <a:latin typeface="Arial" panose="020B0604020202020204" pitchFamily="34" charset="0"/>
              </a:rPr>
              <a:t>星环科技 </a:t>
            </a:r>
          </a:p>
          <a:p>
            <a:pPr algn="ctr" eaLnBrk="1" hangingPunct="1">
              <a:spcBef>
                <a:spcPct val="0"/>
              </a:spcBef>
              <a:buClrTx/>
              <a:buFontTx/>
              <a:buNone/>
            </a:pPr>
            <a:r>
              <a:rPr lang="en-US" altLang="zh-CN" sz="2399">
                <a:solidFill>
                  <a:srgbClr val="FFFFFF"/>
                </a:solidFill>
                <a:latin typeface="Arial" panose="020B0604020202020204" pitchFamily="34" charset="0"/>
              </a:rPr>
              <a:t>www.transwarp.io</a:t>
            </a:r>
          </a:p>
          <a:p>
            <a:pPr algn="ctr" eaLnBrk="1" hangingPunct="1">
              <a:spcBef>
                <a:spcPct val="0"/>
              </a:spcBef>
              <a:buClrTx/>
              <a:buFontTx/>
              <a:buNone/>
            </a:pPr>
            <a:endParaRPr lang="en-US" altLang="zh-CN" sz="2399">
              <a:solidFill>
                <a:srgbClr val="FFFFFF"/>
              </a:solidFill>
              <a:latin typeface="Arial" panose="020B0604020202020204" pitchFamily="34" charset="0"/>
            </a:endParaRPr>
          </a:p>
        </p:txBody>
      </p:sp>
      <p:pic>
        <p:nvPicPr>
          <p:cNvPr id="163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8418" y="2431338"/>
            <a:ext cx="1500195" cy="14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Rectangle 2"/>
          <p:cNvSpPr>
            <a:spLocks noGrp="1" noChangeArrowheads="1"/>
          </p:cNvSpPr>
          <p:nvPr>
            <p:ph type="title" idx="4294967295"/>
          </p:nvPr>
        </p:nvSpPr>
        <p:spPr>
          <a:xfrm>
            <a:off x="3629051" y="2983811"/>
            <a:ext cx="3960440" cy="767092"/>
          </a:xfrm>
        </p:spPr>
        <p:txBody>
          <a:bodyPr vert="horz" wrap="square" lIns="121878" tIns="60939" rIns="121878" bIns="60939" numCol="1" anchor="ctr" anchorCtr="0" compatLnSpc="1">
            <a:prstTxWarp prst="textNoShape">
              <a:avLst/>
            </a:prstTxWarp>
          </a:bodyPr>
          <a:lstStyle/>
          <a:p>
            <a:pPr eaLnBrk="1" hangingPunct="1">
              <a:buClrTx/>
            </a:pPr>
            <a:r>
              <a:rPr lang="zh-CN" altLang="en-US" dirty="0" smtClean="0">
                <a:latin typeface="微软雅黑" panose="020B0503020204020204" pitchFamily="34" charset="-122"/>
                <a:ea typeface="微软雅黑" panose="020B0503020204020204" pitchFamily="34" charset="-122"/>
              </a:rPr>
              <a:t>一、平台介绍</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a:solidFill>
                  <a:srgbClr val="FFFFFF"/>
                </a:solidFill>
                <a:latin typeface="微软雅黑" panose="020B0503020204020204" pitchFamily="34" charset="-122"/>
                <a:ea typeface="微软雅黑" panose="020B0503020204020204" pitchFamily="34" charset="-122"/>
              </a:rPr>
              <a:t>存量数据导入</a:t>
            </a:r>
          </a:p>
        </p:txBody>
      </p:sp>
      <p:pic>
        <p:nvPicPr>
          <p:cNvPr id="2457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9083" y="1606125"/>
            <a:ext cx="3834069" cy="139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2"/>
          <p:cNvSpPr txBox="1">
            <a:spLocks noChangeArrowheads="1"/>
          </p:cNvSpPr>
          <p:nvPr/>
        </p:nvSpPr>
        <p:spPr bwMode="auto">
          <a:xfrm>
            <a:off x="721533" y="3760144"/>
            <a:ext cx="10844152" cy="110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000000"/>
                </a:solidFill>
                <a:latin typeface="Calibri" panose="020F0502020204030204" pitchFamily="34" charset="0"/>
                <a:ea typeface="宋体" panose="02010600030101010101" pitchFamily="2" charset="-122"/>
              </a:defRPr>
            </a:lvl1pPr>
            <a:lvl2pPr marL="741363" indent="-284163">
              <a:spcBef>
                <a:spcPts val="7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ts val="600"/>
              </a:spcBef>
              <a:buClrTx/>
              <a:buSzTx/>
              <a:buFont typeface="Arial" panose="020B0604020202020204" pitchFamily="34" charset="0"/>
              <a:buChar char="•"/>
            </a:pPr>
            <a:r>
              <a:rPr lang="en-US" altLang="zh-CN" sz="2399">
                <a:solidFill>
                  <a:schemeClr val="tx1"/>
                </a:solidFill>
                <a:latin typeface="微软雅黑" panose="020B0503020204020204" pitchFamily="34" charset="-122"/>
                <a:ea typeface="微软雅黑" panose="020B0503020204020204" pitchFamily="34" charset="-122"/>
              </a:rPr>
              <a:t>1. </a:t>
            </a:r>
            <a:r>
              <a:rPr lang="zh-CN" altLang="en-US" sz="2399">
                <a:solidFill>
                  <a:schemeClr val="tx1"/>
                </a:solidFill>
                <a:latin typeface="微软雅黑" panose="020B0503020204020204" pitchFamily="34" charset="-122"/>
                <a:ea typeface="微软雅黑" panose="020B0503020204020204" pitchFamily="34" charset="-122"/>
              </a:rPr>
              <a:t>利用</a:t>
            </a:r>
            <a:r>
              <a:rPr lang="en-US" altLang="zh-CN" sz="2399">
                <a:solidFill>
                  <a:schemeClr val="tx1"/>
                </a:solidFill>
                <a:latin typeface="微软雅黑" panose="020B0503020204020204" pitchFamily="34" charset="-122"/>
                <a:ea typeface="微软雅黑" panose="020B0503020204020204" pitchFamily="34" charset="-122"/>
              </a:rPr>
              <a:t>sqoop</a:t>
            </a:r>
            <a:r>
              <a:rPr lang="zh-CN" altLang="en-US" sz="2399">
                <a:solidFill>
                  <a:schemeClr val="tx1"/>
                </a:solidFill>
                <a:latin typeface="微软雅黑" panose="020B0503020204020204" pitchFamily="34" charset="-122"/>
                <a:ea typeface="微软雅黑" panose="020B0503020204020204" pitchFamily="34" charset="-122"/>
              </a:rPr>
              <a:t>导入至</a:t>
            </a:r>
            <a:r>
              <a:rPr lang="en-US" altLang="zh-CN" sz="2399">
                <a:solidFill>
                  <a:schemeClr val="tx1"/>
                </a:solidFill>
                <a:latin typeface="微软雅黑" panose="020B0503020204020204" pitchFamily="34" charset="-122"/>
                <a:ea typeface="微软雅黑" panose="020B0503020204020204" pitchFamily="34" charset="-122"/>
              </a:rPr>
              <a:t>hdfs,</a:t>
            </a:r>
            <a:r>
              <a:rPr lang="zh-CN" altLang="en-US" sz="2399">
                <a:solidFill>
                  <a:schemeClr val="tx1"/>
                </a:solidFill>
                <a:latin typeface="微软雅黑" panose="020B0503020204020204" pitchFamily="34" charset="-122"/>
                <a:ea typeface="微软雅黑" panose="020B0503020204020204" pitchFamily="34" charset="-122"/>
              </a:rPr>
              <a:t>通过</a:t>
            </a:r>
            <a:r>
              <a:rPr lang="en-US" altLang="zh-CN" sz="2399">
                <a:solidFill>
                  <a:schemeClr val="tx1"/>
                </a:solidFill>
                <a:latin typeface="微软雅黑" panose="020B0503020204020204" pitchFamily="34" charset="-122"/>
                <a:ea typeface="微软雅黑" panose="020B0503020204020204" pitchFamily="34" charset="-122"/>
              </a:rPr>
              <a:t>inceptor</a:t>
            </a:r>
            <a:r>
              <a:rPr lang="zh-CN" altLang="en-US" sz="2399">
                <a:solidFill>
                  <a:schemeClr val="tx1"/>
                </a:solidFill>
                <a:latin typeface="微软雅黑" panose="020B0503020204020204" pitchFamily="34" charset="-122"/>
                <a:ea typeface="微软雅黑" panose="020B0503020204020204" pitchFamily="34" charset="-122"/>
              </a:rPr>
              <a:t>外表完成存量数据导入；</a:t>
            </a:r>
            <a:endParaRPr lang="en-US" altLang="zh-CN" sz="2399">
              <a:solidFill>
                <a:schemeClr val="tx1"/>
              </a:solidFill>
              <a:latin typeface="微软雅黑" panose="020B0503020204020204" pitchFamily="34" charset="-122"/>
              <a:ea typeface="微软雅黑" panose="020B0503020204020204" pitchFamily="34" charset="-122"/>
            </a:endParaRPr>
          </a:p>
          <a:p>
            <a:pPr eaLnBrk="1" hangingPunct="1">
              <a:spcBef>
                <a:spcPts val="600"/>
              </a:spcBef>
              <a:buClrTx/>
              <a:buSzTx/>
              <a:buFont typeface="Arial" panose="020B0604020202020204" pitchFamily="34" charset="0"/>
              <a:buChar char="•"/>
            </a:pPr>
            <a:r>
              <a:rPr lang="en-US" altLang="zh-CN" sz="2399">
                <a:solidFill>
                  <a:schemeClr val="tx1"/>
                </a:solidFill>
                <a:latin typeface="微软雅黑" panose="020B0503020204020204" pitchFamily="34" charset="-122"/>
                <a:ea typeface="微软雅黑" panose="020B0503020204020204" pitchFamily="34" charset="-122"/>
              </a:rPr>
              <a:t>2. </a:t>
            </a:r>
            <a:r>
              <a:rPr lang="zh-CN" altLang="en-US" sz="2399">
                <a:solidFill>
                  <a:schemeClr val="tx1"/>
                </a:solidFill>
                <a:latin typeface="微软雅黑" panose="020B0503020204020204" pitchFamily="34" charset="-122"/>
                <a:ea typeface="微软雅黑" panose="020B0503020204020204" pitchFamily="34" charset="-122"/>
              </a:rPr>
              <a:t>直接利用</a:t>
            </a:r>
            <a:r>
              <a:rPr lang="en-US" altLang="zh-CN" sz="2399">
                <a:solidFill>
                  <a:schemeClr val="tx1"/>
                </a:solidFill>
                <a:latin typeface="微软雅黑" panose="020B0503020204020204" pitchFamily="34" charset="-122"/>
                <a:ea typeface="微软雅黑" panose="020B0503020204020204" pitchFamily="34" charset="-122"/>
              </a:rPr>
              <a:t>sqoop</a:t>
            </a:r>
            <a:r>
              <a:rPr lang="zh-CN" altLang="en-US" sz="2399">
                <a:solidFill>
                  <a:schemeClr val="tx1"/>
                </a:solidFill>
                <a:latin typeface="微软雅黑" panose="020B0503020204020204" pitchFamily="34" charset="-122"/>
                <a:ea typeface="微软雅黑" panose="020B0503020204020204" pitchFamily="34" charset="-122"/>
              </a:rPr>
              <a:t>导入</a:t>
            </a:r>
            <a:r>
              <a:rPr lang="en-US" altLang="zh-CN" sz="2399">
                <a:solidFill>
                  <a:schemeClr val="tx1"/>
                </a:solidFill>
                <a:latin typeface="微软雅黑" panose="020B0503020204020204" pitchFamily="34" charset="-122"/>
                <a:ea typeface="微软雅黑" panose="020B0503020204020204" pitchFamily="34" charset="-122"/>
              </a:rPr>
              <a:t>hyperbase</a:t>
            </a:r>
            <a:r>
              <a:rPr lang="zh-CN" altLang="en-US" sz="2399">
                <a:solidFill>
                  <a:schemeClr val="tx1"/>
                </a:solidFill>
                <a:latin typeface="微软雅黑" panose="020B0503020204020204" pitchFamily="34" charset="-122"/>
                <a:ea typeface="微软雅黑" panose="020B0503020204020204" pitchFamily="34" charset="-122"/>
              </a:rPr>
              <a:t>表完成存量数据导入；</a:t>
            </a:r>
            <a:endParaRPr lang="en-US" altLang="zh-CN" sz="2399">
              <a:solidFill>
                <a:schemeClr val="tx1"/>
              </a:solidFill>
              <a:latin typeface="微软雅黑" panose="020B0503020204020204" pitchFamily="34" charset="-122"/>
              <a:ea typeface="微软雅黑" panose="020B0503020204020204" pitchFamily="34" charset="-122"/>
            </a:endParaRPr>
          </a:p>
        </p:txBody>
      </p:sp>
      <p:sp>
        <p:nvSpPr>
          <p:cNvPr id="5" name="圆角矩形 4"/>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a:solidFill>
                  <a:srgbClr val="FFFFFF"/>
                </a:solidFill>
                <a:latin typeface="微软雅黑" panose="020B0503020204020204" pitchFamily="34" charset="-122"/>
                <a:ea typeface="微软雅黑" panose="020B0503020204020204" pitchFamily="34" charset="-122"/>
              </a:rPr>
              <a:t>增量数据导入</a:t>
            </a:r>
          </a:p>
        </p:txBody>
      </p:sp>
      <p:sp>
        <p:nvSpPr>
          <p:cNvPr id="25603" name="Text Box 2"/>
          <p:cNvSpPr txBox="1">
            <a:spLocks noChangeArrowheads="1"/>
          </p:cNvSpPr>
          <p:nvPr/>
        </p:nvSpPr>
        <p:spPr bwMode="auto">
          <a:xfrm>
            <a:off x="3889086" y="2374208"/>
            <a:ext cx="7426921" cy="17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000000"/>
                </a:solidFill>
                <a:latin typeface="Calibri" panose="020F0502020204030204" pitchFamily="34" charset="0"/>
                <a:ea typeface="宋体" panose="02010600030101010101" pitchFamily="2" charset="-122"/>
              </a:defRPr>
            </a:lvl1pPr>
            <a:lvl2pPr marL="741363" indent="-284163">
              <a:spcBef>
                <a:spcPts val="7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ts val="600"/>
              </a:spcBef>
              <a:buClrTx/>
              <a:buSzTx/>
              <a:buFont typeface="Arial" panose="020B0604020202020204" pitchFamily="34" charset="0"/>
              <a:buChar char="•"/>
            </a:pPr>
            <a:r>
              <a:rPr lang="zh-CN" altLang="en-US" sz="2399" dirty="0">
                <a:solidFill>
                  <a:schemeClr val="tx1"/>
                </a:solidFill>
                <a:latin typeface="微软雅黑" panose="020B0503020204020204" pitchFamily="34" charset="-122"/>
                <a:ea typeface="微软雅黑" panose="020B0503020204020204" pitchFamily="34" charset="-122"/>
              </a:rPr>
              <a:t>利用</a:t>
            </a:r>
            <a:r>
              <a:rPr lang="en-US" altLang="zh-CN" sz="2399" dirty="0" err="1">
                <a:solidFill>
                  <a:schemeClr val="tx1"/>
                </a:solidFill>
                <a:latin typeface="微软雅黑" panose="020B0503020204020204" pitchFamily="34" charset="-122"/>
                <a:ea typeface="微软雅黑" panose="020B0503020204020204" pitchFamily="34" charset="-122"/>
              </a:rPr>
              <a:t>hyperbase</a:t>
            </a:r>
            <a:r>
              <a:rPr lang="zh-CN" altLang="en-US" sz="2399" dirty="0">
                <a:solidFill>
                  <a:schemeClr val="tx1"/>
                </a:solidFill>
                <a:latin typeface="微软雅黑" panose="020B0503020204020204" pitchFamily="34" charset="-122"/>
                <a:ea typeface="微软雅黑" panose="020B0503020204020204" pitchFamily="34" charset="-122"/>
              </a:rPr>
              <a:t>做接口表收集增量数据，每日凌晨对</a:t>
            </a:r>
            <a:r>
              <a:rPr lang="en-US" altLang="zh-CN" sz="2399" dirty="0">
                <a:solidFill>
                  <a:schemeClr val="tx1"/>
                </a:solidFill>
                <a:latin typeface="微软雅黑" panose="020B0503020204020204" pitchFamily="34" charset="-122"/>
                <a:ea typeface="微软雅黑" panose="020B0503020204020204" pitchFamily="34" charset="-122"/>
              </a:rPr>
              <a:t>range</a:t>
            </a:r>
            <a:r>
              <a:rPr lang="zh-CN" altLang="en-US" sz="2399" dirty="0">
                <a:solidFill>
                  <a:schemeClr val="tx1"/>
                </a:solidFill>
                <a:latin typeface="微软雅黑" panose="020B0503020204020204" pitchFamily="34" charset="-122"/>
                <a:ea typeface="微软雅黑" panose="020B0503020204020204" pitchFamily="34" charset="-122"/>
              </a:rPr>
              <a:t>表进行</a:t>
            </a:r>
            <a:r>
              <a:rPr lang="en-US" altLang="zh-CN" sz="2399" dirty="0">
                <a:solidFill>
                  <a:schemeClr val="tx1"/>
                </a:solidFill>
                <a:latin typeface="微软雅黑" panose="020B0503020204020204" pitchFamily="34" charset="-122"/>
                <a:ea typeface="微软雅黑" panose="020B0503020204020204" pitchFamily="34" charset="-122"/>
              </a:rPr>
              <a:t>merge</a:t>
            </a:r>
            <a:r>
              <a:rPr lang="zh-CN" altLang="en-US" sz="2399" dirty="0">
                <a:solidFill>
                  <a:schemeClr val="tx1"/>
                </a:solidFill>
                <a:latin typeface="微软雅黑" panose="020B0503020204020204" pitchFamily="34" charset="-122"/>
                <a:ea typeface="微软雅黑" panose="020B0503020204020204" pitchFamily="34" charset="-122"/>
              </a:rPr>
              <a:t>操作完成数据合并。</a:t>
            </a:r>
            <a:endParaRPr lang="en-US" altLang="zh-CN" sz="2399" dirty="0">
              <a:solidFill>
                <a:schemeClr val="tx1"/>
              </a:solidFill>
              <a:latin typeface="微软雅黑" panose="020B0503020204020204" pitchFamily="34" charset="-122"/>
              <a:ea typeface="微软雅黑" panose="020B0503020204020204" pitchFamily="34" charset="-122"/>
            </a:endParaRPr>
          </a:p>
        </p:txBody>
      </p:sp>
      <p:pic>
        <p:nvPicPr>
          <p:cNvPr id="256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7066" y="1508792"/>
            <a:ext cx="1718137" cy="386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a:solidFill>
                  <a:srgbClr val="FFFFFF"/>
                </a:solidFill>
                <a:latin typeface="微软雅黑" panose="020B0503020204020204" pitchFamily="34" charset="-122"/>
                <a:ea typeface="微软雅黑" panose="020B0503020204020204" pitchFamily="34" charset="-122"/>
              </a:rPr>
              <a:t>数据表分布</a:t>
            </a:r>
          </a:p>
        </p:txBody>
      </p:sp>
      <p:graphicFrame>
        <p:nvGraphicFramePr>
          <p:cNvPr id="6" name="表格 5"/>
          <p:cNvGraphicFramePr>
            <a:graphicFrameLocks noGrp="1"/>
          </p:cNvGraphicFramePr>
          <p:nvPr/>
        </p:nvGraphicFramePr>
        <p:xfrm>
          <a:off x="8400250" y="2564641"/>
          <a:ext cx="2065150" cy="1879584"/>
        </p:xfrm>
        <a:graphic>
          <a:graphicData uri="http://schemas.openxmlformats.org/drawingml/2006/table">
            <a:tbl>
              <a:tblPr>
                <a:tableStyleId>{5C22544A-7EE6-4342-B048-85BDC9FD1C3A}</a:tableStyleId>
              </a:tblPr>
              <a:tblGrid>
                <a:gridCol w="1151067"/>
                <a:gridCol w="914083"/>
              </a:tblGrid>
              <a:tr h="378329">
                <a:tc>
                  <a:txBody>
                    <a:bodyPr/>
                    <a:lstStyle/>
                    <a:p>
                      <a:pPr algn="l" fontAlgn="ctr"/>
                      <a:r>
                        <a:rPr lang="zh-CN" altLang="en-US" sz="2400" u="none" strike="noStrike" dirty="0">
                          <a:effectLst/>
                        </a:rPr>
                        <a:t>接口表</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2696" marR="12696" marT="12696" marB="0" anchor="ctr"/>
                </a:tc>
                <a:tc>
                  <a:txBody>
                    <a:bodyPr/>
                    <a:lstStyle/>
                    <a:p>
                      <a:pPr algn="r" fontAlgn="ctr"/>
                      <a:r>
                        <a:rPr lang="en-US" altLang="zh-CN" sz="2400" u="none" strike="noStrike">
                          <a:effectLst/>
                        </a:rPr>
                        <a:t>120</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12696" marR="12696" marT="12696" marB="0" anchor="ctr"/>
                </a:tc>
              </a:tr>
              <a:tr h="743962">
                <a:tc>
                  <a:txBody>
                    <a:bodyPr/>
                    <a:lstStyle/>
                    <a:p>
                      <a:pPr algn="l" fontAlgn="ctr"/>
                      <a:r>
                        <a:rPr lang="zh-CN" altLang="en-US" sz="2400" u="none" strike="noStrike">
                          <a:effectLst/>
                        </a:rPr>
                        <a:t>接口分区表</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12696" marR="12696" marT="12696" marB="0" anchor="ctr"/>
                </a:tc>
                <a:tc>
                  <a:txBody>
                    <a:bodyPr/>
                    <a:lstStyle/>
                    <a:p>
                      <a:pPr algn="r" fontAlgn="ctr"/>
                      <a:r>
                        <a:rPr lang="en-US" altLang="zh-CN" sz="2400" u="none" strike="noStrike">
                          <a:effectLst/>
                        </a:rPr>
                        <a:t>66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12696" marR="12696" marT="12696" marB="0" anchor="ctr"/>
                </a:tc>
              </a:tr>
              <a:tr h="378329">
                <a:tc>
                  <a:txBody>
                    <a:bodyPr/>
                    <a:lstStyle/>
                    <a:p>
                      <a:pPr algn="l" fontAlgn="ctr"/>
                      <a:r>
                        <a:rPr lang="zh-CN" altLang="en-US" sz="2400" u="none" strike="noStrike">
                          <a:effectLst/>
                        </a:rPr>
                        <a:t>码表</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12696" marR="12696" marT="12696" marB="0" anchor="ctr"/>
                </a:tc>
                <a:tc>
                  <a:txBody>
                    <a:bodyPr/>
                    <a:lstStyle/>
                    <a:p>
                      <a:pPr algn="r" fontAlgn="ctr"/>
                      <a:r>
                        <a:rPr lang="en-US" altLang="zh-CN" sz="2400" u="none" strike="noStrike">
                          <a:effectLst/>
                        </a:rPr>
                        <a:t>89</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12696" marR="12696" marT="12696" marB="0" anchor="ctr"/>
                </a:tc>
              </a:tr>
              <a:tr h="378329">
                <a:tc>
                  <a:txBody>
                    <a:bodyPr/>
                    <a:lstStyle/>
                    <a:p>
                      <a:pPr algn="l" fontAlgn="ctr"/>
                      <a:r>
                        <a:rPr lang="zh-CN" altLang="en-US" sz="2400" u="none" strike="noStrike">
                          <a:effectLst/>
                        </a:rPr>
                        <a:t>汇总表</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12696" marR="12696" marT="12696" marB="0" anchor="ctr"/>
                </a:tc>
                <a:tc>
                  <a:txBody>
                    <a:bodyPr/>
                    <a:lstStyle/>
                    <a:p>
                      <a:pPr algn="r" fontAlgn="ctr"/>
                      <a:r>
                        <a:rPr lang="en-US" altLang="zh-CN" sz="2400" u="none" strike="noStrike" dirty="0">
                          <a:effectLst/>
                        </a:rPr>
                        <a:t>574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12696" marR="12696" marT="12696" marB="0" anchor="ctr"/>
                </a:tc>
              </a:tr>
            </a:tbl>
          </a:graphicData>
        </a:graphic>
      </p:graphicFrame>
      <p:graphicFrame>
        <p:nvGraphicFramePr>
          <p:cNvPr id="8" name="图表 7"/>
          <p:cNvGraphicFramePr>
            <a:graphicFrameLocks/>
          </p:cNvGraphicFramePr>
          <p:nvPr/>
        </p:nvGraphicFramePr>
        <p:xfrm>
          <a:off x="817246" y="1509453"/>
          <a:ext cx="6093884" cy="3656330"/>
        </p:xfrm>
        <a:graphic>
          <a:graphicData uri="http://schemas.openxmlformats.org/drawingml/2006/chart">
            <c:chart xmlns:c="http://schemas.openxmlformats.org/drawingml/2006/chart" xmlns:r="http://schemas.openxmlformats.org/officeDocument/2006/relationships" r:id="rId2"/>
          </a:graphicData>
        </a:graphic>
      </p:graphicFrame>
      <p:sp>
        <p:nvSpPr>
          <p:cNvPr id="5" name="圆角矩形 4"/>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a:solidFill>
                  <a:srgbClr val="FFFFFF"/>
                </a:solidFill>
                <a:latin typeface="微软雅黑" panose="020B0503020204020204" pitchFamily="34" charset="-122"/>
                <a:ea typeface="微软雅黑" panose="020B0503020204020204" pitchFamily="34" charset="-122"/>
              </a:rPr>
              <a:t>接口数据日增量</a:t>
            </a:r>
          </a:p>
        </p:txBody>
      </p:sp>
      <p:sp>
        <p:nvSpPr>
          <p:cNvPr id="27652" name="矩形 4"/>
          <p:cNvSpPr>
            <a:spLocks noChangeArrowheads="1"/>
          </p:cNvSpPr>
          <p:nvPr/>
        </p:nvSpPr>
        <p:spPr bwMode="auto">
          <a:xfrm>
            <a:off x="3216217" y="5636975"/>
            <a:ext cx="48269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tx1"/>
                </a:solidFill>
              </a:rPr>
              <a:t>66</a:t>
            </a:r>
            <a:r>
              <a:rPr lang="zh-CN" altLang="en-US" dirty="0" smtClean="0">
                <a:solidFill>
                  <a:schemeClr val="tx1"/>
                </a:solidFill>
              </a:rPr>
              <a:t>张接口</a:t>
            </a:r>
            <a:r>
              <a:rPr lang="zh-CN" altLang="en-US" dirty="0">
                <a:solidFill>
                  <a:schemeClr val="tx1"/>
                </a:solidFill>
              </a:rPr>
              <a:t>表日均增量数据</a:t>
            </a:r>
            <a:r>
              <a:rPr lang="zh-CN" altLang="en-US" dirty="0" smtClean="0">
                <a:solidFill>
                  <a:schemeClr val="tx1"/>
                </a:solidFill>
              </a:rPr>
              <a:t>从千万至</a:t>
            </a:r>
            <a:r>
              <a:rPr lang="zh-CN" altLang="en-US" dirty="0">
                <a:solidFill>
                  <a:schemeClr val="tx1"/>
                </a:solidFill>
              </a:rPr>
              <a:t>数百条不等</a:t>
            </a:r>
          </a:p>
        </p:txBody>
      </p:sp>
      <p:sp>
        <p:nvSpPr>
          <p:cNvPr id="5" name="圆角矩形 4"/>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graphicFrame>
        <p:nvGraphicFramePr>
          <p:cNvPr id="6" name="图表 5"/>
          <p:cNvGraphicFramePr>
            <a:graphicFrameLocks/>
          </p:cNvGraphicFramePr>
          <p:nvPr>
            <p:extLst>
              <p:ext uri="{D42A27DB-BD31-4B8C-83A1-F6EECF244321}">
                <p14:modId xmlns:p14="http://schemas.microsoft.com/office/powerpoint/2010/main" val="2735962407"/>
              </p:ext>
            </p:extLst>
          </p:nvPr>
        </p:nvGraphicFramePr>
        <p:xfrm>
          <a:off x="611506" y="1196752"/>
          <a:ext cx="11029110" cy="4343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a:solidFill>
                  <a:srgbClr val="FFFFFF"/>
                </a:solidFill>
                <a:latin typeface="微软雅黑" panose="020B0503020204020204" pitchFamily="34" charset="-122"/>
                <a:ea typeface="微软雅黑" panose="020B0503020204020204" pitchFamily="34" charset="-122"/>
              </a:rPr>
              <a:t>报表执行时间分布</a:t>
            </a:r>
          </a:p>
        </p:txBody>
      </p:sp>
      <p:graphicFrame>
        <p:nvGraphicFramePr>
          <p:cNvPr id="4" name="图表 3"/>
          <p:cNvGraphicFramePr>
            <a:graphicFrameLocks/>
          </p:cNvGraphicFramePr>
          <p:nvPr/>
        </p:nvGraphicFramePr>
        <p:xfrm>
          <a:off x="895636" y="1385010"/>
          <a:ext cx="10016822" cy="4087981"/>
        </p:xfrm>
        <a:graphic>
          <a:graphicData uri="http://schemas.openxmlformats.org/drawingml/2006/chart">
            <c:chart xmlns:c="http://schemas.openxmlformats.org/drawingml/2006/chart" xmlns:r="http://schemas.openxmlformats.org/officeDocument/2006/relationships" r:id="rId2"/>
          </a:graphicData>
        </a:graphic>
      </p:graphicFrame>
      <p:sp>
        <p:nvSpPr>
          <p:cNvPr id="28676" name="矩形 4"/>
          <p:cNvSpPr>
            <a:spLocks noChangeArrowheads="1"/>
          </p:cNvSpPr>
          <p:nvPr/>
        </p:nvSpPr>
        <p:spPr bwMode="auto">
          <a:xfrm>
            <a:off x="2545466" y="5636975"/>
            <a:ext cx="6417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chemeClr val="tx1"/>
                </a:solidFill>
              </a:rPr>
              <a:t>根据报表数据量和迭代次数，单表最</a:t>
            </a:r>
            <a:r>
              <a:rPr lang="zh-CN" altLang="en-US" dirty="0" smtClean="0">
                <a:solidFill>
                  <a:schemeClr val="tx1"/>
                </a:solidFill>
              </a:rPr>
              <a:t>长从数小时至数秒钟不等</a:t>
            </a:r>
            <a:endParaRPr lang="zh-CN" altLang="en-US" dirty="0">
              <a:solidFill>
                <a:schemeClr val="tx1"/>
              </a:solidFill>
            </a:endParaRPr>
          </a:p>
        </p:txBody>
      </p:sp>
      <p:sp>
        <p:nvSpPr>
          <p:cNvPr id="5" name="圆角矩形 4"/>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en-US" altLang="zh-CN" sz="3732">
                <a:solidFill>
                  <a:srgbClr val="FFFFFF"/>
                </a:solidFill>
                <a:latin typeface="微软雅黑" panose="020B0503020204020204" pitchFamily="34" charset="-122"/>
                <a:ea typeface="微软雅黑" panose="020B0503020204020204" pitchFamily="34" charset="-122"/>
              </a:rPr>
              <a:t>200</a:t>
            </a:r>
            <a:r>
              <a:rPr lang="zh-CN" altLang="en-US" sz="3732">
                <a:solidFill>
                  <a:srgbClr val="FFFFFF"/>
                </a:solidFill>
                <a:latin typeface="微软雅黑" panose="020B0503020204020204" pitchFamily="34" charset="-122"/>
                <a:ea typeface="微软雅黑" panose="020B0503020204020204" pitchFamily="34" charset="-122"/>
              </a:rPr>
              <a:t>张报表</a:t>
            </a:r>
            <a:r>
              <a:rPr lang="en-US" altLang="zh-CN" sz="3732">
                <a:solidFill>
                  <a:srgbClr val="FFFFFF"/>
                </a:solidFill>
                <a:latin typeface="微软雅黑" panose="020B0503020204020204" pitchFamily="34" charset="-122"/>
                <a:ea typeface="微软雅黑" panose="020B0503020204020204" pitchFamily="34" charset="-122"/>
              </a:rPr>
              <a:t>SQL</a:t>
            </a:r>
            <a:r>
              <a:rPr lang="zh-CN" altLang="en-US" sz="3732">
                <a:solidFill>
                  <a:srgbClr val="FFFFFF"/>
                </a:solidFill>
                <a:latin typeface="微软雅黑" panose="020B0503020204020204" pitchFamily="34" charset="-122"/>
                <a:ea typeface="微软雅黑" panose="020B0503020204020204" pitchFamily="34" charset="-122"/>
              </a:rPr>
              <a:t>迁移行数</a:t>
            </a:r>
          </a:p>
        </p:txBody>
      </p:sp>
      <p:sp>
        <p:nvSpPr>
          <p:cNvPr id="29699" name="矩形 1"/>
          <p:cNvSpPr>
            <a:spLocks noChangeArrowheads="1"/>
          </p:cNvSpPr>
          <p:nvPr/>
        </p:nvSpPr>
        <p:spPr bwMode="auto">
          <a:xfrm>
            <a:off x="2300730" y="5085184"/>
            <a:ext cx="7821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00000"/>
                </a:solidFill>
                <a:latin typeface="Lucida Console" panose="020B0609040504020204" pitchFamily="49" charset="0"/>
              </a:rPr>
              <a:t>迁移</a:t>
            </a:r>
            <a:r>
              <a:rPr lang="en-US" altLang="zh-CN" dirty="0">
                <a:solidFill>
                  <a:srgbClr val="000000"/>
                </a:solidFill>
                <a:latin typeface="Lucida Console" panose="020B0609040504020204" pitchFamily="49" charset="0"/>
              </a:rPr>
              <a:t>200</a:t>
            </a:r>
            <a:r>
              <a:rPr lang="zh-CN" altLang="en-US" dirty="0" smtClean="0">
                <a:solidFill>
                  <a:srgbClr val="000000"/>
                </a:solidFill>
                <a:latin typeface="Lucida Console" panose="020B0609040504020204" pitchFamily="49" charset="0"/>
              </a:rPr>
              <a:t>张数仓报表</a:t>
            </a:r>
            <a:r>
              <a:rPr lang="zh-CN" altLang="en-US" dirty="0" smtClean="0">
                <a:solidFill>
                  <a:srgbClr val="000000"/>
                </a:solidFill>
                <a:latin typeface="Lucida Console" panose="020B0609040504020204" pitchFamily="49" charset="0"/>
              </a:rPr>
              <a:t>，</a:t>
            </a:r>
            <a:r>
              <a:rPr lang="zh-CN" altLang="en-US" dirty="0" smtClean="0">
                <a:solidFill>
                  <a:srgbClr val="000000"/>
                </a:solidFill>
                <a:latin typeface="Lucida Console" panose="020B0609040504020204" pitchFamily="49" charset="0"/>
              </a:rPr>
              <a:t>模板</a:t>
            </a:r>
            <a:r>
              <a:rPr lang="en-US" altLang="zh-CN" dirty="0" smtClean="0">
                <a:solidFill>
                  <a:srgbClr val="000000"/>
                </a:solidFill>
                <a:latin typeface="Lucida Console" panose="020B0609040504020204" pitchFamily="49" charset="0"/>
              </a:rPr>
              <a:t>SQL</a:t>
            </a:r>
            <a:r>
              <a:rPr lang="zh-CN" altLang="en-US" dirty="0" smtClean="0">
                <a:solidFill>
                  <a:srgbClr val="000000"/>
                </a:solidFill>
                <a:latin typeface="Lucida Console" panose="020B0609040504020204" pitchFamily="49" charset="0"/>
              </a:rPr>
              <a:t>行数</a:t>
            </a:r>
            <a:r>
              <a:rPr lang="zh-CN" altLang="en-US" dirty="0">
                <a:solidFill>
                  <a:srgbClr val="000000"/>
                </a:solidFill>
                <a:latin typeface="Lucida Console" panose="020B0609040504020204" pitchFamily="49" charset="0"/>
              </a:rPr>
              <a:t>：</a:t>
            </a:r>
            <a:r>
              <a:rPr lang="en-US" altLang="zh-CN" dirty="0" smtClean="0">
                <a:solidFill>
                  <a:srgbClr val="000000"/>
                </a:solidFill>
                <a:latin typeface="Lucida Console" panose="020B0609040504020204" pitchFamily="49" charset="0"/>
              </a:rPr>
              <a:t>85,292</a:t>
            </a:r>
            <a:r>
              <a:rPr lang="zh-CN" altLang="en-US" dirty="0" smtClean="0">
                <a:solidFill>
                  <a:srgbClr val="000000"/>
                </a:solidFill>
                <a:latin typeface="Lucida Console" panose="020B0609040504020204" pitchFamily="49" charset="0"/>
              </a:rPr>
              <a:t>行，运行</a:t>
            </a:r>
            <a:r>
              <a:rPr lang="en-US" altLang="zh-CN" dirty="0" smtClean="0">
                <a:solidFill>
                  <a:srgbClr val="000000"/>
                </a:solidFill>
                <a:latin typeface="Lucida Console" panose="020B0609040504020204" pitchFamily="49" charset="0"/>
              </a:rPr>
              <a:t>SQL</a:t>
            </a:r>
            <a:r>
              <a:rPr lang="zh-CN" altLang="en-US" dirty="0" smtClean="0">
                <a:solidFill>
                  <a:srgbClr val="000000"/>
                </a:solidFill>
                <a:latin typeface="Lucida Console" panose="020B0609040504020204" pitchFamily="49" charset="0"/>
              </a:rPr>
              <a:t>行数：</a:t>
            </a:r>
            <a:r>
              <a:rPr lang="en-US" altLang="zh-CN" dirty="0" smtClean="0">
                <a:solidFill>
                  <a:srgbClr val="000000"/>
                </a:solidFill>
                <a:latin typeface="Lucida Console" panose="020B0609040504020204" pitchFamily="49" charset="0"/>
              </a:rPr>
              <a:t>573</a:t>
            </a:r>
            <a:r>
              <a:rPr lang="en-US" altLang="zh-CN" dirty="0">
                <a:solidFill>
                  <a:srgbClr val="000000"/>
                </a:solidFill>
                <a:latin typeface="Lucida Console" panose="020B0609040504020204" pitchFamily="49" charset="0"/>
              </a:rPr>
              <a:t>,</a:t>
            </a:r>
            <a:r>
              <a:rPr lang="en-US" altLang="zh-CN" dirty="0" smtClean="0">
                <a:solidFill>
                  <a:srgbClr val="000000"/>
                </a:solidFill>
                <a:latin typeface="Lucida Console" panose="020B0609040504020204" pitchFamily="49" charset="0"/>
              </a:rPr>
              <a:t>932</a:t>
            </a:r>
            <a:endParaRPr lang="zh-CN" altLang="en-US" dirty="0"/>
          </a:p>
        </p:txBody>
      </p:sp>
      <p:graphicFrame>
        <p:nvGraphicFramePr>
          <p:cNvPr id="5" name="图表 4"/>
          <p:cNvGraphicFramePr>
            <a:graphicFrameLocks/>
          </p:cNvGraphicFramePr>
          <p:nvPr/>
        </p:nvGraphicFramePr>
        <p:xfrm>
          <a:off x="433337" y="1221521"/>
          <a:ext cx="10845440" cy="3263230"/>
        </p:xfrm>
        <a:graphic>
          <a:graphicData uri="http://schemas.openxmlformats.org/drawingml/2006/chart">
            <c:chart xmlns:c="http://schemas.openxmlformats.org/drawingml/2006/chart" xmlns:r="http://schemas.openxmlformats.org/officeDocument/2006/relationships" r:id="rId2"/>
          </a:graphicData>
        </a:graphic>
      </p:graphicFrame>
      <p:sp>
        <p:nvSpPr>
          <p:cNvPr id="6" name="圆角矩形 5"/>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4265">
                <a:solidFill>
                  <a:srgbClr val="FFFFFF"/>
                </a:solidFill>
                <a:latin typeface="微软雅黑" panose="020B0503020204020204" pitchFamily="34" charset="-122"/>
                <a:ea typeface="微软雅黑" panose="020B0503020204020204" pitchFamily="34" charset="-122"/>
              </a:rPr>
              <a:t>总结</a:t>
            </a:r>
          </a:p>
        </p:txBody>
      </p:sp>
      <p:sp>
        <p:nvSpPr>
          <p:cNvPr id="30723" name="矩形 2"/>
          <p:cNvSpPr>
            <a:spLocks noChangeArrowheads="1"/>
          </p:cNvSpPr>
          <p:nvPr/>
        </p:nvSpPr>
        <p:spPr bwMode="auto">
          <a:xfrm>
            <a:off x="839416" y="1556792"/>
            <a:ext cx="109452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tx1"/>
                </a:solidFill>
              </a:rPr>
              <a:t>1.TDH</a:t>
            </a:r>
            <a:r>
              <a:rPr lang="zh-CN" altLang="en-US" sz="2400" dirty="0" smtClean="0">
                <a:solidFill>
                  <a:schemeClr val="tx1"/>
                </a:solidFill>
              </a:rPr>
              <a:t>提供了一整套协助传统数仓迁移的方案与工具，迁移过程方便快捷；</a:t>
            </a:r>
            <a:endParaRPr lang="en-US" altLang="zh-CN" sz="2400" dirty="0" smtClean="0">
              <a:solidFill>
                <a:schemeClr val="tx1"/>
              </a:solidFill>
            </a:endParaRPr>
          </a:p>
          <a:p>
            <a:endParaRPr lang="en-US" altLang="zh-CN" sz="2400" dirty="0" smtClean="0">
              <a:solidFill>
                <a:schemeClr val="tx1"/>
              </a:solidFill>
            </a:endParaRPr>
          </a:p>
          <a:p>
            <a:r>
              <a:rPr lang="en-US" altLang="zh-CN" sz="2400" dirty="0">
                <a:solidFill>
                  <a:schemeClr val="tx1"/>
                </a:solidFill>
              </a:rPr>
              <a:t>2</a:t>
            </a:r>
            <a:r>
              <a:rPr lang="en-US" altLang="zh-CN" sz="2400" dirty="0" smtClean="0">
                <a:solidFill>
                  <a:schemeClr val="tx1"/>
                </a:solidFill>
              </a:rPr>
              <a:t>.</a:t>
            </a:r>
            <a:r>
              <a:rPr lang="zh-CN" altLang="en-US" sz="2400" dirty="0">
                <a:solidFill>
                  <a:schemeClr val="tx1"/>
                </a:solidFill>
              </a:rPr>
              <a:t>相比传统数仓</a:t>
            </a:r>
            <a:r>
              <a:rPr lang="en-US" altLang="zh-CN" sz="2400" dirty="0">
                <a:solidFill>
                  <a:schemeClr val="tx1"/>
                </a:solidFill>
              </a:rPr>
              <a:t>,TDH</a:t>
            </a:r>
            <a:r>
              <a:rPr lang="zh-CN" altLang="en-US" sz="2400" dirty="0">
                <a:solidFill>
                  <a:schemeClr val="tx1"/>
                </a:solidFill>
              </a:rPr>
              <a:t>的性价比优势显著，投入产出比更高。</a:t>
            </a:r>
          </a:p>
        </p:txBody>
      </p:sp>
      <p:sp>
        <p:nvSpPr>
          <p:cNvPr id="4" name="圆角矩形 3"/>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
        <p:nvSpPr>
          <p:cNvPr id="5" name="标题 1"/>
          <p:cNvSpPr txBox="1">
            <a:spLocks/>
          </p:cNvSpPr>
          <p:nvPr/>
        </p:nvSpPr>
        <p:spPr>
          <a:xfrm>
            <a:off x="4799856" y="3674645"/>
            <a:ext cx="2232248" cy="1235628"/>
          </a:xfrm>
          <a:prstGeom prst="rect">
            <a:avLst/>
          </a:prstGeom>
        </p:spPr>
        <p:txBody>
          <a:bodyPr/>
          <a:lstStyle>
            <a:lvl1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mj-lt"/>
                <a:ea typeface="+mj-ea"/>
                <a:cs typeface="+mj-cs"/>
              </a:defRPr>
            </a:lvl1pPr>
            <a:lvl2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2pPr>
            <a:lvl3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3pPr>
            <a:lvl4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4pPr>
            <a:lvl5pPr algn="l" defTabSz="598823" rtl="0" eaLnBrk="0" fontAlgn="base" hangingPunct="0">
              <a:spcBef>
                <a:spcPct val="0"/>
              </a:spcBef>
              <a:spcAft>
                <a:spcPct val="0"/>
              </a:spcAft>
              <a:buClr>
                <a:srgbClr val="000000"/>
              </a:buClr>
              <a:buSzPct val="100000"/>
              <a:buFont typeface="Times New Roman" panose="02020603050405020304" pitchFamily="18" charset="0"/>
              <a:defRPr sz="4265">
                <a:solidFill>
                  <a:srgbClr val="FFFFFF"/>
                </a:solidFill>
                <a:latin typeface="微软雅黑" pitchFamily="32" charset="-122"/>
                <a:ea typeface="微软雅黑" pitchFamily="32" charset="-122"/>
              </a:defRPr>
            </a:lvl5pPr>
            <a:lvl6pPr marL="3351710"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6pPr>
            <a:lvl7pPr marL="3961112"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7pPr>
            <a:lvl8pPr marL="4570514"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8pPr>
            <a:lvl9pPr marL="5179916" indent="-304701" algn="l" defTabSz="598823" rtl="0" eaLnBrk="0" fontAlgn="base" hangingPunct="0">
              <a:spcBef>
                <a:spcPct val="0"/>
              </a:spcBef>
              <a:spcAft>
                <a:spcPct val="0"/>
              </a:spcAft>
              <a:buClr>
                <a:srgbClr val="000000"/>
              </a:buClr>
              <a:buSzPct val="100000"/>
              <a:buFont typeface="Times New Roman" pitchFamily="16" charset="0"/>
              <a:defRPr sz="4265">
                <a:solidFill>
                  <a:srgbClr val="FFFFFF"/>
                </a:solidFill>
                <a:latin typeface="微软雅黑" pitchFamily="32" charset="-122"/>
                <a:ea typeface="微软雅黑" pitchFamily="32" charset="-122"/>
              </a:defRPr>
            </a:lvl9pPr>
          </a:lstStyle>
          <a:p>
            <a:r>
              <a:rPr lang="zh-CN" altLang="en-US" sz="6600" kern="0" dirty="0" smtClean="0">
                <a:solidFill>
                  <a:srgbClr val="0070C0"/>
                </a:solidFill>
                <a:latin typeface="隶书" pitchFamily="49" charset="-122"/>
                <a:ea typeface="隶书" pitchFamily="49" charset="-122"/>
              </a:rPr>
              <a:t>谢谢</a:t>
            </a:r>
            <a:endParaRPr lang="zh-CN" altLang="en-US" sz="6600" kern="0" dirty="0">
              <a:solidFill>
                <a:srgbClr val="0070C0"/>
              </a:solidFill>
              <a:latin typeface="隶书" pitchFamily="49" charset="-122"/>
              <a:ea typeface="隶书" pitchFamily="49"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8"/>
          <p:cNvSpPr>
            <a:spLocks noChangeArrowheads="1"/>
          </p:cNvSpPr>
          <p:nvPr/>
        </p:nvSpPr>
        <p:spPr bwMode="auto">
          <a:xfrm>
            <a:off x="1055440" y="3703521"/>
            <a:ext cx="10513168" cy="1459685"/>
          </a:xfrm>
          <a:prstGeom prst="roundRect">
            <a:avLst>
              <a:gd name="adj" fmla="val 16667"/>
            </a:avLst>
          </a:prstGeom>
          <a:gradFill rotWithShape="1">
            <a:gsLst>
              <a:gs pos="0">
                <a:schemeClr val="accent2"/>
              </a:gs>
              <a:gs pos="50000">
                <a:schemeClr val="bg1"/>
              </a:gs>
              <a:gs pos="100000">
                <a:schemeClr val="accent6">
                  <a:lumMod val="40000"/>
                  <a:lumOff val="60000"/>
                </a:schemeClr>
              </a:gs>
            </a:gsLst>
            <a:lin ang="5400000" scaled="1"/>
          </a:gradFill>
          <a:ln w="9525">
            <a:solidFill>
              <a:schemeClr val="tx1"/>
            </a:solidFill>
            <a:prstDash val="sysDot"/>
            <a:round/>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p>
        </p:txBody>
      </p:sp>
      <p:sp>
        <p:nvSpPr>
          <p:cNvPr id="5" name="AutoShape 48"/>
          <p:cNvSpPr>
            <a:spLocks noChangeArrowheads="1"/>
          </p:cNvSpPr>
          <p:nvPr/>
        </p:nvSpPr>
        <p:spPr bwMode="auto">
          <a:xfrm>
            <a:off x="1055440" y="1613588"/>
            <a:ext cx="10513168" cy="1459685"/>
          </a:xfrm>
          <a:prstGeom prst="roundRect">
            <a:avLst>
              <a:gd name="adj" fmla="val 16667"/>
            </a:avLst>
          </a:prstGeom>
          <a:gradFill rotWithShape="1">
            <a:gsLst>
              <a:gs pos="0">
                <a:schemeClr val="accent2"/>
              </a:gs>
              <a:gs pos="50000">
                <a:schemeClr val="bg1"/>
              </a:gs>
              <a:gs pos="100000">
                <a:schemeClr val="accent6">
                  <a:lumMod val="40000"/>
                  <a:lumOff val="60000"/>
                </a:schemeClr>
              </a:gs>
            </a:gsLst>
            <a:lin ang="5400000" scaled="1"/>
          </a:gradFill>
          <a:ln w="9525">
            <a:solidFill>
              <a:schemeClr val="tx1"/>
            </a:solidFill>
            <a:prstDash val="sysDot"/>
            <a:round/>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p>
        </p:txBody>
      </p:sp>
      <p:sp>
        <p:nvSpPr>
          <p:cNvPr id="18434" name="Text Box 1"/>
          <p:cNvSpPr txBox="1">
            <a:spLocks noChangeArrowheads="1"/>
          </p:cNvSpPr>
          <p:nvPr/>
        </p:nvSpPr>
        <p:spPr bwMode="auto">
          <a:xfrm>
            <a:off x="241217" y="132"/>
            <a:ext cx="9511114"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a:solidFill>
                  <a:srgbClr val="FFFFFF"/>
                </a:solidFill>
                <a:latin typeface="微软雅黑" panose="020B0503020204020204" pitchFamily="34" charset="-122"/>
                <a:ea typeface="微软雅黑" panose="020B0503020204020204" pitchFamily="34" charset="-122"/>
              </a:rPr>
              <a:t>中国邮政速递物流数据平台迁移项目</a:t>
            </a:r>
            <a:endParaRPr lang="en-US" altLang="zh-CN" sz="3732" dirty="0">
              <a:solidFill>
                <a:srgbClr val="FFFFFF"/>
              </a:solidFill>
              <a:latin typeface="微软雅黑" panose="020B0503020204020204" pitchFamily="34" charset="-122"/>
              <a:ea typeface="微软雅黑" panose="020B0503020204020204" pitchFamily="34" charset="-122"/>
            </a:endParaRPr>
          </a:p>
        </p:txBody>
      </p:sp>
      <p:sp>
        <p:nvSpPr>
          <p:cNvPr id="18435" name="Text Box 2"/>
          <p:cNvSpPr txBox="1">
            <a:spLocks noChangeArrowheads="1"/>
          </p:cNvSpPr>
          <p:nvPr/>
        </p:nvSpPr>
        <p:spPr bwMode="auto">
          <a:xfrm>
            <a:off x="1199888" y="1647962"/>
            <a:ext cx="10225136" cy="139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000000"/>
                </a:solidFill>
                <a:latin typeface="Calibri" panose="020F0502020204030204" pitchFamily="34" charset="0"/>
                <a:ea typeface="宋体" panose="02010600030101010101" pitchFamily="2" charset="-122"/>
              </a:defRPr>
            </a:lvl1pPr>
            <a:lvl2pPr marL="457200">
              <a:spcBef>
                <a:spcPts val="7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ts val="600"/>
              </a:spcBef>
              <a:buClrTx/>
              <a:buSzTx/>
              <a:buFont typeface="Arial" panose="020B0604020202020204" pitchFamily="34" charset="0"/>
              <a:buChar char="•"/>
            </a:pPr>
            <a:r>
              <a:rPr lang="zh-CN" altLang="en-US" sz="2399" dirty="0">
                <a:solidFill>
                  <a:schemeClr val="tx1"/>
                </a:solidFill>
                <a:latin typeface="微软雅黑" panose="020B0503020204020204" pitchFamily="34" charset="-122"/>
                <a:ea typeface="微软雅黑" panose="020B0503020204020204" pitchFamily="34" charset="-122"/>
              </a:rPr>
              <a:t> 简介</a:t>
            </a:r>
            <a:endParaRPr lang="en-US" altLang="zh-CN" sz="2399" dirty="0" smtClean="0">
              <a:solidFill>
                <a:schemeClr val="tx1"/>
              </a:solidFill>
              <a:latin typeface="微软雅黑" panose="020B0503020204020204" pitchFamily="34" charset="-122"/>
              <a:ea typeface="微软雅黑" panose="020B0503020204020204" pitchFamily="34" charset="-122"/>
            </a:endParaRPr>
          </a:p>
          <a:p>
            <a:pPr marL="0" indent="0" eaLnBrk="1" hangingPunct="1">
              <a:spcBef>
                <a:spcPts val="600"/>
              </a:spcBef>
              <a:buClrTx/>
              <a:buSzTx/>
              <a:buNone/>
            </a:pPr>
            <a:r>
              <a:rPr lang="zh-CN" altLang="en-US" sz="2399" dirty="0" smtClean="0">
                <a:solidFill>
                  <a:schemeClr val="tx1"/>
                </a:solidFill>
                <a:latin typeface="微软雅黑" panose="020B0503020204020204" pitchFamily="34" charset="-122"/>
                <a:ea typeface="微软雅黑" panose="020B0503020204020204" pitchFamily="34" charset="-122"/>
              </a:rPr>
              <a:t>          </a:t>
            </a:r>
            <a:r>
              <a:rPr lang="zh-CN" altLang="en-US" sz="1866" dirty="0">
                <a:solidFill>
                  <a:schemeClr val="tx1"/>
                </a:solidFill>
                <a:latin typeface="微软雅黑" panose="020B0503020204020204" pitchFamily="34" charset="-122"/>
                <a:ea typeface="微软雅黑" panose="020B0503020204020204" pitchFamily="34" charset="-122"/>
              </a:rPr>
              <a:t>中国邮政速递物流数据平台搬迁建设项目，（以下简称</a:t>
            </a:r>
            <a:r>
              <a:rPr lang="en-US" altLang="zh-CN" sz="1866" dirty="0">
                <a:solidFill>
                  <a:schemeClr val="tx1"/>
                </a:solidFill>
                <a:latin typeface="微软雅黑" panose="020B0503020204020204" pitchFamily="34" charset="-122"/>
                <a:ea typeface="微软雅黑" panose="020B0503020204020204" pitchFamily="34" charset="-122"/>
              </a:rPr>
              <a:t>EMS</a:t>
            </a:r>
            <a:r>
              <a:rPr lang="zh-CN" altLang="en-US" sz="1866" dirty="0">
                <a:solidFill>
                  <a:schemeClr val="tx1"/>
                </a:solidFill>
                <a:latin typeface="微软雅黑" panose="020B0503020204020204" pitchFamily="34" charset="-122"/>
                <a:ea typeface="微软雅黑" panose="020B0503020204020204" pitchFamily="34" charset="-122"/>
              </a:rPr>
              <a:t>数仓迁移项目），是指</a:t>
            </a:r>
            <a:r>
              <a:rPr lang="en-US" altLang="zh-CN" sz="1866" dirty="0">
                <a:solidFill>
                  <a:schemeClr val="tx1"/>
                </a:solidFill>
                <a:latin typeface="微软雅黑" panose="020B0503020204020204" pitchFamily="34" charset="-122"/>
                <a:ea typeface="微软雅黑" panose="020B0503020204020204" pitchFamily="34" charset="-122"/>
              </a:rPr>
              <a:t>EMS</a:t>
            </a:r>
            <a:r>
              <a:rPr lang="zh-CN" altLang="en-US" sz="1866" dirty="0">
                <a:solidFill>
                  <a:schemeClr val="tx1"/>
                </a:solidFill>
                <a:latin typeface="微软雅黑" panose="020B0503020204020204" pitchFamily="34" charset="-122"/>
                <a:ea typeface="微软雅黑" panose="020B0503020204020204" pitchFamily="34" charset="-122"/>
              </a:rPr>
              <a:t>将基于</a:t>
            </a:r>
            <a:r>
              <a:rPr lang="en-US" altLang="zh-CN" sz="1866" dirty="0">
                <a:solidFill>
                  <a:schemeClr val="tx1"/>
                </a:solidFill>
                <a:latin typeface="微软雅黑" panose="020B0503020204020204" pitchFamily="34" charset="-122"/>
                <a:ea typeface="微软雅黑" panose="020B0503020204020204" pitchFamily="34" charset="-122"/>
              </a:rPr>
              <a:t>Teradata</a:t>
            </a:r>
            <a:r>
              <a:rPr lang="zh-CN" altLang="en-US" sz="1866" dirty="0">
                <a:solidFill>
                  <a:schemeClr val="tx1"/>
                </a:solidFill>
                <a:latin typeface="微软雅黑" panose="020B0503020204020204" pitchFamily="34" charset="-122"/>
                <a:ea typeface="微软雅黑" panose="020B0503020204020204" pitchFamily="34" charset="-122"/>
              </a:rPr>
              <a:t>一体机构筑的</a:t>
            </a:r>
            <a:r>
              <a:rPr lang="en-US" altLang="zh-CN" sz="1866" dirty="0">
                <a:solidFill>
                  <a:schemeClr val="tx1"/>
                </a:solidFill>
                <a:latin typeface="微软雅黑" panose="020B0503020204020204" pitchFamily="34" charset="-122"/>
                <a:ea typeface="微软雅黑" panose="020B0503020204020204" pitchFamily="34" charset="-122"/>
              </a:rPr>
              <a:t>BI</a:t>
            </a:r>
            <a:r>
              <a:rPr lang="zh-CN" altLang="en-US" sz="1866" dirty="0">
                <a:solidFill>
                  <a:schemeClr val="tx1"/>
                </a:solidFill>
                <a:latin typeface="微软雅黑" panose="020B0503020204020204" pitchFamily="34" charset="-122"/>
                <a:ea typeface="微软雅黑" panose="020B0503020204020204" pitchFamily="34" charset="-122"/>
              </a:rPr>
              <a:t>数仓系统平滑迁移至星环</a:t>
            </a:r>
            <a:r>
              <a:rPr lang="en-US" altLang="zh-CN" sz="1866" dirty="0">
                <a:solidFill>
                  <a:schemeClr val="tx1"/>
                </a:solidFill>
                <a:latin typeface="微软雅黑" panose="020B0503020204020204" pitchFamily="34" charset="-122"/>
                <a:ea typeface="微软雅黑" panose="020B0503020204020204" pitchFamily="34" charset="-122"/>
              </a:rPr>
              <a:t>TDH</a:t>
            </a:r>
            <a:r>
              <a:rPr lang="zh-CN" altLang="en-US" sz="1866" dirty="0">
                <a:solidFill>
                  <a:schemeClr val="tx1"/>
                </a:solidFill>
                <a:latin typeface="微软雅黑" panose="020B0503020204020204" pitchFamily="34" charset="-122"/>
                <a:ea typeface="微软雅黑" panose="020B0503020204020204" pitchFamily="34" charset="-122"/>
              </a:rPr>
              <a:t>大数据平台。</a:t>
            </a:r>
            <a:endParaRPr lang="en-US" altLang="zh-CN" sz="1866" dirty="0">
              <a:solidFill>
                <a:schemeClr val="tx1"/>
              </a:solidFill>
              <a:latin typeface="微软雅黑" panose="020B0503020204020204" pitchFamily="34" charset="-122"/>
              <a:ea typeface="微软雅黑" panose="020B0503020204020204" pitchFamily="34" charset="-122"/>
            </a:endParaRPr>
          </a:p>
        </p:txBody>
      </p:sp>
      <p:sp>
        <p:nvSpPr>
          <p:cNvPr id="4" name="圆角矩形 3"/>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
        <p:nvSpPr>
          <p:cNvPr id="2" name="矩形 1"/>
          <p:cNvSpPr/>
          <p:nvPr/>
        </p:nvSpPr>
        <p:spPr>
          <a:xfrm>
            <a:off x="1199456" y="4020559"/>
            <a:ext cx="10225136" cy="825611"/>
          </a:xfrm>
          <a:prstGeom prst="rect">
            <a:avLst/>
          </a:prstGeom>
        </p:spPr>
        <p:txBody>
          <a:bodyPr wrap="square">
            <a:spAutoFit/>
          </a:bodyPr>
          <a:lstStyle/>
          <a:p>
            <a:pPr eaLnBrk="1" hangingPunct="1">
              <a:spcBef>
                <a:spcPts val="600"/>
              </a:spcBef>
              <a:buClrTx/>
              <a:buSzTx/>
              <a:buFont typeface="Arial" panose="020B0604020202020204" pitchFamily="34" charset="0"/>
              <a:buChar char="•"/>
            </a:pPr>
            <a:r>
              <a:rPr lang="zh-CN" altLang="en-US" sz="2399" dirty="0" smtClean="0">
                <a:solidFill>
                  <a:schemeClr val="tx1"/>
                </a:solidFill>
                <a:latin typeface="微软雅黑" panose="020B0503020204020204" pitchFamily="34" charset="-122"/>
                <a:ea typeface="微软雅黑" panose="020B0503020204020204" pitchFamily="34" charset="-122"/>
              </a:rPr>
              <a:t>   进度</a:t>
            </a:r>
            <a:endParaRPr lang="en-US" altLang="zh-CN" sz="2399" dirty="0" smtClean="0">
              <a:solidFill>
                <a:schemeClr val="tx1"/>
              </a:solidFill>
              <a:latin typeface="微软雅黑" panose="020B0503020204020204" pitchFamily="34" charset="-122"/>
              <a:ea typeface="微软雅黑" panose="020B0503020204020204" pitchFamily="34" charset="-122"/>
            </a:endParaRPr>
          </a:p>
          <a:p>
            <a:pPr eaLnBrk="1" hangingPunct="1">
              <a:spcBef>
                <a:spcPts val="600"/>
              </a:spcBef>
              <a:buClrTx/>
              <a:buSzTx/>
            </a:pPr>
            <a:r>
              <a:rPr lang="zh-CN" altLang="en-US" sz="1866" dirty="0" smtClean="0">
                <a:solidFill>
                  <a:schemeClr val="tx1"/>
                </a:solidFill>
                <a:latin typeface="微软雅黑" panose="020B0503020204020204" pitchFamily="34" charset="-122"/>
                <a:ea typeface="微软雅黑" panose="020B0503020204020204" pitchFamily="34" charset="-122"/>
              </a:rPr>
              <a:t>             目前</a:t>
            </a:r>
            <a:r>
              <a:rPr lang="zh-CN" altLang="en-US" sz="1866" dirty="0">
                <a:solidFill>
                  <a:schemeClr val="tx1"/>
                </a:solidFill>
                <a:latin typeface="微软雅黑" panose="020B0503020204020204" pitchFamily="34" charset="-122"/>
                <a:ea typeface="微软雅黑" panose="020B0503020204020204" pitchFamily="34" charset="-122"/>
              </a:rPr>
              <a:t>已完成</a:t>
            </a:r>
            <a:r>
              <a:rPr lang="zh-CN" altLang="en-US" sz="1866" dirty="0" smtClean="0">
                <a:solidFill>
                  <a:schemeClr val="tx1"/>
                </a:solidFill>
                <a:latin typeface="微软雅黑" panose="020B0503020204020204" pitchFamily="34" charset="-122"/>
                <a:ea typeface="微软雅黑" panose="020B0503020204020204" pitchFamily="34" charset="-122"/>
              </a:rPr>
              <a:t>基于数仓</a:t>
            </a:r>
            <a:r>
              <a:rPr lang="en-US" altLang="zh-CN" sz="1866" dirty="0" smtClean="0">
                <a:solidFill>
                  <a:schemeClr val="tx1"/>
                </a:solidFill>
                <a:latin typeface="微软雅黑" panose="020B0503020204020204" pitchFamily="34" charset="-122"/>
                <a:ea typeface="微软雅黑" panose="020B0503020204020204" pitchFamily="34" charset="-122"/>
              </a:rPr>
              <a:t>200</a:t>
            </a:r>
            <a:r>
              <a:rPr lang="zh-CN" altLang="en-US" sz="1866" dirty="0">
                <a:solidFill>
                  <a:schemeClr val="tx1"/>
                </a:solidFill>
                <a:latin typeface="微软雅黑" panose="020B0503020204020204" pitchFamily="34" charset="-122"/>
                <a:ea typeface="微软雅黑" panose="020B0503020204020204" pitchFamily="34" charset="-122"/>
              </a:rPr>
              <a:t>张报表的迁移工作</a:t>
            </a:r>
            <a:r>
              <a:rPr lang="zh-CN" altLang="en-US" sz="1866" dirty="0" smtClean="0">
                <a:solidFill>
                  <a:schemeClr val="tx1"/>
                </a:solidFill>
                <a:latin typeface="微软雅黑" panose="020B0503020204020204" pitchFamily="34" charset="-122"/>
                <a:ea typeface="微软雅黑" panose="020B0503020204020204" pitchFamily="34" charset="-122"/>
              </a:rPr>
              <a:t>。</a:t>
            </a:r>
            <a:endParaRPr lang="en-US" altLang="zh-CN" sz="1866"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en-US" altLang="zh-CN" sz="3732" dirty="0">
                <a:solidFill>
                  <a:srgbClr val="FFFFFF"/>
                </a:solidFill>
                <a:latin typeface="微软雅黑" panose="020B0503020204020204" pitchFamily="34" charset="-122"/>
                <a:ea typeface="微软雅黑" panose="020B0503020204020204" pitchFamily="34" charset="-122"/>
              </a:rPr>
              <a:t>EMS</a:t>
            </a:r>
            <a:r>
              <a:rPr lang="zh-CN" altLang="en-US" sz="3732" dirty="0">
                <a:solidFill>
                  <a:srgbClr val="FFFFFF"/>
                </a:solidFill>
                <a:latin typeface="微软雅黑" panose="020B0503020204020204" pitchFamily="34" charset="-122"/>
                <a:ea typeface="微软雅黑" panose="020B0503020204020204" pitchFamily="34" charset="-122"/>
              </a:rPr>
              <a:t>为何要做数仓迁移？</a:t>
            </a:r>
          </a:p>
        </p:txBody>
      </p:sp>
      <p:sp>
        <p:nvSpPr>
          <p:cNvPr id="19" name="TextBox 10"/>
          <p:cNvSpPr txBox="1"/>
          <p:nvPr/>
        </p:nvSpPr>
        <p:spPr>
          <a:xfrm>
            <a:off x="8316043" y="4462264"/>
            <a:ext cx="3766773" cy="874407"/>
          </a:xfrm>
          <a:prstGeom prst="rect">
            <a:avLst/>
          </a:prstGeom>
          <a:noFill/>
        </p:spPr>
        <p:txBody>
          <a:bodyPr wrap="square" rtlCol="0">
            <a:spAutoFit/>
          </a:bodyPr>
          <a:lstStyle/>
          <a:p>
            <a:pPr marL="177800" indent="-177800">
              <a:lnSpc>
                <a:spcPct val="150000"/>
              </a:lnSpc>
              <a:buFont typeface="Wingdings" pitchFamily="2" charset="2"/>
              <a:buChar char="l"/>
            </a:pPr>
            <a:r>
              <a:rPr lang="zh-CN" altLang="en-US" dirty="0" smtClean="0">
                <a:solidFill>
                  <a:schemeClr val="tx1"/>
                </a:solidFill>
                <a:latin typeface="微软雅黑" pitchFamily="34" charset="-122"/>
                <a:ea typeface="微软雅黑" pitchFamily="34" charset="-122"/>
              </a:rPr>
              <a:t>基于</a:t>
            </a:r>
            <a:r>
              <a:rPr lang="en-US" altLang="zh-CN" dirty="0" smtClean="0">
                <a:solidFill>
                  <a:schemeClr val="tx1"/>
                </a:solidFill>
                <a:latin typeface="微软雅黑" pitchFamily="34" charset="-122"/>
                <a:ea typeface="微软雅黑" pitchFamily="34" charset="-122"/>
              </a:rPr>
              <a:t>PC</a:t>
            </a:r>
            <a:r>
              <a:rPr lang="zh-CN" altLang="en-US" dirty="0" smtClean="0">
                <a:solidFill>
                  <a:schemeClr val="tx1"/>
                </a:solidFill>
                <a:latin typeface="微软雅黑" pitchFamily="34" charset="-122"/>
                <a:ea typeface="微软雅黑" pitchFamily="34" charset="-122"/>
              </a:rPr>
              <a:t>集群的低成本、高效率的数据分析解决方案已应用成熟</a:t>
            </a:r>
          </a:p>
        </p:txBody>
      </p:sp>
      <p:sp>
        <p:nvSpPr>
          <p:cNvPr id="20" name="Freeform 45"/>
          <p:cNvSpPr>
            <a:spLocks/>
          </p:cNvSpPr>
          <p:nvPr/>
        </p:nvSpPr>
        <p:spPr bwMode="auto">
          <a:xfrm>
            <a:off x="5908504" y="1431320"/>
            <a:ext cx="2280260" cy="3943266"/>
          </a:xfrm>
          <a:custGeom>
            <a:avLst/>
            <a:gdLst/>
            <a:ahLst/>
            <a:cxnLst>
              <a:cxn ang="0">
                <a:pos x="0" y="0"/>
              </a:cxn>
              <a:cxn ang="0">
                <a:pos x="0" y="0"/>
              </a:cxn>
              <a:cxn ang="0">
                <a:pos x="2" y="496"/>
              </a:cxn>
              <a:cxn ang="0">
                <a:pos x="2" y="496"/>
              </a:cxn>
              <a:cxn ang="0">
                <a:pos x="609" y="1550"/>
              </a:cxn>
              <a:cxn ang="0">
                <a:pos x="1027" y="1776"/>
              </a:cxn>
              <a:cxn ang="0">
                <a:pos x="0" y="0"/>
              </a:cxn>
            </a:cxnLst>
            <a:rect l="0" t="0" r="r" b="b"/>
            <a:pathLst>
              <a:path w="1027" h="1776">
                <a:moveTo>
                  <a:pt x="0" y="0"/>
                </a:moveTo>
                <a:lnTo>
                  <a:pt x="0" y="0"/>
                </a:lnTo>
                <a:lnTo>
                  <a:pt x="2" y="496"/>
                </a:lnTo>
                <a:lnTo>
                  <a:pt x="2" y="496"/>
                </a:lnTo>
                <a:lnTo>
                  <a:pt x="609" y="1550"/>
                </a:lnTo>
                <a:lnTo>
                  <a:pt x="1027" y="1776"/>
                </a:lnTo>
                <a:lnTo>
                  <a:pt x="0" y="0"/>
                </a:lnTo>
                <a:close/>
              </a:path>
            </a:pathLst>
          </a:custGeom>
          <a:gradFill flip="none" rotWithShape="1">
            <a:gsLst>
              <a:gs pos="0">
                <a:srgbClr val="000000"/>
              </a:gs>
              <a:gs pos="100000">
                <a:schemeClr val="bg1">
                  <a:lumMod val="50000"/>
                </a:schemeClr>
              </a:gs>
            </a:gsLst>
            <a:lin ang="5400000" scaled="1"/>
            <a:tileRect/>
          </a:gradFill>
          <a:ln w="28575">
            <a:no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reeform 46"/>
          <p:cNvSpPr>
            <a:spLocks/>
          </p:cNvSpPr>
          <p:nvPr/>
        </p:nvSpPr>
        <p:spPr bwMode="auto">
          <a:xfrm>
            <a:off x="3637128" y="4866136"/>
            <a:ext cx="4551636" cy="515112"/>
          </a:xfrm>
          <a:custGeom>
            <a:avLst/>
            <a:gdLst/>
            <a:ahLst/>
            <a:cxnLst>
              <a:cxn ang="0">
                <a:pos x="1632" y="3"/>
              </a:cxn>
              <a:cxn ang="0">
                <a:pos x="1635" y="5"/>
              </a:cxn>
              <a:cxn ang="0">
                <a:pos x="416" y="5"/>
              </a:cxn>
              <a:cxn ang="0">
                <a:pos x="418" y="0"/>
              </a:cxn>
              <a:cxn ang="0">
                <a:pos x="2" y="227"/>
              </a:cxn>
              <a:cxn ang="0">
                <a:pos x="0" y="232"/>
              </a:cxn>
              <a:cxn ang="0">
                <a:pos x="2050" y="232"/>
              </a:cxn>
              <a:cxn ang="0">
                <a:pos x="2050" y="229"/>
              </a:cxn>
              <a:cxn ang="0">
                <a:pos x="1632" y="3"/>
              </a:cxn>
            </a:cxnLst>
            <a:rect l="0" t="0" r="r" b="b"/>
            <a:pathLst>
              <a:path w="2050" h="232">
                <a:moveTo>
                  <a:pt x="1632" y="3"/>
                </a:moveTo>
                <a:lnTo>
                  <a:pt x="1635" y="5"/>
                </a:lnTo>
                <a:lnTo>
                  <a:pt x="416" y="5"/>
                </a:lnTo>
                <a:lnTo>
                  <a:pt x="418" y="0"/>
                </a:lnTo>
                <a:lnTo>
                  <a:pt x="2" y="227"/>
                </a:lnTo>
                <a:lnTo>
                  <a:pt x="0" y="232"/>
                </a:lnTo>
                <a:lnTo>
                  <a:pt x="2050" y="232"/>
                </a:lnTo>
                <a:lnTo>
                  <a:pt x="2050" y="229"/>
                </a:lnTo>
                <a:lnTo>
                  <a:pt x="1632" y="3"/>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w="28575">
            <a:no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2" name="Freeform 47"/>
          <p:cNvSpPr>
            <a:spLocks/>
          </p:cNvSpPr>
          <p:nvPr/>
        </p:nvSpPr>
        <p:spPr bwMode="auto">
          <a:xfrm>
            <a:off x="3641568" y="1431320"/>
            <a:ext cx="2271378" cy="3938826"/>
          </a:xfrm>
          <a:custGeom>
            <a:avLst/>
            <a:gdLst/>
            <a:ahLst/>
            <a:cxnLst>
              <a:cxn ang="0">
                <a:pos x="1023" y="496"/>
              </a:cxn>
              <a:cxn ang="0">
                <a:pos x="1021" y="0"/>
              </a:cxn>
              <a:cxn ang="0">
                <a:pos x="0" y="1774"/>
              </a:cxn>
              <a:cxn ang="0">
                <a:pos x="416" y="1547"/>
              </a:cxn>
              <a:cxn ang="0">
                <a:pos x="1023" y="496"/>
              </a:cxn>
            </a:cxnLst>
            <a:rect l="0" t="0" r="r" b="b"/>
            <a:pathLst>
              <a:path w="1023" h="1774">
                <a:moveTo>
                  <a:pt x="1023" y="496"/>
                </a:moveTo>
                <a:lnTo>
                  <a:pt x="1021" y="0"/>
                </a:lnTo>
                <a:lnTo>
                  <a:pt x="0" y="1774"/>
                </a:lnTo>
                <a:lnTo>
                  <a:pt x="416" y="1547"/>
                </a:lnTo>
                <a:lnTo>
                  <a:pt x="1023" y="496"/>
                </a:lnTo>
                <a:close/>
              </a:path>
            </a:pathLst>
          </a:custGeom>
          <a:gradFill flip="none" rotWithShape="1">
            <a:gsLst>
              <a:gs pos="0">
                <a:schemeClr val="accent5">
                  <a:lumMod val="50000"/>
                </a:schemeClr>
              </a:gs>
              <a:gs pos="50000">
                <a:schemeClr val="accent5">
                  <a:shade val="67500"/>
                  <a:satMod val="115000"/>
                </a:schemeClr>
              </a:gs>
              <a:gs pos="100000">
                <a:schemeClr val="accent6"/>
              </a:gs>
            </a:gsLst>
            <a:lin ang="16200000" scaled="1"/>
            <a:tileRect/>
          </a:gradFill>
          <a:ln w="28575">
            <a:no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3" name="矩形 22"/>
          <p:cNvSpPr/>
          <p:nvPr/>
        </p:nvSpPr>
        <p:spPr>
          <a:xfrm>
            <a:off x="5047186" y="4866849"/>
            <a:ext cx="1569660" cy="458908"/>
          </a:xfrm>
          <a:prstGeom prst="rect">
            <a:avLst/>
          </a:prstGeom>
        </p:spPr>
        <p:txBody>
          <a:bodyPr wrap="none">
            <a:spAutoFit/>
          </a:bodyPr>
          <a:lstStyle/>
          <a:p>
            <a:pPr>
              <a:lnSpc>
                <a:spcPct val="150000"/>
              </a:lnSpc>
            </a:pPr>
            <a:r>
              <a:rPr lang="zh-CN" altLang="en-US" b="1" dirty="0" smtClean="0">
                <a:solidFill>
                  <a:schemeClr val="tx1"/>
                </a:solidFill>
                <a:latin typeface="微软雅黑" pitchFamily="34" charset="-122"/>
                <a:ea typeface="微软雅黑" pitchFamily="34" charset="-122"/>
              </a:rPr>
              <a:t>运维成本高昂</a:t>
            </a:r>
            <a:endParaRPr lang="en-US" altLang="zh-CN" b="1" dirty="0" smtClean="0">
              <a:solidFill>
                <a:schemeClr val="tx1"/>
              </a:solidFill>
              <a:latin typeface="微软雅黑" pitchFamily="34" charset="-122"/>
              <a:ea typeface="微软雅黑" pitchFamily="34" charset="-122"/>
            </a:endParaRPr>
          </a:p>
        </p:txBody>
      </p:sp>
      <p:sp>
        <p:nvSpPr>
          <p:cNvPr id="24" name="矩形 23"/>
          <p:cNvSpPr/>
          <p:nvPr/>
        </p:nvSpPr>
        <p:spPr>
          <a:xfrm rot="17989882">
            <a:off x="4144876" y="3284719"/>
            <a:ext cx="1800493" cy="369332"/>
          </a:xfrm>
          <a:prstGeom prst="rect">
            <a:avLst/>
          </a:prstGeom>
        </p:spPr>
        <p:txBody>
          <a:bodyPr wrap="none">
            <a:spAutoFit/>
          </a:bodyPr>
          <a:lstStyle/>
          <a:p>
            <a:r>
              <a:rPr lang="zh-CN" altLang="en-US" b="1" dirty="0" smtClean="0">
                <a:solidFill>
                  <a:schemeClr val="tx1"/>
                </a:solidFill>
                <a:latin typeface="微软雅黑" pitchFamily="34" charset="-122"/>
                <a:ea typeface="微软雅黑" pitchFamily="34" charset="-122"/>
              </a:rPr>
              <a:t>资源及性能不足</a:t>
            </a:r>
            <a:endParaRPr lang="zh-CN" altLang="en-US" dirty="0">
              <a:solidFill>
                <a:schemeClr val="tx1"/>
              </a:solidFill>
            </a:endParaRPr>
          </a:p>
        </p:txBody>
      </p:sp>
      <p:sp>
        <p:nvSpPr>
          <p:cNvPr id="25" name="矩形 24"/>
          <p:cNvSpPr/>
          <p:nvPr/>
        </p:nvSpPr>
        <p:spPr>
          <a:xfrm>
            <a:off x="509516" y="1178914"/>
            <a:ext cx="4499212" cy="216706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Font typeface="Wingdings" pitchFamily="2" charset="2"/>
              <a:buChar char="l"/>
            </a:pPr>
            <a:r>
              <a:rPr lang="zh-CN" altLang="zh-CN" b="1" dirty="0" smtClean="0">
                <a:solidFill>
                  <a:schemeClr val="tx1"/>
                </a:solidFill>
                <a:latin typeface="微软雅黑" pitchFamily="34" charset="-122"/>
                <a:ea typeface="微软雅黑" pitchFamily="34" charset="-122"/>
              </a:rPr>
              <a:t>存储空间</a:t>
            </a:r>
            <a:r>
              <a:rPr lang="zh-CN" altLang="en-US" b="1" dirty="0" smtClean="0">
                <a:solidFill>
                  <a:schemeClr val="tx1"/>
                </a:solidFill>
                <a:latin typeface="微软雅黑" pitchFamily="34" charset="-122"/>
                <a:ea typeface="微软雅黑" pitchFamily="34" charset="-122"/>
              </a:rPr>
              <a:t>不足</a:t>
            </a:r>
            <a:r>
              <a:rPr lang="zh-CN" altLang="zh-CN" b="1" dirty="0" smtClean="0">
                <a:solidFill>
                  <a:schemeClr val="tx1"/>
                </a:solidFill>
                <a:latin typeface="微软雅黑" pitchFamily="34" charset="-122"/>
                <a:ea typeface="微软雅黑" pitchFamily="34" charset="-122"/>
              </a:rPr>
              <a:t>：</a:t>
            </a:r>
            <a:r>
              <a:rPr lang="zh-CN" altLang="zh-CN" dirty="0" smtClean="0">
                <a:solidFill>
                  <a:schemeClr val="tx1"/>
                </a:solidFill>
                <a:latin typeface="微软雅黑" pitchFamily="34" charset="-122"/>
                <a:ea typeface="微软雅黑" pitchFamily="34" charset="-122"/>
              </a:rPr>
              <a:t>使用空间已超过</a:t>
            </a:r>
            <a:r>
              <a:rPr lang="en-US" altLang="zh-CN" b="1" dirty="0" smtClean="0">
                <a:solidFill>
                  <a:schemeClr val="tx1"/>
                </a:solidFill>
                <a:latin typeface="微软雅黑" pitchFamily="34" charset="-122"/>
                <a:ea typeface="微软雅黑" pitchFamily="34" charset="-122"/>
              </a:rPr>
              <a:t>85%</a:t>
            </a:r>
            <a:r>
              <a:rPr lang="zh-CN" altLang="zh-CN" dirty="0" smtClean="0">
                <a:solidFill>
                  <a:schemeClr val="tx1"/>
                </a:solidFill>
                <a:latin typeface="微软雅黑" pitchFamily="34" charset="-122"/>
                <a:ea typeface="微软雅黑" pitchFamily="34" charset="-122"/>
              </a:rPr>
              <a:t>，生产数据</a:t>
            </a:r>
            <a:r>
              <a:rPr lang="zh-CN" altLang="en-US" dirty="0" smtClean="0">
                <a:solidFill>
                  <a:schemeClr val="tx1"/>
                </a:solidFill>
                <a:latin typeface="微软雅黑" pitchFamily="34" charset="-122"/>
                <a:ea typeface="微软雅黑" pitchFamily="34" charset="-122"/>
              </a:rPr>
              <a:t>由设计的</a:t>
            </a:r>
            <a:r>
              <a:rPr lang="zh-CN" altLang="en-US" b="1" dirty="0" smtClean="0">
                <a:solidFill>
                  <a:schemeClr val="tx1"/>
                </a:solidFill>
                <a:latin typeface="微软雅黑" pitchFamily="34" charset="-122"/>
                <a:ea typeface="微软雅黑" pitchFamily="34" charset="-122"/>
              </a:rPr>
              <a:t>三年改为</a:t>
            </a:r>
            <a:r>
              <a:rPr lang="zh-CN" altLang="zh-CN" b="1" dirty="0" smtClean="0">
                <a:solidFill>
                  <a:schemeClr val="tx1"/>
                </a:solidFill>
                <a:latin typeface="微软雅黑" pitchFamily="34" charset="-122"/>
                <a:ea typeface="微软雅黑" pitchFamily="34" charset="-122"/>
              </a:rPr>
              <a:t>两年</a:t>
            </a:r>
            <a:r>
              <a:rPr lang="zh-CN" altLang="zh-CN" dirty="0" smtClean="0">
                <a:solidFill>
                  <a:schemeClr val="tx1"/>
                </a:solidFill>
                <a:latin typeface="微软雅黑" pitchFamily="34" charset="-122"/>
                <a:ea typeface="微软雅黑" pitchFamily="34" charset="-122"/>
              </a:rPr>
              <a:t>，大部分报表只能保留</a:t>
            </a:r>
            <a:r>
              <a:rPr lang="zh-CN" altLang="zh-CN" b="1" dirty="0" smtClean="0">
                <a:solidFill>
                  <a:schemeClr val="tx1"/>
                </a:solidFill>
                <a:latin typeface="微软雅黑" pitchFamily="34" charset="-122"/>
                <a:ea typeface="微软雅黑" pitchFamily="34" charset="-122"/>
              </a:rPr>
              <a:t>半年</a:t>
            </a:r>
            <a:r>
              <a:rPr lang="zh-CN" altLang="zh-CN" dirty="0" smtClean="0">
                <a:solidFill>
                  <a:schemeClr val="tx1"/>
                </a:solidFill>
                <a:latin typeface="微软雅黑" pitchFamily="34" charset="-122"/>
                <a:ea typeface="微软雅黑" pitchFamily="34" charset="-122"/>
              </a:rPr>
              <a:t>数据，</a:t>
            </a:r>
            <a:r>
              <a:rPr lang="zh-CN" altLang="en-US" dirty="0" smtClean="0">
                <a:solidFill>
                  <a:schemeClr val="tx1"/>
                </a:solidFill>
                <a:latin typeface="微软雅黑" panose="020B0503020204020204" pitchFamily="34" charset="-122"/>
                <a:ea typeface="微软雅黑" panose="020B0503020204020204" pitchFamily="34" charset="-122"/>
              </a:rPr>
              <a:t>分析类数据准备时间为</a:t>
            </a:r>
            <a:r>
              <a:rPr lang="en-US" altLang="zh-CN" dirty="0" smtClean="0">
                <a:solidFill>
                  <a:schemeClr val="tx1"/>
                </a:solidFill>
                <a:latin typeface="微软雅黑" pitchFamily="34" charset="-122"/>
                <a:ea typeface="微软雅黑" pitchFamily="34" charset="-122"/>
              </a:rPr>
              <a:t>6</a:t>
            </a:r>
            <a:r>
              <a:rPr lang="zh-CN" altLang="en-US" dirty="0" smtClean="0">
                <a:solidFill>
                  <a:schemeClr val="tx1"/>
                </a:solidFill>
                <a:latin typeface="微软雅黑" pitchFamily="34" charset="-122"/>
                <a:ea typeface="微软雅黑" pitchFamily="34" charset="-122"/>
              </a:rPr>
              <a:t>小时（每日凌晨</a:t>
            </a:r>
            <a:r>
              <a:rPr lang="en-US" altLang="zh-CN" dirty="0" smtClean="0">
                <a:solidFill>
                  <a:schemeClr val="tx1"/>
                </a:solidFill>
                <a:latin typeface="微软雅黑" pitchFamily="34" charset="-122"/>
                <a:ea typeface="微软雅黑" pitchFamily="34" charset="-122"/>
              </a:rPr>
              <a:t>0-6</a:t>
            </a:r>
            <a:r>
              <a:rPr lang="zh-CN" altLang="en-US" dirty="0" smtClean="0">
                <a:solidFill>
                  <a:schemeClr val="tx1"/>
                </a:solidFill>
                <a:latin typeface="微软雅黑" pitchFamily="34" charset="-122"/>
                <a:ea typeface="微软雅黑" pitchFamily="34" charset="-122"/>
              </a:rPr>
              <a:t>点）增长到目前的</a:t>
            </a:r>
            <a:r>
              <a:rPr lang="en-US" altLang="zh-CN" b="1" dirty="0" smtClean="0">
                <a:solidFill>
                  <a:schemeClr val="tx1"/>
                </a:solidFill>
                <a:latin typeface="微软雅黑" pitchFamily="34" charset="-122"/>
                <a:ea typeface="微软雅黑" pitchFamily="34" charset="-122"/>
              </a:rPr>
              <a:t>11</a:t>
            </a:r>
            <a:r>
              <a:rPr lang="zh-CN" altLang="en-US" b="1" dirty="0" smtClean="0">
                <a:solidFill>
                  <a:schemeClr val="tx1"/>
                </a:solidFill>
                <a:latin typeface="微软雅黑" pitchFamily="34" charset="-122"/>
                <a:ea typeface="微软雅黑" pitchFamily="34" charset="-122"/>
              </a:rPr>
              <a:t>小时</a:t>
            </a:r>
            <a:r>
              <a:rPr lang="zh-CN" altLang="en-US" dirty="0" smtClean="0">
                <a:solidFill>
                  <a:schemeClr val="tx1"/>
                </a:solidFill>
                <a:latin typeface="微软雅黑" pitchFamily="34" charset="-122"/>
                <a:ea typeface="微软雅黑" pitchFamily="34" charset="-122"/>
              </a:rPr>
              <a:t>（</a:t>
            </a:r>
            <a:r>
              <a:rPr lang="en-US" altLang="zh-CN" dirty="0" smtClean="0">
                <a:solidFill>
                  <a:schemeClr val="tx1"/>
                </a:solidFill>
                <a:latin typeface="微软雅黑" pitchFamily="34" charset="-122"/>
                <a:ea typeface="微软雅黑" pitchFamily="34" charset="-122"/>
              </a:rPr>
              <a:t>21-</a:t>
            </a:r>
            <a:r>
              <a:rPr lang="zh-CN" altLang="en-US" dirty="0" smtClean="0">
                <a:solidFill>
                  <a:schemeClr val="tx1"/>
                </a:solidFill>
                <a:latin typeface="微软雅黑" pitchFamily="34" charset="-122"/>
                <a:ea typeface="微软雅黑" pitchFamily="34" charset="-122"/>
              </a:rPr>
              <a:t>次日</a:t>
            </a:r>
            <a:r>
              <a:rPr lang="en-US" altLang="zh-CN" dirty="0" smtClean="0">
                <a:solidFill>
                  <a:schemeClr val="tx1"/>
                </a:solidFill>
                <a:latin typeface="微软雅黑" pitchFamily="34" charset="-122"/>
                <a:ea typeface="微软雅黑" pitchFamily="34" charset="-122"/>
              </a:rPr>
              <a:t>8</a:t>
            </a:r>
            <a:r>
              <a:rPr lang="zh-CN" altLang="en-US" dirty="0" smtClean="0">
                <a:solidFill>
                  <a:schemeClr val="tx1"/>
                </a:solidFill>
                <a:latin typeface="微软雅黑" pitchFamily="34" charset="-122"/>
                <a:ea typeface="微软雅黑" pitchFamily="34" charset="-122"/>
              </a:rPr>
              <a:t>点）</a:t>
            </a:r>
            <a:endParaRPr lang="zh-CN" altLang="zh-CN" dirty="0">
              <a:solidFill>
                <a:schemeClr val="tx1"/>
              </a:solidFill>
              <a:latin typeface="微软雅黑" pitchFamily="34" charset="-122"/>
              <a:ea typeface="微软雅黑" pitchFamily="34" charset="-122"/>
            </a:endParaRPr>
          </a:p>
        </p:txBody>
      </p:sp>
      <p:sp>
        <p:nvSpPr>
          <p:cNvPr id="26" name="矩形 25"/>
          <p:cNvSpPr/>
          <p:nvPr/>
        </p:nvSpPr>
        <p:spPr>
          <a:xfrm>
            <a:off x="495869" y="3861481"/>
            <a:ext cx="3257266" cy="1754326"/>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Font typeface="Wingdings" pitchFamily="2" charset="2"/>
              <a:buChar char="l"/>
            </a:pPr>
            <a:r>
              <a:rPr lang="zh-CN" altLang="en-US" b="1" dirty="0" smtClean="0">
                <a:solidFill>
                  <a:schemeClr val="tx1"/>
                </a:solidFill>
                <a:latin typeface="微软雅黑" pitchFamily="34" charset="-122"/>
                <a:ea typeface="微软雅黑" pitchFamily="34" charset="-122"/>
              </a:rPr>
              <a:t>处理性能不足</a:t>
            </a:r>
            <a:r>
              <a:rPr lang="zh-CN" altLang="zh-CN" b="1"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业务高峰期</a:t>
            </a:r>
            <a:r>
              <a:rPr lang="zh-CN" altLang="zh-CN" dirty="0" smtClean="0">
                <a:solidFill>
                  <a:schemeClr val="tx1"/>
                </a:solidFill>
                <a:latin typeface="微软雅黑" pitchFamily="34" charset="-122"/>
                <a:ea typeface="微软雅黑" pitchFamily="34" charset="-122"/>
              </a:rPr>
              <a:t>靠停止工作时间生产数据加载和部分应用来保证邮件查询以及报表查询</a:t>
            </a:r>
            <a:r>
              <a:rPr lang="zh-CN" altLang="en-US" dirty="0" smtClean="0">
                <a:solidFill>
                  <a:schemeClr val="tx1"/>
                </a:solidFill>
                <a:latin typeface="微软雅黑" pitchFamily="34" charset="-122"/>
                <a:ea typeface="微软雅黑" pitchFamily="34" charset="-122"/>
              </a:rPr>
              <a:t>；</a:t>
            </a:r>
            <a:endParaRPr lang="zh-CN" altLang="zh-CN" dirty="0">
              <a:solidFill>
                <a:schemeClr val="tx1"/>
              </a:solidFill>
              <a:latin typeface="微软雅黑" pitchFamily="34" charset="-122"/>
              <a:ea typeface="微软雅黑" pitchFamily="34" charset="-122"/>
            </a:endParaRPr>
          </a:p>
        </p:txBody>
      </p:sp>
      <p:sp>
        <p:nvSpPr>
          <p:cNvPr id="27" name="矩形 26"/>
          <p:cNvSpPr/>
          <p:nvPr/>
        </p:nvSpPr>
        <p:spPr>
          <a:xfrm rot="3579654">
            <a:off x="5738183" y="3324650"/>
            <a:ext cx="2262158" cy="458908"/>
          </a:xfrm>
          <a:prstGeom prst="rect">
            <a:avLst/>
          </a:prstGeom>
        </p:spPr>
        <p:txBody>
          <a:bodyPr wrap="none">
            <a:spAutoFit/>
          </a:bodyPr>
          <a:lstStyle/>
          <a:p>
            <a:pPr>
              <a:lnSpc>
                <a:spcPct val="150000"/>
              </a:lnSpc>
            </a:pPr>
            <a:r>
              <a:rPr lang="zh-CN" altLang="en-US" b="1" dirty="0" smtClean="0">
                <a:solidFill>
                  <a:schemeClr val="tx1"/>
                </a:solidFill>
                <a:latin typeface="微软雅黑" pitchFamily="34" charset="-122"/>
                <a:ea typeface="微软雅黑" pitchFamily="34" charset="-122"/>
              </a:rPr>
              <a:t>大数据技术日趋成熟</a:t>
            </a:r>
            <a:endParaRPr lang="en-US" altLang="zh-CN" b="1" dirty="0" smtClean="0">
              <a:solidFill>
                <a:schemeClr val="tx1"/>
              </a:solidFill>
              <a:latin typeface="微软雅黑" pitchFamily="34" charset="-122"/>
              <a:ea typeface="微软雅黑" pitchFamily="34" charset="-122"/>
            </a:endParaRPr>
          </a:p>
        </p:txBody>
      </p:sp>
      <p:sp>
        <p:nvSpPr>
          <p:cNvPr id="28" name="矩形 27"/>
          <p:cNvSpPr/>
          <p:nvPr/>
        </p:nvSpPr>
        <p:spPr>
          <a:xfrm>
            <a:off x="3514296" y="5807005"/>
            <a:ext cx="6096000" cy="646331"/>
          </a:xfrm>
          <a:prstGeom prst="rect">
            <a:avLst/>
          </a:prstGeom>
        </p:spPr>
        <p:txBody>
          <a:bodyPr>
            <a:spAutoFit/>
          </a:bodyPr>
          <a:lstStyle/>
          <a:p>
            <a:pPr>
              <a:buFont typeface="Wingdings" pitchFamily="2" charset="2"/>
              <a:buChar char="l"/>
            </a:pPr>
            <a:r>
              <a:rPr lang="en-US" altLang="zh-CN" dirty="0" smtClean="0">
                <a:solidFill>
                  <a:schemeClr val="tx1"/>
                </a:solidFill>
                <a:latin typeface="微软雅黑" panose="020B0503020204020204" pitchFamily="34" charset="-122"/>
                <a:ea typeface="微软雅黑" panose="020B0503020204020204" pitchFamily="34" charset="-122"/>
              </a:rPr>
              <a:t>  TD</a:t>
            </a:r>
            <a:r>
              <a:rPr lang="zh-CN" altLang="en-US" dirty="0" smtClean="0">
                <a:solidFill>
                  <a:schemeClr val="tx1"/>
                </a:solidFill>
                <a:latin typeface="微软雅黑" panose="020B0503020204020204" pitchFamily="34" charset="-122"/>
                <a:ea typeface="微软雅黑" panose="020B0503020204020204" pitchFamily="34" charset="-122"/>
              </a:rPr>
              <a:t>节点扩充、存储扩容的费用成本高，</a:t>
            </a:r>
            <a:r>
              <a:rPr lang="en-US" altLang="zh-CN" dirty="0" smtClean="0">
                <a:solidFill>
                  <a:schemeClr val="tx1"/>
                </a:solidFill>
                <a:latin typeface="微软雅黑" panose="020B0503020204020204" pitchFamily="34" charset="-122"/>
                <a:ea typeface="微软雅黑" panose="020B0503020204020204" pitchFamily="34" charset="-122"/>
              </a:rPr>
              <a:t/>
            </a:r>
            <a:br>
              <a:rPr lang="en-US" altLang="zh-CN" dirty="0" smtClean="0">
                <a:solidFill>
                  <a:schemeClr val="tx1"/>
                </a:solidFill>
                <a:latin typeface="微软雅黑" panose="020B0503020204020204" pitchFamily="34" charset="-122"/>
                <a:ea typeface="微软雅黑" panose="020B0503020204020204" pitchFamily="34" charset="-122"/>
              </a:rPr>
            </a:b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资源受限已不能满足业务快速发展的需要</a:t>
            </a:r>
            <a:endParaRPr lang="zh-CN" altLang="en-US" dirty="0">
              <a:solidFill>
                <a:schemeClr val="tx1"/>
              </a:solidFill>
            </a:endParaRPr>
          </a:p>
        </p:txBody>
      </p:sp>
      <p:sp>
        <p:nvSpPr>
          <p:cNvPr id="29" name="矩形 28"/>
          <p:cNvSpPr/>
          <p:nvPr/>
        </p:nvSpPr>
        <p:spPr>
          <a:xfrm>
            <a:off x="7510815" y="2859616"/>
            <a:ext cx="4198963" cy="874407"/>
          </a:xfrm>
          <a:prstGeom prst="rect">
            <a:avLst/>
          </a:prstGeom>
        </p:spPr>
        <p:txBody>
          <a:bodyPr wrap="square">
            <a:spAutoFit/>
          </a:bodyPr>
          <a:lstStyle/>
          <a:p>
            <a:pPr marL="273050" indent="-273050">
              <a:lnSpc>
                <a:spcPct val="150000"/>
              </a:lnSpc>
              <a:buFont typeface="Wingdings" pitchFamily="2" charset="2"/>
              <a:buChar char="l"/>
            </a:pPr>
            <a:r>
              <a:rPr lang="zh-CN" altLang="en-US" dirty="0" smtClean="0">
                <a:solidFill>
                  <a:schemeClr val="tx1"/>
                </a:solidFill>
                <a:latin typeface="微软雅黑" pitchFamily="34" charset="-122"/>
                <a:ea typeface="微软雅黑" pitchFamily="34" charset="-122"/>
              </a:rPr>
              <a:t>现有架构无法提供海量非结构化数据的统一存储管理</a:t>
            </a:r>
            <a:endParaRPr lang="zh-CN" altLang="en-US" dirty="0">
              <a:solidFill>
                <a:schemeClr val="tx1"/>
              </a:solidFill>
              <a:latin typeface="微软雅黑" pitchFamily="34" charset="-122"/>
              <a:ea typeface="微软雅黑" pitchFamily="34" charset="-122"/>
            </a:endParaRPr>
          </a:p>
        </p:txBody>
      </p:sp>
      <p:sp>
        <p:nvSpPr>
          <p:cNvPr id="30" name="矩形 29"/>
          <p:cNvSpPr/>
          <p:nvPr/>
        </p:nvSpPr>
        <p:spPr>
          <a:xfrm>
            <a:off x="6514528" y="1201966"/>
            <a:ext cx="5099714" cy="1338828"/>
          </a:xfrm>
          <a:prstGeom prst="rect">
            <a:avLst/>
          </a:prstGeom>
        </p:spPr>
        <p:txBody>
          <a:bodyPr wrap="square">
            <a:spAutoFit/>
          </a:bodyPr>
          <a:lstStyle/>
          <a:p>
            <a:pPr marL="342900" indent="-342900" eaLnBrk="1" hangingPunct="1">
              <a:lnSpc>
                <a:spcPct val="150000"/>
              </a:lnSpc>
              <a:buFont typeface="Wingdings" pitchFamily="2" charset="2"/>
              <a:buChar char="l"/>
            </a:pPr>
            <a:r>
              <a:rPr lang="zh-CN" altLang="en-US" dirty="0" smtClean="0">
                <a:solidFill>
                  <a:schemeClr val="tx1"/>
                </a:solidFill>
                <a:latin typeface="微软雅黑" pitchFamily="34" charset="-122"/>
                <a:ea typeface="微软雅黑" pitchFamily="34" charset="-122"/>
              </a:rPr>
              <a:t>为实现快速加载而设计的数据模型，在做批量计算处理时需做大表关联操作，资源消耗大、运行时间长；</a:t>
            </a:r>
            <a:endParaRPr lang="zh-CN" altLang="en-US" dirty="0">
              <a:solidFill>
                <a:schemeClr val="tx1"/>
              </a:solidFill>
              <a:latin typeface="微软雅黑" pitchFamily="34" charset="-122"/>
              <a:ea typeface="微软雅黑" pitchFamily="34" charset="-122"/>
            </a:endParaRPr>
          </a:p>
        </p:txBody>
      </p:sp>
      <p:sp>
        <p:nvSpPr>
          <p:cNvPr id="31" name="圆角矩形 30"/>
          <p:cNvSpPr/>
          <p:nvPr/>
        </p:nvSpPr>
        <p:spPr bwMode="auto">
          <a:xfrm>
            <a:off x="241382" y="1029566"/>
            <a:ext cx="11709236" cy="5423770"/>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7379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11504" y="1245354"/>
            <a:ext cx="10955204" cy="435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buClr>
                <a:srgbClr val="990000"/>
              </a:buClr>
              <a:buFont typeface="Wingdings" panose="05000000000000000000" pitchFamily="2" charset="2"/>
              <a:buChar char="n"/>
            </a:pPr>
            <a:r>
              <a:rPr lang="zh-CN" altLang="en-US" sz="1866" dirty="0">
                <a:latin typeface="微软雅黑" panose="020B0503020204020204" pitchFamily="34" charset="-122"/>
                <a:ea typeface="微软雅黑" panose="020B0503020204020204" pitchFamily="34" charset="-122"/>
              </a:rPr>
              <a:t> </a:t>
            </a:r>
            <a:r>
              <a:rPr lang="zh-CN" altLang="en-US" sz="1866" b="1" dirty="0">
                <a:latin typeface="微软雅黑" panose="020B0503020204020204" pitchFamily="34" charset="-122"/>
                <a:ea typeface="微软雅黑" panose="020B0503020204020204" pitchFamily="34" charset="-122"/>
              </a:rPr>
              <a:t>生产数据加载：</a:t>
            </a:r>
            <a:endParaRPr lang="en-US" altLang="zh-CN" sz="1866" b="1" dirty="0">
              <a:latin typeface="微软雅黑" panose="020B0503020204020204" pitchFamily="34" charset="-122"/>
              <a:ea typeface="微软雅黑" panose="020B0503020204020204" pitchFamily="34" charset="-122"/>
            </a:endParaRPr>
          </a:p>
          <a:p>
            <a:pPr eaLnBrk="1" hangingPunct="1">
              <a:lnSpc>
                <a:spcPct val="135000"/>
              </a:lnSpc>
              <a:buClr>
                <a:srgbClr val="990000"/>
              </a:buClr>
            </a:pPr>
            <a:r>
              <a:rPr lang="en-US" altLang="zh-CN" sz="1866" b="1" dirty="0">
                <a:solidFill>
                  <a:srgbClr val="FF0000"/>
                </a:solidFill>
                <a:latin typeface="微软雅黑" panose="020B0503020204020204" pitchFamily="34" charset="-122"/>
                <a:ea typeface="微软雅黑" panose="020B0503020204020204" pitchFamily="34" charset="-122"/>
              </a:rPr>
              <a:t>  </a:t>
            </a:r>
            <a:r>
              <a:rPr lang="zh-CN" altLang="en-US" sz="1866" b="1" dirty="0">
                <a:solidFill>
                  <a:srgbClr val="FF0000"/>
                </a:solidFill>
                <a:latin typeface="微软雅黑" panose="020B0503020204020204" pitchFamily="34" charset="-122"/>
                <a:ea typeface="微软雅黑" panose="020B0503020204020204" pitchFamily="34" charset="-122"/>
              </a:rPr>
              <a:t>上百个</a:t>
            </a:r>
            <a:r>
              <a:rPr lang="zh-CN" altLang="en-US" sz="1866" dirty="0">
                <a:latin typeface="微软雅黑" panose="020B0503020204020204" pitchFamily="34" charset="-122"/>
                <a:ea typeface="微软雅黑" panose="020B0503020204020204" pitchFamily="34" charset="-122"/>
              </a:rPr>
              <a:t>数据加载接口，有</a:t>
            </a:r>
            <a:r>
              <a:rPr lang="en-US" altLang="zh-CN" sz="1866" dirty="0">
                <a:latin typeface="微软雅黑" panose="020B0503020204020204" pitchFamily="34" charset="-122"/>
                <a:ea typeface="微软雅黑" panose="020B0503020204020204" pitchFamily="34" charset="-122"/>
              </a:rPr>
              <a:t>5</a:t>
            </a:r>
            <a:r>
              <a:rPr lang="zh-CN" altLang="en-US" sz="1866" dirty="0">
                <a:latin typeface="微软雅黑" panose="020B0503020204020204" pitchFamily="34" charset="-122"/>
                <a:ea typeface="微软雅黑" panose="020B0503020204020204" pitchFamily="34" charset="-122"/>
              </a:rPr>
              <a:t>个接口每天加载</a:t>
            </a:r>
            <a:r>
              <a:rPr lang="zh-CN" altLang="en-US" sz="1866" b="1" dirty="0">
                <a:solidFill>
                  <a:srgbClr val="FF0000"/>
                </a:solidFill>
                <a:latin typeface="微软雅黑" panose="020B0503020204020204" pitchFamily="34" charset="-122"/>
                <a:ea typeface="微软雅黑" panose="020B0503020204020204" pitchFamily="34" charset="-122"/>
              </a:rPr>
              <a:t>超千万</a:t>
            </a:r>
            <a:r>
              <a:rPr lang="zh-CN" altLang="en-US" sz="1866" dirty="0">
                <a:latin typeface="微软雅黑" panose="020B0503020204020204" pitchFamily="34" charset="-122"/>
                <a:ea typeface="微软雅黑" panose="020B0503020204020204" pitchFamily="34" charset="-122"/>
              </a:rPr>
              <a:t>条记录；</a:t>
            </a:r>
          </a:p>
          <a:p>
            <a:pPr eaLnBrk="1" hangingPunct="1">
              <a:lnSpc>
                <a:spcPct val="135000"/>
              </a:lnSpc>
            </a:pPr>
            <a:endParaRPr lang="zh-CN" altLang="en-US" sz="1866" dirty="0">
              <a:latin typeface="微软雅黑" panose="020B0503020204020204" pitchFamily="34" charset="-122"/>
              <a:ea typeface="微软雅黑" panose="020B0503020204020204" pitchFamily="34" charset="-122"/>
            </a:endParaRPr>
          </a:p>
          <a:p>
            <a:pPr eaLnBrk="1" hangingPunct="1">
              <a:lnSpc>
                <a:spcPct val="135000"/>
              </a:lnSpc>
              <a:buClr>
                <a:srgbClr val="990000"/>
              </a:buClr>
              <a:buFont typeface="Wingdings" panose="05000000000000000000" pitchFamily="2" charset="2"/>
              <a:buChar char="n"/>
            </a:pPr>
            <a:r>
              <a:rPr lang="zh-CN" altLang="en-US" sz="1866" dirty="0">
                <a:latin typeface="微软雅黑" panose="020B0503020204020204" pitchFamily="34" charset="-122"/>
                <a:ea typeface="微软雅黑" panose="020B0503020204020204" pitchFamily="34" charset="-122"/>
              </a:rPr>
              <a:t> </a:t>
            </a:r>
            <a:r>
              <a:rPr lang="zh-CN" altLang="en-US" sz="1866" b="1" dirty="0">
                <a:latin typeface="微软雅黑" panose="020B0503020204020204" pitchFamily="34" charset="-122"/>
                <a:ea typeface="微软雅黑" panose="020B0503020204020204" pitchFamily="34" charset="-122"/>
              </a:rPr>
              <a:t>分析处理类应用：</a:t>
            </a:r>
          </a:p>
          <a:p>
            <a:pPr eaLnBrk="1" hangingPunct="1">
              <a:lnSpc>
                <a:spcPct val="135000"/>
              </a:lnSpc>
            </a:pPr>
            <a:r>
              <a:rPr lang="zh-CN" altLang="en-US" sz="1866" dirty="0">
                <a:latin typeface="微软雅黑" panose="020B0503020204020204" pitchFamily="34" charset="-122"/>
                <a:ea typeface="微软雅黑" panose="020B0503020204020204" pitchFamily="34" charset="-122"/>
              </a:rPr>
              <a:t>   </a:t>
            </a:r>
            <a:r>
              <a:rPr lang="en-US" altLang="zh-CN" sz="1866" dirty="0">
                <a:latin typeface="微软雅黑" panose="020B0503020204020204" pitchFamily="34" charset="-122"/>
                <a:ea typeface="微软雅黑" panose="020B0503020204020204" pitchFamily="34" charset="-122"/>
              </a:rPr>
              <a:t>1</a:t>
            </a:r>
            <a:r>
              <a:rPr lang="zh-CN" altLang="en-US" sz="1866" dirty="0">
                <a:latin typeface="微软雅黑" panose="020B0503020204020204" pitchFamily="34" charset="-122"/>
                <a:ea typeface="微软雅黑" panose="020B0503020204020204" pitchFamily="34" charset="-122"/>
              </a:rPr>
              <a:t>、</a:t>
            </a:r>
            <a:r>
              <a:rPr lang="zh-CN" altLang="en-US" sz="1866" b="1" dirty="0">
                <a:latin typeface="微软雅黑" panose="020B0503020204020204" pitchFamily="34" charset="-122"/>
                <a:ea typeface="微软雅黑" panose="020B0503020204020204" pitchFamily="34" charset="-122"/>
              </a:rPr>
              <a:t>报表类：</a:t>
            </a:r>
            <a:r>
              <a:rPr lang="zh-CN" altLang="en-US" sz="1866" dirty="0">
                <a:latin typeface="微软雅黑" panose="020B0503020204020204" pitchFamily="34" charset="-122"/>
                <a:ea typeface="微软雅黑" panose="020B0503020204020204" pitchFamily="34" charset="-122"/>
              </a:rPr>
              <a:t>经营分析、运营监控、时限监控等，报表近</a:t>
            </a:r>
            <a:r>
              <a:rPr lang="en-US" altLang="zh-CN" sz="1866" b="1" dirty="0">
                <a:solidFill>
                  <a:srgbClr val="FF0000"/>
                </a:solidFill>
                <a:latin typeface="微软雅黑" panose="020B0503020204020204" pitchFamily="34" charset="-122"/>
                <a:ea typeface="微软雅黑" panose="020B0503020204020204" pitchFamily="34" charset="-122"/>
              </a:rPr>
              <a:t>500</a:t>
            </a:r>
            <a:r>
              <a:rPr lang="zh-CN" altLang="en-US" sz="1866" dirty="0">
                <a:solidFill>
                  <a:srgbClr val="FF0000"/>
                </a:solidFill>
                <a:latin typeface="微软雅黑" panose="020B0503020204020204" pitchFamily="34" charset="-122"/>
                <a:ea typeface="微软雅黑" panose="020B0503020204020204" pitchFamily="34" charset="-122"/>
              </a:rPr>
              <a:t>个</a:t>
            </a:r>
            <a:r>
              <a:rPr lang="zh-CN" altLang="en-US" sz="1866" dirty="0">
                <a:latin typeface="微软雅黑" panose="020B0503020204020204" pitchFamily="34" charset="-122"/>
                <a:ea typeface="微软雅黑" panose="020B0503020204020204" pitchFamily="34" charset="-122"/>
              </a:rPr>
              <a:t>；</a:t>
            </a:r>
          </a:p>
          <a:p>
            <a:pPr eaLnBrk="1" hangingPunct="1">
              <a:lnSpc>
                <a:spcPct val="135000"/>
              </a:lnSpc>
            </a:pPr>
            <a:r>
              <a:rPr lang="en-US" altLang="zh-CN" sz="1866" dirty="0">
                <a:latin typeface="微软雅黑" panose="020B0503020204020204" pitchFamily="34" charset="-122"/>
                <a:ea typeface="微软雅黑" panose="020B0503020204020204" pitchFamily="34" charset="-122"/>
              </a:rPr>
              <a:t>   2</a:t>
            </a:r>
            <a:r>
              <a:rPr lang="zh-CN" altLang="en-US" sz="1866" dirty="0">
                <a:latin typeface="微软雅黑" panose="020B0503020204020204" pitchFamily="34" charset="-122"/>
                <a:ea typeface="微软雅黑" panose="020B0503020204020204" pitchFamily="34" charset="-122"/>
              </a:rPr>
              <a:t>、</a:t>
            </a:r>
            <a:r>
              <a:rPr lang="zh-CN" altLang="en-US" sz="1866" b="1" dirty="0">
                <a:latin typeface="微软雅黑" panose="020B0503020204020204" pitchFamily="34" charset="-122"/>
                <a:ea typeface="微软雅黑" panose="020B0503020204020204" pitchFamily="34" charset="-122"/>
              </a:rPr>
              <a:t>结算类：</a:t>
            </a:r>
            <a:r>
              <a:rPr lang="zh-CN" altLang="en-US" sz="1866" dirty="0">
                <a:latin typeface="微软雅黑" panose="020B0503020204020204" pitchFamily="34" charset="-122"/>
                <a:ea typeface="微软雅黑" panose="020B0503020204020204" pitchFamily="34" charset="-122"/>
              </a:rPr>
              <a:t>代收货款、收件人付费等结算处理及前端页面查询；</a:t>
            </a:r>
          </a:p>
          <a:p>
            <a:pPr eaLnBrk="1" hangingPunct="1">
              <a:lnSpc>
                <a:spcPct val="135000"/>
              </a:lnSpc>
            </a:pPr>
            <a:endParaRPr lang="zh-CN" altLang="en-US" sz="1866" dirty="0">
              <a:latin typeface="微软雅黑" panose="020B0503020204020204" pitchFamily="34" charset="-122"/>
              <a:ea typeface="微软雅黑" panose="020B0503020204020204" pitchFamily="34" charset="-122"/>
            </a:endParaRPr>
          </a:p>
          <a:p>
            <a:pPr eaLnBrk="1" hangingPunct="1">
              <a:lnSpc>
                <a:spcPct val="135000"/>
              </a:lnSpc>
              <a:buClr>
                <a:srgbClr val="990000"/>
              </a:buClr>
              <a:buFont typeface="Wingdings" panose="05000000000000000000" pitchFamily="2" charset="2"/>
              <a:buChar char="n"/>
            </a:pPr>
            <a:r>
              <a:rPr lang="zh-CN" altLang="en-US" sz="1866" b="1" dirty="0">
                <a:latin typeface="微软雅黑" panose="020B0503020204020204" pitchFamily="34" charset="-122"/>
                <a:ea typeface="微软雅黑" panose="020B0503020204020204" pitchFamily="34" charset="-122"/>
              </a:rPr>
              <a:t> 交易处理应用：</a:t>
            </a:r>
          </a:p>
          <a:p>
            <a:pPr eaLnBrk="1" hangingPunct="1">
              <a:lnSpc>
                <a:spcPct val="135000"/>
              </a:lnSpc>
            </a:pPr>
            <a:r>
              <a:rPr lang="zh-CN" altLang="en-US" sz="1866" dirty="0">
                <a:latin typeface="微软雅黑" panose="020B0503020204020204" pitchFamily="34" charset="-122"/>
                <a:ea typeface="微软雅黑" panose="020B0503020204020204" pitchFamily="34" charset="-122"/>
              </a:rPr>
              <a:t>   </a:t>
            </a:r>
            <a:r>
              <a:rPr lang="en-US" altLang="zh-CN" sz="1866" dirty="0">
                <a:latin typeface="微软雅黑" panose="020B0503020204020204" pitchFamily="34" charset="-122"/>
                <a:ea typeface="微软雅黑" panose="020B0503020204020204" pitchFamily="34" charset="-122"/>
              </a:rPr>
              <a:t>1</a:t>
            </a:r>
            <a:r>
              <a:rPr lang="zh-CN" altLang="en-US" sz="1866" dirty="0">
                <a:latin typeface="微软雅黑" panose="020B0503020204020204" pitchFamily="34" charset="-122"/>
                <a:ea typeface="微软雅黑" panose="020B0503020204020204" pitchFamily="34" charset="-122"/>
              </a:rPr>
              <a:t>、</a:t>
            </a:r>
            <a:r>
              <a:rPr lang="zh-CN" altLang="en-US" sz="1866" b="1" dirty="0">
                <a:latin typeface="微软雅黑" panose="020B0503020204020204" pitchFamily="34" charset="-122"/>
                <a:ea typeface="微软雅黑" panose="020B0503020204020204" pitchFamily="34" charset="-122"/>
              </a:rPr>
              <a:t>交互类应用：</a:t>
            </a:r>
            <a:r>
              <a:rPr lang="zh-CN" altLang="en-US" sz="1866" dirty="0">
                <a:latin typeface="微软雅黑" panose="020B0503020204020204" pitchFamily="34" charset="-122"/>
                <a:ea typeface="微软雅黑" panose="020B0503020204020204" pitchFamily="34" charset="-122"/>
              </a:rPr>
              <a:t>代收货款、苹果、国际账务等应用事务处理；</a:t>
            </a:r>
            <a:endParaRPr lang="en-US" altLang="zh-CN" sz="1866" dirty="0">
              <a:latin typeface="微软雅黑" panose="020B0503020204020204" pitchFamily="34" charset="-122"/>
              <a:ea typeface="微软雅黑" panose="020B0503020204020204" pitchFamily="34" charset="-122"/>
            </a:endParaRPr>
          </a:p>
          <a:p>
            <a:pPr eaLnBrk="1" hangingPunct="1">
              <a:lnSpc>
                <a:spcPct val="135000"/>
              </a:lnSpc>
            </a:pPr>
            <a:r>
              <a:rPr lang="en-US" altLang="zh-CN" sz="1866" dirty="0">
                <a:latin typeface="微软雅黑" panose="020B0503020204020204" pitchFamily="34" charset="-122"/>
                <a:ea typeface="微软雅黑" panose="020B0503020204020204" pitchFamily="34" charset="-122"/>
              </a:rPr>
              <a:t>   2</a:t>
            </a:r>
            <a:r>
              <a:rPr lang="zh-CN" altLang="en-US" sz="1866" dirty="0">
                <a:latin typeface="微软雅黑" panose="020B0503020204020204" pitchFamily="34" charset="-122"/>
                <a:ea typeface="微软雅黑" panose="020B0503020204020204" pitchFamily="34" charset="-122"/>
              </a:rPr>
              <a:t>、</a:t>
            </a:r>
            <a:r>
              <a:rPr lang="zh-CN" altLang="en-US" sz="1866" b="1" dirty="0">
                <a:latin typeface="微软雅黑" panose="020B0503020204020204" pitchFamily="34" charset="-122"/>
                <a:ea typeface="微软雅黑" panose="020B0503020204020204" pitchFamily="34" charset="-122"/>
              </a:rPr>
              <a:t>即席查询：</a:t>
            </a:r>
            <a:r>
              <a:rPr lang="zh-CN" altLang="en-US" sz="1866" dirty="0">
                <a:latin typeface="微软雅黑" panose="020B0503020204020204" pitchFamily="34" charset="-122"/>
                <a:ea typeface="微软雅黑" panose="020B0503020204020204" pitchFamily="34" charset="-122"/>
              </a:rPr>
              <a:t>主要包括邮件、总包相关各环节信息查询；</a:t>
            </a:r>
          </a:p>
          <a:p>
            <a:pPr eaLnBrk="1" hangingPunct="1">
              <a:lnSpc>
                <a:spcPct val="135000"/>
              </a:lnSpc>
            </a:pPr>
            <a:r>
              <a:rPr lang="zh-CN" altLang="en-US" sz="1866" dirty="0">
                <a:latin typeface="微软雅黑" panose="020B0503020204020204" pitchFamily="34" charset="-122"/>
                <a:ea typeface="微软雅黑" panose="020B0503020204020204" pitchFamily="34" charset="-122"/>
              </a:rPr>
              <a:t>            全天均有查询，日均查询量</a:t>
            </a:r>
            <a:r>
              <a:rPr lang="en-US" altLang="zh-CN" sz="1866" b="1" dirty="0">
                <a:solidFill>
                  <a:srgbClr val="FF0000"/>
                </a:solidFill>
                <a:latin typeface="微软雅黑" panose="020B0503020204020204" pitchFamily="34" charset="-122"/>
                <a:ea typeface="微软雅黑" panose="020B0503020204020204" pitchFamily="34" charset="-122"/>
              </a:rPr>
              <a:t>550</a:t>
            </a:r>
            <a:r>
              <a:rPr lang="zh-CN" altLang="en-US" sz="1866" b="1" dirty="0">
                <a:solidFill>
                  <a:srgbClr val="FF0000"/>
                </a:solidFill>
                <a:latin typeface="微软雅黑" panose="020B0503020204020204" pitchFamily="34" charset="-122"/>
                <a:ea typeface="微软雅黑" panose="020B0503020204020204" pitchFamily="34" charset="-122"/>
              </a:rPr>
              <a:t>万</a:t>
            </a:r>
            <a:r>
              <a:rPr lang="zh-CN" altLang="en-US" sz="1866" dirty="0">
                <a:latin typeface="微软雅黑" panose="020B0503020204020204" pitchFamily="34" charset="-122"/>
                <a:ea typeface="微软雅黑" panose="020B0503020204020204" pitchFamily="34" charset="-122"/>
              </a:rPr>
              <a:t>左右，峰值</a:t>
            </a:r>
            <a:r>
              <a:rPr lang="en-US" altLang="zh-CN" sz="1866" dirty="0">
                <a:latin typeface="微软雅黑" panose="020B0503020204020204" pitchFamily="34" charset="-122"/>
                <a:ea typeface="微软雅黑" panose="020B0503020204020204" pitchFamily="34" charset="-122"/>
              </a:rPr>
              <a:t>30</a:t>
            </a:r>
            <a:r>
              <a:rPr lang="zh-CN" altLang="en-US" sz="1866" dirty="0">
                <a:latin typeface="微软雅黑" panose="020B0503020204020204" pitchFamily="34" charset="-122"/>
                <a:ea typeface="微软雅黑" panose="020B0503020204020204" pitchFamily="34" charset="-122"/>
              </a:rPr>
              <a:t>万</a:t>
            </a:r>
            <a:r>
              <a:rPr lang="en-US" altLang="zh-CN" sz="1866" dirty="0">
                <a:latin typeface="微软雅黑" panose="020B0503020204020204" pitchFamily="34" charset="-122"/>
                <a:ea typeface="微软雅黑" panose="020B0503020204020204" pitchFamily="34" charset="-122"/>
              </a:rPr>
              <a:t>/</a:t>
            </a:r>
            <a:r>
              <a:rPr lang="zh-CN" altLang="en-US" sz="1866" dirty="0">
                <a:latin typeface="微软雅黑" panose="020B0503020204020204" pitchFamily="34" charset="-122"/>
                <a:ea typeface="微软雅黑" panose="020B0503020204020204" pitchFamily="34" charset="-122"/>
              </a:rPr>
              <a:t>小时。</a:t>
            </a:r>
          </a:p>
        </p:txBody>
      </p:sp>
      <p:sp>
        <p:nvSpPr>
          <p:cNvPr id="3" name="圆角矩形 2"/>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
        <p:nvSpPr>
          <p:cNvPr id="5"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a:solidFill>
                  <a:srgbClr val="FFFFFF"/>
                </a:solidFill>
                <a:latin typeface="微软雅黑" panose="020B0503020204020204" pitchFamily="34" charset="-122"/>
                <a:ea typeface="微软雅黑" panose="020B0503020204020204" pitchFamily="34" charset="-122"/>
              </a:rPr>
              <a:t>建设内容</a:t>
            </a:r>
          </a:p>
        </p:txBody>
      </p:sp>
    </p:spTree>
    <p:extLst>
      <p:ext uri="{BB962C8B-B14F-4D97-AF65-F5344CB8AC3E}">
        <p14:creationId xmlns:p14="http://schemas.microsoft.com/office/powerpoint/2010/main" val="4109821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a:solidFill>
                  <a:srgbClr val="FFFFFF"/>
                </a:solidFill>
                <a:latin typeface="微软雅黑" panose="020B0503020204020204" pitchFamily="34" charset="-122"/>
                <a:ea typeface="微软雅黑" panose="020B0503020204020204" pitchFamily="34" charset="-122"/>
              </a:rPr>
              <a:t>新数据平台的建设目标</a:t>
            </a:r>
          </a:p>
        </p:txBody>
      </p:sp>
      <p:sp>
        <p:nvSpPr>
          <p:cNvPr id="49" name="Rectangle 3"/>
          <p:cNvSpPr/>
          <p:nvPr/>
        </p:nvSpPr>
        <p:spPr>
          <a:xfrm>
            <a:off x="2233141" y="1242725"/>
            <a:ext cx="8958023" cy="7832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Chevron 2"/>
          <p:cNvSpPr/>
          <p:nvPr/>
        </p:nvSpPr>
        <p:spPr>
          <a:xfrm>
            <a:off x="685800" y="1242725"/>
            <a:ext cx="2740442" cy="783261"/>
          </a:xfrm>
          <a:prstGeom prst="chevron">
            <a:avLst>
              <a:gd name="adj" fmla="val 28906"/>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
          <p:cNvSpPr/>
          <p:nvPr/>
        </p:nvSpPr>
        <p:spPr>
          <a:xfrm>
            <a:off x="2233141" y="2232288"/>
            <a:ext cx="8958023" cy="82104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Chevron 6"/>
          <p:cNvSpPr/>
          <p:nvPr/>
        </p:nvSpPr>
        <p:spPr>
          <a:xfrm>
            <a:off x="685800" y="2232287"/>
            <a:ext cx="2740442" cy="842895"/>
          </a:xfrm>
          <a:prstGeom prst="chevron">
            <a:avLst>
              <a:gd name="adj" fmla="val 28906"/>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7"/>
          <p:cNvSpPr/>
          <p:nvPr/>
        </p:nvSpPr>
        <p:spPr>
          <a:xfrm>
            <a:off x="2233141" y="3305944"/>
            <a:ext cx="8958023" cy="7832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Chevron 8"/>
          <p:cNvSpPr/>
          <p:nvPr/>
        </p:nvSpPr>
        <p:spPr>
          <a:xfrm>
            <a:off x="685800" y="3305944"/>
            <a:ext cx="2740442" cy="783261"/>
          </a:xfrm>
          <a:prstGeom prst="chevron">
            <a:avLst>
              <a:gd name="adj" fmla="val 28906"/>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9"/>
          <p:cNvSpPr/>
          <p:nvPr/>
        </p:nvSpPr>
        <p:spPr>
          <a:xfrm>
            <a:off x="1009934" y="1361700"/>
            <a:ext cx="2129051" cy="461665"/>
          </a:xfrm>
          <a:prstGeom prst="rect">
            <a:avLst/>
          </a:prstGeom>
        </p:spPr>
        <p:txBody>
          <a:bodyPr wrap="square">
            <a:spAutoFi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可扩展性</a:t>
            </a:r>
            <a:endParaRPr lang="en-US" sz="2400" dirty="0">
              <a:solidFill>
                <a:schemeClr val="tx1"/>
              </a:solidFill>
              <a:effectLst>
                <a:outerShdw blurRad="38100" dist="38100" dir="2700000" algn="tl">
                  <a:srgbClr val="000000">
                    <a:alpha val="43137"/>
                  </a:srgbClr>
                </a:outerShdw>
              </a:effectLst>
            </a:endParaRPr>
          </a:p>
        </p:txBody>
      </p:sp>
      <p:sp>
        <p:nvSpPr>
          <p:cNvPr id="56" name="Rectangle 10"/>
          <p:cNvSpPr/>
          <p:nvPr/>
        </p:nvSpPr>
        <p:spPr>
          <a:xfrm>
            <a:off x="1009934" y="2335021"/>
            <a:ext cx="2129051" cy="461665"/>
          </a:xfrm>
          <a:prstGeom prst="rect">
            <a:avLst/>
          </a:prstGeom>
        </p:spPr>
        <p:txBody>
          <a:bodyPr wrap="square">
            <a:spAutoFi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高可靠性</a:t>
            </a:r>
            <a:endParaRPr lang="en-US" sz="2400" dirty="0">
              <a:solidFill>
                <a:schemeClr val="tx1"/>
              </a:solidFill>
              <a:effectLst>
                <a:outerShdw blurRad="38100" dist="38100" dir="2700000" algn="tl">
                  <a:srgbClr val="000000">
                    <a:alpha val="43137"/>
                  </a:srgbClr>
                </a:outerShdw>
              </a:effectLst>
            </a:endParaRPr>
          </a:p>
        </p:txBody>
      </p:sp>
      <p:sp>
        <p:nvSpPr>
          <p:cNvPr id="57" name="Rectangle 11"/>
          <p:cNvSpPr/>
          <p:nvPr/>
        </p:nvSpPr>
        <p:spPr>
          <a:xfrm>
            <a:off x="1009934" y="3450147"/>
            <a:ext cx="2129051" cy="461665"/>
          </a:xfrm>
          <a:prstGeom prst="rect">
            <a:avLst/>
          </a:prstGeom>
        </p:spPr>
        <p:txBody>
          <a:bodyPr wrap="square">
            <a:spAutoFi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高效性</a:t>
            </a:r>
            <a:endParaRPr lang="en-US" sz="2400" dirty="0">
              <a:solidFill>
                <a:schemeClr val="tx1"/>
              </a:solidFill>
              <a:effectLst>
                <a:outerShdw blurRad="38100" dist="38100" dir="2700000" algn="tl">
                  <a:srgbClr val="000000">
                    <a:alpha val="43137"/>
                  </a:srgbClr>
                </a:outerShdw>
              </a:effectLst>
            </a:endParaRPr>
          </a:p>
        </p:txBody>
      </p:sp>
      <p:sp>
        <p:nvSpPr>
          <p:cNvPr id="58" name="Rectangle 12"/>
          <p:cNvSpPr/>
          <p:nvPr/>
        </p:nvSpPr>
        <p:spPr>
          <a:xfrm>
            <a:off x="3520056" y="1430903"/>
            <a:ext cx="7575573" cy="369332"/>
          </a:xfrm>
          <a:prstGeom prst="rect">
            <a:avLst/>
          </a:prstGeom>
        </p:spPr>
        <p:txBody>
          <a:bodyPr wrap="square">
            <a:spAutoFit/>
          </a:bodyPr>
          <a:lstStyle/>
          <a:p>
            <a:r>
              <a:rPr lang="zh-CN" altLang="en-US" dirty="0" smtClean="0">
                <a:solidFill>
                  <a:schemeClr val="tx1"/>
                </a:solidFill>
                <a:latin typeface="微软雅黑" pitchFamily="34" charset="-122"/>
                <a:ea typeface="微软雅黑" pitchFamily="34" charset="-122"/>
              </a:rPr>
              <a:t>平台采用分布式计算、分布式存储架构，计算及存储资源可平滑扩充</a:t>
            </a:r>
            <a:endParaRPr lang="en-US" dirty="0">
              <a:solidFill>
                <a:schemeClr val="tx1"/>
              </a:solidFill>
              <a:latin typeface="微软雅黑" pitchFamily="34" charset="-122"/>
              <a:ea typeface="微软雅黑" pitchFamily="34" charset="-122"/>
            </a:endParaRPr>
          </a:p>
        </p:txBody>
      </p:sp>
      <p:sp>
        <p:nvSpPr>
          <p:cNvPr id="59" name="Rectangle 13"/>
          <p:cNvSpPr/>
          <p:nvPr/>
        </p:nvSpPr>
        <p:spPr>
          <a:xfrm>
            <a:off x="3520057" y="2202097"/>
            <a:ext cx="6835678" cy="923330"/>
          </a:xfrm>
          <a:prstGeom prst="rect">
            <a:avLst/>
          </a:prstGeom>
        </p:spPr>
        <p:txBody>
          <a:bodyPr wrap="square">
            <a:spAutoFit/>
          </a:bodyPr>
          <a:lstStyle/>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基于</a:t>
            </a:r>
            <a:r>
              <a:rPr lang="en-US" altLang="en-US" dirty="0" smtClean="0">
                <a:solidFill>
                  <a:schemeClr val="tx1"/>
                </a:solidFill>
                <a:latin typeface="微软雅黑" panose="020B0503020204020204" pitchFamily="34" charset="-122"/>
                <a:ea typeface="微软雅黑" panose="020B0503020204020204" pitchFamily="34" charset="-122"/>
              </a:rPr>
              <a:t>HA</a:t>
            </a:r>
            <a:r>
              <a:rPr lang="zh-CN" altLang="en-US" dirty="0" smtClean="0">
                <a:solidFill>
                  <a:schemeClr val="tx1"/>
                </a:solidFill>
                <a:latin typeface="微软雅黑" panose="020B0503020204020204" pitchFamily="34" charset="-122"/>
                <a:ea typeface="微软雅黑" panose="020B0503020204020204" pitchFamily="34" charset="-122"/>
              </a:rPr>
              <a:t>主备自动切换、数据副本冗余、负载均衡等机制；</a:t>
            </a:r>
            <a:endParaRPr lang="en-US" altLang="zh-CN"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自动保存数据的多个副本，自动重新执行失败的任务。</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60" name="Rectangle 14"/>
          <p:cNvSpPr/>
          <p:nvPr/>
        </p:nvSpPr>
        <p:spPr>
          <a:xfrm>
            <a:off x="3520056" y="3241152"/>
            <a:ext cx="7589221" cy="923330"/>
          </a:xfrm>
          <a:prstGeom prst="rect">
            <a:avLst/>
          </a:prstGeom>
        </p:spPr>
        <p:txBody>
          <a:bodyPr wrap="square">
            <a:spAutoFit/>
          </a:bodyPr>
          <a:lstStyle/>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应用内存处理技术，提升计算性能；</a:t>
            </a:r>
            <a:endParaRPr lang="en-US" altLang="zh-CN"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应用多节点并行处理技术，重复利用全部的数据节点对外提供服务；</a:t>
            </a:r>
            <a:endParaRPr lang="en-US" dirty="0">
              <a:solidFill>
                <a:schemeClr val="tx1"/>
              </a:solidFill>
            </a:endParaRPr>
          </a:p>
        </p:txBody>
      </p:sp>
      <p:sp>
        <p:nvSpPr>
          <p:cNvPr id="61" name="Rectangle 15"/>
          <p:cNvSpPr/>
          <p:nvPr/>
        </p:nvSpPr>
        <p:spPr>
          <a:xfrm>
            <a:off x="2233141" y="4308190"/>
            <a:ext cx="8958023" cy="7832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Chevron 16"/>
          <p:cNvSpPr/>
          <p:nvPr/>
        </p:nvSpPr>
        <p:spPr>
          <a:xfrm>
            <a:off x="685800" y="4308190"/>
            <a:ext cx="2740442" cy="783261"/>
          </a:xfrm>
          <a:prstGeom prst="chevron">
            <a:avLst>
              <a:gd name="adj" fmla="val 28906"/>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17"/>
          <p:cNvSpPr/>
          <p:nvPr/>
        </p:nvSpPr>
        <p:spPr>
          <a:xfrm>
            <a:off x="1009934" y="4452393"/>
            <a:ext cx="2129051" cy="461665"/>
          </a:xfrm>
          <a:prstGeom prst="rect">
            <a:avLst/>
          </a:prstGeom>
        </p:spPr>
        <p:txBody>
          <a:bodyPr wrap="square">
            <a:spAutoFit/>
          </a:bodyPr>
          <a:lstStyle/>
          <a:p>
            <a:r>
              <a:rPr lang="zh-CN" altLang="en-US" sz="24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高性价比</a:t>
            </a:r>
            <a:endParaRPr lang="en-US" sz="2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4" name="Rectangle 18"/>
          <p:cNvSpPr/>
          <p:nvPr/>
        </p:nvSpPr>
        <p:spPr>
          <a:xfrm>
            <a:off x="3520057" y="4229750"/>
            <a:ext cx="6835678" cy="951030"/>
          </a:xfrm>
          <a:prstGeom prst="rect">
            <a:avLst/>
          </a:prstGeom>
        </p:spPr>
        <p:txBody>
          <a:bodyPr wrap="square">
            <a:spAutoFit/>
          </a:bodyPr>
          <a:lstStyle/>
          <a:p>
            <a:pPr marL="342900" indent="-342900" eaLnBrk="1" hangingPunct="1">
              <a:lnSpc>
                <a:spcPct val="155000"/>
              </a:lnSpc>
            </a:pPr>
            <a:r>
              <a:rPr lang="zh-CN" altLang="en-US" dirty="0" smtClean="0">
                <a:solidFill>
                  <a:schemeClr val="tx1"/>
                </a:solidFill>
                <a:latin typeface="微软雅黑" panose="020B0503020204020204" pitchFamily="34" charset="-122"/>
                <a:ea typeface="微软雅黑" panose="020B0503020204020204" pitchFamily="34" charset="-122"/>
              </a:rPr>
              <a:t>基于成本低廉的</a:t>
            </a:r>
            <a:r>
              <a:rPr lang="en-US" altLang="zh-CN" dirty="0" smtClean="0">
                <a:solidFill>
                  <a:schemeClr val="tx1"/>
                </a:solidFill>
                <a:latin typeface="微软雅黑" panose="020B0503020204020204" pitchFamily="34" charset="-122"/>
                <a:ea typeface="微软雅黑" panose="020B0503020204020204" pitchFamily="34" charset="-122"/>
              </a:rPr>
              <a:t>PC</a:t>
            </a:r>
            <a:r>
              <a:rPr lang="zh-CN" altLang="en-US" dirty="0" smtClean="0">
                <a:solidFill>
                  <a:schemeClr val="tx1"/>
                </a:solidFill>
                <a:latin typeface="微软雅黑" panose="020B0503020204020204" pitchFamily="34" charset="-122"/>
                <a:ea typeface="微软雅黑" panose="020B0503020204020204" pitchFamily="34" charset="-122"/>
              </a:rPr>
              <a:t>服务器平台，节约建设和维护费用；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5000"/>
              </a:lnSpc>
            </a:pPr>
            <a:r>
              <a:rPr lang="zh-CN" altLang="en-US" dirty="0" smtClean="0">
                <a:solidFill>
                  <a:schemeClr val="tx1"/>
                </a:solidFill>
                <a:latin typeface="微软雅黑" panose="020B0503020204020204" pitchFamily="34" charset="-122"/>
                <a:ea typeface="微软雅黑" panose="020B0503020204020204" pitchFamily="34" charset="-122"/>
              </a:rPr>
              <a:t>兼顾软件成本和拓展性，采用开源或性价比较高的软件。</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65" name="Rectangle 15"/>
          <p:cNvSpPr/>
          <p:nvPr/>
        </p:nvSpPr>
        <p:spPr>
          <a:xfrm>
            <a:off x="2221765" y="5306766"/>
            <a:ext cx="8958023" cy="7832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Chevron 16"/>
          <p:cNvSpPr/>
          <p:nvPr/>
        </p:nvSpPr>
        <p:spPr>
          <a:xfrm>
            <a:off x="674424" y="5306766"/>
            <a:ext cx="2740442" cy="783261"/>
          </a:xfrm>
          <a:prstGeom prst="chevron">
            <a:avLst>
              <a:gd name="adj" fmla="val 28906"/>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17"/>
          <p:cNvSpPr/>
          <p:nvPr/>
        </p:nvSpPr>
        <p:spPr>
          <a:xfrm>
            <a:off x="998558" y="5450969"/>
            <a:ext cx="2129051" cy="461665"/>
          </a:xfrm>
          <a:prstGeom prst="rect">
            <a:avLst/>
          </a:prstGeom>
        </p:spPr>
        <p:txBody>
          <a:bodyPr wrap="square">
            <a:spAutoFit/>
          </a:bodyPr>
          <a:lstStyle/>
          <a:p>
            <a:r>
              <a:rPr lang="zh-CN" altLang="en-US" sz="240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安全性</a:t>
            </a:r>
            <a:endParaRPr lang="en-US" sz="24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8" name="Rectangle 18"/>
          <p:cNvSpPr/>
          <p:nvPr/>
        </p:nvSpPr>
        <p:spPr>
          <a:xfrm>
            <a:off x="3508680" y="5241974"/>
            <a:ext cx="7586949" cy="923330"/>
          </a:xfrm>
          <a:prstGeom prst="rect">
            <a:avLst/>
          </a:prstGeom>
        </p:spPr>
        <p:txBody>
          <a:bodyPr wrap="square">
            <a:spAutoFit/>
          </a:bodyPr>
          <a:lstStyle/>
          <a:p>
            <a:pPr>
              <a:lnSpc>
                <a:spcPct val="150000"/>
              </a:lnSpc>
            </a:pPr>
            <a:r>
              <a:rPr lang="zh-CN" altLang="en-US" dirty="0" smtClean="0">
                <a:solidFill>
                  <a:schemeClr val="tx1"/>
                </a:solidFill>
                <a:latin typeface="微软雅黑" pitchFamily="34" charset="-122"/>
                <a:ea typeface="微软雅黑" pitchFamily="34" charset="-122"/>
              </a:rPr>
              <a:t>在身份认证和鉴权及访问控制、数据存储、操作系统、网络传输等层面，应有端到端的系统安全保障措施及技术实现手段。</a:t>
            </a:r>
          </a:p>
        </p:txBody>
      </p:sp>
      <p:sp>
        <p:nvSpPr>
          <p:cNvPr id="69" name="圆角矩形 68"/>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049596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22"/>
          <p:cNvSpPr>
            <a:spLocks noChangeArrowheads="1"/>
          </p:cNvSpPr>
          <p:nvPr/>
        </p:nvSpPr>
        <p:spPr bwMode="auto">
          <a:xfrm>
            <a:off x="4612943" y="1483157"/>
            <a:ext cx="5860120" cy="2003425"/>
          </a:xfrm>
          <a:prstGeom prst="rect">
            <a:avLst/>
          </a:prstGeom>
          <a:gradFill rotWithShape="1">
            <a:gsLst>
              <a:gs pos="0">
                <a:srgbClr val="FFEBFF"/>
              </a:gs>
              <a:gs pos="50000">
                <a:schemeClr val="bg1"/>
              </a:gs>
              <a:gs pos="100000">
                <a:srgbClr val="FFEBFF"/>
              </a:gs>
            </a:gsLst>
            <a:lin ang="5400000" scaled="1"/>
          </a:gradFill>
          <a:ln w="9525" algn="ctr">
            <a:solidFill>
              <a:schemeClr val="tx1"/>
            </a:solidFill>
            <a:prstDash val="sysDot"/>
            <a:miter lim="800000"/>
            <a:headEnd/>
            <a:tailEnd/>
          </a:ln>
          <a:effectLst>
            <a:outerShdw dist="107763" dir="2700000" algn="ctr" rotWithShape="0">
              <a:schemeClr val="bg2">
                <a:alpha val="50000"/>
              </a:schemeClr>
            </a:outerShdw>
          </a:effectLst>
        </p:spPr>
        <p:txBody>
          <a:bodyPr wrap="none"/>
          <a:lstStyle/>
          <a:p>
            <a:pPr eaLnBrk="1" hangingPunct="1">
              <a:defRPr/>
            </a:pPr>
            <a:endParaRPr lang="zh-CN" altLang="en-US">
              <a:solidFill>
                <a:schemeClr val="tx1"/>
              </a:solidFill>
              <a:latin typeface="Arial" charset="0"/>
            </a:endParaRPr>
          </a:p>
        </p:txBody>
      </p:sp>
      <p:sp>
        <p:nvSpPr>
          <p:cNvPr id="160" name="Text Box 4"/>
          <p:cNvSpPr txBox="1">
            <a:spLocks noChangeArrowheads="1"/>
          </p:cNvSpPr>
          <p:nvPr/>
        </p:nvSpPr>
        <p:spPr bwMode="auto">
          <a:xfrm>
            <a:off x="6032296" y="1518082"/>
            <a:ext cx="998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SQL</a:t>
            </a:r>
            <a:r>
              <a:rPr lang="zh-CN" altLang="en-US" sz="1600" b="1">
                <a:latin typeface="微软雅黑" panose="020B0503020204020204" pitchFamily="34" charset="-122"/>
                <a:ea typeface="微软雅黑" panose="020B0503020204020204" pitchFamily="34" charset="-122"/>
              </a:rPr>
              <a:t>引擎</a:t>
            </a:r>
          </a:p>
        </p:txBody>
      </p:sp>
      <p:sp>
        <p:nvSpPr>
          <p:cNvPr id="161" name="Text Box 5"/>
          <p:cNvSpPr txBox="1">
            <a:spLocks noChangeArrowheads="1"/>
          </p:cNvSpPr>
          <p:nvPr/>
        </p:nvSpPr>
        <p:spPr bwMode="auto">
          <a:xfrm>
            <a:off x="7653663" y="1514907"/>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流计算</a:t>
            </a:r>
          </a:p>
        </p:txBody>
      </p:sp>
      <p:sp>
        <p:nvSpPr>
          <p:cNvPr id="162" name="Text Box 6"/>
          <p:cNvSpPr txBox="1">
            <a:spLocks noChangeArrowheads="1"/>
          </p:cNvSpPr>
          <p:nvPr/>
        </p:nvSpPr>
        <p:spPr bwMode="auto">
          <a:xfrm>
            <a:off x="4633180" y="1522844"/>
            <a:ext cx="9541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ETL</a:t>
            </a:r>
            <a:r>
              <a:rPr lang="zh-CN" altLang="en-US" sz="1600" b="1">
                <a:latin typeface="微软雅黑" panose="020B0503020204020204" pitchFamily="34" charset="-122"/>
                <a:ea typeface="微软雅黑" panose="020B0503020204020204" pitchFamily="34" charset="-122"/>
              </a:rPr>
              <a:t>组件</a:t>
            </a:r>
          </a:p>
        </p:txBody>
      </p:sp>
      <p:sp>
        <p:nvSpPr>
          <p:cNvPr id="163" name="Text Box 7"/>
          <p:cNvSpPr txBox="1">
            <a:spLocks noChangeArrowheads="1"/>
          </p:cNvSpPr>
          <p:nvPr/>
        </p:nvSpPr>
        <p:spPr bwMode="auto">
          <a:xfrm>
            <a:off x="7643079" y="2461057"/>
            <a:ext cx="10583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图计算</a:t>
            </a:r>
          </a:p>
        </p:txBody>
      </p:sp>
      <p:sp>
        <p:nvSpPr>
          <p:cNvPr id="164" name="Text Box 8"/>
          <p:cNvSpPr txBox="1">
            <a:spLocks noChangeArrowheads="1"/>
          </p:cNvSpPr>
          <p:nvPr/>
        </p:nvSpPr>
        <p:spPr bwMode="auto">
          <a:xfrm>
            <a:off x="8985045" y="152443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数据挖掘</a:t>
            </a:r>
          </a:p>
        </p:txBody>
      </p:sp>
      <p:sp>
        <p:nvSpPr>
          <p:cNvPr id="165" name="Text Box 9"/>
          <p:cNvSpPr txBox="1">
            <a:spLocks noChangeArrowheads="1"/>
          </p:cNvSpPr>
          <p:nvPr/>
        </p:nvSpPr>
        <p:spPr bwMode="auto">
          <a:xfrm>
            <a:off x="4785580" y="2829357"/>
            <a:ext cx="1056217" cy="527050"/>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400" smtClean="0">
                <a:latin typeface="微软雅黑" panose="020B0503020204020204" pitchFamily="34" charset="-122"/>
                <a:ea typeface="微软雅黑" panose="020B0503020204020204" pitchFamily="34" charset="-122"/>
              </a:rPr>
              <a:t>Pig/SQL</a:t>
            </a:r>
          </a:p>
          <a:p>
            <a:pPr algn="ctr" eaLnBrk="1" hangingPunct="1">
              <a:defRPr/>
            </a:pPr>
            <a:r>
              <a:rPr lang="en-US" altLang="zh-CN" sz="1400" smtClean="0">
                <a:latin typeface="微软雅黑" panose="020B0503020204020204" pitchFamily="34" charset="-122"/>
                <a:ea typeface="微软雅黑" panose="020B0503020204020204" pitchFamily="34" charset="-122"/>
              </a:rPr>
              <a:t>on Spark</a:t>
            </a:r>
          </a:p>
        </p:txBody>
      </p:sp>
      <p:sp>
        <p:nvSpPr>
          <p:cNvPr id="166" name="Text Box 10"/>
          <p:cNvSpPr txBox="1">
            <a:spLocks noChangeArrowheads="1"/>
          </p:cNvSpPr>
          <p:nvPr/>
        </p:nvSpPr>
        <p:spPr bwMode="auto">
          <a:xfrm>
            <a:off x="4785580" y="2365808"/>
            <a:ext cx="1056217" cy="314325"/>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400" smtClean="0">
                <a:latin typeface="微软雅黑" panose="020B0503020204020204" pitchFamily="34" charset="-122"/>
                <a:ea typeface="微软雅黑" panose="020B0503020204020204" pitchFamily="34" charset="-122"/>
              </a:rPr>
              <a:t>Sqoop</a:t>
            </a:r>
          </a:p>
        </p:txBody>
      </p:sp>
      <p:sp>
        <p:nvSpPr>
          <p:cNvPr id="167" name="Text Box 11"/>
          <p:cNvSpPr txBox="1">
            <a:spLocks noChangeArrowheads="1"/>
          </p:cNvSpPr>
          <p:nvPr/>
        </p:nvSpPr>
        <p:spPr bwMode="auto">
          <a:xfrm>
            <a:off x="4785580" y="1899082"/>
            <a:ext cx="1056217" cy="314325"/>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400" smtClean="0">
                <a:latin typeface="微软雅黑" panose="020B0503020204020204" pitchFamily="34" charset="-122"/>
                <a:ea typeface="微软雅黑" panose="020B0503020204020204" pitchFamily="34" charset="-122"/>
              </a:rPr>
              <a:t>Flume</a:t>
            </a:r>
          </a:p>
        </p:txBody>
      </p:sp>
      <p:sp>
        <p:nvSpPr>
          <p:cNvPr id="168" name="Text Box 12"/>
          <p:cNvSpPr txBox="1">
            <a:spLocks noChangeArrowheads="1"/>
          </p:cNvSpPr>
          <p:nvPr/>
        </p:nvSpPr>
        <p:spPr bwMode="auto">
          <a:xfrm>
            <a:off x="6201630" y="2829357"/>
            <a:ext cx="1007533" cy="527050"/>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a:lstStyle/>
          <a:p>
            <a:pPr algn="ctr" eaLnBrk="1" hangingPunct="1">
              <a:defRPr/>
            </a:pPr>
            <a:r>
              <a:rPr lang="en-US" altLang="zh-CN" sz="1400">
                <a:solidFill>
                  <a:schemeClr val="tx1"/>
                </a:solidFill>
                <a:latin typeface="微软雅黑" pitchFamily="34" charset="-122"/>
                <a:ea typeface="微软雅黑" pitchFamily="34" charset="-122"/>
              </a:rPr>
              <a:t>Spark</a:t>
            </a:r>
          </a:p>
          <a:p>
            <a:pPr algn="ctr" eaLnBrk="1" hangingPunct="1">
              <a:defRPr/>
            </a:pPr>
            <a:r>
              <a:rPr lang="en-US" altLang="zh-CN" sz="1400">
                <a:solidFill>
                  <a:schemeClr val="tx1"/>
                </a:solidFill>
                <a:latin typeface="微软雅黑" pitchFamily="34" charset="-122"/>
                <a:ea typeface="微软雅黑" pitchFamily="34" charset="-122"/>
              </a:rPr>
              <a:t>SQL</a:t>
            </a:r>
          </a:p>
        </p:txBody>
      </p:sp>
      <p:sp>
        <p:nvSpPr>
          <p:cNvPr id="169" name="Text Box 14"/>
          <p:cNvSpPr txBox="1">
            <a:spLocks noChangeArrowheads="1"/>
          </p:cNvSpPr>
          <p:nvPr/>
        </p:nvSpPr>
        <p:spPr bwMode="auto">
          <a:xfrm>
            <a:off x="6201630" y="1895908"/>
            <a:ext cx="1007533" cy="314325"/>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400" smtClean="0">
                <a:latin typeface="微软雅黑" panose="020B0503020204020204" pitchFamily="34" charset="-122"/>
                <a:ea typeface="微软雅黑" panose="020B0503020204020204" pitchFamily="34" charset="-122"/>
              </a:rPr>
              <a:t>HiveSQL</a:t>
            </a:r>
          </a:p>
        </p:txBody>
      </p:sp>
      <p:sp>
        <p:nvSpPr>
          <p:cNvPr id="170" name="Rectangle 15"/>
          <p:cNvSpPr>
            <a:spLocks noChangeArrowheads="1"/>
          </p:cNvSpPr>
          <p:nvPr/>
        </p:nvSpPr>
        <p:spPr bwMode="auto">
          <a:xfrm>
            <a:off x="6201630" y="2365808"/>
            <a:ext cx="1007533" cy="314325"/>
          </a:xfrm>
          <a:prstGeom prst="rect">
            <a:avLst/>
          </a:prstGeom>
          <a:gradFill rotWithShape="1">
            <a:gsLst>
              <a:gs pos="0">
                <a:srgbClr val="FFEBFF"/>
              </a:gs>
              <a:gs pos="50000">
                <a:schemeClr val="bg1"/>
              </a:gs>
              <a:gs pos="100000">
                <a:srgbClr val="FFEBFF"/>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en-US" altLang="zh-CN" sz="1400">
                <a:solidFill>
                  <a:schemeClr val="tx1"/>
                </a:solidFill>
                <a:latin typeface="微软雅黑" pitchFamily="34" charset="-122"/>
                <a:ea typeface="微软雅黑" pitchFamily="34" charset="-122"/>
              </a:rPr>
              <a:t>Phoenix</a:t>
            </a:r>
          </a:p>
        </p:txBody>
      </p:sp>
      <p:sp>
        <p:nvSpPr>
          <p:cNvPr id="171" name="Text Box 16"/>
          <p:cNvSpPr txBox="1">
            <a:spLocks noChangeArrowheads="1"/>
          </p:cNvSpPr>
          <p:nvPr/>
        </p:nvSpPr>
        <p:spPr bwMode="auto">
          <a:xfrm>
            <a:off x="7590162" y="1899082"/>
            <a:ext cx="1166283" cy="527050"/>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en-US" altLang="zh-CN" sz="1400">
                <a:solidFill>
                  <a:schemeClr val="tx1"/>
                </a:solidFill>
                <a:latin typeface="微软雅黑" pitchFamily="34" charset="-122"/>
                <a:ea typeface="微软雅黑" pitchFamily="34" charset="-122"/>
              </a:rPr>
              <a:t>Spark</a:t>
            </a:r>
          </a:p>
          <a:p>
            <a:pPr algn="ctr" eaLnBrk="1" hangingPunct="1">
              <a:defRPr/>
            </a:pPr>
            <a:r>
              <a:rPr lang="en-US" altLang="zh-CN" sz="1400">
                <a:solidFill>
                  <a:schemeClr val="tx1"/>
                </a:solidFill>
                <a:latin typeface="微软雅黑" pitchFamily="34" charset="-122"/>
                <a:ea typeface="微软雅黑" pitchFamily="34" charset="-122"/>
              </a:rPr>
              <a:t>Streaming</a:t>
            </a:r>
          </a:p>
        </p:txBody>
      </p:sp>
      <p:sp>
        <p:nvSpPr>
          <p:cNvPr id="172" name="Text Box 17"/>
          <p:cNvSpPr txBox="1">
            <a:spLocks noChangeArrowheads="1"/>
          </p:cNvSpPr>
          <p:nvPr/>
        </p:nvSpPr>
        <p:spPr bwMode="auto">
          <a:xfrm>
            <a:off x="7611329" y="2821419"/>
            <a:ext cx="1166283" cy="527050"/>
          </a:xfrm>
          <a:prstGeom prst="rect">
            <a:avLst/>
          </a:prstGeom>
          <a:gradFill rotWithShape="1">
            <a:gsLst>
              <a:gs pos="0">
                <a:srgbClr val="FFEBFF"/>
              </a:gs>
              <a:gs pos="50000">
                <a:schemeClr val="bg1"/>
              </a:gs>
              <a:gs pos="100000">
                <a:srgbClr val="FFEBFF"/>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en-US" altLang="zh-CN" sz="1400">
                <a:solidFill>
                  <a:schemeClr val="tx1"/>
                </a:solidFill>
                <a:latin typeface="微软雅黑" pitchFamily="34" charset="-122"/>
                <a:ea typeface="微软雅黑" pitchFamily="34" charset="-122"/>
              </a:rPr>
              <a:t>Spark</a:t>
            </a:r>
          </a:p>
          <a:p>
            <a:pPr algn="ctr" eaLnBrk="1" hangingPunct="1">
              <a:defRPr/>
            </a:pPr>
            <a:r>
              <a:rPr lang="en-US" altLang="zh-CN" sz="1400">
                <a:solidFill>
                  <a:schemeClr val="tx1"/>
                </a:solidFill>
                <a:latin typeface="微软雅黑" pitchFamily="34" charset="-122"/>
                <a:ea typeface="微软雅黑" pitchFamily="34" charset="-122"/>
              </a:rPr>
              <a:t>GraphX</a:t>
            </a:r>
          </a:p>
        </p:txBody>
      </p:sp>
      <p:sp>
        <p:nvSpPr>
          <p:cNvPr id="173" name="Text Box 18"/>
          <p:cNvSpPr txBox="1">
            <a:spLocks noChangeArrowheads="1"/>
          </p:cNvSpPr>
          <p:nvPr/>
        </p:nvSpPr>
        <p:spPr bwMode="auto">
          <a:xfrm>
            <a:off x="9131096" y="1894320"/>
            <a:ext cx="1056216" cy="314325"/>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en-US" altLang="zh-CN" sz="1400">
                <a:solidFill>
                  <a:schemeClr val="tx1"/>
                </a:solidFill>
                <a:latin typeface="微软雅黑" pitchFamily="34" charset="-122"/>
                <a:ea typeface="微软雅黑" pitchFamily="34" charset="-122"/>
              </a:rPr>
              <a:t>Mahout</a:t>
            </a:r>
          </a:p>
        </p:txBody>
      </p:sp>
      <p:sp>
        <p:nvSpPr>
          <p:cNvPr id="174" name="Text Box 19"/>
          <p:cNvSpPr txBox="1">
            <a:spLocks noChangeArrowheads="1"/>
          </p:cNvSpPr>
          <p:nvPr/>
        </p:nvSpPr>
        <p:spPr bwMode="auto">
          <a:xfrm>
            <a:off x="9131096" y="2829357"/>
            <a:ext cx="1056216" cy="527050"/>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a:lstStyle/>
          <a:p>
            <a:pPr algn="ctr" eaLnBrk="1" hangingPunct="1">
              <a:defRPr/>
            </a:pPr>
            <a:r>
              <a:rPr lang="en-US" altLang="zh-CN" sz="1400">
                <a:solidFill>
                  <a:schemeClr val="tx1"/>
                </a:solidFill>
                <a:latin typeface="微软雅黑" pitchFamily="34" charset="-122"/>
                <a:ea typeface="微软雅黑" pitchFamily="34" charset="-122"/>
              </a:rPr>
              <a:t>Spark</a:t>
            </a:r>
          </a:p>
          <a:p>
            <a:pPr algn="ctr" eaLnBrk="1" hangingPunct="1">
              <a:defRPr/>
            </a:pPr>
            <a:r>
              <a:rPr lang="en-US" altLang="zh-CN" sz="1400">
                <a:solidFill>
                  <a:schemeClr val="tx1"/>
                </a:solidFill>
                <a:latin typeface="微软雅黑" pitchFamily="34" charset="-122"/>
                <a:ea typeface="微软雅黑" pitchFamily="34" charset="-122"/>
              </a:rPr>
              <a:t>MLLib</a:t>
            </a:r>
          </a:p>
        </p:txBody>
      </p:sp>
      <p:sp>
        <p:nvSpPr>
          <p:cNvPr id="175" name="Text Box 21"/>
          <p:cNvSpPr txBox="1">
            <a:spLocks noChangeArrowheads="1"/>
          </p:cNvSpPr>
          <p:nvPr/>
        </p:nvSpPr>
        <p:spPr bwMode="auto">
          <a:xfrm>
            <a:off x="9131096" y="2365808"/>
            <a:ext cx="1056216" cy="314325"/>
          </a:xfrm>
          <a:prstGeom prst="rect">
            <a:avLst/>
          </a:prstGeom>
          <a:gradFill rotWithShape="1">
            <a:gsLst>
              <a:gs pos="0">
                <a:srgbClr val="FFEBFF"/>
              </a:gs>
              <a:gs pos="50000">
                <a:schemeClr val="bg1"/>
              </a:gs>
              <a:gs pos="100000">
                <a:srgbClr val="FFEBFF"/>
              </a:gs>
            </a:gsLst>
            <a:lin ang="5400000" scaled="1"/>
          </a:gradFill>
          <a:ln w="9525">
            <a:solidFill>
              <a:schemeClr val="tx1"/>
            </a:solidFill>
            <a:miter lim="800000"/>
            <a:headEnd/>
            <a:tailEnd/>
          </a:ln>
          <a:effectLst>
            <a:outerShdw dist="35921" dir="2700000" algn="ctr" rotWithShape="0">
              <a:schemeClr val="bg2">
                <a:alpha val="50000"/>
              </a:schemeClr>
            </a:outerShdw>
          </a:effectLst>
        </p:spPr>
        <p:txBody>
          <a:bodyPr/>
          <a:lstStyle/>
          <a:p>
            <a:pPr algn="ctr" eaLnBrk="1" hangingPunct="1">
              <a:defRPr/>
            </a:pPr>
            <a:r>
              <a:rPr lang="en-US" altLang="zh-CN" sz="1400">
                <a:solidFill>
                  <a:schemeClr val="tx1"/>
                </a:solidFill>
                <a:latin typeface="微软雅黑" pitchFamily="34" charset="-122"/>
                <a:ea typeface="微软雅黑" pitchFamily="34" charset="-122"/>
              </a:rPr>
              <a:t>SparkR</a:t>
            </a:r>
          </a:p>
        </p:txBody>
      </p:sp>
      <p:sp>
        <p:nvSpPr>
          <p:cNvPr id="176" name="Rectangle 23"/>
          <p:cNvSpPr>
            <a:spLocks noChangeArrowheads="1"/>
          </p:cNvSpPr>
          <p:nvPr/>
        </p:nvSpPr>
        <p:spPr bwMode="auto">
          <a:xfrm>
            <a:off x="4626591" y="3619932"/>
            <a:ext cx="5846472" cy="900112"/>
          </a:xfrm>
          <a:prstGeom prst="rect">
            <a:avLst/>
          </a:prstGeom>
          <a:gradFill rotWithShape="1">
            <a:gsLst>
              <a:gs pos="0">
                <a:srgbClr val="FFE8D1"/>
              </a:gs>
              <a:gs pos="50000">
                <a:schemeClr val="bg1"/>
              </a:gs>
              <a:gs pos="100000">
                <a:srgbClr val="FFE8D1"/>
              </a:gs>
            </a:gsLst>
            <a:lin ang="5400000" scaled="1"/>
          </a:gradFill>
          <a:ln w="9525" algn="ctr">
            <a:solidFill>
              <a:schemeClr val="tx1"/>
            </a:solidFill>
            <a:prstDash val="sysDot"/>
            <a:miter lim="800000"/>
            <a:headEnd/>
            <a:tailEnd/>
          </a:ln>
          <a:effectLst>
            <a:outerShdw dist="107763" dir="2700000" algn="ctr" rotWithShape="0">
              <a:schemeClr val="bg2">
                <a:alpha val="50000"/>
              </a:schemeClr>
            </a:outerShdw>
          </a:effectLst>
        </p:spPr>
        <p:txBody>
          <a:bodyPr wrap="none"/>
          <a:lstStyle/>
          <a:p>
            <a:pPr eaLnBrk="1" hangingPunct="1">
              <a:defRPr/>
            </a:pPr>
            <a:endParaRPr lang="zh-CN" altLang="en-US">
              <a:solidFill>
                <a:schemeClr val="tx1"/>
              </a:solidFill>
              <a:latin typeface="Arial" charset="0"/>
            </a:endParaRPr>
          </a:p>
        </p:txBody>
      </p:sp>
      <p:sp>
        <p:nvSpPr>
          <p:cNvPr id="177" name="Text Box 24"/>
          <p:cNvSpPr txBox="1">
            <a:spLocks noChangeArrowheads="1"/>
          </p:cNvSpPr>
          <p:nvPr/>
        </p:nvSpPr>
        <p:spPr bwMode="auto">
          <a:xfrm>
            <a:off x="6497963" y="3654857"/>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ea typeface="微软雅黑" panose="020B0503020204020204" pitchFamily="34" charset="-122"/>
              </a:rPr>
              <a:t>分布式计算引擎</a:t>
            </a:r>
          </a:p>
        </p:txBody>
      </p:sp>
      <p:sp>
        <p:nvSpPr>
          <p:cNvPr id="178" name="Text Box 25"/>
          <p:cNvSpPr txBox="1">
            <a:spLocks noChangeArrowheads="1"/>
          </p:cNvSpPr>
          <p:nvPr/>
        </p:nvSpPr>
        <p:spPr bwMode="auto">
          <a:xfrm>
            <a:off x="4770763" y="4034270"/>
            <a:ext cx="2575983" cy="366713"/>
          </a:xfrm>
          <a:prstGeom prst="rect">
            <a:avLst/>
          </a:prstGeom>
          <a:gradFill rotWithShape="1">
            <a:gsLst>
              <a:gs pos="0">
                <a:srgbClr val="FFE8D1"/>
              </a:gs>
              <a:gs pos="50000">
                <a:schemeClr val="bg1"/>
              </a:gs>
              <a:gs pos="100000">
                <a:srgbClr val="FFE8D1"/>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en-US" altLang="zh-CN" sz="1400">
                <a:solidFill>
                  <a:schemeClr val="tx1"/>
                </a:solidFill>
                <a:latin typeface="微软雅黑" pitchFamily="34" charset="-122"/>
                <a:ea typeface="微软雅黑" pitchFamily="34" charset="-122"/>
              </a:rPr>
              <a:t>Hadoop MapReduce</a:t>
            </a:r>
          </a:p>
        </p:txBody>
      </p:sp>
      <p:sp>
        <p:nvSpPr>
          <p:cNvPr id="179" name="Text Box 26"/>
          <p:cNvSpPr txBox="1">
            <a:spLocks noChangeArrowheads="1"/>
          </p:cNvSpPr>
          <p:nvPr/>
        </p:nvSpPr>
        <p:spPr bwMode="auto">
          <a:xfrm>
            <a:off x="7660012" y="4031094"/>
            <a:ext cx="2575984" cy="366713"/>
          </a:xfrm>
          <a:prstGeom prst="rect">
            <a:avLst/>
          </a:prstGeom>
          <a:gradFill rotWithShape="1">
            <a:gsLst>
              <a:gs pos="0">
                <a:srgbClr val="FFE8D1"/>
              </a:gs>
              <a:gs pos="50000">
                <a:schemeClr val="bg1"/>
              </a:gs>
              <a:gs pos="100000">
                <a:srgbClr val="FFE8D1"/>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en-US" altLang="zh-CN" sz="1400">
                <a:solidFill>
                  <a:schemeClr val="tx1"/>
                </a:solidFill>
                <a:latin typeface="微软雅黑" pitchFamily="34" charset="-122"/>
                <a:ea typeface="微软雅黑" pitchFamily="34" charset="-122"/>
              </a:rPr>
              <a:t>Spark</a:t>
            </a:r>
            <a:r>
              <a:rPr lang="zh-CN" altLang="en-US" sz="1400">
                <a:solidFill>
                  <a:schemeClr val="tx1"/>
                </a:solidFill>
                <a:latin typeface="微软雅黑" pitchFamily="34" charset="-122"/>
                <a:ea typeface="微软雅黑" pitchFamily="34" charset="-122"/>
              </a:rPr>
              <a:t>（</a:t>
            </a:r>
            <a:r>
              <a:rPr lang="en-US" altLang="zh-CN" sz="1400">
                <a:solidFill>
                  <a:schemeClr val="tx1"/>
                </a:solidFill>
                <a:latin typeface="微软雅黑" pitchFamily="34" charset="-122"/>
                <a:ea typeface="微软雅黑" pitchFamily="34" charset="-122"/>
              </a:rPr>
              <a:t>MR &amp; RDD</a:t>
            </a:r>
            <a:r>
              <a:rPr lang="zh-CN" altLang="en-US" sz="1400">
                <a:solidFill>
                  <a:schemeClr val="tx1"/>
                </a:solidFill>
                <a:latin typeface="微软雅黑" pitchFamily="34" charset="-122"/>
                <a:ea typeface="微软雅黑" pitchFamily="34" charset="-122"/>
              </a:rPr>
              <a:t>）</a:t>
            </a:r>
          </a:p>
        </p:txBody>
      </p:sp>
      <p:sp>
        <p:nvSpPr>
          <p:cNvPr id="180" name="Rectangle 27"/>
          <p:cNvSpPr>
            <a:spLocks noChangeArrowheads="1"/>
          </p:cNvSpPr>
          <p:nvPr/>
        </p:nvSpPr>
        <p:spPr bwMode="auto">
          <a:xfrm>
            <a:off x="4626591" y="4653395"/>
            <a:ext cx="5846472" cy="803653"/>
          </a:xfrm>
          <a:prstGeom prst="rect">
            <a:avLst/>
          </a:prstGeom>
          <a:gradFill rotWithShape="1">
            <a:gsLst>
              <a:gs pos="0">
                <a:srgbClr val="CCFFFF"/>
              </a:gs>
              <a:gs pos="50000">
                <a:schemeClr val="bg1"/>
              </a:gs>
              <a:gs pos="100000">
                <a:srgbClr val="CCFFFF"/>
              </a:gs>
            </a:gsLst>
            <a:lin ang="5400000" scaled="1"/>
          </a:gradFill>
          <a:ln w="9525" algn="ctr">
            <a:solidFill>
              <a:schemeClr val="tx1"/>
            </a:solidFill>
            <a:prstDash val="sysDot"/>
            <a:miter lim="800000"/>
            <a:headEnd/>
            <a:tailEnd/>
          </a:ln>
          <a:effectLst>
            <a:outerShdw dist="107763" dir="2700000" algn="ctr" rotWithShape="0">
              <a:schemeClr val="bg2">
                <a:alpha val="50000"/>
              </a:schemeClr>
            </a:outerShdw>
          </a:effectLst>
        </p:spPr>
        <p:txBody>
          <a:bodyPr wrap="none"/>
          <a:lstStyle/>
          <a:p>
            <a:pPr eaLnBrk="1" hangingPunct="1">
              <a:defRPr/>
            </a:pPr>
            <a:endParaRPr lang="zh-CN" altLang="en-US">
              <a:solidFill>
                <a:schemeClr val="tx1"/>
              </a:solidFill>
              <a:latin typeface="Arial" charset="0"/>
            </a:endParaRPr>
          </a:p>
        </p:txBody>
      </p:sp>
      <p:sp>
        <p:nvSpPr>
          <p:cNvPr id="181" name="Text Box 28"/>
          <p:cNvSpPr txBox="1">
            <a:spLocks noChangeArrowheads="1"/>
          </p:cNvSpPr>
          <p:nvPr/>
        </p:nvSpPr>
        <p:spPr bwMode="auto">
          <a:xfrm>
            <a:off x="6601679" y="4688319"/>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ea typeface="微软雅黑" panose="020B0503020204020204" pitchFamily="34" charset="-122"/>
              </a:rPr>
              <a:t>分布式数据库</a:t>
            </a:r>
          </a:p>
        </p:txBody>
      </p:sp>
      <p:sp>
        <p:nvSpPr>
          <p:cNvPr id="182" name="Text Box 29"/>
          <p:cNvSpPr txBox="1">
            <a:spLocks noChangeArrowheads="1"/>
          </p:cNvSpPr>
          <p:nvPr/>
        </p:nvSpPr>
        <p:spPr bwMode="auto">
          <a:xfrm>
            <a:off x="4770763" y="4999492"/>
            <a:ext cx="2575983" cy="366712"/>
          </a:xfrm>
          <a:prstGeom prst="rect">
            <a:avLst/>
          </a:prstGeom>
          <a:gradFill rotWithShape="1">
            <a:gsLst>
              <a:gs pos="0">
                <a:srgbClr val="CCFFFF"/>
              </a:gs>
              <a:gs pos="50000">
                <a:schemeClr val="bg1"/>
              </a:gs>
              <a:gs pos="100000">
                <a:srgbClr val="CCFFFF"/>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zh-CN" altLang="en-US" sz="1400">
                <a:solidFill>
                  <a:schemeClr val="tx1"/>
                </a:solidFill>
                <a:latin typeface="微软雅黑" pitchFamily="34" charset="-122"/>
                <a:ea typeface="微软雅黑" pitchFamily="34" charset="-122"/>
              </a:rPr>
              <a:t>分布式数据库</a:t>
            </a:r>
            <a:r>
              <a:rPr lang="en-US" altLang="zh-CN" sz="1400">
                <a:solidFill>
                  <a:schemeClr val="tx1"/>
                </a:solidFill>
                <a:latin typeface="微软雅黑" pitchFamily="34" charset="-122"/>
                <a:ea typeface="微软雅黑" pitchFamily="34" charset="-122"/>
              </a:rPr>
              <a:t>-HBase</a:t>
            </a:r>
          </a:p>
        </p:txBody>
      </p:sp>
      <p:sp>
        <p:nvSpPr>
          <p:cNvPr id="183" name="Text Box 30"/>
          <p:cNvSpPr txBox="1">
            <a:spLocks noChangeArrowheads="1"/>
          </p:cNvSpPr>
          <p:nvPr/>
        </p:nvSpPr>
        <p:spPr bwMode="auto">
          <a:xfrm>
            <a:off x="7653663" y="4996317"/>
            <a:ext cx="2575983" cy="366712"/>
          </a:xfrm>
          <a:prstGeom prst="rect">
            <a:avLst/>
          </a:prstGeom>
          <a:gradFill rotWithShape="1">
            <a:gsLst>
              <a:gs pos="0">
                <a:srgbClr val="CCFFFF"/>
              </a:gs>
              <a:gs pos="50000">
                <a:schemeClr val="bg1"/>
              </a:gs>
              <a:gs pos="100000">
                <a:srgbClr val="CCFFFF"/>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zh-CN" altLang="en-US" sz="1400">
                <a:solidFill>
                  <a:schemeClr val="tx1"/>
                </a:solidFill>
                <a:latin typeface="微软雅黑" pitchFamily="34" charset="-122"/>
                <a:ea typeface="微软雅黑" pitchFamily="34" charset="-122"/>
              </a:rPr>
              <a:t>分布式内存数据库</a:t>
            </a:r>
          </a:p>
        </p:txBody>
      </p:sp>
      <p:sp>
        <p:nvSpPr>
          <p:cNvPr id="184" name="Rectangle 31"/>
          <p:cNvSpPr>
            <a:spLocks noChangeArrowheads="1"/>
          </p:cNvSpPr>
          <p:nvPr/>
        </p:nvSpPr>
        <p:spPr bwMode="auto">
          <a:xfrm>
            <a:off x="4626591" y="5583076"/>
            <a:ext cx="5846472" cy="870257"/>
          </a:xfrm>
          <a:prstGeom prst="rect">
            <a:avLst/>
          </a:prstGeom>
          <a:gradFill rotWithShape="1">
            <a:gsLst>
              <a:gs pos="0">
                <a:srgbClr val="C9E4FF"/>
              </a:gs>
              <a:gs pos="50000">
                <a:schemeClr val="bg1"/>
              </a:gs>
              <a:gs pos="100000">
                <a:srgbClr val="C9E4FF"/>
              </a:gs>
            </a:gsLst>
            <a:lin ang="5400000" scaled="1"/>
          </a:gradFill>
          <a:ln w="9525" algn="ctr">
            <a:solidFill>
              <a:schemeClr val="tx1"/>
            </a:solidFill>
            <a:prstDash val="sysDot"/>
            <a:miter lim="800000"/>
            <a:headEnd/>
            <a:tailEnd/>
          </a:ln>
          <a:effectLst>
            <a:outerShdw dist="107763" dir="2700000" algn="ctr" rotWithShape="0">
              <a:schemeClr val="bg2">
                <a:alpha val="50000"/>
              </a:schemeClr>
            </a:outerShdw>
          </a:effectLst>
        </p:spPr>
        <p:txBody>
          <a:bodyPr wrap="none"/>
          <a:lstStyle/>
          <a:p>
            <a:pPr eaLnBrk="1" hangingPunct="1">
              <a:defRPr/>
            </a:pPr>
            <a:endParaRPr lang="zh-CN" altLang="en-US">
              <a:solidFill>
                <a:schemeClr val="tx1"/>
              </a:solidFill>
              <a:latin typeface="Arial" charset="0"/>
            </a:endParaRPr>
          </a:p>
        </p:txBody>
      </p:sp>
      <p:sp>
        <p:nvSpPr>
          <p:cNvPr id="185" name="Text Box 32"/>
          <p:cNvSpPr txBox="1">
            <a:spLocks noChangeArrowheads="1"/>
          </p:cNvSpPr>
          <p:nvPr/>
        </p:nvSpPr>
        <p:spPr bwMode="auto">
          <a:xfrm>
            <a:off x="6453512" y="5583075"/>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ea typeface="微软雅黑" panose="020B0503020204020204" pitchFamily="34" charset="-122"/>
              </a:rPr>
              <a:t>分布式文件系统</a:t>
            </a:r>
          </a:p>
        </p:txBody>
      </p:sp>
      <p:sp>
        <p:nvSpPr>
          <p:cNvPr id="186" name="Text Box 34"/>
          <p:cNvSpPr txBox="1">
            <a:spLocks noChangeArrowheads="1"/>
          </p:cNvSpPr>
          <p:nvPr/>
        </p:nvSpPr>
        <p:spPr bwMode="auto">
          <a:xfrm>
            <a:off x="7653663" y="5899959"/>
            <a:ext cx="2575983" cy="496887"/>
          </a:xfrm>
          <a:prstGeom prst="rect">
            <a:avLst/>
          </a:prstGeom>
          <a:gradFill rotWithShape="1">
            <a:gsLst>
              <a:gs pos="0">
                <a:srgbClr val="C9E4FF"/>
              </a:gs>
              <a:gs pos="50000">
                <a:schemeClr val="bg1"/>
              </a:gs>
              <a:gs pos="100000">
                <a:srgbClr val="C9E4FF"/>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zh-CN" altLang="en-US" sz="1400">
                <a:solidFill>
                  <a:schemeClr val="tx1"/>
                </a:solidFill>
                <a:latin typeface="微软雅黑" pitchFamily="34" charset="-122"/>
                <a:ea typeface="微软雅黑" pitchFamily="34" charset="-122"/>
              </a:rPr>
              <a:t>分布式内存文件系统</a:t>
            </a:r>
          </a:p>
          <a:p>
            <a:pPr algn="ctr" eaLnBrk="1" hangingPunct="1">
              <a:defRPr/>
            </a:pPr>
            <a:r>
              <a:rPr lang="en-US" altLang="zh-CN" sz="1400">
                <a:solidFill>
                  <a:schemeClr val="tx1"/>
                </a:solidFill>
                <a:latin typeface="微软雅黑" pitchFamily="34" charset="-122"/>
                <a:ea typeface="微软雅黑" pitchFamily="34" charset="-122"/>
              </a:rPr>
              <a:t>Tachyon</a:t>
            </a:r>
          </a:p>
        </p:txBody>
      </p:sp>
      <p:sp>
        <p:nvSpPr>
          <p:cNvPr id="187" name="Text Box 35"/>
          <p:cNvSpPr txBox="1">
            <a:spLocks noChangeArrowheads="1"/>
          </p:cNvSpPr>
          <p:nvPr/>
        </p:nvSpPr>
        <p:spPr bwMode="auto">
          <a:xfrm>
            <a:off x="4770763" y="5899959"/>
            <a:ext cx="2575983" cy="496887"/>
          </a:xfrm>
          <a:prstGeom prst="rect">
            <a:avLst/>
          </a:prstGeom>
          <a:gradFill rotWithShape="1">
            <a:gsLst>
              <a:gs pos="0">
                <a:srgbClr val="C9E4FF"/>
              </a:gs>
              <a:gs pos="50000">
                <a:schemeClr val="bg1"/>
              </a:gs>
              <a:gs pos="100000">
                <a:srgbClr val="C9E4FF"/>
              </a:gs>
            </a:gsLst>
            <a:lin ang="5400000" scaled="1"/>
          </a:gradFill>
          <a:ln w="9525" algn="ctr">
            <a:solidFill>
              <a:schemeClr val="tx1"/>
            </a:solidFill>
            <a:miter lim="800000"/>
            <a:headEnd/>
            <a:tailEnd/>
          </a:ln>
          <a:effectLst>
            <a:outerShdw dist="35921" dir="2700000" algn="ctr" rotWithShape="0">
              <a:schemeClr val="bg2">
                <a:alpha val="50000"/>
              </a:schemeClr>
            </a:outerShdw>
          </a:effectLst>
        </p:spPr>
        <p:txBody>
          <a:bodyPr wrap="none"/>
          <a:lstStyle/>
          <a:p>
            <a:pPr algn="ctr" eaLnBrk="1" hangingPunct="1">
              <a:defRPr/>
            </a:pPr>
            <a:r>
              <a:rPr lang="zh-CN" altLang="en-US" sz="1400">
                <a:solidFill>
                  <a:schemeClr val="tx1"/>
                </a:solidFill>
                <a:latin typeface="微软雅黑" pitchFamily="34" charset="-122"/>
                <a:ea typeface="微软雅黑" pitchFamily="34" charset="-122"/>
              </a:rPr>
              <a:t>分布式文件系统</a:t>
            </a:r>
          </a:p>
          <a:p>
            <a:pPr algn="ctr" eaLnBrk="1" hangingPunct="1">
              <a:defRPr/>
            </a:pPr>
            <a:r>
              <a:rPr lang="en-US" altLang="zh-CN" sz="1400">
                <a:solidFill>
                  <a:schemeClr val="tx1"/>
                </a:solidFill>
                <a:latin typeface="微软雅黑" pitchFamily="34" charset="-122"/>
                <a:ea typeface="微软雅黑" pitchFamily="34" charset="-122"/>
              </a:rPr>
              <a:t>HDFS</a:t>
            </a:r>
          </a:p>
        </p:txBody>
      </p:sp>
      <p:sp>
        <p:nvSpPr>
          <p:cNvPr id="188" name="Rectangle 36"/>
          <p:cNvSpPr>
            <a:spLocks noChangeArrowheads="1"/>
          </p:cNvSpPr>
          <p:nvPr/>
        </p:nvSpPr>
        <p:spPr bwMode="auto">
          <a:xfrm>
            <a:off x="10554599" y="1489508"/>
            <a:ext cx="513737" cy="4963828"/>
          </a:xfrm>
          <a:prstGeom prst="rect">
            <a:avLst/>
          </a:prstGeom>
          <a:gradFill rotWithShape="1">
            <a:gsLst>
              <a:gs pos="0">
                <a:srgbClr val="EBFFEB"/>
              </a:gs>
              <a:gs pos="50000">
                <a:schemeClr val="bg1"/>
              </a:gs>
              <a:gs pos="100000">
                <a:srgbClr val="EBFFEB"/>
              </a:gs>
            </a:gsLst>
            <a:lin ang="0" scaled="1"/>
          </a:gradFill>
          <a:ln w="9525">
            <a:solidFill>
              <a:schemeClr val="tx1"/>
            </a:solidFill>
            <a:prstDash val="sysDot"/>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solidFill>
                <a:schemeClr val="tx1"/>
              </a:solidFill>
              <a:latin typeface="Arial" charset="0"/>
            </a:endParaRPr>
          </a:p>
        </p:txBody>
      </p:sp>
      <p:sp>
        <p:nvSpPr>
          <p:cNvPr id="189" name="Text Box 37"/>
          <p:cNvSpPr txBox="1">
            <a:spLocks noChangeArrowheads="1"/>
          </p:cNvSpPr>
          <p:nvPr/>
        </p:nvSpPr>
        <p:spPr bwMode="auto">
          <a:xfrm>
            <a:off x="10605399" y="1695883"/>
            <a:ext cx="516467"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资</a:t>
            </a:r>
          </a:p>
          <a:p>
            <a:pPr eaLnBrk="1" hangingPunct="1"/>
            <a:r>
              <a:rPr lang="zh-CN" altLang="en-US" sz="1600" b="1">
                <a:latin typeface="微软雅黑" panose="020B0503020204020204" pitchFamily="34" charset="-122"/>
                <a:ea typeface="微软雅黑" panose="020B0503020204020204" pitchFamily="34" charset="-122"/>
              </a:rPr>
              <a:t>源</a:t>
            </a:r>
          </a:p>
          <a:p>
            <a:pPr eaLnBrk="1" hangingPunct="1"/>
            <a:r>
              <a:rPr lang="zh-CN" altLang="en-US" sz="1600" b="1">
                <a:latin typeface="微软雅黑" panose="020B0503020204020204" pitchFamily="34" charset="-122"/>
                <a:ea typeface="微软雅黑" panose="020B0503020204020204" pitchFamily="34" charset="-122"/>
              </a:rPr>
              <a:t>管</a:t>
            </a:r>
          </a:p>
          <a:p>
            <a:pPr eaLnBrk="1" hangingPunct="1"/>
            <a:r>
              <a:rPr lang="zh-CN" altLang="en-US" sz="1600" b="1">
                <a:latin typeface="微软雅黑" panose="020B0503020204020204" pitchFamily="34" charset="-122"/>
                <a:ea typeface="微软雅黑" panose="020B0503020204020204" pitchFamily="34" charset="-122"/>
              </a:rPr>
              <a:t>理</a:t>
            </a:r>
          </a:p>
          <a:p>
            <a:pPr eaLnBrk="1" hangingPunct="1"/>
            <a:endParaRPr lang="zh-CN" altLang="en-US" sz="1600" b="1">
              <a:latin typeface="微软雅黑" panose="020B0503020204020204" pitchFamily="34" charset="-122"/>
              <a:ea typeface="微软雅黑" panose="020B0503020204020204" pitchFamily="34" charset="-122"/>
            </a:endParaRPr>
          </a:p>
          <a:p>
            <a:pPr eaLnBrk="1" hangingPunct="1"/>
            <a:r>
              <a:rPr lang="zh-CN" altLang="en-US" sz="1600" b="1">
                <a:latin typeface="微软雅黑" panose="020B0503020204020204" pitchFamily="34" charset="-122"/>
                <a:ea typeface="微软雅黑" panose="020B0503020204020204" pitchFamily="34" charset="-122"/>
              </a:rPr>
              <a:t>任</a:t>
            </a:r>
          </a:p>
          <a:p>
            <a:pPr eaLnBrk="1" hangingPunct="1"/>
            <a:r>
              <a:rPr lang="zh-CN" altLang="en-US" sz="1600" b="1">
                <a:latin typeface="微软雅黑" panose="020B0503020204020204" pitchFamily="34" charset="-122"/>
                <a:ea typeface="微软雅黑" panose="020B0503020204020204" pitchFamily="34" charset="-122"/>
              </a:rPr>
              <a:t>务</a:t>
            </a:r>
          </a:p>
          <a:p>
            <a:pPr eaLnBrk="1" hangingPunct="1"/>
            <a:r>
              <a:rPr lang="zh-CN" altLang="en-US" sz="1600" b="1">
                <a:latin typeface="微软雅黑" panose="020B0503020204020204" pitchFamily="34" charset="-122"/>
                <a:ea typeface="微软雅黑" panose="020B0503020204020204" pitchFamily="34" charset="-122"/>
              </a:rPr>
              <a:t>调</a:t>
            </a:r>
          </a:p>
          <a:p>
            <a:pPr eaLnBrk="1" hangingPunct="1"/>
            <a:r>
              <a:rPr lang="zh-CN" altLang="en-US" sz="1600" b="1">
                <a:latin typeface="微软雅黑" panose="020B0503020204020204" pitchFamily="34" charset="-122"/>
                <a:ea typeface="微软雅黑" panose="020B0503020204020204" pitchFamily="34" charset="-122"/>
              </a:rPr>
              <a:t>度</a:t>
            </a:r>
          </a:p>
          <a:p>
            <a:pPr eaLnBrk="1" hangingPunct="1"/>
            <a:endParaRPr lang="zh-CN" altLang="en-US" sz="1600" b="1">
              <a:latin typeface="微软雅黑" panose="020B0503020204020204" pitchFamily="34" charset="-122"/>
              <a:ea typeface="微软雅黑" panose="020B0503020204020204" pitchFamily="34" charset="-122"/>
            </a:endParaRPr>
          </a:p>
          <a:p>
            <a:pPr eaLnBrk="1" hangingPunct="1"/>
            <a:r>
              <a:rPr lang="zh-CN" altLang="en-US" sz="1600" b="1">
                <a:latin typeface="微软雅黑" panose="020B0503020204020204" pitchFamily="34" charset="-122"/>
                <a:ea typeface="微软雅黑" panose="020B0503020204020204" pitchFamily="34" charset="-122"/>
              </a:rPr>
              <a:t>系</a:t>
            </a:r>
          </a:p>
          <a:p>
            <a:pPr eaLnBrk="1" hangingPunct="1"/>
            <a:r>
              <a:rPr lang="zh-CN" altLang="en-US" sz="1600" b="1">
                <a:latin typeface="微软雅黑" panose="020B0503020204020204" pitchFamily="34" charset="-122"/>
                <a:ea typeface="微软雅黑" panose="020B0503020204020204" pitchFamily="34" charset="-122"/>
              </a:rPr>
              <a:t>统</a:t>
            </a:r>
          </a:p>
          <a:p>
            <a:pPr eaLnBrk="1" hangingPunct="1"/>
            <a:r>
              <a:rPr lang="zh-CN" altLang="en-US" sz="1600" b="1">
                <a:latin typeface="微软雅黑" panose="020B0503020204020204" pitchFamily="34" charset="-122"/>
                <a:ea typeface="微软雅黑" panose="020B0503020204020204" pitchFamily="34" charset="-122"/>
              </a:rPr>
              <a:t>监</a:t>
            </a:r>
          </a:p>
          <a:p>
            <a:pPr eaLnBrk="1" hangingPunct="1"/>
            <a:r>
              <a:rPr lang="zh-CN" altLang="en-US" sz="1600" b="1">
                <a:latin typeface="微软雅黑" panose="020B0503020204020204" pitchFamily="34" charset="-122"/>
                <a:ea typeface="微软雅黑" panose="020B0503020204020204" pitchFamily="34" charset="-122"/>
              </a:rPr>
              <a:t>控</a:t>
            </a:r>
          </a:p>
        </p:txBody>
      </p:sp>
      <p:sp>
        <p:nvSpPr>
          <p:cNvPr id="190" name="Text Box 38"/>
          <p:cNvSpPr txBox="1">
            <a:spLocks noChangeArrowheads="1"/>
          </p:cNvSpPr>
          <p:nvPr/>
        </p:nvSpPr>
        <p:spPr bwMode="auto">
          <a:xfrm>
            <a:off x="10662549" y="5350308"/>
            <a:ext cx="516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微软雅黑" panose="020B0503020204020204" pitchFamily="34" charset="-122"/>
                <a:ea typeface="微软雅黑" panose="020B0503020204020204" pitchFamily="34" charset="-122"/>
              </a:rPr>
              <a:t>YARN</a:t>
            </a:r>
          </a:p>
        </p:txBody>
      </p:sp>
      <p:sp>
        <p:nvSpPr>
          <p:cNvPr id="191" name="Text Box 91"/>
          <p:cNvSpPr txBox="1">
            <a:spLocks noChangeArrowheads="1"/>
          </p:cNvSpPr>
          <p:nvPr/>
        </p:nvSpPr>
        <p:spPr bwMode="auto">
          <a:xfrm>
            <a:off x="2897865" y="1687944"/>
            <a:ext cx="1246716" cy="527050"/>
          </a:xfrm>
          <a:prstGeom prst="rect">
            <a:avLst/>
          </a:prstGeom>
          <a:gradFill rotWithShape="1">
            <a:gsLst>
              <a:gs pos="0">
                <a:srgbClr val="F3FFD1"/>
              </a:gs>
              <a:gs pos="50000">
                <a:srgbClr val="FFFFFF"/>
              </a:gs>
              <a:gs pos="100000">
                <a:srgbClr val="F3FFD1"/>
              </a:gs>
            </a:gsLst>
            <a:lin ang="5400000" scaled="1"/>
          </a:gradFill>
          <a:ln w="952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现有业务</a:t>
            </a:r>
          </a:p>
          <a:p>
            <a:pPr algn="ctr" eaLnBrk="1" hangingPunct="1"/>
            <a:r>
              <a:rPr lang="zh-CN" altLang="en-US" sz="1400">
                <a:latin typeface="微软雅黑" panose="020B0503020204020204" pitchFamily="34" charset="-122"/>
                <a:ea typeface="微软雅黑" panose="020B0503020204020204" pitchFamily="34" charset="-122"/>
              </a:rPr>
              <a:t>系统</a:t>
            </a:r>
            <a:r>
              <a:rPr lang="en-US" altLang="zh-CN" sz="1400">
                <a:latin typeface="微软雅黑" panose="020B0503020204020204" pitchFamily="34" charset="-122"/>
                <a:ea typeface="微软雅黑" panose="020B0503020204020204" pitchFamily="34" charset="-122"/>
              </a:rPr>
              <a:t>RDB</a:t>
            </a:r>
          </a:p>
        </p:txBody>
      </p:sp>
      <p:sp>
        <p:nvSpPr>
          <p:cNvPr id="192" name="Text Box 138"/>
          <p:cNvSpPr txBox="1">
            <a:spLocks noChangeArrowheads="1"/>
          </p:cNvSpPr>
          <p:nvPr/>
        </p:nvSpPr>
        <p:spPr bwMode="auto">
          <a:xfrm>
            <a:off x="2897865" y="2426132"/>
            <a:ext cx="1246716" cy="527050"/>
          </a:xfrm>
          <a:prstGeom prst="rect">
            <a:avLst/>
          </a:prstGeom>
          <a:gradFill rotWithShape="1">
            <a:gsLst>
              <a:gs pos="0">
                <a:srgbClr val="F3FFD1"/>
              </a:gs>
              <a:gs pos="50000">
                <a:srgbClr val="FFFFFF"/>
              </a:gs>
              <a:gs pos="100000">
                <a:srgbClr val="F3FFD1"/>
              </a:gs>
            </a:gsLst>
            <a:lin ang="5400000" scaled="1"/>
          </a:gradFill>
          <a:ln w="952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微软雅黑" panose="020B0503020204020204" pitchFamily="34" charset="-122"/>
                <a:ea typeface="微软雅黑" panose="020B0503020204020204" pitchFamily="34" charset="-122"/>
              </a:rPr>
              <a:t>TD</a:t>
            </a:r>
            <a:r>
              <a:rPr lang="zh-CN" altLang="en-US" sz="1400">
                <a:latin typeface="微软雅黑" panose="020B0503020204020204" pitchFamily="34" charset="-122"/>
                <a:ea typeface="微软雅黑" panose="020B0503020204020204" pitchFamily="34" charset="-122"/>
              </a:rPr>
              <a:t>数据仓</a:t>
            </a:r>
          </a:p>
          <a:p>
            <a:pPr algn="ctr" eaLnBrk="1" hangingPunct="1"/>
            <a:r>
              <a:rPr lang="zh-CN" altLang="en-US" sz="1400">
                <a:latin typeface="微软雅黑" panose="020B0503020204020204" pitchFamily="34" charset="-122"/>
                <a:ea typeface="微软雅黑" panose="020B0503020204020204" pitchFamily="34" charset="-122"/>
              </a:rPr>
              <a:t>库系统</a:t>
            </a:r>
          </a:p>
        </p:txBody>
      </p:sp>
      <p:sp>
        <p:nvSpPr>
          <p:cNvPr id="193" name="Text Box 185"/>
          <p:cNvSpPr txBox="1">
            <a:spLocks noChangeArrowheads="1"/>
          </p:cNvSpPr>
          <p:nvPr/>
        </p:nvSpPr>
        <p:spPr bwMode="auto">
          <a:xfrm>
            <a:off x="2889398" y="946582"/>
            <a:ext cx="1246716" cy="527050"/>
          </a:xfrm>
          <a:prstGeom prst="rect">
            <a:avLst/>
          </a:prstGeom>
          <a:gradFill rotWithShape="1">
            <a:gsLst>
              <a:gs pos="0">
                <a:srgbClr val="F3FFD1"/>
              </a:gs>
              <a:gs pos="50000">
                <a:srgbClr val="FFFFFF"/>
              </a:gs>
              <a:gs pos="100000">
                <a:srgbClr val="F3FFD1"/>
              </a:gs>
            </a:gsLst>
            <a:lin ang="5400000" scaled="1"/>
          </a:gradFill>
          <a:ln w="952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生产数据</a:t>
            </a:r>
          </a:p>
          <a:p>
            <a:pPr algn="ctr" eaLnBrk="1" hangingPunct="1"/>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经</a:t>
            </a:r>
            <a:r>
              <a:rPr lang="en-US" altLang="zh-CN" sz="1400">
                <a:latin typeface="微软雅黑" panose="020B0503020204020204" pitchFamily="34" charset="-122"/>
                <a:ea typeface="微软雅黑" panose="020B0503020204020204" pitchFamily="34" charset="-122"/>
              </a:rPr>
              <a:t>ESB )</a:t>
            </a:r>
          </a:p>
        </p:txBody>
      </p:sp>
      <p:sp>
        <p:nvSpPr>
          <p:cNvPr id="194" name="Line 189"/>
          <p:cNvSpPr>
            <a:spLocks noChangeShapeType="1"/>
          </p:cNvSpPr>
          <p:nvPr/>
        </p:nvSpPr>
        <p:spPr bwMode="auto">
          <a:xfrm>
            <a:off x="4142906" y="1392669"/>
            <a:ext cx="503767" cy="141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5" name="AutoShape 190"/>
          <p:cNvSpPr>
            <a:spLocks noChangeArrowheads="1"/>
          </p:cNvSpPr>
          <p:nvPr/>
        </p:nvSpPr>
        <p:spPr bwMode="auto">
          <a:xfrm>
            <a:off x="4531056" y="884669"/>
            <a:ext cx="6550925" cy="463550"/>
          </a:xfrm>
          <a:prstGeom prst="roundRect">
            <a:avLst>
              <a:gd name="adj" fmla="val 40412"/>
            </a:avLst>
          </a:prstGeom>
          <a:gradFill rotWithShape="1">
            <a:gsLst>
              <a:gs pos="0">
                <a:srgbClr val="FFFFCC"/>
              </a:gs>
              <a:gs pos="50000">
                <a:schemeClr val="bg1"/>
              </a:gs>
              <a:gs pos="100000">
                <a:srgbClr val="FFFFCC"/>
              </a:gs>
            </a:gsLst>
            <a:lin ang="5400000" scaled="1"/>
          </a:gradFill>
          <a:ln w="9525">
            <a:solidFill>
              <a:schemeClr val="tx1"/>
            </a:solidFill>
            <a:prstDash val="sysDot"/>
            <a:round/>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solidFill>
                <a:schemeClr val="tx1"/>
              </a:solidFill>
              <a:latin typeface="Arial" charset="0"/>
            </a:endParaRPr>
          </a:p>
        </p:txBody>
      </p:sp>
      <p:sp>
        <p:nvSpPr>
          <p:cNvPr id="196" name="Text Box 191"/>
          <p:cNvSpPr txBox="1">
            <a:spLocks noChangeArrowheads="1"/>
          </p:cNvSpPr>
          <p:nvPr/>
        </p:nvSpPr>
        <p:spPr bwMode="auto">
          <a:xfrm>
            <a:off x="9068699" y="970394"/>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ea typeface="微软雅黑" panose="020B0503020204020204" pitchFamily="34" charset="-122"/>
              </a:rPr>
              <a:t>数据挖掘分析应用</a:t>
            </a:r>
          </a:p>
        </p:txBody>
      </p:sp>
      <p:sp>
        <p:nvSpPr>
          <p:cNvPr id="197" name="Text Box 192"/>
          <p:cNvSpPr txBox="1">
            <a:spLocks noChangeArrowheads="1"/>
          </p:cNvSpPr>
          <p:nvPr/>
        </p:nvSpPr>
        <p:spPr bwMode="auto">
          <a:xfrm>
            <a:off x="7358563" y="970394"/>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ea typeface="微软雅黑" panose="020B0503020204020204" pitchFamily="34" charset="-122"/>
              </a:rPr>
              <a:t>实时流数据处理</a:t>
            </a:r>
          </a:p>
        </p:txBody>
      </p:sp>
      <p:sp>
        <p:nvSpPr>
          <p:cNvPr id="198" name="Text Box 193"/>
          <p:cNvSpPr txBox="1">
            <a:spLocks noChangeArrowheads="1"/>
          </p:cNvSpPr>
          <p:nvPr/>
        </p:nvSpPr>
        <p:spPr bwMode="auto">
          <a:xfrm>
            <a:off x="5891713" y="970394"/>
            <a:ext cx="1082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ea typeface="微软雅黑" panose="020B0503020204020204" pitchFamily="34" charset="-122"/>
              </a:rPr>
              <a:t>交互式查询</a:t>
            </a:r>
          </a:p>
        </p:txBody>
      </p:sp>
      <p:sp>
        <p:nvSpPr>
          <p:cNvPr id="199" name="Text Box 194"/>
          <p:cNvSpPr txBox="1">
            <a:spLocks noChangeArrowheads="1"/>
          </p:cNvSpPr>
          <p:nvPr/>
        </p:nvSpPr>
        <p:spPr bwMode="auto">
          <a:xfrm>
            <a:off x="4750830" y="970394"/>
            <a:ext cx="881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ea typeface="微软雅黑" panose="020B0503020204020204" pitchFamily="34" charset="-122"/>
              </a:rPr>
              <a:t>ETL</a:t>
            </a:r>
            <a:r>
              <a:rPr lang="zh-CN" altLang="en-US" sz="1400" b="1">
                <a:ea typeface="微软雅黑" panose="020B0503020204020204" pitchFamily="34" charset="-122"/>
              </a:rPr>
              <a:t>处理</a:t>
            </a:r>
          </a:p>
        </p:txBody>
      </p:sp>
      <p:sp>
        <p:nvSpPr>
          <p:cNvPr id="200" name="Text Box 138"/>
          <p:cNvSpPr txBox="1">
            <a:spLocks noChangeArrowheads="1"/>
          </p:cNvSpPr>
          <p:nvPr/>
        </p:nvSpPr>
        <p:spPr bwMode="auto">
          <a:xfrm>
            <a:off x="2889398" y="3150032"/>
            <a:ext cx="1246716" cy="527050"/>
          </a:xfrm>
          <a:prstGeom prst="rect">
            <a:avLst/>
          </a:prstGeom>
          <a:gradFill rotWithShape="1">
            <a:gsLst>
              <a:gs pos="0">
                <a:srgbClr val="F3FFD1"/>
              </a:gs>
              <a:gs pos="50000">
                <a:srgbClr val="FFFFFF"/>
              </a:gs>
              <a:gs pos="100000">
                <a:srgbClr val="F3FFD1"/>
              </a:gs>
            </a:gsLst>
            <a:lin ang="5400000" scaled="1"/>
          </a:gradFill>
          <a:ln w="952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下载平台</a:t>
            </a:r>
          </a:p>
          <a:p>
            <a:pPr algn="ctr" eaLnBrk="1" hangingPunct="1"/>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下发省局</a:t>
            </a:r>
            <a:r>
              <a:rPr lang="en-US" altLang="zh-CN" sz="1400">
                <a:latin typeface="微软雅黑" panose="020B0503020204020204" pitchFamily="34" charset="-122"/>
                <a:ea typeface="微软雅黑" panose="020B0503020204020204" pitchFamily="34" charset="-122"/>
              </a:rPr>
              <a:t>)</a:t>
            </a:r>
          </a:p>
        </p:txBody>
      </p:sp>
      <p:sp>
        <p:nvSpPr>
          <p:cNvPr id="201" name="Line 50"/>
          <p:cNvSpPr>
            <a:spLocks noChangeShapeType="1"/>
          </p:cNvSpPr>
          <p:nvPr/>
        </p:nvSpPr>
        <p:spPr bwMode="auto">
          <a:xfrm flipV="1">
            <a:off x="4136555" y="2484869"/>
            <a:ext cx="524933" cy="2286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202" name="Line 51"/>
          <p:cNvSpPr>
            <a:spLocks noChangeShapeType="1"/>
          </p:cNvSpPr>
          <p:nvPr/>
        </p:nvSpPr>
        <p:spPr bwMode="auto">
          <a:xfrm flipH="1">
            <a:off x="4119621" y="2967469"/>
            <a:ext cx="491067" cy="431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203" name="Rectangle 36"/>
          <p:cNvSpPr>
            <a:spLocks noChangeArrowheads="1"/>
          </p:cNvSpPr>
          <p:nvPr/>
        </p:nvSpPr>
        <p:spPr bwMode="auto">
          <a:xfrm>
            <a:off x="11254423" y="943408"/>
            <a:ext cx="632884" cy="5509927"/>
          </a:xfrm>
          <a:prstGeom prst="rect">
            <a:avLst/>
          </a:prstGeom>
          <a:gradFill rotWithShape="1">
            <a:gsLst>
              <a:gs pos="0">
                <a:srgbClr val="C1D6FF"/>
              </a:gs>
              <a:gs pos="50000">
                <a:schemeClr val="bg1"/>
              </a:gs>
              <a:gs pos="100000">
                <a:srgbClr val="C1D6FF"/>
              </a:gs>
            </a:gsLst>
            <a:lin ang="0" scaled="1"/>
          </a:gradFill>
          <a:ln w="9525">
            <a:solidFill>
              <a:schemeClr val="tx1"/>
            </a:solidFill>
            <a:prstDash val="sysDot"/>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zh-CN" altLang="en-US">
              <a:solidFill>
                <a:schemeClr val="tx1"/>
              </a:solidFill>
              <a:latin typeface="Arial" charset="0"/>
            </a:endParaRPr>
          </a:p>
        </p:txBody>
      </p:sp>
      <p:sp>
        <p:nvSpPr>
          <p:cNvPr id="204" name="Text Box 37"/>
          <p:cNvSpPr txBox="1">
            <a:spLocks noChangeArrowheads="1"/>
          </p:cNvSpPr>
          <p:nvPr/>
        </p:nvSpPr>
        <p:spPr bwMode="auto">
          <a:xfrm>
            <a:off x="11359815" y="1695882"/>
            <a:ext cx="516467"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大数据平台安全</a:t>
            </a:r>
          </a:p>
          <a:p>
            <a:pPr eaLnBrk="1" hangingPunct="1"/>
            <a:r>
              <a:rPr lang="zh-CN" altLang="en-US" sz="1600" b="1">
                <a:latin typeface="微软雅黑" panose="020B0503020204020204" pitchFamily="34" charset="-122"/>
                <a:ea typeface="微软雅黑" panose="020B0503020204020204" pitchFamily="34" charset="-122"/>
              </a:rPr>
              <a:t>运维管理保障</a:t>
            </a:r>
          </a:p>
          <a:p>
            <a:pPr eaLnBrk="1" hangingPunct="1"/>
            <a:r>
              <a:rPr lang="zh-CN" altLang="en-US" sz="1600" b="1">
                <a:latin typeface="微软雅黑" panose="020B0503020204020204" pitchFamily="34" charset="-122"/>
                <a:ea typeface="微软雅黑" panose="020B0503020204020204" pitchFamily="34" charset="-122"/>
              </a:rPr>
              <a:t>体系</a:t>
            </a:r>
          </a:p>
        </p:txBody>
      </p:sp>
      <p:sp>
        <p:nvSpPr>
          <p:cNvPr id="205" name="Text Box 138"/>
          <p:cNvSpPr txBox="1">
            <a:spLocks noChangeArrowheads="1"/>
          </p:cNvSpPr>
          <p:nvPr/>
        </p:nvSpPr>
        <p:spPr bwMode="auto">
          <a:xfrm>
            <a:off x="2889398" y="3873932"/>
            <a:ext cx="1246716" cy="527050"/>
          </a:xfrm>
          <a:prstGeom prst="rect">
            <a:avLst/>
          </a:prstGeom>
          <a:gradFill rotWithShape="1">
            <a:gsLst>
              <a:gs pos="0">
                <a:srgbClr val="F3FFD1"/>
              </a:gs>
              <a:gs pos="50000">
                <a:srgbClr val="FFFFFF"/>
              </a:gs>
              <a:gs pos="100000">
                <a:srgbClr val="F3FFD1"/>
              </a:gs>
            </a:gsLst>
            <a:lin ang="5400000" scaled="1"/>
          </a:gradFill>
          <a:ln w="952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合作伙伴 </a:t>
            </a:r>
            <a:r>
              <a:rPr lang="en-US" altLang="zh-CN" sz="1400">
                <a:latin typeface="微软雅黑" panose="020B0503020204020204" pitchFamily="34" charset="-122"/>
                <a:ea typeface="微软雅黑" panose="020B0503020204020204" pitchFamily="34" charset="-122"/>
              </a:rPr>
              <a:t>/</a:t>
            </a:r>
          </a:p>
          <a:p>
            <a:pPr algn="ctr" eaLnBrk="1" hangingPunct="1"/>
            <a:r>
              <a:rPr lang="zh-CN" altLang="en-US" sz="1400">
                <a:latin typeface="微软雅黑" panose="020B0503020204020204" pitchFamily="34" charset="-122"/>
                <a:ea typeface="微软雅黑" panose="020B0503020204020204" pitchFamily="34" charset="-122"/>
              </a:rPr>
              <a:t>用邮大客户</a:t>
            </a:r>
          </a:p>
        </p:txBody>
      </p:sp>
      <p:sp>
        <p:nvSpPr>
          <p:cNvPr id="206" name="Line 55"/>
          <p:cNvSpPr>
            <a:spLocks noChangeShapeType="1"/>
          </p:cNvSpPr>
          <p:nvPr/>
        </p:nvSpPr>
        <p:spPr bwMode="auto">
          <a:xfrm flipV="1">
            <a:off x="4153488" y="3399269"/>
            <a:ext cx="474133" cy="5207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207" name="Line 56"/>
          <p:cNvSpPr>
            <a:spLocks noChangeShapeType="1"/>
          </p:cNvSpPr>
          <p:nvPr/>
        </p:nvSpPr>
        <p:spPr bwMode="auto">
          <a:xfrm>
            <a:off x="4136555" y="1976869"/>
            <a:ext cx="491067" cy="889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209" name="矩形 208"/>
          <p:cNvSpPr/>
          <p:nvPr/>
        </p:nvSpPr>
        <p:spPr>
          <a:xfrm>
            <a:off x="259312" y="1895915"/>
            <a:ext cx="2456597" cy="341632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200000"/>
              </a:lnSpc>
              <a:buFont typeface="Arial" pitchFamily="34" charset="0"/>
              <a:buChar char="•"/>
            </a:pPr>
            <a:r>
              <a:rPr lang="zh-CN" altLang="en-US" dirty="0" smtClean="0">
                <a:solidFill>
                  <a:schemeClr val="tx1"/>
                </a:solidFill>
                <a:latin typeface="微软雅黑" pitchFamily="34" charset="-122"/>
                <a:ea typeface="微软雅黑" pitchFamily="34" charset="-122"/>
              </a:rPr>
              <a:t> 分布式计算引擎</a:t>
            </a:r>
            <a:endParaRPr lang="en-US" altLang="zh-CN" dirty="0" smtClean="0">
              <a:solidFill>
                <a:schemeClr val="tx1"/>
              </a:solidFill>
              <a:latin typeface="微软雅黑" pitchFamily="34" charset="-122"/>
              <a:ea typeface="微软雅黑" pitchFamily="34" charset="-122"/>
            </a:endParaRPr>
          </a:p>
          <a:p>
            <a:pPr>
              <a:lnSpc>
                <a:spcPct val="200000"/>
              </a:lnSpc>
              <a:buFont typeface="Arial" pitchFamily="34" charset="0"/>
              <a:buChar char="•"/>
            </a:pPr>
            <a:r>
              <a:rPr lang="zh-CN" altLang="en-US" dirty="0" smtClean="0">
                <a:solidFill>
                  <a:schemeClr val="tx1"/>
                </a:solidFill>
                <a:latin typeface="微软雅黑" pitchFamily="34" charset="-122"/>
                <a:ea typeface="微软雅黑" pitchFamily="34" charset="-122"/>
              </a:rPr>
              <a:t>分布式内存数据库</a:t>
            </a:r>
            <a:endParaRPr lang="en-US" altLang="zh-CN" dirty="0" smtClean="0">
              <a:solidFill>
                <a:schemeClr val="tx1"/>
              </a:solidFill>
              <a:latin typeface="微软雅黑" pitchFamily="34" charset="-122"/>
              <a:ea typeface="微软雅黑" pitchFamily="34" charset="-122"/>
            </a:endParaRPr>
          </a:p>
          <a:p>
            <a:pPr>
              <a:lnSpc>
                <a:spcPct val="200000"/>
              </a:lnSpc>
              <a:buFont typeface="Arial" pitchFamily="34" charset="0"/>
              <a:buChar char="•"/>
            </a:pPr>
            <a:r>
              <a:rPr lang="zh-CN" altLang="en-US" dirty="0" smtClean="0">
                <a:solidFill>
                  <a:schemeClr val="tx1"/>
                </a:solidFill>
                <a:latin typeface="微软雅黑" pitchFamily="34" charset="-122"/>
                <a:ea typeface="微软雅黑" pitchFamily="34" charset="-122"/>
              </a:rPr>
              <a:t>分布式文件系统</a:t>
            </a:r>
            <a:endParaRPr lang="en-US" altLang="zh-CN" dirty="0" smtClean="0">
              <a:solidFill>
                <a:schemeClr val="tx1"/>
              </a:solidFill>
              <a:latin typeface="微软雅黑" pitchFamily="34" charset="-122"/>
              <a:ea typeface="微软雅黑" pitchFamily="34" charset="-122"/>
            </a:endParaRPr>
          </a:p>
          <a:p>
            <a:pPr>
              <a:lnSpc>
                <a:spcPct val="200000"/>
              </a:lnSpc>
              <a:buFont typeface="Arial" pitchFamily="34" charset="0"/>
              <a:buChar char="•"/>
            </a:pPr>
            <a:r>
              <a:rPr lang="zh-CN" altLang="en-US" dirty="0" smtClean="0">
                <a:solidFill>
                  <a:schemeClr val="tx1"/>
                </a:solidFill>
                <a:latin typeface="微软雅黑" pitchFamily="34" charset="-122"/>
                <a:ea typeface="微软雅黑" pitchFamily="34" charset="-122"/>
              </a:rPr>
              <a:t>分布式列存储数据库</a:t>
            </a:r>
            <a:endParaRPr lang="en-US" altLang="zh-CN" dirty="0" smtClean="0">
              <a:solidFill>
                <a:schemeClr val="tx1"/>
              </a:solidFill>
              <a:latin typeface="微软雅黑" pitchFamily="34" charset="-122"/>
              <a:ea typeface="微软雅黑" pitchFamily="34" charset="-122"/>
            </a:endParaRPr>
          </a:p>
          <a:p>
            <a:pPr>
              <a:lnSpc>
                <a:spcPct val="200000"/>
              </a:lnSpc>
              <a:buFont typeface="Arial" pitchFamily="34" charset="0"/>
              <a:buChar char="•"/>
            </a:pPr>
            <a:r>
              <a:rPr lang="zh-CN" altLang="en-US" dirty="0" smtClean="0">
                <a:solidFill>
                  <a:schemeClr val="tx1"/>
                </a:solidFill>
                <a:latin typeface="微软雅黑" pitchFamily="34" charset="-122"/>
                <a:ea typeface="微软雅黑" pitchFamily="34" charset="-122"/>
              </a:rPr>
              <a:t>流计算</a:t>
            </a:r>
            <a:endParaRPr lang="en-US" altLang="zh-CN" dirty="0" smtClean="0">
              <a:solidFill>
                <a:schemeClr val="tx1"/>
              </a:solidFill>
              <a:latin typeface="微软雅黑" pitchFamily="34" charset="-122"/>
              <a:ea typeface="微软雅黑" pitchFamily="34" charset="-122"/>
            </a:endParaRPr>
          </a:p>
          <a:p>
            <a:pPr>
              <a:lnSpc>
                <a:spcPct val="200000"/>
              </a:lnSpc>
              <a:buFont typeface="Arial" pitchFamily="34" charset="0"/>
              <a:buChar char="•"/>
            </a:pPr>
            <a:r>
              <a:rPr lang="en-US" dirty="0" smtClean="0">
                <a:solidFill>
                  <a:schemeClr val="tx1"/>
                </a:solidFill>
                <a:latin typeface="微软雅黑" pitchFamily="34" charset="-122"/>
                <a:ea typeface="微软雅黑" pitchFamily="34" charset="-122"/>
              </a:rPr>
              <a:t>SQL</a:t>
            </a:r>
            <a:r>
              <a:rPr lang="zh-CN" altLang="en-US" dirty="0" smtClean="0">
                <a:solidFill>
                  <a:schemeClr val="tx1"/>
                </a:solidFill>
                <a:latin typeface="微软雅黑" pitchFamily="34" charset="-122"/>
                <a:ea typeface="微软雅黑" pitchFamily="34" charset="-122"/>
              </a:rPr>
              <a:t>处理引擎</a:t>
            </a:r>
            <a:endParaRPr lang="zh-CN" altLang="en-US" dirty="0">
              <a:solidFill>
                <a:schemeClr val="tx1"/>
              </a:solidFill>
              <a:latin typeface="微软雅黑" pitchFamily="34" charset="-122"/>
              <a:ea typeface="微软雅黑" pitchFamily="34" charset="-122"/>
            </a:endParaRPr>
          </a:p>
        </p:txBody>
      </p:sp>
      <p:sp>
        <p:nvSpPr>
          <p:cNvPr id="210" name="矩形 209"/>
          <p:cNvSpPr/>
          <p:nvPr/>
        </p:nvSpPr>
        <p:spPr>
          <a:xfrm>
            <a:off x="364447" y="1631848"/>
            <a:ext cx="180049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b="1" dirty="0" smtClean="0">
                <a:solidFill>
                  <a:schemeClr val="bg1"/>
                </a:solidFill>
                <a:latin typeface="微软雅黑" pitchFamily="34" charset="-122"/>
                <a:ea typeface="微软雅黑" pitchFamily="34" charset="-122"/>
              </a:rPr>
              <a:t>平台主要组件：</a:t>
            </a:r>
            <a:endParaRPr lang="en-US" altLang="zh-CN" b="1" dirty="0" smtClean="0">
              <a:solidFill>
                <a:schemeClr val="bg1"/>
              </a:solidFill>
              <a:latin typeface="微软雅黑" pitchFamily="34" charset="-122"/>
              <a:ea typeface="微软雅黑" pitchFamily="34" charset="-122"/>
            </a:endParaRPr>
          </a:p>
        </p:txBody>
      </p:sp>
      <p:sp>
        <p:nvSpPr>
          <p:cNvPr id="211"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smtClean="0">
                <a:solidFill>
                  <a:srgbClr val="FFFFFF"/>
                </a:solidFill>
                <a:latin typeface="微软雅黑" panose="020B0503020204020204" pitchFamily="34" charset="-122"/>
                <a:ea typeface="微软雅黑" panose="020B0503020204020204" pitchFamily="34" charset="-122"/>
              </a:rPr>
              <a:t>新数据平台系统总体技术框架</a:t>
            </a:r>
            <a:endParaRPr lang="zh-CN" altLang="en-US" sz="3732" dirty="0">
              <a:solidFill>
                <a:srgbClr val="FFFFFF"/>
              </a:solidFill>
              <a:latin typeface="微软雅黑" panose="020B0503020204020204" pitchFamily="34" charset="-122"/>
              <a:ea typeface="微软雅黑" panose="020B0503020204020204" pitchFamily="34" charset="-122"/>
            </a:endParaRPr>
          </a:p>
        </p:txBody>
      </p:sp>
      <p:sp>
        <p:nvSpPr>
          <p:cNvPr id="212" name="圆角矩形 211"/>
          <p:cNvSpPr/>
          <p:nvPr/>
        </p:nvSpPr>
        <p:spPr bwMode="auto">
          <a:xfrm>
            <a:off x="0" y="846505"/>
            <a:ext cx="12192000" cy="5748119"/>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513506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40979" y="1001628"/>
            <a:ext cx="11098924"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8288" marR="0" lvl="0" indent="-268288" algn="l" defTabSz="914400" rtl="0" eaLnBrk="1" fontAlgn="base" latinLnBrk="0" hangingPunct="1">
              <a:lnSpc>
                <a:spcPct val="250000"/>
              </a:lnSpc>
              <a:spcBef>
                <a:spcPct val="0"/>
              </a:spcBef>
              <a:spcAft>
                <a:spcPct val="0"/>
              </a:spcAft>
              <a:buClrTx/>
              <a:buSzTx/>
              <a:buFont typeface="Wingdings" pitchFamily="2" charset="2"/>
              <a:buChar char="l"/>
              <a:tabLst/>
            </a:pPr>
            <a:r>
              <a:rPr kumimoji="0" 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迁移过程不影响数据库仓库正常对外服务</a:t>
            </a:r>
            <a:r>
              <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，最大限度减少对数据仓库的资源占用。</a:t>
            </a:r>
            <a:endPar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268288" marR="0" lvl="0" indent="-268288" algn="l" defTabSz="914400" rtl="0" eaLnBrk="0" fontAlgn="base" latinLnBrk="0" hangingPunct="0">
              <a:lnSpc>
                <a:spcPct val="250000"/>
              </a:lnSpc>
              <a:spcBef>
                <a:spcPct val="0"/>
              </a:spcBef>
              <a:spcAft>
                <a:spcPct val="0"/>
              </a:spcAft>
              <a:buClrTx/>
              <a:buSzTx/>
              <a:buFont typeface="Wingdings" pitchFamily="2" charset="2"/>
              <a:buChar char="l"/>
              <a:tabLst/>
            </a:pPr>
            <a:r>
              <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迁移后新数据平台与数据仓库</a:t>
            </a:r>
            <a:r>
              <a:rPr kumimoji="0" lang="zh-CN"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数据保持一致</a:t>
            </a:r>
            <a:r>
              <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，对外提供平滑的访问服务</a:t>
            </a:r>
            <a:endPar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268288" marR="0" lvl="0" indent="-268288" algn="l" defTabSz="914400" rtl="0" eaLnBrk="0" fontAlgn="base" latinLnBrk="0" hangingPunct="0">
              <a:lnSpc>
                <a:spcPct val="250000"/>
              </a:lnSpc>
              <a:spcBef>
                <a:spcPct val="0"/>
              </a:spcBef>
              <a:spcAft>
                <a:spcPct val="0"/>
              </a:spcAft>
              <a:buClrTx/>
              <a:buSzTx/>
              <a:buFont typeface="Wingdings" pitchFamily="2" charset="2"/>
              <a:buChar char="l"/>
              <a:tabLst/>
            </a:pPr>
            <a:r>
              <a:rPr kumimoji="0" 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迁移过程依据模型</a:t>
            </a:r>
            <a:r>
              <a:rPr kumimoji="0" lang="en-US" altLang="zh-CN"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报表的相关性，</a:t>
            </a: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分批次逐渐推进</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。多个接口表及报表分批分次进行迁移，完成一组立即进行数据核对，并启用相关报表的任务调度。</a:t>
            </a:r>
            <a:endPar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268288" marR="0" lvl="0" indent="-268288" algn="l" defTabSz="914400" rtl="0" eaLnBrk="0" fontAlgn="base" latinLnBrk="0" hangingPunct="0">
              <a:lnSpc>
                <a:spcPct val="250000"/>
              </a:lnSpc>
              <a:spcBef>
                <a:spcPct val="0"/>
              </a:spcBef>
              <a:spcAft>
                <a:spcPct val="0"/>
              </a:spcAft>
              <a:buClrTx/>
              <a:buSzTx/>
              <a:buFont typeface="Wingdings" pitchFamily="2" charset="2"/>
              <a:buChar char="l"/>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依据报表数据敏感程度，</a:t>
            </a:r>
            <a:r>
              <a:rPr kumimoji="0" lang="zh-CN" altLang="en-US" sz="20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优先迁移非账务及结算类报表及非实时交互类应用</a:t>
            </a: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4"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smtClean="0">
                <a:solidFill>
                  <a:srgbClr val="FFFFFF"/>
                </a:solidFill>
                <a:latin typeface="微软雅黑" panose="020B0503020204020204" pitchFamily="34" charset="-122"/>
                <a:ea typeface="微软雅黑" panose="020B0503020204020204" pitchFamily="34" charset="-122"/>
              </a:rPr>
              <a:t>迁移工作原则</a:t>
            </a:r>
            <a:endParaRPr lang="zh-CN" altLang="en-US" sz="3732" dirty="0">
              <a:solidFill>
                <a:srgbClr val="FFFFFF"/>
              </a:solidFill>
              <a:latin typeface="微软雅黑" panose="020B0503020204020204" pitchFamily="34" charset="-122"/>
              <a:ea typeface="微软雅黑" panose="020B0503020204020204" pitchFamily="34" charset="-122"/>
            </a:endParaRPr>
          </a:p>
        </p:txBody>
      </p:sp>
      <p:sp>
        <p:nvSpPr>
          <p:cNvPr id="5" name="圆角矩形 4"/>
          <p:cNvSpPr/>
          <p:nvPr/>
        </p:nvSpPr>
        <p:spPr bwMode="auto">
          <a:xfrm>
            <a:off x="241382" y="1029566"/>
            <a:ext cx="11709236" cy="5278754"/>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1736807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04952" y="1390823"/>
            <a:ext cx="5155324" cy="499767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Circular Arrow 48"/>
          <p:cNvSpPr/>
          <p:nvPr/>
        </p:nvSpPr>
        <p:spPr>
          <a:xfrm rot="14862589">
            <a:off x="6044209" y="980564"/>
            <a:ext cx="5311912" cy="5311913"/>
          </a:xfrm>
          <a:prstGeom prst="circularArrow">
            <a:avLst>
              <a:gd name="adj1" fmla="val 8790"/>
              <a:gd name="adj2" fmla="val 506087"/>
              <a:gd name="adj3" fmla="val 20747285"/>
              <a:gd name="adj4" fmla="val 1352405"/>
              <a:gd name="adj5" fmla="val 10427"/>
            </a:avLst>
          </a:prstGeom>
          <a:gradFill flip="none" rotWithShape="1">
            <a:gsLst>
              <a:gs pos="0">
                <a:schemeClr val="accent5">
                  <a:shade val="30000"/>
                  <a:satMod val="115000"/>
                </a:schemeClr>
              </a:gs>
              <a:gs pos="50000">
                <a:schemeClr val="accent5">
                  <a:shade val="67500"/>
                  <a:satMod val="115000"/>
                </a:schemeClr>
              </a:gs>
              <a:gs pos="100000">
                <a:schemeClr val="accent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le 49"/>
          <p:cNvSpPr/>
          <p:nvPr/>
        </p:nvSpPr>
        <p:spPr>
          <a:xfrm>
            <a:off x="7906552" y="895913"/>
            <a:ext cx="1608388" cy="1608388"/>
          </a:xfrm>
          <a:prstGeom prst="roundRect">
            <a:avLst/>
          </a:prstGeom>
          <a:gradFill flip="none" rotWithShape="1">
            <a:gsLst>
              <a:gs pos="0">
                <a:schemeClr val="bg1">
                  <a:shade val="30000"/>
                  <a:satMod val="115000"/>
                  <a:alpha val="0"/>
                </a:schemeClr>
              </a:gs>
              <a:gs pos="50000">
                <a:schemeClr val="bg1">
                  <a:alpha val="62000"/>
                </a:schemeClr>
              </a:gs>
              <a:gs pos="100000">
                <a:schemeClr val="bg1">
                  <a:shade val="100000"/>
                  <a:satMod val="115000"/>
                  <a:alpha val="95000"/>
                </a:schemeClr>
              </a:gs>
            </a:gsLst>
            <a:lin ang="16200000" scaled="1"/>
            <a:tileRect/>
          </a:gradFill>
          <a:ln w="952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0"/>
          <p:cNvSpPr/>
          <p:nvPr/>
        </p:nvSpPr>
        <p:spPr>
          <a:xfrm>
            <a:off x="7848726" y="4909156"/>
            <a:ext cx="1608388" cy="1608388"/>
          </a:xfrm>
          <a:prstGeom prst="roundRect">
            <a:avLst/>
          </a:prstGeom>
          <a:gradFill flip="none" rotWithShape="1">
            <a:gsLst>
              <a:gs pos="0">
                <a:schemeClr val="bg1">
                  <a:shade val="30000"/>
                  <a:satMod val="115000"/>
                  <a:alpha val="0"/>
                </a:schemeClr>
              </a:gs>
              <a:gs pos="50000">
                <a:schemeClr val="bg1">
                  <a:alpha val="62000"/>
                </a:schemeClr>
              </a:gs>
              <a:gs pos="100000">
                <a:schemeClr val="bg1">
                  <a:shade val="100000"/>
                  <a:satMod val="115000"/>
                  <a:alpha val="95000"/>
                </a:schemeClr>
              </a:gs>
            </a:gsLst>
            <a:lin ang="16200000" scaled="1"/>
            <a:tileRect/>
          </a:gradFill>
          <a:ln w="952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51"/>
          <p:cNvSpPr/>
          <p:nvPr/>
        </p:nvSpPr>
        <p:spPr>
          <a:xfrm>
            <a:off x="5705600" y="3943384"/>
            <a:ext cx="1608388" cy="1608388"/>
          </a:xfrm>
          <a:prstGeom prst="roundRect">
            <a:avLst/>
          </a:prstGeom>
          <a:gradFill flip="none" rotWithShape="1">
            <a:gsLst>
              <a:gs pos="0">
                <a:schemeClr val="bg1">
                  <a:shade val="30000"/>
                  <a:satMod val="115000"/>
                  <a:alpha val="0"/>
                </a:schemeClr>
              </a:gs>
              <a:gs pos="50000">
                <a:schemeClr val="bg1">
                  <a:alpha val="62000"/>
                </a:schemeClr>
              </a:gs>
              <a:gs pos="100000">
                <a:schemeClr val="bg1">
                  <a:shade val="100000"/>
                  <a:satMod val="115000"/>
                  <a:alpha val="95000"/>
                </a:schemeClr>
              </a:gs>
            </a:gsLst>
            <a:lin ang="16200000" scaled="1"/>
            <a:tileRect/>
          </a:gradFill>
          <a:ln w="952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52"/>
          <p:cNvSpPr/>
          <p:nvPr/>
        </p:nvSpPr>
        <p:spPr>
          <a:xfrm>
            <a:off x="5705600" y="2081041"/>
            <a:ext cx="1608388" cy="1608388"/>
          </a:xfrm>
          <a:prstGeom prst="roundRect">
            <a:avLst/>
          </a:prstGeom>
          <a:gradFill flip="none" rotWithShape="1">
            <a:gsLst>
              <a:gs pos="0">
                <a:schemeClr val="bg1">
                  <a:shade val="30000"/>
                  <a:satMod val="115000"/>
                  <a:alpha val="0"/>
                </a:schemeClr>
              </a:gs>
              <a:gs pos="50000">
                <a:schemeClr val="bg1">
                  <a:alpha val="62000"/>
                </a:schemeClr>
              </a:gs>
              <a:gs pos="100000">
                <a:schemeClr val="bg1">
                  <a:shade val="100000"/>
                  <a:satMod val="115000"/>
                  <a:alpha val="95000"/>
                </a:schemeClr>
              </a:gs>
            </a:gsLst>
            <a:lin ang="16200000" scaled="1"/>
            <a:tileRect/>
          </a:gradFill>
          <a:ln w="952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53"/>
          <p:cNvSpPr/>
          <p:nvPr/>
        </p:nvSpPr>
        <p:spPr>
          <a:xfrm>
            <a:off x="10107504" y="3943384"/>
            <a:ext cx="1608388" cy="1608388"/>
          </a:xfrm>
          <a:prstGeom prst="roundRect">
            <a:avLst/>
          </a:prstGeom>
          <a:gradFill flip="none" rotWithShape="1">
            <a:gsLst>
              <a:gs pos="0">
                <a:schemeClr val="bg1">
                  <a:shade val="30000"/>
                  <a:satMod val="115000"/>
                  <a:alpha val="0"/>
                </a:schemeClr>
              </a:gs>
              <a:gs pos="50000">
                <a:schemeClr val="bg1">
                  <a:alpha val="62000"/>
                </a:schemeClr>
              </a:gs>
              <a:gs pos="100000">
                <a:schemeClr val="bg1">
                  <a:shade val="100000"/>
                  <a:satMod val="115000"/>
                  <a:alpha val="95000"/>
                </a:schemeClr>
              </a:gs>
            </a:gsLst>
            <a:lin ang="16200000" scaled="1"/>
            <a:tileRect/>
          </a:gradFill>
          <a:ln w="952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54"/>
          <p:cNvSpPr/>
          <p:nvPr/>
        </p:nvSpPr>
        <p:spPr>
          <a:xfrm>
            <a:off x="10065178" y="2081041"/>
            <a:ext cx="1608388" cy="1608388"/>
          </a:xfrm>
          <a:prstGeom prst="roundRect">
            <a:avLst/>
          </a:prstGeom>
          <a:gradFill flip="none" rotWithShape="1">
            <a:gsLst>
              <a:gs pos="0">
                <a:schemeClr val="bg1">
                  <a:shade val="30000"/>
                  <a:satMod val="115000"/>
                  <a:alpha val="0"/>
                </a:schemeClr>
              </a:gs>
              <a:gs pos="50000">
                <a:schemeClr val="bg1">
                  <a:alpha val="62000"/>
                </a:schemeClr>
              </a:gs>
              <a:gs pos="100000">
                <a:schemeClr val="bg1">
                  <a:shade val="100000"/>
                  <a:satMod val="115000"/>
                  <a:alpha val="95000"/>
                </a:schemeClr>
              </a:gs>
            </a:gsLst>
            <a:lin ang="16200000" scaled="1"/>
            <a:tileRect/>
          </a:gradFill>
          <a:ln w="9525">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55"/>
          <p:cNvSpPr/>
          <p:nvPr/>
        </p:nvSpPr>
        <p:spPr>
          <a:xfrm>
            <a:off x="7534400" y="3102854"/>
            <a:ext cx="2370256" cy="707886"/>
          </a:xfrm>
          <a:prstGeom prst="rect">
            <a:avLst/>
          </a:prstGeom>
        </p:spPr>
        <p:txBody>
          <a:bodyPr wrap="square">
            <a:spAutoFit/>
          </a:bodyPr>
          <a:lstStyle/>
          <a:p>
            <a:pPr algn="ctr"/>
            <a:r>
              <a:rPr lang="en-US" altLang="zh-CN" sz="2000" b="1" dirty="0" smtClean="0">
                <a:solidFill>
                  <a:schemeClr val="tx1"/>
                </a:solidFill>
                <a:latin typeface="微软雅黑" pitchFamily="34" charset="-122"/>
                <a:ea typeface="微软雅黑" pitchFamily="34" charset="-122"/>
                <a:cs typeface="Arial" pitchFamily="34" charset="0"/>
              </a:rPr>
              <a:t>2.</a:t>
            </a:r>
            <a:r>
              <a:rPr lang="zh-CN" altLang="en-US" sz="2000" b="1" dirty="0" smtClean="0">
                <a:solidFill>
                  <a:schemeClr val="tx1"/>
                </a:solidFill>
                <a:latin typeface="微软雅黑" pitchFamily="34" charset="-122"/>
                <a:ea typeface="微软雅黑" pitchFamily="34" charset="-122"/>
                <a:cs typeface="Arial" pitchFamily="34" charset="0"/>
              </a:rPr>
              <a:t>迁移工作</a:t>
            </a:r>
            <a:endParaRPr lang="en-US" altLang="zh-CN" sz="2000" b="1" dirty="0" smtClean="0">
              <a:solidFill>
                <a:schemeClr val="tx1"/>
              </a:solidFill>
              <a:latin typeface="微软雅黑" pitchFamily="34" charset="-122"/>
              <a:ea typeface="微软雅黑" pitchFamily="34" charset="-122"/>
              <a:cs typeface="Arial" pitchFamily="34" charset="0"/>
            </a:endParaRPr>
          </a:p>
          <a:p>
            <a:pPr algn="ctr"/>
            <a:r>
              <a:rPr lang="zh-CN" altLang="en-US" sz="2000" b="1" dirty="0" smtClean="0">
                <a:solidFill>
                  <a:schemeClr val="tx1"/>
                </a:solidFill>
                <a:latin typeface="微软雅黑" pitchFamily="34" charset="-122"/>
                <a:ea typeface="微软雅黑" pitchFamily="34" charset="-122"/>
                <a:cs typeface="Arial" pitchFamily="34" charset="0"/>
              </a:rPr>
              <a:t>步骤及内容</a:t>
            </a:r>
            <a:endParaRPr lang="en-US" sz="2000" b="1" dirty="0">
              <a:solidFill>
                <a:schemeClr val="tx1"/>
              </a:solidFill>
              <a:latin typeface="微软雅黑" pitchFamily="34" charset="-122"/>
              <a:ea typeface="微软雅黑" pitchFamily="34" charset="-122"/>
              <a:cs typeface="Arial" pitchFamily="34" charset="0"/>
            </a:endParaRPr>
          </a:p>
        </p:txBody>
      </p:sp>
      <p:sp>
        <p:nvSpPr>
          <p:cNvPr id="12" name="Rectangle 56"/>
          <p:cNvSpPr/>
          <p:nvPr/>
        </p:nvSpPr>
        <p:spPr>
          <a:xfrm>
            <a:off x="7924926" y="1251556"/>
            <a:ext cx="1523736" cy="646331"/>
          </a:xfrm>
          <a:prstGeom prst="rect">
            <a:avLst/>
          </a:prstGeom>
        </p:spPr>
        <p:txBody>
          <a:bodyPr wrap="square">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新数据平台的搭建</a:t>
            </a:r>
            <a:endParaRPr lang="en-US" dirty="0">
              <a:solidFill>
                <a:schemeClr val="tx1"/>
              </a:solidFill>
              <a:cs typeface="Arial" pitchFamily="34" charset="0"/>
            </a:endParaRPr>
          </a:p>
        </p:txBody>
      </p:sp>
      <p:sp>
        <p:nvSpPr>
          <p:cNvPr id="13" name="Rectangle 57"/>
          <p:cNvSpPr/>
          <p:nvPr/>
        </p:nvSpPr>
        <p:spPr>
          <a:xfrm>
            <a:off x="9982326" y="2314480"/>
            <a:ext cx="1788274" cy="923330"/>
          </a:xfrm>
          <a:prstGeom prst="rect">
            <a:avLst/>
          </a:prstGeom>
        </p:spPr>
        <p:txBody>
          <a:bodyPr wrap="square">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将数据仓库内</a:t>
            </a:r>
            <a:r>
              <a:rPr lang="en-US" altLang="zh-CN" dirty="0" smtClean="0">
                <a:solidFill>
                  <a:schemeClr val="tx1"/>
                </a:solidFill>
                <a:latin typeface="微软雅黑" panose="020B0503020204020204" pitchFamily="34" charset="-122"/>
                <a:ea typeface="微软雅黑" panose="020B0503020204020204" pitchFamily="34" charset="-122"/>
              </a:rPr>
              <a:t>1000+</a:t>
            </a:r>
            <a:r>
              <a:rPr lang="zh-CN" altLang="en-US" dirty="0" smtClean="0">
                <a:solidFill>
                  <a:schemeClr val="tx1"/>
                </a:solidFill>
                <a:latin typeface="微软雅黑" panose="020B0503020204020204" pitchFamily="34" charset="-122"/>
                <a:ea typeface="微软雅黑" panose="020B0503020204020204" pitchFamily="34" charset="-122"/>
              </a:rPr>
              <a:t>模型移植到新数据平台</a:t>
            </a:r>
            <a:endParaRPr lang="en-US" dirty="0">
              <a:solidFill>
                <a:schemeClr val="tx1"/>
              </a:solidFill>
              <a:cs typeface="Arial" pitchFamily="34" charset="0"/>
            </a:endParaRPr>
          </a:p>
        </p:txBody>
      </p:sp>
      <p:sp>
        <p:nvSpPr>
          <p:cNvPr id="14" name="Rectangle 58"/>
          <p:cNvSpPr/>
          <p:nvPr/>
        </p:nvSpPr>
        <p:spPr>
          <a:xfrm>
            <a:off x="10022852" y="4204862"/>
            <a:ext cx="1788274" cy="923330"/>
          </a:xfrm>
          <a:prstGeom prst="rect">
            <a:avLst/>
          </a:prstGeom>
        </p:spPr>
        <p:txBody>
          <a:bodyPr wrap="square">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将数据仓库内的</a:t>
            </a:r>
            <a:r>
              <a:rPr lang="en-US" altLang="zh-CN" dirty="0" smtClean="0">
                <a:solidFill>
                  <a:schemeClr val="tx1"/>
                </a:solidFill>
                <a:latin typeface="微软雅黑" panose="020B0503020204020204" pitchFamily="34" charset="-122"/>
                <a:ea typeface="微软雅黑" panose="020B0503020204020204" pitchFamily="34" charset="-122"/>
              </a:rPr>
              <a:t>1000+</a:t>
            </a:r>
            <a:r>
              <a:rPr lang="zh-CN" altLang="en-US" dirty="0" smtClean="0">
                <a:solidFill>
                  <a:schemeClr val="tx1"/>
                </a:solidFill>
                <a:latin typeface="微软雅黑" panose="020B0503020204020204" pitchFamily="34" charset="-122"/>
                <a:ea typeface="微软雅黑" panose="020B0503020204020204" pitchFamily="34" charset="-122"/>
              </a:rPr>
              <a:t>报表移植到新数据平台</a:t>
            </a:r>
            <a:endParaRPr lang="en-US" dirty="0">
              <a:solidFill>
                <a:schemeClr val="tx1"/>
              </a:solidFill>
              <a:cs typeface="Arial" pitchFamily="34" charset="0"/>
            </a:endParaRPr>
          </a:p>
        </p:txBody>
      </p:sp>
      <p:sp>
        <p:nvSpPr>
          <p:cNvPr id="15" name="Rectangle 59"/>
          <p:cNvSpPr/>
          <p:nvPr/>
        </p:nvSpPr>
        <p:spPr>
          <a:xfrm>
            <a:off x="7970042" y="5366356"/>
            <a:ext cx="1544898" cy="646331"/>
          </a:xfrm>
          <a:prstGeom prst="rect">
            <a:avLst/>
          </a:prstGeom>
        </p:spPr>
        <p:txBody>
          <a:bodyPr wrap="square">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全量历史数据迁移</a:t>
            </a:r>
            <a:endParaRPr lang="en-US" dirty="0">
              <a:solidFill>
                <a:schemeClr val="tx1"/>
              </a:solidFill>
              <a:cs typeface="Arial" pitchFamily="34" charset="0"/>
            </a:endParaRPr>
          </a:p>
        </p:txBody>
      </p:sp>
      <p:sp>
        <p:nvSpPr>
          <p:cNvPr id="16" name="Rectangle 60"/>
          <p:cNvSpPr/>
          <p:nvPr/>
        </p:nvSpPr>
        <p:spPr>
          <a:xfrm>
            <a:off x="5726764" y="4281992"/>
            <a:ext cx="1544898" cy="923330"/>
          </a:xfrm>
          <a:prstGeom prst="rect">
            <a:avLst/>
          </a:prstGeom>
        </p:spPr>
        <p:txBody>
          <a:bodyPr wrap="square">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新数据平台的接口表加载开发</a:t>
            </a:r>
            <a:endParaRPr lang="en-US" dirty="0">
              <a:solidFill>
                <a:schemeClr val="tx1"/>
              </a:solidFill>
              <a:cs typeface="Arial" pitchFamily="34" charset="0"/>
            </a:endParaRPr>
          </a:p>
        </p:txBody>
      </p:sp>
      <p:sp>
        <p:nvSpPr>
          <p:cNvPr id="17" name="Rectangle 61"/>
          <p:cNvSpPr/>
          <p:nvPr/>
        </p:nvSpPr>
        <p:spPr>
          <a:xfrm>
            <a:off x="5726764" y="2545777"/>
            <a:ext cx="1544898" cy="646331"/>
          </a:xfrm>
          <a:prstGeom prst="rect">
            <a:avLst/>
          </a:prstGeom>
        </p:spPr>
        <p:txBody>
          <a:bodyPr wrap="square">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九大类相关应用改造</a:t>
            </a:r>
            <a:endParaRPr lang="en-US" dirty="0">
              <a:solidFill>
                <a:schemeClr val="tx1"/>
              </a:solidFill>
              <a:cs typeface="Arial" pitchFamily="34" charset="0"/>
            </a:endParaRPr>
          </a:p>
        </p:txBody>
      </p:sp>
      <p:sp>
        <p:nvSpPr>
          <p:cNvPr id="18" name="Text Box 5"/>
          <p:cNvSpPr txBox="1">
            <a:spLocks noChangeArrowheads="1"/>
          </p:cNvSpPr>
          <p:nvPr/>
        </p:nvSpPr>
        <p:spPr bwMode="auto">
          <a:xfrm>
            <a:off x="384829" y="1790367"/>
            <a:ext cx="4865088"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900" indent="-342900" eaLnBrk="1" hangingPunct="1">
              <a:lnSpc>
                <a:spcPct val="155000"/>
              </a:lnSpc>
              <a:buFont typeface="+mj-lt"/>
              <a:buAutoNum type="arabicPeriod"/>
              <a:defRPr>
                <a:latin typeface="微软雅黑" panose="020B0503020204020204" pitchFamily="34" charset="-122"/>
                <a:ea typeface="微软雅黑" panose="020B0503020204020204"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buFont typeface="+mj-ea"/>
              <a:buAutoNum type="circleNumDbPlain"/>
            </a:pPr>
            <a:r>
              <a:rPr lang="zh-CN" altLang="en-US" b="1" dirty="0" smtClean="0">
                <a:solidFill>
                  <a:schemeClr val="tx1"/>
                </a:solidFill>
              </a:rPr>
              <a:t>新数据平台搭建</a:t>
            </a:r>
            <a:r>
              <a:rPr lang="zh-CN" altLang="en-US" dirty="0" smtClean="0">
                <a:solidFill>
                  <a:schemeClr val="tx1"/>
                </a:solidFill>
              </a:rPr>
              <a:t>；软硬件及网络相关联调及优化。</a:t>
            </a:r>
            <a:endParaRPr lang="zh-CN" altLang="zh-CN" dirty="0">
              <a:solidFill>
                <a:schemeClr val="tx1"/>
              </a:solidFill>
            </a:endParaRPr>
          </a:p>
          <a:p>
            <a:pPr>
              <a:buFont typeface="+mj-ea"/>
              <a:buAutoNum type="circleNumDbPlain"/>
            </a:pPr>
            <a:r>
              <a:rPr lang="zh-CN" altLang="en-US" b="1" dirty="0">
                <a:solidFill>
                  <a:schemeClr val="tx1"/>
                </a:solidFill>
              </a:rPr>
              <a:t>详</a:t>
            </a:r>
            <a:r>
              <a:rPr lang="zh-CN" altLang="en-US" b="1" dirty="0" smtClean="0">
                <a:solidFill>
                  <a:schemeClr val="tx1"/>
                </a:solidFill>
              </a:rPr>
              <a:t>细整理全部待迁移的数据模型</a:t>
            </a:r>
            <a:r>
              <a:rPr lang="zh-CN" altLang="en-US" dirty="0" smtClean="0">
                <a:solidFill>
                  <a:schemeClr val="tx1"/>
                </a:solidFill>
              </a:rPr>
              <a:t>。包括加载数据源、表结构、分区信息、索引信息、数据规模等。</a:t>
            </a:r>
            <a:endParaRPr lang="zh-CN" altLang="zh-CN" dirty="0">
              <a:solidFill>
                <a:schemeClr val="tx1"/>
              </a:solidFill>
            </a:endParaRPr>
          </a:p>
          <a:p>
            <a:pPr>
              <a:buFont typeface="+mj-ea"/>
              <a:buAutoNum type="circleNumDbPlain"/>
            </a:pPr>
            <a:r>
              <a:rPr lang="zh-CN" altLang="en-US" b="1" dirty="0">
                <a:solidFill>
                  <a:schemeClr val="tx1"/>
                </a:solidFill>
              </a:rPr>
              <a:t>详</a:t>
            </a:r>
            <a:r>
              <a:rPr lang="zh-CN" altLang="en-US" b="1" dirty="0" smtClean="0">
                <a:solidFill>
                  <a:schemeClr val="tx1"/>
                </a:solidFill>
              </a:rPr>
              <a:t>细整理所有待迁移报表及其相关的脚本</a:t>
            </a:r>
            <a:r>
              <a:rPr lang="zh-CN" altLang="en-US" dirty="0" smtClean="0">
                <a:solidFill>
                  <a:schemeClr val="tx1"/>
                </a:solidFill>
              </a:rPr>
              <a:t>。包括临时表、中间表、查询展现方式、调度频率等。</a:t>
            </a:r>
            <a:endParaRPr lang="zh-CN" altLang="zh-CN" dirty="0">
              <a:solidFill>
                <a:schemeClr val="tx1"/>
              </a:solidFill>
            </a:endParaRPr>
          </a:p>
          <a:p>
            <a:pPr>
              <a:buFont typeface="+mj-ea"/>
              <a:buAutoNum type="circleNumDbPlain"/>
            </a:pPr>
            <a:r>
              <a:rPr lang="zh-CN" altLang="en-US" b="1" dirty="0" smtClean="0">
                <a:solidFill>
                  <a:schemeClr val="tx1"/>
                </a:solidFill>
              </a:rPr>
              <a:t>详细整理所有相关外部应用的接口方法</a:t>
            </a:r>
            <a:r>
              <a:rPr lang="zh-CN" altLang="en-US" dirty="0" smtClean="0">
                <a:solidFill>
                  <a:schemeClr val="tx1"/>
                </a:solidFill>
              </a:rPr>
              <a:t>，访问模式，应用类型及部署情况。</a:t>
            </a:r>
            <a:endParaRPr lang="zh-CN" altLang="zh-CN" dirty="0">
              <a:solidFill>
                <a:schemeClr val="tx1"/>
              </a:solidFill>
            </a:endParaRPr>
          </a:p>
        </p:txBody>
      </p:sp>
      <p:sp>
        <p:nvSpPr>
          <p:cNvPr id="19" name="矩形 18"/>
          <p:cNvSpPr/>
          <p:nvPr/>
        </p:nvSpPr>
        <p:spPr>
          <a:xfrm>
            <a:off x="497878" y="1129025"/>
            <a:ext cx="2008839" cy="45890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nSpc>
                <a:spcPct val="150000"/>
              </a:lnSpc>
              <a:spcAft>
                <a:spcPts val="600"/>
              </a:spcAft>
            </a:pPr>
            <a:r>
              <a:rPr lang="en-US" altLang="zh-CN" b="1" dirty="0" smtClean="0">
                <a:solidFill>
                  <a:schemeClr val="bg1"/>
                </a:solidFill>
                <a:latin typeface="微软雅黑" pitchFamily="34" charset="-122"/>
                <a:ea typeface="微软雅黑" pitchFamily="34" charset="-122"/>
              </a:rPr>
              <a:t> 1.</a:t>
            </a:r>
            <a:r>
              <a:rPr lang="zh-CN" altLang="en-US" b="1" dirty="0" smtClean="0">
                <a:solidFill>
                  <a:schemeClr val="bg1"/>
                </a:solidFill>
                <a:latin typeface="微软雅黑" pitchFamily="34" charset="-122"/>
                <a:ea typeface="微软雅黑" pitchFamily="34" charset="-122"/>
              </a:rPr>
              <a:t>迁移准备工作</a:t>
            </a:r>
            <a:endParaRPr lang="en-US" altLang="zh-CN" b="1" dirty="0" smtClean="0">
              <a:solidFill>
                <a:schemeClr val="bg1"/>
              </a:solidFill>
              <a:latin typeface="微软雅黑" pitchFamily="34" charset="-122"/>
              <a:ea typeface="微软雅黑" pitchFamily="34" charset="-122"/>
            </a:endParaRPr>
          </a:p>
        </p:txBody>
      </p:sp>
      <p:sp>
        <p:nvSpPr>
          <p:cNvPr id="20" name="等腰三角形 19"/>
          <p:cNvSpPr/>
          <p:nvPr/>
        </p:nvSpPr>
        <p:spPr bwMode="auto">
          <a:xfrm rot="5400000">
            <a:off x="3066390" y="3747774"/>
            <a:ext cx="4871546" cy="252245"/>
          </a:xfrm>
          <a:prstGeom prst="triangl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1"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smtClean="0">
                <a:solidFill>
                  <a:srgbClr val="FFFFFF"/>
                </a:solidFill>
                <a:latin typeface="微软雅黑" panose="020B0503020204020204" pitchFamily="34" charset="-122"/>
                <a:ea typeface="微软雅黑" panose="020B0503020204020204" pitchFamily="34" charset="-122"/>
              </a:rPr>
              <a:t>迁移工作内容</a:t>
            </a:r>
          </a:p>
        </p:txBody>
      </p:sp>
      <p:sp>
        <p:nvSpPr>
          <p:cNvPr id="23" name="圆角矩形 22"/>
          <p:cNvSpPr/>
          <p:nvPr/>
        </p:nvSpPr>
        <p:spPr bwMode="auto">
          <a:xfrm>
            <a:off x="1" y="806959"/>
            <a:ext cx="12165052" cy="5710585"/>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037034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95785" y="2034726"/>
            <a:ext cx="7789365" cy="4490618"/>
          </a:xfrm>
          <a:prstGeom prst="rect">
            <a:avLst/>
          </a:prstGeom>
          <a:solidFill>
            <a:schemeClr val="bg1"/>
          </a:solidFill>
          <a:ln w="9525">
            <a:solidFill>
              <a:schemeClr val="tx1"/>
            </a:solidFill>
            <a:prstDash val="sysDot"/>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9834" y="2427920"/>
            <a:ext cx="259291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1951" y="3291520"/>
            <a:ext cx="2592916"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9834" y="4156707"/>
            <a:ext cx="259291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1951" y="5596570"/>
            <a:ext cx="2592916"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p:nvSpPr>
        <p:spPr bwMode="auto">
          <a:xfrm>
            <a:off x="5977467" y="4872670"/>
            <a:ext cx="11192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 …</a:t>
            </a:r>
          </a:p>
        </p:txBody>
      </p:sp>
      <p:pic>
        <p:nvPicPr>
          <p:cNvPr id="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258" y="3239132"/>
            <a:ext cx="2400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258" y="4174170"/>
            <a:ext cx="2400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3"/>
          <p:cNvSpPr txBox="1">
            <a:spLocks noChangeArrowheads="1"/>
          </p:cNvSpPr>
          <p:nvPr/>
        </p:nvSpPr>
        <p:spPr bwMode="auto">
          <a:xfrm>
            <a:off x="5115985" y="2126294"/>
            <a:ext cx="2361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计算节点服务器</a:t>
            </a:r>
          </a:p>
        </p:txBody>
      </p:sp>
      <p:sp>
        <p:nvSpPr>
          <p:cNvPr id="12" name="Text Box 14"/>
          <p:cNvSpPr txBox="1">
            <a:spLocks noChangeArrowheads="1"/>
          </p:cNvSpPr>
          <p:nvPr/>
        </p:nvSpPr>
        <p:spPr bwMode="auto">
          <a:xfrm>
            <a:off x="832358" y="264381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微软雅黑" panose="020B0503020204020204" pitchFamily="34" charset="-122"/>
                <a:ea typeface="微软雅黑" panose="020B0503020204020204" pitchFamily="34" charset="-122"/>
              </a:rPr>
              <a:t>主控节点</a:t>
            </a:r>
          </a:p>
          <a:p>
            <a:pPr algn="ctr" eaLnBrk="1" hangingPunct="1"/>
            <a:r>
              <a:rPr lang="zh-CN" altLang="en-US">
                <a:latin typeface="微软雅黑" panose="020B0503020204020204" pitchFamily="34" charset="-122"/>
                <a:ea typeface="微软雅黑" panose="020B0503020204020204" pitchFamily="34" charset="-122"/>
              </a:rPr>
              <a:t>服务器</a:t>
            </a:r>
          </a:p>
        </p:txBody>
      </p:sp>
      <p:pic>
        <p:nvPicPr>
          <p:cNvPr id="1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901" y="3580445"/>
            <a:ext cx="98001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901" y="3985257"/>
            <a:ext cx="98001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7"/>
          <p:cNvSpPr txBox="1">
            <a:spLocks noChangeArrowheads="1"/>
          </p:cNvSpPr>
          <p:nvPr/>
        </p:nvSpPr>
        <p:spPr bwMode="auto">
          <a:xfrm>
            <a:off x="3357033" y="322008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ea typeface="微软雅黑" panose="020B0503020204020204" pitchFamily="34" charset="-122"/>
              </a:rPr>
              <a:t>万兆交换机</a:t>
            </a:r>
          </a:p>
        </p:txBody>
      </p:sp>
      <p:sp>
        <p:nvSpPr>
          <p:cNvPr id="16" name="Line 18"/>
          <p:cNvSpPr>
            <a:spLocks noChangeShapeType="1"/>
          </p:cNvSpPr>
          <p:nvPr/>
        </p:nvSpPr>
        <p:spPr bwMode="auto">
          <a:xfrm flipH="1">
            <a:off x="4605868" y="3004181"/>
            <a:ext cx="1056217" cy="6477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7" name="Line 19"/>
          <p:cNvSpPr>
            <a:spLocks noChangeShapeType="1"/>
          </p:cNvSpPr>
          <p:nvPr/>
        </p:nvSpPr>
        <p:spPr bwMode="auto">
          <a:xfrm>
            <a:off x="4508501" y="3723319"/>
            <a:ext cx="105621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8" name="Line 20"/>
          <p:cNvSpPr>
            <a:spLocks noChangeShapeType="1"/>
          </p:cNvSpPr>
          <p:nvPr/>
        </p:nvSpPr>
        <p:spPr bwMode="auto">
          <a:xfrm>
            <a:off x="4508501" y="3796345"/>
            <a:ext cx="1056217" cy="71913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 name="Line 21"/>
          <p:cNvSpPr>
            <a:spLocks noChangeShapeType="1"/>
          </p:cNvSpPr>
          <p:nvPr/>
        </p:nvSpPr>
        <p:spPr bwMode="auto">
          <a:xfrm>
            <a:off x="4508501" y="3796345"/>
            <a:ext cx="1248833" cy="2016125"/>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 name="Line 22"/>
          <p:cNvSpPr>
            <a:spLocks noChangeShapeType="1"/>
          </p:cNvSpPr>
          <p:nvPr/>
        </p:nvSpPr>
        <p:spPr bwMode="auto">
          <a:xfrm>
            <a:off x="4508501" y="4156706"/>
            <a:ext cx="1056217" cy="431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1" name="Line 23"/>
          <p:cNvSpPr>
            <a:spLocks noChangeShapeType="1"/>
          </p:cNvSpPr>
          <p:nvPr/>
        </p:nvSpPr>
        <p:spPr bwMode="auto">
          <a:xfrm flipV="1">
            <a:off x="4508501" y="3075620"/>
            <a:ext cx="1056217" cy="108108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2" name="Line 24"/>
          <p:cNvSpPr>
            <a:spLocks noChangeShapeType="1"/>
          </p:cNvSpPr>
          <p:nvPr/>
        </p:nvSpPr>
        <p:spPr bwMode="auto">
          <a:xfrm>
            <a:off x="4508501" y="4156707"/>
            <a:ext cx="1248833" cy="165576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3" name="Line 25"/>
          <p:cNvSpPr>
            <a:spLocks noChangeShapeType="1"/>
          </p:cNvSpPr>
          <p:nvPr/>
        </p:nvSpPr>
        <p:spPr bwMode="auto">
          <a:xfrm flipV="1">
            <a:off x="4508501" y="3723320"/>
            <a:ext cx="1056217" cy="43338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4" name="Line 26"/>
          <p:cNvSpPr>
            <a:spLocks noChangeShapeType="1"/>
          </p:cNvSpPr>
          <p:nvPr/>
        </p:nvSpPr>
        <p:spPr bwMode="auto">
          <a:xfrm>
            <a:off x="2683934" y="3723319"/>
            <a:ext cx="105621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5" name="Line 27"/>
          <p:cNvSpPr>
            <a:spLocks noChangeShapeType="1"/>
          </p:cNvSpPr>
          <p:nvPr/>
        </p:nvSpPr>
        <p:spPr bwMode="auto">
          <a:xfrm flipV="1">
            <a:off x="2683933" y="3755070"/>
            <a:ext cx="999067" cy="83343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6" name="Line 28"/>
          <p:cNvSpPr>
            <a:spLocks noChangeShapeType="1"/>
          </p:cNvSpPr>
          <p:nvPr/>
        </p:nvSpPr>
        <p:spPr bwMode="auto">
          <a:xfrm>
            <a:off x="2683934" y="3723320"/>
            <a:ext cx="960967" cy="43338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7" name="Line 29"/>
          <p:cNvSpPr>
            <a:spLocks noChangeShapeType="1"/>
          </p:cNvSpPr>
          <p:nvPr/>
        </p:nvSpPr>
        <p:spPr bwMode="auto">
          <a:xfrm flipV="1">
            <a:off x="2683934" y="4156706"/>
            <a:ext cx="960967" cy="431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pic>
        <p:nvPicPr>
          <p:cNvPr id="28" name="Picture 23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4100" y="5452107"/>
            <a:ext cx="967317"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31"/>
          <p:cNvSpPr>
            <a:spLocks noChangeShapeType="1"/>
          </p:cNvSpPr>
          <p:nvPr/>
        </p:nvSpPr>
        <p:spPr bwMode="auto">
          <a:xfrm>
            <a:off x="4125384" y="4372606"/>
            <a:ext cx="0" cy="10795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30" name="Text Box 32"/>
          <p:cNvSpPr txBox="1">
            <a:spLocks noChangeArrowheads="1"/>
          </p:cNvSpPr>
          <p:nvPr/>
        </p:nvSpPr>
        <p:spPr bwMode="auto">
          <a:xfrm>
            <a:off x="2819400" y="5506082"/>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管理</a:t>
            </a:r>
          </a:p>
          <a:p>
            <a:pPr algn="ctr" eaLnBrk="1" hangingPunct="1"/>
            <a:r>
              <a:rPr lang="zh-CN" altLang="en-US" sz="1600">
                <a:latin typeface="微软雅黑" panose="020B0503020204020204" pitchFamily="34" charset="-122"/>
                <a:ea typeface="微软雅黑" panose="020B0503020204020204" pitchFamily="34" charset="-122"/>
              </a:rPr>
              <a:t>终端</a:t>
            </a:r>
          </a:p>
        </p:txBody>
      </p:sp>
      <p:sp>
        <p:nvSpPr>
          <p:cNvPr id="31" name="Text Box 33"/>
          <p:cNvSpPr txBox="1">
            <a:spLocks noChangeArrowheads="1"/>
          </p:cNvSpPr>
          <p:nvPr/>
        </p:nvSpPr>
        <p:spPr bwMode="auto">
          <a:xfrm>
            <a:off x="8322733" y="1979559"/>
            <a:ext cx="3359751"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latin typeface="微软雅黑" panose="020B0503020204020204" pitchFamily="34" charset="-122"/>
                <a:ea typeface="微软雅黑" panose="020B0503020204020204" pitchFamily="34" charset="-122"/>
              </a:rPr>
              <a:t>每个数据</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计算节点配置：</a:t>
            </a:r>
          </a:p>
          <a:p>
            <a:pPr eaLnBrk="1" hangingPunct="1">
              <a:lnSpc>
                <a:spcPct val="150000"/>
              </a:lnSpc>
              <a:buClr>
                <a:srgbClr val="990000"/>
              </a:buClr>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2CPU/6</a:t>
            </a:r>
            <a:r>
              <a:rPr lang="zh-CN" altLang="en-US" sz="1600" dirty="0">
                <a:latin typeface="微软雅黑" panose="020B0503020204020204" pitchFamily="34" charset="-122"/>
                <a:ea typeface="微软雅黑" panose="020B0503020204020204" pitchFamily="34" charset="-122"/>
              </a:rPr>
              <a:t>核，</a:t>
            </a:r>
            <a:r>
              <a:rPr lang="en-US" altLang="zh-CN" sz="1600" dirty="0">
                <a:latin typeface="微软雅黑" panose="020B0503020204020204" pitchFamily="34" charset="-122"/>
                <a:ea typeface="微软雅黑" panose="020B0503020204020204" pitchFamily="34" charset="-122"/>
              </a:rPr>
              <a:t>256G</a:t>
            </a:r>
            <a:r>
              <a:rPr lang="zh-CN" altLang="en-US" sz="1600" dirty="0">
                <a:latin typeface="微软雅黑" panose="020B0503020204020204" pitchFamily="34" charset="-122"/>
                <a:ea typeface="微软雅黑" panose="020B0503020204020204" pitchFamily="34" charset="-122"/>
              </a:rPr>
              <a:t>内存</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eaLnBrk="1" hangingPunct="1">
              <a:lnSpc>
                <a:spcPct val="150000"/>
              </a:lnSpc>
              <a:buClr>
                <a:srgbClr val="990000"/>
              </a:buClr>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块</a:t>
            </a:r>
            <a:r>
              <a:rPr lang="en-US" altLang="zh-CN" sz="1600" dirty="0">
                <a:latin typeface="微软雅黑" panose="020B0503020204020204" pitchFamily="34" charset="-122"/>
                <a:ea typeface="微软雅黑" panose="020B0503020204020204" pitchFamily="34" charset="-122"/>
              </a:rPr>
              <a:t>300G</a:t>
            </a:r>
            <a:r>
              <a:rPr lang="zh-CN" altLang="en-US" sz="1600" dirty="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SAS</a:t>
            </a:r>
            <a:r>
              <a:rPr lang="zh-CN" altLang="en-US" sz="1600" dirty="0" smtClean="0">
                <a:latin typeface="微软雅黑" panose="020B0503020204020204" pitchFamily="34" charset="-122"/>
                <a:ea typeface="微软雅黑" panose="020B0503020204020204" pitchFamily="34" charset="-122"/>
              </a:rPr>
              <a:t>硬</a:t>
            </a:r>
            <a:r>
              <a:rPr lang="zh-CN" altLang="en-US" sz="1600" dirty="0">
                <a:latin typeface="微软雅黑" panose="020B0503020204020204" pitchFamily="34" charset="-122"/>
                <a:ea typeface="微软雅黑" panose="020B0503020204020204" pitchFamily="34" charset="-122"/>
              </a:rPr>
              <a:t>盘</a:t>
            </a:r>
          </a:p>
          <a:p>
            <a:pPr eaLnBrk="1" hangingPunct="1">
              <a:lnSpc>
                <a:spcPct val="150000"/>
              </a:lnSpc>
              <a:buClr>
                <a:srgbClr val="990000"/>
              </a:buClr>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rPr>
              <a:t>   （做系统盘</a:t>
            </a:r>
            <a:r>
              <a:rPr lang="en-US" altLang="zh-CN" sz="1600" dirty="0">
                <a:latin typeface="微软雅黑" panose="020B0503020204020204" pitchFamily="34" charset="-122"/>
                <a:ea typeface="微软雅黑" panose="020B0503020204020204" pitchFamily="34" charset="-122"/>
              </a:rPr>
              <a:t>, RAID 0</a:t>
            </a:r>
            <a:r>
              <a:rPr lang="zh-CN" altLang="en-US" sz="1600" dirty="0">
                <a:latin typeface="微软雅黑" panose="020B0503020204020204" pitchFamily="34" charset="-122"/>
                <a:ea typeface="微软雅黑" panose="020B0503020204020204" pitchFamily="34" charset="-122"/>
              </a:rPr>
              <a:t>）；</a:t>
            </a:r>
          </a:p>
          <a:p>
            <a:pPr eaLnBrk="1" hangingPunct="1">
              <a:lnSpc>
                <a:spcPct val="150000"/>
              </a:lnSpc>
              <a:buClr>
                <a:srgbClr val="990000"/>
              </a:buClr>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8</a:t>
            </a:r>
            <a:r>
              <a:rPr lang="zh-CN" altLang="en-US" sz="1600" dirty="0" smtClean="0">
                <a:latin typeface="微软雅黑" panose="020B0503020204020204" pitchFamily="34" charset="-122"/>
                <a:ea typeface="微软雅黑" panose="020B0503020204020204" pitchFamily="34" charset="-122"/>
              </a:rPr>
              <a:t>块</a:t>
            </a:r>
            <a:r>
              <a:rPr lang="en-US" altLang="zh-CN" sz="1600" dirty="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TB</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SATA</a:t>
            </a:r>
            <a:r>
              <a:rPr lang="zh-CN" altLang="en-US" sz="1600" dirty="0">
                <a:latin typeface="微软雅黑" panose="020B0503020204020204" pitchFamily="34" charset="-122"/>
                <a:ea typeface="微软雅黑" panose="020B0503020204020204" pitchFamily="34" charset="-122"/>
              </a:rPr>
              <a:t>硬盘；</a:t>
            </a:r>
          </a:p>
          <a:p>
            <a:pPr eaLnBrk="1" hangingPunct="1">
              <a:lnSpc>
                <a:spcPct val="150000"/>
              </a:lnSpc>
              <a:buClr>
                <a:srgbClr val="990000"/>
              </a:buClr>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个万兆以太网口。</a:t>
            </a:r>
          </a:p>
        </p:txBody>
      </p:sp>
      <p:sp>
        <p:nvSpPr>
          <p:cNvPr id="32" name="Text Box 35"/>
          <p:cNvSpPr txBox="1">
            <a:spLocks noChangeArrowheads="1"/>
          </p:cNvSpPr>
          <p:nvPr/>
        </p:nvSpPr>
        <p:spPr bwMode="auto">
          <a:xfrm>
            <a:off x="8323398" y="4722927"/>
            <a:ext cx="370967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latin typeface="微软雅黑" panose="020B0503020204020204" pitchFamily="34" charset="-122"/>
                <a:ea typeface="微软雅黑" panose="020B0503020204020204" pitchFamily="34" charset="-122"/>
              </a:rPr>
              <a:t>配</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个主控节点（一主一备</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Clr>
                <a:srgbClr val="990000"/>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 每</a:t>
            </a:r>
            <a:r>
              <a:rPr lang="zh-CN" altLang="en-US" sz="1600" dirty="0">
                <a:latin typeface="微软雅黑" panose="020B0503020204020204" pitchFamily="34" charset="-122"/>
                <a:ea typeface="微软雅黑" panose="020B0503020204020204" pitchFamily="34" charset="-122"/>
              </a:rPr>
              <a:t>节点配置</a:t>
            </a:r>
            <a:r>
              <a:rPr lang="en-US" altLang="zh-CN" sz="1600" dirty="0">
                <a:latin typeface="微软雅黑" panose="020B0503020204020204" pitchFamily="34" charset="-122"/>
                <a:ea typeface="微软雅黑" panose="020B0503020204020204" pitchFamily="34" charset="-122"/>
              </a:rPr>
              <a:t>2CPU/4</a:t>
            </a:r>
            <a:r>
              <a:rPr lang="zh-CN" altLang="en-US" sz="1600" dirty="0">
                <a:latin typeface="微软雅黑" panose="020B0503020204020204" pitchFamily="34" charset="-122"/>
                <a:ea typeface="微软雅黑" panose="020B0503020204020204" pitchFamily="34" charset="-122"/>
              </a:rPr>
              <a:t>核</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256G</a:t>
            </a:r>
            <a:r>
              <a:rPr lang="zh-CN" altLang="en-US" sz="1600" dirty="0">
                <a:latin typeface="微软雅黑" panose="020B0503020204020204" pitchFamily="34" charset="-122"/>
                <a:ea typeface="微软雅黑" panose="020B0503020204020204" pitchFamily="34" charset="-122"/>
              </a:rPr>
              <a:t>内存</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50000"/>
              </a:lnSpc>
              <a:buClr>
                <a:srgbClr val="990000"/>
              </a:buClr>
              <a:buFont typeface="Wingdings" panose="05000000000000000000" pitchFamily="2" charset="2"/>
              <a:buChar char="n"/>
            </a:pPr>
            <a:r>
              <a:rPr lang="en-US" altLang="zh-CN" sz="1600" dirty="0" smtClean="0">
                <a:latin typeface="微软雅黑" panose="020B0503020204020204" pitchFamily="34" charset="-122"/>
                <a:ea typeface="微软雅黑" panose="020B0503020204020204" pitchFamily="34" charset="-122"/>
              </a:rPr>
              <a:t> 2</a:t>
            </a:r>
            <a:r>
              <a:rPr lang="zh-CN" altLang="en-US" sz="1600" dirty="0" smtClean="0">
                <a:latin typeface="微软雅黑" panose="020B0503020204020204" pitchFamily="34" charset="-122"/>
                <a:ea typeface="微软雅黑" panose="020B0503020204020204" pitchFamily="34" charset="-122"/>
              </a:rPr>
              <a:t>块</a:t>
            </a:r>
            <a:r>
              <a:rPr lang="en-US" altLang="zh-CN" sz="1600" dirty="0">
                <a:latin typeface="微软雅黑" panose="020B0503020204020204" pitchFamily="34" charset="-122"/>
                <a:ea typeface="微软雅黑" panose="020B0503020204020204" pitchFamily="34" charset="-122"/>
              </a:rPr>
              <a:t>1TB</a:t>
            </a:r>
            <a:r>
              <a:rPr lang="zh-CN" altLang="en-US" sz="1600" dirty="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SAS</a:t>
            </a:r>
            <a:r>
              <a:rPr lang="zh-CN" altLang="en-US" sz="1600" dirty="0" smtClean="0">
                <a:latin typeface="微软雅黑" panose="020B0503020204020204" pitchFamily="34" charset="-122"/>
                <a:ea typeface="微软雅黑" panose="020B0503020204020204" pitchFamily="34" charset="-122"/>
              </a:rPr>
              <a:t>硬盘，</a:t>
            </a:r>
            <a:endParaRPr lang="en-US" altLang="zh-CN" sz="1600" dirty="0" smtClean="0">
              <a:latin typeface="微软雅黑" panose="020B0503020204020204" pitchFamily="34" charset="-122"/>
              <a:ea typeface="微软雅黑" panose="020B0503020204020204" pitchFamily="34" charset="-122"/>
            </a:endParaRPr>
          </a:p>
          <a:p>
            <a:pPr eaLnBrk="1" hangingPunct="1">
              <a:lnSpc>
                <a:spcPct val="150000"/>
              </a:lnSpc>
              <a:buClr>
                <a:srgbClr val="990000"/>
              </a:buClr>
              <a:buFont typeface="Wingdings" panose="05000000000000000000" pitchFamily="2" charset="2"/>
              <a:buChar char="n"/>
            </a:pPr>
            <a:r>
              <a:rPr lang="en-US" altLang="zh-CN" sz="1600" dirty="0" smtClean="0">
                <a:latin typeface="微软雅黑" panose="020B0503020204020204" pitchFamily="34" charset="-122"/>
                <a:ea typeface="微软雅黑" panose="020B0503020204020204" pitchFamily="34" charset="-122"/>
              </a:rPr>
              <a:t> 2</a:t>
            </a:r>
            <a:r>
              <a:rPr lang="zh-CN" altLang="en-US" sz="1600" dirty="0" smtClean="0">
                <a:latin typeface="微软雅黑" panose="020B0503020204020204" pitchFamily="34" charset="-122"/>
                <a:ea typeface="微软雅黑" panose="020B0503020204020204" pitchFamily="34" charset="-122"/>
              </a:rPr>
              <a:t>个</a:t>
            </a:r>
            <a:r>
              <a:rPr lang="zh-CN" altLang="en-US" sz="1600" dirty="0">
                <a:latin typeface="微软雅黑" panose="020B0503020204020204" pitchFamily="34" charset="-122"/>
                <a:ea typeface="微软雅黑" panose="020B0503020204020204" pitchFamily="34" charset="-122"/>
              </a:rPr>
              <a:t>万兆以太网口。</a:t>
            </a:r>
          </a:p>
        </p:txBody>
      </p:sp>
      <p:sp>
        <p:nvSpPr>
          <p:cNvPr id="33" name="Text Box 5"/>
          <p:cNvSpPr txBox="1">
            <a:spLocks noChangeArrowheads="1"/>
          </p:cNvSpPr>
          <p:nvPr/>
        </p:nvSpPr>
        <p:spPr bwMode="auto">
          <a:xfrm>
            <a:off x="418479" y="888044"/>
            <a:ext cx="1140036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eaLnBrk="1" hangingPunct="1">
              <a:lnSpc>
                <a:spcPct val="155000"/>
              </a:lnSpc>
              <a:defRPr>
                <a:latin typeface="微软雅黑" panose="020B0503020204020204" pitchFamily="34" charset="-122"/>
                <a:ea typeface="微软雅黑" panose="020B0503020204020204"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285750" indent="-285750">
              <a:lnSpc>
                <a:spcPct val="100000"/>
              </a:lnSpc>
              <a:buFont typeface="Arial" panose="020B0604020202020204" pitchFamily="34" charset="0"/>
              <a:buChar char="•"/>
            </a:pPr>
            <a:r>
              <a:rPr lang="zh-CN" altLang="zh-CN" dirty="0" smtClean="0">
                <a:solidFill>
                  <a:schemeClr val="tx1"/>
                </a:solidFill>
              </a:rPr>
              <a:t>以上</a:t>
            </a:r>
            <a:r>
              <a:rPr lang="en-US" altLang="zh-CN" dirty="0" err="1">
                <a:solidFill>
                  <a:schemeClr val="tx1"/>
                </a:solidFill>
              </a:rPr>
              <a:t>PoC</a:t>
            </a:r>
            <a:r>
              <a:rPr lang="zh-CN" altLang="zh-CN" dirty="0" smtClean="0">
                <a:solidFill>
                  <a:schemeClr val="tx1"/>
                </a:solidFill>
              </a:rPr>
              <a:t>实测</a:t>
            </a:r>
            <a:r>
              <a:rPr lang="zh-CN" altLang="en-US" dirty="0" smtClean="0">
                <a:solidFill>
                  <a:schemeClr val="tx1"/>
                </a:solidFill>
              </a:rPr>
              <a:t>基于</a:t>
            </a:r>
            <a:r>
              <a:rPr lang="zh-CN" altLang="zh-CN" dirty="0" smtClean="0">
                <a:solidFill>
                  <a:schemeClr val="tx1"/>
                </a:solidFill>
              </a:rPr>
              <a:t>配置</a:t>
            </a:r>
            <a:r>
              <a:rPr lang="en-US" altLang="zh-CN" dirty="0">
                <a:solidFill>
                  <a:schemeClr val="tx1"/>
                </a:solidFill>
              </a:rPr>
              <a:t>4</a:t>
            </a:r>
            <a:r>
              <a:rPr lang="zh-CN" altLang="zh-CN" dirty="0">
                <a:solidFill>
                  <a:schemeClr val="tx1"/>
                </a:solidFill>
              </a:rPr>
              <a:t>节点的集群</a:t>
            </a:r>
            <a:r>
              <a:rPr lang="zh-CN" altLang="zh-CN" dirty="0" smtClean="0">
                <a:solidFill>
                  <a:schemeClr val="tx1"/>
                </a:solidFill>
              </a:rPr>
              <a:t>系统，</a:t>
            </a:r>
            <a:r>
              <a:rPr lang="zh-CN" altLang="zh-CN" dirty="0">
                <a:solidFill>
                  <a:schemeClr val="tx1"/>
                </a:solidFill>
              </a:rPr>
              <a:t>考虑到实际生产环境中并发多任务以及（每小时）最高</a:t>
            </a:r>
            <a:r>
              <a:rPr lang="en-US" altLang="zh-CN" dirty="0">
                <a:solidFill>
                  <a:schemeClr val="tx1"/>
                </a:solidFill>
              </a:rPr>
              <a:t>5000</a:t>
            </a:r>
            <a:r>
              <a:rPr lang="zh-CN" altLang="zh-CN" dirty="0">
                <a:solidFill>
                  <a:schemeClr val="tx1"/>
                </a:solidFill>
              </a:rPr>
              <a:t>并发访问的要求，建议本迁移项目配置</a:t>
            </a:r>
            <a:r>
              <a:rPr lang="en-US" altLang="zh-CN" dirty="0">
                <a:solidFill>
                  <a:schemeClr val="tx1"/>
                </a:solidFill>
              </a:rPr>
              <a:t>8</a:t>
            </a:r>
            <a:r>
              <a:rPr lang="zh-CN" altLang="zh-CN" dirty="0">
                <a:solidFill>
                  <a:schemeClr val="tx1"/>
                </a:solidFill>
              </a:rPr>
              <a:t>个计算</a:t>
            </a:r>
            <a:r>
              <a:rPr lang="en-US" altLang="zh-CN" dirty="0">
                <a:solidFill>
                  <a:schemeClr val="tx1"/>
                </a:solidFill>
              </a:rPr>
              <a:t>&amp;</a:t>
            </a:r>
            <a:r>
              <a:rPr lang="zh-CN" altLang="zh-CN" dirty="0">
                <a:solidFill>
                  <a:schemeClr val="tx1"/>
                </a:solidFill>
              </a:rPr>
              <a:t>存储节点以上，同时考虑到需有两个节点用于</a:t>
            </a:r>
            <a:r>
              <a:rPr lang="en-US" altLang="zh-CN" dirty="0">
                <a:solidFill>
                  <a:schemeClr val="tx1"/>
                </a:solidFill>
              </a:rPr>
              <a:t>Master</a:t>
            </a:r>
            <a:r>
              <a:rPr lang="zh-CN" altLang="zh-CN" dirty="0">
                <a:solidFill>
                  <a:schemeClr val="tx1"/>
                </a:solidFill>
              </a:rPr>
              <a:t>及主控服务，因而，</a:t>
            </a:r>
            <a:r>
              <a:rPr lang="zh-CN" altLang="zh-CN" b="1" dirty="0">
                <a:solidFill>
                  <a:schemeClr val="tx1"/>
                </a:solidFill>
              </a:rPr>
              <a:t>建议本次迁移项目共</a:t>
            </a:r>
            <a:r>
              <a:rPr lang="zh-CN" altLang="zh-CN" b="1" dirty="0" smtClean="0">
                <a:solidFill>
                  <a:schemeClr val="tx1"/>
                </a:solidFill>
              </a:rPr>
              <a:t>配置</a:t>
            </a:r>
            <a:r>
              <a:rPr lang="en-US" altLang="zh-CN" b="1" dirty="0">
                <a:solidFill>
                  <a:schemeClr val="tx1"/>
                </a:solidFill>
              </a:rPr>
              <a:t>1</a:t>
            </a:r>
            <a:r>
              <a:rPr lang="en-US" altLang="zh-CN" b="1" dirty="0" smtClean="0">
                <a:solidFill>
                  <a:schemeClr val="tx1"/>
                </a:solidFill>
              </a:rPr>
              <a:t>0</a:t>
            </a:r>
            <a:r>
              <a:rPr lang="zh-CN" altLang="zh-CN" b="1" dirty="0">
                <a:solidFill>
                  <a:schemeClr val="tx1"/>
                </a:solidFill>
              </a:rPr>
              <a:t>个计算</a:t>
            </a:r>
            <a:r>
              <a:rPr lang="en-US" altLang="zh-CN" b="1" dirty="0">
                <a:solidFill>
                  <a:schemeClr val="tx1"/>
                </a:solidFill>
              </a:rPr>
              <a:t>&amp;</a:t>
            </a:r>
            <a:r>
              <a:rPr lang="zh-CN" altLang="zh-CN" b="1" dirty="0">
                <a:solidFill>
                  <a:schemeClr val="tx1"/>
                </a:solidFill>
              </a:rPr>
              <a:t>存储</a:t>
            </a:r>
            <a:r>
              <a:rPr lang="zh-CN" altLang="zh-CN" b="1" dirty="0" smtClean="0">
                <a:solidFill>
                  <a:schemeClr val="tx1"/>
                </a:solidFill>
              </a:rPr>
              <a:t>节点</a:t>
            </a:r>
            <a:r>
              <a:rPr lang="en-US" altLang="zh-CN" b="1" dirty="0" smtClean="0">
                <a:solidFill>
                  <a:schemeClr val="tx1"/>
                </a:solidFill>
              </a:rPr>
              <a:t>(</a:t>
            </a:r>
            <a:r>
              <a:rPr lang="zh-CN" altLang="en-US" b="1" dirty="0" smtClean="0">
                <a:solidFill>
                  <a:schemeClr val="tx1"/>
                </a:solidFill>
              </a:rPr>
              <a:t>另外</a:t>
            </a:r>
            <a:r>
              <a:rPr lang="en-US" altLang="zh-CN" b="1" dirty="0" smtClean="0">
                <a:solidFill>
                  <a:schemeClr val="tx1"/>
                </a:solidFill>
              </a:rPr>
              <a:t>10</a:t>
            </a:r>
            <a:r>
              <a:rPr lang="zh-CN" altLang="en-US" b="1" dirty="0" smtClean="0">
                <a:solidFill>
                  <a:schemeClr val="tx1"/>
                </a:solidFill>
              </a:rPr>
              <a:t>个节点利旧，共计</a:t>
            </a:r>
            <a:r>
              <a:rPr lang="en-US" altLang="zh-CN" b="1" dirty="0" smtClean="0">
                <a:solidFill>
                  <a:schemeClr val="tx1"/>
                </a:solidFill>
              </a:rPr>
              <a:t>20</a:t>
            </a:r>
            <a:r>
              <a:rPr lang="zh-CN" altLang="en-US" b="1" dirty="0" smtClean="0">
                <a:solidFill>
                  <a:schemeClr val="tx1"/>
                </a:solidFill>
              </a:rPr>
              <a:t>个节点</a:t>
            </a:r>
            <a:r>
              <a:rPr lang="en-US" altLang="zh-CN" b="1" dirty="0" smtClean="0">
                <a:solidFill>
                  <a:schemeClr val="tx1"/>
                </a:solidFill>
              </a:rPr>
              <a:t>)</a:t>
            </a:r>
            <a:r>
              <a:rPr lang="zh-CN" altLang="zh-CN" dirty="0" smtClean="0">
                <a:solidFill>
                  <a:schemeClr val="tx1"/>
                </a:solidFill>
              </a:rPr>
              <a:t>（</a:t>
            </a:r>
            <a:r>
              <a:rPr lang="zh-CN" altLang="zh-CN" dirty="0">
                <a:solidFill>
                  <a:schemeClr val="tx1"/>
                </a:solidFill>
              </a:rPr>
              <a:t>其中有两个节点兼做</a:t>
            </a:r>
            <a:r>
              <a:rPr lang="en-US" altLang="zh-CN" dirty="0">
                <a:solidFill>
                  <a:schemeClr val="tx1"/>
                </a:solidFill>
              </a:rPr>
              <a:t>Master</a:t>
            </a:r>
            <a:r>
              <a:rPr lang="zh-CN" altLang="zh-CN" dirty="0">
                <a:solidFill>
                  <a:schemeClr val="tx1"/>
                </a:solidFill>
              </a:rPr>
              <a:t>主控节点）。</a:t>
            </a:r>
          </a:p>
          <a:p>
            <a:pPr>
              <a:lnSpc>
                <a:spcPct val="100000"/>
              </a:lnSpc>
            </a:pPr>
            <a:endParaRPr lang="zh-CN" altLang="zh-CN" dirty="0">
              <a:solidFill>
                <a:schemeClr val="tx1"/>
              </a:solidFill>
            </a:endParaRPr>
          </a:p>
        </p:txBody>
      </p:sp>
      <p:sp>
        <p:nvSpPr>
          <p:cNvPr id="34" name="Text Box 1"/>
          <p:cNvSpPr txBox="1">
            <a:spLocks noChangeArrowheads="1"/>
          </p:cNvSpPr>
          <p:nvPr/>
        </p:nvSpPr>
        <p:spPr bwMode="auto">
          <a:xfrm>
            <a:off x="611506" y="132"/>
            <a:ext cx="9511115" cy="84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457200" indent="-455613">
              <a:spcBef>
                <a:spcPts val="8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3200">
                <a:solidFill>
                  <a:srgbClr val="000000"/>
                </a:solidFill>
                <a:latin typeface="Calibri" panose="020F0502020204030204" pitchFamily="34"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000000"/>
                </a:solidFill>
                <a:latin typeface="Calibri" panose="020F0502020204030204" pitchFamily="34" charset="0"/>
                <a:ea typeface="宋体" panose="02010600030101010101" pitchFamily="2" charset="-122"/>
              </a:defRPr>
            </a:lvl2pPr>
            <a:lvl3pPr>
              <a:spcBef>
                <a:spcPts val="6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000000"/>
                </a:solidFill>
                <a:latin typeface="Calibri" panose="020F0502020204030204" pitchFamily="34" charset="0"/>
                <a:ea typeface="宋体" panose="02010600030101010101" pitchFamily="2" charset="-122"/>
              </a:defRPr>
            </a:lvl3pPr>
            <a:lvl4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4pPr>
            <a:lvl5pPr>
              <a:spcBef>
                <a:spcPts val="500"/>
              </a:spcBef>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457200"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000000"/>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lang="zh-CN" altLang="en-US" sz="3732" dirty="0" smtClean="0">
                <a:solidFill>
                  <a:srgbClr val="FFFFFF"/>
                </a:solidFill>
                <a:latin typeface="微软雅黑" panose="020B0503020204020204" pitchFamily="34" charset="-122"/>
                <a:ea typeface="微软雅黑" panose="020B0503020204020204" pitchFamily="34" charset="-122"/>
              </a:rPr>
              <a:t>硬件设备配置需求</a:t>
            </a:r>
          </a:p>
        </p:txBody>
      </p:sp>
      <p:sp>
        <p:nvSpPr>
          <p:cNvPr id="35" name="圆角矩形 34"/>
          <p:cNvSpPr/>
          <p:nvPr/>
        </p:nvSpPr>
        <p:spPr bwMode="auto">
          <a:xfrm>
            <a:off x="119336" y="888044"/>
            <a:ext cx="11950618" cy="5637300"/>
          </a:xfrm>
          <a:prstGeom prst="roundRect">
            <a:avLst>
              <a:gd name="adj" fmla="val 10383"/>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878" tIns="60939" rIns="121878" bIns="60939" numCol="1" rtlCol="0" anchor="t" anchorCtr="0" compatLnSpc="1">
            <a:prstTxWarp prst="textNoShape">
              <a:avLst/>
            </a:prstTxWarp>
          </a:bodyPr>
          <a:lstStyle/>
          <a:p>
            <a:pPr algn="ctr" defTabSz="1218804" eaLnBrk="1" hangingPunct="1"/>
            <a:endParaRPr lang="zh-CN" altLang="en-US">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420882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微软雅黑"/>
      <a:ea typeface="微软雅黑"/>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1525</TotalTime>
  <Words>1391</Words>
  <Application>Microsoft Office PowerPoint</Application>
  <PresentationFormat>宽屏</PresentationFormat>
  <Paragraphs>198</Paragraphs>
  <Slides>16</Slides>
  <Notes>5</Notes>
  <HiddenSlides>0</HiddenSlides>
  <MMClips>0</MMClips>
  <ScaleCrop>false</ScaleCrop>
  <HeadingPairs>
    <vt:vector size="6" baseType="variant">
      <vt:variant>
        <vt:lpstr>已用的字体</vt:lpstr>
      </vt:variant>
      <vt:variant>
        <vt:i4>10</vt:i4>
      </vt:variant>
      <vt:variant>
        <vt:lpstr>主题</vt:lpstr>
      </vt:variant>
      <vt:variant>
        <vt:i4>14</vt:i4>
      </vt:variant>
      <vt:variant>
        <vt:lpstr>幻灯片标题</vt:lpstr>
      </vt:variant>
      <vt:variant>
        <vt:i4>16</vt:i4>
      </vt:variant>
    </vt:vector>
  </HeadingPairs>
  <TitlesOfParts>
    <vt:vector size="40" baseType="lpstr">
      <vt:lpstr>Droid Sans Fallback</vt:lpstr>
      <vt:lpstr>Intel Clear</vt:lpstr>
      <vt:lpstr>隶书</vt:lpstr>
      <vt:lpstr>宋体</vt:lpstr>
      <vt:lpstr>微软雅黑</vt:lpstr>
      <vt:lpstr>Arial</vt:lpstr>
      <vt:lpstr>Calibri</vt:lpstr>
      <vt:lpstr>Lucida Console</vt:lpstr>
      <vt:lpstr>Times New Roman</vt:lpstr>
      <vt:lpstr>Wingdings</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中国邮政速递物流数据平台迁移项目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中国邮政速递物流数据平台迁移项目</dc:title>
  <dc:subject/>
  <dc:creator>TDH Yuanbo</dc:creator>
  <cp:keywords/>
  <dc:description/>
  <cp:lastModifiedBy>BigPineapple</cp:lastModifiedBy>
  <cp:revision>3</cp:revision>
  <cp:lastPrinted>2015-07-16T09:49:00Z</cp:lastPrinted>
  <dcterms:created xsi:type="dcterms:W3CDTF">2015-03-27T15:12:00Z</dcterms:created>
  <dcterms:modified xsi:type="dcterms:W3CDTF">2016-04-26T09:26:56Z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2052-9.1.0.5133</vt:lpwstr>
  </property>
</Properties>
</file>