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30"/>
  </p:notesMasterIdLst>
  <p:sldIdLst>
    <p:sldId id="256" r:id="rId15"/>
    <p:sldId id="295" r:id="rId16"/>
    <p:sldId id="299" r:id="rId17"/>
    <p:sldId id="296" r:id="rId18"/>
    <p:sldId id="297" r:id="rId19"/>
    <p:sldId id="298" r:id="rId20"/>
    <p:sldId id="301" r:id="rId21"/>
    <p:sldId id="302" r:id="rId22"/>
    <p:sldId id="303" r:id="rId23"/>
    <p:sldId id="306" r:id="rId24"/>
    <p:sldId id="305" r:id="rId25"/>
    <p:sldId id="300" r:id="rId26"/>
    <p:sldId id="304" r:id="rId27"/>
    <p:sldId id="307" r:id="rId28"/>
    <p:sldId id="286" r:id="rId29"/>
  </p:sldIdLst>
  <p:sldSz cx="12192000" cy="6858000"/>
  <p:notesSz cx="6858000" cy="9144000"/>
  <p:defaultTextStyle>
    <a:defPPr>
      <a:defRPr lang="en-GB"/>
    </a:defPPr>
    <a:lvl1pPr algn="l" defTabSz="59877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990204" indent="-380848" algn="l" defTabSz="59877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523390" indent="-304678" algn="l" defTabSz="59877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2132747" indent="-304678" algn="l" defTabSz="59877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742103" indent="-304678" algn="l" defTabSz="59877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3046781" algn="l" defTabSz="1218712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656137" algn="l" defTabSz="1218712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4265493" algn="l" defTabSz="1218712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874849" algn="l" defTabSz="1218712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46" autoAdjust="0"/>
  </p:normalViewPr>
  <p:slideViewPr>
    <p:cSldViewPr>
      <p:cViewPr varScale="1">
        <p:scale>
          <a:sx n="47" d="100"/>
          <a:sy n="47" d="100"/>
        </p:scale>
        <p:origin x="162" y="42"/>
      </p:cViewPr>
      <p:guideLst>
        <p:guide orient="horz" pos="2879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宋体" charset="-122"/>
              </a:defRPr>
            </a:lvl1pPr>
          </a:lstStyle>
          <a:p>
            <a:pPr>
              <a:defRPr/>
            </a:pPr>
            <a:fld id="{D7F4556C-644D-4D62-A051-7FCEC19B997D}" type="datetime1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1536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44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zh-CN" sz="1200" smtClean="0">
                <a:solidFill>
                  <a:srgbClr val="000000"/>
                </a:solidFill>
              </a:rPr>
              <a:t>单击此处编辑母版文本样式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zh-CN" sz="1200" smtClean="0">
                <a:solidFill>
                  <a:srgbClr val="000000"/>
                </a:solidFill>
              </a:rPr>
              <a:t>二级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zh-CN" sz="1200" smtClean="0">
                <a:solidFill>
                  <a:srgbClr val="000000"/>
                </a:solidFill>
              </a:rPr>
              <a:t>三级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zh-CN" sz="1200" smtClean="0">
                <a:solidFill>
                  <a:srgbClr val="000000"/>
                </a:solidFill>
              </a:rPr>
              <a:t>四级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zh-CN" sz="1200" smtClean="0">
                <a:solidFill>
                  <a:srgbClr val="000000"/>
                </a:solidFill>
              </a:rPr>
              <a:t>五级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3025" y="8685213"/>
            <a:ext cx="2971800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A3011F-CF95-4FAE-8EA6-F43DB8503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10176063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5987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99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990204" indent="-380848" algn="l" defTabSz="5987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99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523390" indent="-304678" algn="l" defTabSz="5987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99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2132747" indent="-304678" algn="l" defTabSz="5987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99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742103" indent="-304678" algn="l" defTabSz="5987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99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3046781" algn="l" defTabSz="1218712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6137" algn="l" defTabSz="1218712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493" algn="l" defTabSz="1218712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849" algn="l" defTabSz="1218712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257530C-A605-42BE-A21E-342AE914ECC5}" type="datetime1">
              <a:rPr lang="en-US" altLang="zh-CN" sz="2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4/29/2016</a:t>
            </a:fld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AC69DC3-44B3-47A1-BF9F-59C7D55D9317}" type="slidenum">
              <a:rPr lang="en-US" altLang="zh-CN" sz="2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zh-CN" sz="2400" smtClean="0"/>
          </a:p>
        </p:txBody>
      </p:sp>
      <p:sp>
        <p:nvSpPr>
          <p:cNvPr id="174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4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7F4556C-644D-4D62-A051-7FCEC19B997D}" type="datetime1">
              <a:rPr lang="en-US" smtClean="0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6A3011F-CF95-4FAE-8EA6-F43DB85036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14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7F4556C-644D-4D62-A051-7FCEC19B997D}" type="datetime1">
              <a:rPr lang="en-US" smtClean="0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6A3011F-CF95-4FAE-8EA6-F43DB85036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34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依赖是通过循环检测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来启动的，所以负载较轻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7F4556C-644D-4D62-A051-7FCEC19B997D}" type="datetime1">
              <a:rPr lang="en-US" smtClean="0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6A3011F-CF95-4FAE-8EA6-F43DB85036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30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依赖是通过循环检测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来启动的，所以负载较轻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7F4556C-644D-4D62-A051-7FCEC19B997D}" type="datetime1">
              <a:rPr lang="en-US" smtClean="0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6A3011F-CF95-4FAE-8EA6-F43DB85036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07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http://diethardsteiner.blogspot.tw/2011/05/kettle-sourcing-data-from-hadoop-hive.html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7F4556C-644D-4D62-A051-7FCEC19B997D}" type="datetime1">
              <a:rPr lang="en-US" smtClean="0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6A3011F-CF95-4FAE-8EA6-F43DB85036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80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7F4556C-644D-4D62-A051-7FCEC19B997D}" type="datetime1">
              <a:rPr lang="en-US" smtClean="0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6A3011F-CF95-4FAE-8EA6-F43DB85036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27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7F4556C-644D-4D62-A051-7FCEC19B997D}" type="datetime1">
              <a:rPr lang="en-US" smtClean="0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6A3011F-CF95-4FAE-8EA6-F43DB85036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578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553D7D1-06D7-4B5A-96DC-F7A06A907EB0}" type="datetime1">
              <a:rPr lang="en-US" altLang="zh-CN" sz="2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4/29/2016</a:t>
            </a:fld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044CCC8-CFBD-481D-89CB-94084547949F}" type="slidenum">
              <a:rPr lang="en-US" altLang="zh-CN" sz="2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zh-CN" sz="2400" smtClean="0"/>
          </a:p>
        </p:txBody>
      </p:sp>
      <p:sp>
        <p:nvSpPr>
          <p:cNvPr id="317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5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5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0873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C99BD-390B-4416-B52C-77F9978CF1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73335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3825-07D1-47A1-85D5-5132EB5E6C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5245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86C76-17D5-463E-BBA5-FEF42702F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0031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44B9B-918F-4DE2-94A7-A3F8DBA52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99820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206D3-A5AE-4D9E-8ECF-01D0D5256B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28248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DF30-41D0-4B8F-AAE1-8E369045F4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9265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35FA9-75BC-47C7-9666-19EF6B70B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38863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1E3DE-59A2-44A0-B523-B092B30A5F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23425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24E41-6CE1-4437-B3D5-12BEDD32C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1850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CBB85-445C-4FD2-A7A5-586860FC5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7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1825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29DE0-CF1F-4662-84A8-15DCA50E7B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6780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A7A33-072A-40CC-854C-D6BD658605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2220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776D3-21D6-4A61-81E2-1EC0B952B0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5878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ADFDA-504F-49D2-A91A-45E820CA2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85660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37BE5-E151-48D3-AD1E-DB3FD04799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77817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90820-8DDE-49AD-A597-97651D2D7F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91740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90713-6440-43EB-8328-5E7DA2117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2217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03FA-2171-4AD5-BA53-42ACC69DEC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1281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191FD-0BDF-497A-BFC6-99F3C15F00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396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D818E-7B98-4E17-A287-4792E84BC6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00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F91DD-92AD-458E-876B-B6695F2A64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50070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91A86-0DB1-4714-B3EE-0524E7243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25388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9858D-BD6A-4893-90DF-5D955BD61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2727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19251-8A7C-46E3-8B07-C4F287DE32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85082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DF45F-9536-4957-BEC8-C80D0FBB2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17102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6B026-5F40-426F-89BD-725B4A93F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3634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A070-2070-43F4-932D-DC4E710394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8909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9F9CD-1499-4DD3-BD16-9FDB673AE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3727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64A06-AB4A-4EDC-ABB7-263F38F86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12311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2F80-13A0-4E07-83DA-8189A13AB4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00313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E3D3B-EA4A-4122-B2BF-DABBD4712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71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1E23-2272-4C10-AE7A-35ECDDE53D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12011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EA4C0-7CF5-4176-84B8-9851B2215B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1342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29EC-0B41-49C4-AF4E-DF72834E2A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87128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64DE9-9234-4242-8CFA-751BFED349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0985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7FD9A-4DE6-47E2-AB84-CD6A08B36E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69572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D77B4-06BE-4A36-8E68-77332E719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2142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6DF03-E00F-4BEE-B662-9AC1A0C0E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83326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1D41C-5383-4099-AA1F-09A718ACA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73963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E9355-E566-46FC-9CCD-F9269FA62C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19222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1EE6B-923E-4B84-9367-91B7E18C3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04965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2633-65CE-407C-8AD6-D1D290438A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5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A6414-EA6B-442A-9107-D352F1E901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30719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3EC19-EC53-4A87-BACD-71921B8096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86730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B49F3-265B-43AD-9B02-54E735C21F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33037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6720E-7DA9-455F-8A15-E1B03D83C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65103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CB57-C329-4A67-8840-D08A76FB6A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8907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FCEA3-968B-4E6F-BC01-66971F38D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90525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7966A-3DCB-4964-87A4-F7A1D27D5C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79941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0369D-BB4D-478B-93C3-A1B012761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58757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79D34-2B66-445E-8954-F67D5E6329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59517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5526E-C14E-48EA-92F6-CE3DD8B8D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32598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5213C-87DC-47C1-976C-2EF8911DB4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9453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F4A6-00EF-4A7D-9929-311999815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30881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BCD46-9395-4F4C-9C68-F2A5EA65D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75932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7312-7855-4F08-BD86-774A40F06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88812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3F0C8-3EFC-43C9-8755-8C7853624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57541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6EDFF-052B-4B70-8188-BFDC42BAD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30549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C9640-3B14-409F-BDD6-B2B37D0B9C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67408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41F41-62F0-4225-81E3-1DD700A10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1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69C17-CFBF-431F-A116-28DC8D40B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2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32281-1E10-4958-A784-B4175750B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509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C208-2BEE-4F0C-AFA7-CDE4D089B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508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1BF09-8EE1-45DF-808A-AA3E7CB4D8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8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9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4FBE7-619B-45A2-ABB6-2ABFB021F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10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36D6-A5D4-4DD6-983D-9715B90A48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430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87728-4C60-466A-A592-B2D14B25E4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556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62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3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4741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05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58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86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0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0701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49931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7580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76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11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"/>
            <a:ext cx="9512300" cy="844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458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AF2DE-05DF-4137-879D-43D0B1166E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224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6D8BD-706C-469F-97CD-69DB472F56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959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A8734-EAE3-4A9A-AFA0-AA7781CFDF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3630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2565C-9D4F-4BC1-AC12-03A3DA5F1A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1777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0EA2E-B5F0-408C-8395-70D0FA0317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7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547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64C6F-EE7F-46CC-AB23-B1F238F68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5025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241A9-5FB5-48CD-95BF-8D5CD3BAE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933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C572C-D296-4F30-A4E0-5DED8BFE2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796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8D00D-6C18-4A74-924D-B71CDF102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1833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F1AE-09A2-4974-8FD8-EAFA5C273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7976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D5070-02EE-498B-8A5A-88F000105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7659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08615-9E1B-4DDD-9246-8BE624487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232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DE5F2-0F77-47B5-AA4E-2AB0C621D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121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E27E3-B068-45F1-AA71-71B7424FC9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037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3EAFF-E6D7-4BA5-A496-74C5F41368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5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541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7FCA3-B91D-49D9-A96A-882F991615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8256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4A0B7-186C-4B8D-89BA-A1F8F71D4D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5474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E4CF-C26B-4F7D-8955-F56A40A86D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7560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00BD8-EEA9-4802-B10D-26455F0DC5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8477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4046E-4AA7-4995-87CC-A8AB541D4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1701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425-7963-44CF-AB5D-85A539002F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8029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76BF6-68CA-4FC3-ADDD-E115860FBE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3257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5CF3F-2917-470E-B5BF-1E065FA0CE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7779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F0C48-02D0-4526-AE02-A344D35DB0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080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AED33-C4E1-4094-BBA9-CA7D10383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6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214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E0B8F-2E14-4854-8884-F8AA0165A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6491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19D66-589E-43DD-A64E-5806280CBC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5057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24CA-F069-4DBD-9813-E74C40A80B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564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CEB50-ACED-423C-9A2A-4EB63C553F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2292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B87DD-AAFF-44C4-BF94-8FD3A29F3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5391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240E2-AAB0-446F-85A3-FDCF45903C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3996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D25EE-E39B-430E-B365-C9B3CFC9C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3595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7C702-C47B-43E0-884F-224D55919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099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F7E35-16B4-451F-9214-A98D748D92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1265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2ACF5-402F-4153-94B8-D8CF5D2F9B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26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368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B50D4-6564-4347-B078-F8B48766A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325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C4326-6F2C-44FF-80FE-DC5E41879D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6332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503E8-8201-400B-B31A-C764F9FFF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119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2674C-0551-420F-9C42-9EF2B1DF01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886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33F85-F1B3-45A2-BC51-FD2C377D3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4989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679CF-933B-4B8C-9FB9-30DC82A4E3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3601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09BBC-CDC0-447D-8602-55D5E26C58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5112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9B186-3C73-4F2E-9456-10A31E1D3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3039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3B197-8BC4-4CC2-9C09-A6AE9E0DA1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8612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BBCE0-A878-4B33-8BC6-41F6E3E20D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63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62211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A404-1814-4110-9D9E-98B30C67F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4764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C094B-FD86-416A-B309-3012B351DF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31733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AD870-42F8-443B-BF71-13B3A83F9B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79780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0E9F9-115D-403C-8B75-58FA88C87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319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A504F-AF82-4A0B-8703-30E33E3B1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4145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2405A-168B-49E8-BE41-DBB73BD6A8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1571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EB90C-47EF-4A8E-BB8A-7303110B84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4204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9C40B-B2A1-4B8A-B911-A28D3D45C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6334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8D10A-CF74-4414-A317-61A3BF81B6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4349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12A30-659A-484A-B6DE-53A1C04874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36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80472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C7929-A2DD-43C3-ABD2-535667B3B5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5614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F86AF-9786-46BF-88A4-9F951D759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3510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974E-73AF-41BA-A6EE-FC6F6E069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9698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94C72-A85C-4F1E-877D-6F3EDEC30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9493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81E7C-9724-43A0-AB97-2AFEC1E94E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9742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105DE-DE81-4552-A9B7-0FCF8423B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9555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CB613-C8B1-4C9F-9121-88FF86EA44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5353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1BEE-1D56-481B-82B6-95171ABF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8335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0C2C3-F282-4211-95C1-CB0F3EC079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0838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ED403-69E6-4691-AFC3-7374C82A3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65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09601" y="6504625"/>
            <a:ext cx="2844800" cy="36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9958" tIns="62378" rIns="119958" bIns="62378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fld id="{9815F3A4-A6D5-4FB9-A286-1C301F918288}" type="datetime1">
              <a:rPr lang="en-US" altLang="zh-CN" sz="1599" smtClean="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  <a:defRPr/>
              </a:pPr>
              <a:t>4/29/2016</a:t>
            </a:fld>
            <a:endParaRPr lang="en-US" altLang="zh-CN" sz="1599" smtClean="0">
              <a:solidFill>
                <a:srgbClr val="000000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737600" y="6504625"/>
            <a:ext cx="2844800" cy="36607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19958" tIns="62378" rIns="119958" bIns="62378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  <a:defRPr/>
            </a:pPr>
            <a:fld id="{4C5B7D68-DCD2-4554-BEF3-B4EE10CCB357}" type="slidenum">
              <a:rPr lang="en-US" altLang="zh-CN" sz="1599" smtClean="0">
                <a:solidFill>
                  <a:srgbClr val="000000"/>
                </a:solidFill>
              </a:rPr>
              <a:pPr algn="r" eaLnBrk="1" hangingPunct="1">
                <a:buSzPct val="100000"/>
                <a:defRPr/>
              </a:pPr>
              <a:t>‹#›</a:t>
            </a:fld>
            <a:endParaRPr lang="en-US" altLang="zh-CN" sz="1599" smtClean="0">
              <a:solidFill>
                <a:srgbClr val="000000"/>
              </a:solidFill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3981452" y="6517322"/>
            <a:ext cx="4421715" cy="37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9958" tIns="62378" rIns="119958" bIns="62378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altLang="zh-CN" sz="1599" smtClean="0">
                <a:solidFill>
                  <a:srgbClr val="FFFFFF"/>
                </a:solidFill>
              </a:rPr>
              <a:t>www.transwarp.io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7562A433-A796-4EDC-98E0-D6A0C900B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E5CA8660-3273-4E85-98DF-8848239DB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7D095F64-FDD6-47F0-9464-D971EF2E8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E922791B-B3DA-45C8-A8C7-4490207A75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023A843A-41BA-48F6-AC68-8425A6B31E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70E0A1AE-4EB6-453B-B5BE-F8F3294AAD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609601" y="6504625"/>
            <a:ext cx="2844800" cy="36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9958" tIns="62378" rIns="119958" bIns="62378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fld id="{D5D238DC-D88C-4DF7-A7EC-BCA562E26789}" type="datetime1">
              <a:rPr lang="en-US" altLang="zh-CN" sz="1599" smtClean="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  <a:defRPr/>
              </a:pPr>
              <a:t>4/29/2016</a:t>
            </a:fld>
            <a:endParaRPr lang="en-US" altLang="zh-CN" sz="1599" smtClean="0">
              <a:solidFill>
                <a:srgbClr val="000000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737600" y="6504625"/>
            <a:ext cx="2844800" cy="36607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19958" tIns="62378" rIns="119958" bIns="62378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  <a:defRPr/>
            </a:pPr>
            <a:fld id="{521F55C1-8473-4591-8D62-942FB01DE940}" type="slidenum">
              <a:rPr lang="en-US" altLang="zh-CN" sz="1599" smtClean="0">
                <a:solidFill>
                  <a:srgbClr val="000000"/>
                </a:solidFill>
              </a:rPr>
              <a:pPr algn="r" eaLnBrk="1" hangingPunct="1">
                <a:buSzPct val="100000"/>
                <a:defRPr/>
              </a:pPr>
              <a:t>‹#›</a:t>
            </a:fld>
            <a:endParaRPr lang="en-US" altLang="zh-CN" sz="1599" smtClean="0">
              <a:solidFill>
                <a:srgbClr val="000000"/>
              </a:solidFill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3981452" y="6517322"/>
            <a:ext cx="4421715" cy="37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9958" tIns="62378" rIns="119958" bIns="62378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altLang="zh-CN" sz="1599" smtClean="0">
                <a:solidFill>
                  <a:srgbClr val="FFFFFF"/>
                </a:solidFill>
              </a:rPr>
              <a:t>www.transwarp.io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DC0DFB65-4485-4110-8072-DCDEE4530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B0373068-EE7E-49FB-AC4B-F1CB167057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B66DD416-2995-4B34-BEFB-FF540C9FEC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CDF29C51-B7D2-412A-8606-88FE6281C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B5216EA4-9753-4568-A4C3-6314DCA18D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3771818C-683A-4AB9-B174-344058825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" y="10714"/>
            <a:ext cx="12187768" cy="683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2699" y="2047792"/>
            <a:ext cx="10266601" cy="767092"/>
          </a:xfrm>
        </p:spPr>
        <p:txBody>
          <a:bodyPr vert="horz" wrap="square" lIns="121878" tIns="60939" rIns="121878" bIns="60939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中国邮政速递物流数据平台迁移项目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846171" y="4686923"/>
            <a:ext cx="2657023" cy="160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9958" tIns="62378" rIns="119958" bIns="62378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399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399">
                <a:solidFill>
                  <a:srgbClr val="FFFFFF"/>
                </a:solidFill>
                <a:latin typeface="Arial" panose="020B0604020202020204" pitchFamily="34" charset="0"/>
              </a:rPr>
              <a:t>星环科技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399">
                <a:solidFill>
                  <a:srgbClr val="FFFFFF"/>
                </a:solidFill>
                <a:latin typeface="Arial" panose="020B0604020202020204" pitchFamily="34" charset="0"/>
              </a:rPr>
              <a:t>www.transwarp.io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399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418" y="2431338"/>
            <a:ext cx="1500195" cy="14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29051" y="2983811"/>
            <a:ext cx="3960440" cy="767092"/>
          </a:xfrm>
        </p:spPr>
        <p:txBody>
          <a:bodyPr vert="horz" wrap="square" lIns="121878" tIns="60939" rIns="121878" bIns="60939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、平台运维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11507" y="132"/>
            <a:ext cx="8364814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添加报表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07" y="1628800"/>
            <a:ext cx="1007359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步骤：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1.</a:t>
            </a:r>
            <a:r>
              <a:rPr lang="zh-CN" altLang="en-US" sz="2800" dirty="0" smtClean="0">
                <a:solidFill>
                  <a:schemeClr val="tx1"/>
                </a:solidFill>
              </a:rPr>
              <a:t>将报表模板脚本放入：/</a:t>
            </a:r>
            <a:r>
              <a:rPr lang="zh-CN" altLang="en-US" sz="2800" dirty="0">
                <a:solidFill>
                  <a:schemeClr val="tx1"/>
                </a:solidFill>
              </a:rPr>
              <a:t>home/softwares/</a:t>
            </a:r>
            <a:r>
              <a:rPr lang="zh-CN" altLang="en-US" sz="2800" dirty="0" smtClean="0">
                <a:solidFill>
                  <a:schemeClr val="tx1"/>
                </a:solidFill>
              </a:rPr>
              <a:t>report/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sql_templates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2.</a:t>
            </a:r>
            <a:r>
              <a:rPr lang="zh-CN" altLang="en-US" sz="2800" dirty="0" smtClean="0">
                <a:solidFill>
                  <a:schemeClr val="tx1"/>
                </a:solidFill>
              </a:rPr>
              <a:t>将脚本名称添加进：</a:t>
            </a:r>
            <a:r>
              <a:rPr lang="zh-CN" altLang="en-US" sz="2800" dirty="0">
                <a:solidFill>
                  <a:schemeClr val="tx1"/>
                </a:solidFill>
              </a:rPr>
              <a:t> admin.controller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3.</a:t>
            </a:r>
            <a:r>
              <a:rPr lang="zh-CN" altLang="en-US" sz="2800" dirty="0">
                <a:solidFill>
                  <a:schemeClr val="tx1"/>
                </a:solidFill>
              </a:rPr>
              <a:t>全量分发同步</a:t>
            </a:r>
          </a:p>
        </p:txBody>
      </p:sp>
    </p:spTree>
    <p:extLst>
      <p:ext uri="{BB962C8B-B14F-4D97-AF65-F5344CB8AC3E}">
        <p14:creationId xmlns:p14="http://schemas.microsoft.com/office/powerpoint/2010/main" val="27067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11507" y="132"/>
            <a:ext cx="8364814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手动单跑报表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318" y="1750695"/>
            <a:ext cx="1094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beeline -u 'jdbc:hive2://10.1.200.24:10000/default' -f /home/softwares/report/daily_reports_sql/20160427/TB_FACT_PACK_DIR_TOTAL_D.SQL</a:t>
            </a:r>
          </a:p>
        </p:txBody>
      </p:sp>
      <p:sp>
        <p:nvSpPr>
          <p:cNvPr id="3" name="矩形 2"/>
          <p:cNvSpPr/>
          <p:nvPr/>
        </p:nvSpPr>
        <p:spPr>
          <a:xfrm>
            <a:off x="511318" y="3299611"/>
            <a:ext cx="5352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可参看：/</a:t>
            </a:r>
            <a:r>
              <a:rPr lang="zh-CN" altLang="en-US" dirty="0">
                <a:solidFill>
                  <a:schemeClr val="tx1"/>
                </a:solidFill>
              </a:rPr>
              <a:t>home/softwares/report/</a:t>
            </a:r>
            <a:r>
              <a:rPr lang="zh-CN" altLang="en-US" dirty="0" smtClean="0">
                <a:solidFill>
                  <a:schemeClr val="tx1"/>
                </a:solidFill>
              </a:rPr>
              <a:t>custermize</a:t>
            </a:r>
            <a:r>
              <a:rPr lang="en-US" altLang="zh-CN" dirty="0" smtClean="0">
                <a:solidFill>
                  <a:schemeClr val="tx1"/>
                </a:solidFill>
              </a:rPr>
              <a:t>/run.sh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41" y="1268760"/>
            <a:ext cx="6096193" cy="342743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 bwMode="auto">
          <a:xfrm>
            <a:off x="241382" y="1029565"/>
            <a:ext cx="11615258" cy="5385077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 </a:t>
            </a:r>
            <a:r>
              <a:rPr lang="en-US" altLang="zh-CN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Kettle 5.0 (inceptor-&gt;oracle)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893" y="1268760"/>
            <a:ext cx="4055838" cy="30243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2501" y="48167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192.168.50.2:1521:orcl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emspdadev/emspdadev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org.apache.hive.jdbc.HiveDriver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jdbc:hive2://10.1.200.24:10000/default</a:t>
            </a:r>
          </a:p>
        </p:txBody>
      </p:sp>
    </p:spTree>
    <p:extLst>
      <p:ext uri="{BB962C8B-B14F-4D97-AF65-F5344CB8AC3E}">
        <p14:creationId xmlns:p14="http://schemas.microsoft.com/office/powerpoint/2010/main" val="240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11507" y="132"/>
            <a:ext cx="8364814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Balance</a:t>
            </a: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工具集合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07" y="12687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[root@TD-APP-31 balance]# pwd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/home/softwares/report/balance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54058"/>
              </p:ext>
            </p:extLst>
          </p:nvPr>
        </p:nvGraphicFramePr>
        <p:xfrm>
          <a:off x="630090" y="2060848"/>
          <a:ext cx="10938518" cy="36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964"/>
                <a:gridCol w="4070098"/>
                <a:gridCol w="58114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desc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8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./distribute.sh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全量</a:t>
                      </a:r>
                      <a:r>
                        <a:rPr lang="zh-CN" altLang="en-US" smtClean="0"/>
                        <a:t>分发同步（只能在非提交机上操作）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./distribute_sql_templates.sh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仅分发同步报表模板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8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./getFileDistribute.sh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获取提交机上分布的报表名称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./getRunningStatus.sh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</a:t>
                      </a:r>
                      <a:r>
                        <a:rPr lang="zh-CN" altLang="en-US" dirty="0" smtClean="0"/>
                        <a:t>提交机上</a:t>
                      </a:r>
                      <a:r>
                        <a:rPr lang="zh-CN" altLang="en-US" dirty="0" smtClean="0"/>
                        <a:t>正在运行报表状态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./getJPS.sh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获取提交机</a:t>
                      </a:r>
                      <a:r>
                        <a:rPr lang="en-US" altLang="zh-CN" dirty="0" err="1" smtClean="0"/>
                        <a:t>jps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./restartInceptorServer.sh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重启</a:t>
                      </a:r>
                      <a:r>
                        <a:rPr lang="en-US" altLang="zh-CN" dirty="0" err="1" smtClean="0"/>
                        <a:t>inceptorServer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./killAllRuningReport.sh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停止所有报表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11507" y="132"/>
            <a:ext cx="8364814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系统工具集合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07" y="12687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[root@TD-APP-31 tools]# </a:t>
            </a:r>
            <a:r>
              <a:rPr lang="en-US" altLang="zh-CN" dirty="0" err="1">
                <a:solidFill>
                  <a:schemeClr val="tx1"/>
                </a:solidFill>
              </a:rPr>
              <a:t>pwd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/home/</a:t>
            </a:r>
            <a:r>
              <a:rPr lang="en-US" altLang="zh-CN" dirty="0" err="1">
                <a:solidFill>
                  <a:schemeClr val="tx1"/>
                </a:solidFill>
              </a:rPr>
              <a:t>softwares</a:t>
            </a:r>
            <a:r>
              <a:rPr lang="en-US" altLang="zh-CN" dirty="0">
                <a:solidFill>
                  <a:schemeClr val="tx1"/>
                </a:solidFill>
              </a:rPr>
              <a:t>/report/tools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44665"/>
              </p:ext>
            </p:extLst>
          </p:nvPr>
        </p:nvGraphicFramePr>
        <p:xfrm>
          <a:off x="630090" y="2060848"/>
          <a:ext cx="10938518" cy="36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964"/>
                <a:gridCol w="4070098"/>
                <a:gridCol w="58114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desc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8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./getcpu.sh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获取集群</a:t>
                      </a:r>
                      <a:r>
                        <a:rPr lang="en-US" altLang="zh-CN" dirty="0" err="1" smtClean="0"/>
                        <a:t>cpu</a:t>
                      </a:r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./getfree.sh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获取集群</a:t>
                      </a:r>
                      <a:r>
                        <a:rPr lang="en-US" altLang="zh-CN" dirty="0" err="1" smtClean="0"/>
                        <a:t>mem</a:t>
                      </a:r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8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./getdisk.sh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获取集群</a:t>
                      </a:r>
                      <a:r>
                        <a:rPr lang="en-US" altLang="zh-CN" dirty="0" smtClean="0"/>
                        <a:t>disk</a:t>
                      </a:r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./getjps.sh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获取集群</a:t>
                      </a:r>
                      <a:r>
                        <a:rPr lang="en-US" altLang="zh-CN" dirty="0" err="1" smtClean="0"/>
                        <a:t>jps</a:t>
                      </a:r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./getJPS.sh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获取集群</a:t>
                      </a:r>
                      <a:r>
                        <a:rPr lang="en-US" altLang="zh-CN" dirty="0" err="1" smtClean="0"/>
                        <a:t>jps</a:t>
                      </a:r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./getjstack.sh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获取集群</a:t>
                      </a:r>
                      <a:r>
                        <a:rPr lang="en-US" altLang="zh-CN" dirty="0" err="1" smtClean="0"/>
                        <a:t>jstack</a:t>
                      </a:r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./getmd5.sh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获取集群</a:t>
                      </a:r>
                      <a:r>
                        <a:rPr lang="en-US" altLang="zh-CN" dirty="0" smtClean="0"/>
                        <a:t>md5</a:t>
                      </a:r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2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26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 </a:t>
            </a:r>
            <a:endParaRPr lang="zh-CN" altLang="en-US" sz="426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979876" y="2348880"/>
            <a:ext cx="2232248" cy="1235628"/>
          </a:xfrm>
          <a:prstGeom prst="rect">
            <a:avLst/>
          </a:prstGeom>
        </p:spPr>
        <p:txBody>
          <a:bodyPr/>
          <a:lstStyle>
            <a:lvl1pPr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65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2pPr>
            <a:lvl3pPr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3pPr>
            <a:lvl4pPr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4pPr>
            <a:lvl5pPr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5pPr>
            <a:lvl6pPr marL="3351710" indent="-304701"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6pPr>
            <a:lvl7pPr marL="3961112" indent="-304701"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7pPr>
            <a:lvl8pPr marL="4570514" indent="-304701"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8pPr>
            <a:lvl9pPr marL="5179916" indent="-304701"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9pPr>
          </a:lstStyle>
          <a:p>
            <a:r>
              <a:rPr lang="zh-CN" altLang="en-US" sz="6600" kern="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谢谢</a:t>
            </a:r>
            <a:endParaRPr lang="zh-CN" altLang="en-US" sz="6600" kern="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日志查询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049381" y="1367876"/>
            <a:ext cx="951111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732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732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报表日志查询</a:t>
            </a:r>
            <a:endParaRPr lang="en-US" altLang="zh-CN" sz="3732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3732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732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732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增量合并日志查询</a:t>
            </a:r>
            <a:endParaRPr lang="en-US" altLang="zh-CN" sz="3732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3732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732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732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批量更新日志查询</a:t>
            </a:r>
            <a:endParaRPr lang="en-US" altLang="zh-CN" sz="3732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902" y="1196752"/>
            <a:ext cx="7766522" cy="4366537"/>
          </a:xfrm>
          <a:prstGeom prst="rect">
            <a:avLst/>
          </a:prstGeom>
        </p:spPr>
      </p:pic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报表日志查询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83904" y="5752743"/>
            <a:ext cx="8376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select * from r_log where reportdate='20160426' order by duringtime1 desc;</a:t>
            </a:r>
          </a:p>
        </p:txBody>
      </p:sp>
    </p:spTree>
    <p:extLst>
      <p:ext uri="{BB962C8B-B14F-4D97-AF65-F5344CB8AC3E}">
        <p14:creationId xmlns:p14="http://schemas.microsoft.com/office/powerpoint/2010/main" val="9318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增量合并日志查询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63552" y="5828458"/>
            <a:ext cx="8376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select * from </a:t>
            </a:r>
            <a:r>
              <a:rPr lang="en-US" altLang="zh-CN" dirty="0" err="1">
                <a:solidFill>
                  <a:schemeClr val="tx1"/>
                </a:solidFill>
              </a:rPr>
              <a:t>log.m_log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mergedate</a:t>
            </a:r>
            <a:r>
              <a:rPr lang="en-US" altLang="zh-CN" dirty="0">
                <a:solidFill>
                  <a:schemeClr val="tx1"/>
                </a:solidFill>
              </a:rPr>
              <a:t>='20160426' order by duringtime1 </a:t>
            </a:r>
            <a:r>
              <a:rPr lang="en-US" altLang="zh-CN" dirty="0" err="1">
                <a:solidFill>
                  <a:schemeClr val="tx1"/>
                </a:solidFill>
              </a:rPr>
              <a:t>desc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51" y="1112712"/>
            <a:ext cx="8269207" cy="46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批量更新日志查询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6608" y="5752743"/>
            <a:ext cx="852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select * from </a:t>
            </a:r>
            <a:r>
              <a:rPr lang="en-US" altLang="zh-CN" dirty="0" err="1">
                <a:solidFill>
                  <a:schemeClr val="tx1"/>
                </a:solidFill>
              </a:rPr>
              <a:t>log.u_log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updatedate</a:t>
            </a:r>
            <a:r>
              <a:rPr lang="en-US" altLang="zh-CN" dirty="0">
                <a:solidFill>
                  <a:schemeClr val="tx1"/>
                </a:solidFill>
              </a:rPr>
              <a:t>='20160426' order by duringtime1 </a:t>
            </a:r>
            <a:r>
              <a:rPr lang="en-US" altLang="zh-CN" dirty="0" err="1">
                <a:solidFill>
                  <a:schemeClr val="tx1"/>
                </a:solidFill>
              </a:rPr>
              <a:t>desc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08" y="1188156"/>
            <a:ext cx="8118784" cy="4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批量更新日志查询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6608" y="5752743"/>
            <a:ext cx="852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select * from </a:t>
            </a:r>
            <a:r>
              <a:rPr lang="en-US" altLang="zh-CN" dirty="0" err="1">
                <a:solidFill>
                  <a:schemeClr val="tx1"/>
                </a:solidFill>
              </a:rPr>
              <a:t>log.u_log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updatedate</a:t>
            </a:r>
            <a:r>
              <a:rPr lang="en-US" altLang="zh-CN" dirty="0">
                <a:solidFill>
                  <a:schemeClr val="tx1"/>
                </a:solidFill>
              </a:rPr>
              <a:t>='20160426' order by duringtime1 </a:t>
            </a:r>
            <a:r>
              <a:rPr lang="en-US" altLang="zh-CN" dirty="0" err="1">
                <a:solidFill>
                  <a:schemeClr val="tx1"/>
                </a:solidFill>
              </a:rPr>
              <a:t>desc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08" y="1188156"/>
            <a:ext cx="8118784" cy="4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6" y="1268760"/>
            <a:ext cx="5295507" cy="2977269"/>
          </a:xfrm>
          <a:prstGeom prst="rect">
            <a:avLst/>
          </a:prstGeom>
        </p:spPr>
      </p:pic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11507" y="132"/>
            <a:ext cx="8364814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增删报表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4234" y="1440646"/>
            <a:ext cx="571060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新增6</a:t>
            </a:r>
            <a:r>
              <a:rPr lang="zh-CN" altLang="en-US" sz="1000" dirty="0">
                <a:solidFill>
                  <a:schemeClr val="tx1"/>
                </a:solidFill>
              </a:rPr>
              <a:t>张</a:t>
            </a:r>
            <a:r>
              <a:rPr lang="zh-CN" altLang="en-US" sz="1000" dirty="0" smtClean="0">
                <a:solidFill>
                  <a:schemeClr val="tx1"/>
                </a:solidFill>
              </a:rPr>
              <a:t>报表：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insert into admin.controller values('TB_ALS_SD_TIMELIT_IMPT_MID_D.SQL','','');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insert into admin.controller values('TB_FACT_GJ_EYB_TIME_LIMIT_T_D.SQL','','');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insert into admin.controller values('TB_FACT_MAIL_INTIME_DLV_73_T_D.SQL','','');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insert into admin.controller values('TB_FACT_MAIL_MISS_INFO_F.SQL','','');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insert into admin.controller values('TB_FACT_MAIL_OUT_DIR_F.SQL','','');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insert into admin.controller values('TB_FACT_ONLINE_ORG_IN_INFO2_K.SQL','','');</a:t>
            </a:r>
          </a:p>
          <a:p>
            <a:endParaRPr lang="zh-CN" altLang="en-US" sz="1000" dirty="0">
              <a:solidFill>
                <a:schemeClr val="tx1"/>
              </a:solidFill>
            </a:endParaRPr>
          </a:p>
          <a:p>
            <a:endParaRPr lang="zh-CN" altLang="en-US" sz="1000" dirty="0">
              <a:solidFill>
                <a:schemeClr val="tx1"/>
              </a:solidFill>
            </a:endParaRPr>
          </a:p>
          <a:p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删除</a:t>
            </a:r>
            <a:r>
              <a:rPr lang="zh-CN" altLang="en-US" sz="1000" dirty="0">
                <a:solidFill>
                  <a:schemeClr val="tx1"/>
                </a:solidFill>
              </a:rPr>
              <a:t>6张报表</a:t>
            </a:r>
            <a:r>
              <a:rPr lang="zh-CN" altLang="en-US" sz="1000" dirty="0" smtClean="0">
                <a:solidFill>
                  <a:schemeClr val="tx1"/>
                </a:solidFill>
              </a:rPr>
              <a:t>：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delete from admin.controller where jobname='TB_FACT_GJ_EYB_TIME_LIMIT_T_D.SQL';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delete from admin.controller where jobname='TB_FACT_MAIL_OUT_DIR_F.SQL'</a:t>
            </a:r>
            <a:r>
              <a:rPr lang="zh-CN" altLang="en-US" sz="1000" dirty="0" smtClean="0">
                <a:solidFill>
                  <a:schemeClr val="tx1"/>
                </a:solidFill>
              </a:rPr>
              <a:t>;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delete from admin.controller where jobname='TB_FACT_MAIL_MISS_INFO_F.SQL';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delete from admin.controller where jobname='TB_ALS_SD_TIMELIT_IMPT_MID_D.SQL';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delete from admin.controller where jobname='TB_FACT_ONLINE_ORG_IN_INFO2_K.SQL';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delete from admin.controller where jobname='TB_FACT_MAIL_INTIME_DLV_73_T_D.SQL';</a:t>
            </a:r>
          </a:p>
        </p:txBody>
      </p:sp>
    </p:spTree>
    <p:extLst>
      <p:ext uri="{BB962C8B-B14F-4D97-AF65-F5344CB8AC3E}">
        <p14:creationId xmlns:p14="http://schemas.microsoft.com/office/powerpoint/2010/main" val="747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11507" y="132"/>
            <a:ext cx="8364814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增删提交机（并发多台，依赖一台）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7" y="1340768"/>
            <a:ext cx="5915223" cy="30595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17556" y="2270402"/>
            <a:ext cx="5185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submitter values('1','10.1.200.25','3600','concurrent');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submitter values('2','10.1.200.26','3600','concurrent');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submitter values('3','10.1.200.27','3600','concurrent');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submitter values('4','10.1.200.28','3600','concurrent');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submitter values('5','10.1.200.29','3600','concurrent');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submitter values('6','10.1.200.30','3600','depend');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62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11507" y="132"/>
            <a:ext cx="8364814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 Into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07" y="2300452"/>
            <a:ext cx="11029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merge into (select * from ems_pdata_range.tb_mail_taobao_tianmao where date_code &gt;= 'qqyymm') a using (select * from ems_pdata.tb_mail_taobao_tianmao where date_code='qqyyrr') b on (a.key = b.key) when matched then update set a.load_date=b.load_date,a.load_time=b.load_time,a.load_timestamp=b.load_timestamp when not matched then insert (a.key,a.date_code,a.mail_num,a.load_date,a.load_time,a.load_timestamp) values (b.key,b.date_code,b.mail_num,b.load_date,b.load_time,b.load_timestamp)</a:t>
            </a:r>
            <a:r>
              <a:rPr lang="zh-CN" altLang="en-US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alter </a:t>
            </a:r>
            <a:r>
              <a:rPr lang="zh-CN" altLang="en-US" sz="1600" dirty="0">
                <a:solidFill>
                  <a:schemeClr val="tx1"/>
                </a:solidFill>
              </a:rPr>
              <a:t>table ems_pdata_range.tb_mail_taobao_tianmao compact 'major';</a:t>
            </a:r>
          </a:p>
        </p:txBody>
      </p:sp>
      <p:sp>
        <p:nvSpPr>
          <p:cNvPr id="5" name="矩形 4"/>
          <p:cNvSpPr/>
          <p:nvPr/>
        </p:nvSpPr>
        <p:spPr>
          <a:xfrm>
            <a:off x="611507" y="12780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[root@TD-APP-31 merge_into]# pwd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/home/softwares/report/merge_into</a:t>
            </a:r>
          </a:p>
        </p:txBody>
      </p:sp>
      <p:sp>
        <p:nvSpPr>
          <p:cNvPr id="7" name="矩形 6"/>
          <p:cNvSpPr/>
          <p:nvPr/>
        </p:nvSpPr>
        <p:spPr>
          <a:xfrm>
            <a:off x="839416" y="4723768"/>
            <a:ext cx="74815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步骤：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</a:rPr>
              <a:t>merge</a:t>
            </a:r>
            <a:r>
              <a:rPr lang="zh-CN" altLang="en-US" dirty="0" smtClean="0">
                <a:solidFill>
                  <a:schemeClr val="tx1"/>
                </a:solidFill>
              </a:rPr>
              <a:t>脚本放入：/</a:t>
            </a:r>
            <a:r>
              <a:rPr lang="zh-CN" altLang="en-US" dirty="0">
                <a:solidFill>
                  <a:schemeClr val="tx1"/>
                </a:solidFill>
              </a:rPr>
              <a:t>home/softwares/report/merge_into</a:t>
            </a:r>
            <a:r>
              <a:rPr lang="zh-CN" altLang="en-US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sql_templates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将脚本名称添加进：/</a:t>
            </a:r>
            <a:r>
              <a:rPr lang="zh-CN" altLang="en-US" dirty="0">
                <a:solidFill>
                  <a:schemeClr val="tx1"/>
                </a:solidFill>
              </a:rPr>
              <a:t>home/softwares/report/merge_into/daily_list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3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1071</Words>
  <Application>Microsoft Office PowerPoint</Application>
  <PresentationFormat>宽屏</PresentationFormat>
  <Paragraphs>139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Droid Sans Fallback</vt:lpstr>
      <vt:lpstr>Intel Clear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中国邮政速递物流数据平台迁移项目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中国邮政速递物流数据平台迁移项目</dc:title>
  <dc:subject/>
  <dc:creator>TDH Yuanbo</dc:creator>
  <cp:keywords/>
  <dc:description/>
  <cp:lastModifiedBy>BigPineapple</cp:lastModifiedBy>
  <cp:revision>78</cp:revision>
  <cp:lastPrinted>2015-07-16T09:49:00Z</cp:lastPrinted>
  <dcterms:created xsi:type="dcterms:W3CDTF">2015-03-27T15:12:00Z</dcterms:created>
  <dcterms:modified xsi:type="dcterms:W3CDTF">2016-04-29T09:04:26Z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2052-9.1.0.5133</vt:lpwstr>
  </property>
</Properties>
</file>